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>
        <p:scale>
          <a:sx n="120" d="100"/>
          <a:sy n="120" d="100"/>
        </p:scale>
        <p:origin x="-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010-4A46-4BB0-8CA2-4DED9250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4811-6A56-4B62-8D40-FAF0EC4F8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9A13-97A8-4019-A68F-6992B65E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8D2B-90B8-4C3A-9D13-B7BECB8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81AA-BFA6-4912-B04F-B53FA08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AE6B-52CE-44CC-9858-EC30427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ECA36-18D2-43D0-8117-E04F4D77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F38E-36FD-46B2-BC38-2C3EC715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A1E-8887-4328-9B64-0F5131AA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2C62-7682-4C05-A41C-A9D9723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E82D9-35D6-4AA8-94B0-C9B076333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1B21-2EF7-4C33-BBD0-E79BD8ED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C698-D120-4242-A99E-7464930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0ADE-CB13-4FAF-8FF4-76D2163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3AD4-0A41-4F52-91FB-E45EAC1F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1232-9C66-4616-98CB-AAD34F0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D80-FC0B-4B39-B9FA-FCEEB7E1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ED2-58A1-4514-9792-2D76DE3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C62F-807D-45A1-8440-0CF49ADE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CBB4-AC46-4442-AC7F-9672C49A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D10-C517-4BC2-90BC-1AF5077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34CC-5B60-4E26-8B3C-88EF188D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70F3-3701-47E5-BCC7-69E5FB8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5EB4-58A4-4D9B-B175-30FDE6C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DDC-F9DB-4CBB-8B6A-35DC82ED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11D-B7AB-4981-A469-DE81B71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E745-2DA2-495E-BAF0-E166E0E1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503C-3AB1-4923-9E89-EFCA975C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E06A5-BD22-4722-9FFE-9B976F5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2F92-81B1-4A16-A35C-E915161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9F995-3CF5-4B90-B20E-F086667F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F27-1679-4847-B97A-DB3068E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0625-1158-48B1-AD3B-F9A049C4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16CA-7BB4-47BC-B6F0-85CDD0B2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1C684-25EF-4060-BEDA-6BC6084E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EC387-0382-42AB-866E-61DB2B2C6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494D6-FE43-415A-A540-CD80A621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C68E9-F8E1-4095-A6B2-B5EFBA2A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AE3E-DC06-4338-992C-F6A2541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750-0FDA-4CDF-A618-58AFCB0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62764-FD93-4C1A-B120-3981B424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F61D-D00D-4C46-8B08-A32CF759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D87D-F09E-4661-BEC3-49489688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472F-5AA6-4C83-8CB6-26E260CF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C5A4-AE16-4FD6-8EA8-CCF5EB3D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4F89A-54E1-4FFF-AFA4-14BB8A8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678-8A36-4BBA-B48F-023A3B9E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368B-37BB-4AF1-A866-13112CC7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3C67-51AC-4126-9D00-E92EA6AF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5780-3B03-4C45-B932-CFB1B62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586E-2B0F-4474-A64B-BA86D16A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6594-AE11-48F6-9C55-6733CFE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0F2B-C35F-47B1-8F4B-6D772393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5B1A2-28A0-4C15-ADE6-629A582F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C939-F59E-4A0B-968E-577F1647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BEC8-B8DD-45CF-99E6-4AFC8257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2732-71C6-4D31-8525-988239E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819E-ACA5-434F-9593-D2B1032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621F-A0F8-414D-BD15-80D80A96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9CD5-A238-4B10-BD7A-5BE0C5E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0863-4F57-4F09-B256-C85102B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3ED7-80AE-4B51-98E3-9F22DC54C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DAA8-623F-4653-B807-5D5C1F6D2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9E832-7DB6-4EA7-ACA7-F4F91082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3"/>
            <a:ext cx="7616962" cy="3577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8F0462-2F6C-435A-AD76-D4C97814A12D}"/>
              </a:ext>
            </a:extLst>
          </p:cNvPr>
          <p:cNvSpPr/>
          <p:nvPr/>
        </p:nvSpPr>
        <p:spPr>
          <a:xfrm>
            <a:off x="157163" y="4206230"/>
            <a:ext cx="7929563" cy="20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dirty="0"/>
              <a:t>เวลาเปิดข้อมุลจากหน้าพักบิล</a:t>
            </a:r>
          </a:p>
          <a:p>
            <a:r>
              <a:rPr lang="th-TH" dirty="0"/>
              <a:t>1.ต้องเอาเลขที่บันทึกไว้มาแสดง</a:t>
            </a:r>
          </a:p>
          <a:p>
            <a:r>
              <a:rPr lang="th-TH" dirty="0"/>
              <a:t>2. วันที่ผิด ถ้าเปิดมาจากหน้าพักบิล ให้เอาวันที่ที่พักบิลขึ้นมาแสดง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B372C-72B5-46FE-994A-48EC92C55B7C}"/>
              </a:ext>
            </a:extLst>
          </p:cNvPr>
          <p:cNvSpPr/>
          <p:nvPr/>
        </p:nvSpPr>
        <p:spPr>
          <a:xfrm>
            <a:off x="6972300" y="471488"/>
            <a:ext cx="857250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7B42B3B-6393-49CA-9EF0-3305ED9FCFC8}"/>
              </a:ext>
            </a:extLst>
          </p:cNvPr>
          <p:cNvSpPr/>
          <p:nvPr/>
        </p:nvSpPr>
        <p:spPr>
          <a:xfrm>
            <a:off x="9405256" y="914400"/>
            <a:ext cx="1833109" cy="685800"/>
          </a:xfrm>
          <a:prstGeom prst="wedgeRectCallout">
            <a:avLst>
              <a:gd name="adj1" fmla="val -133132"/>
              <a:gd name="adj2" fmla="val -521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แสดงผิดตำแหน่ง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8FA61-3FCD-4DD1-A49A-12CF500E4324}"/>
              </a:ext>
            </a:extLst>
          </p:cNvPr>
          <p:cNvSpPr/>
          <p:nvPr/>
        </p:nvSpPr>
        <p:spPr>
          <a:xfrm>
            <a:off x="9072841" y="49089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A0A7F2-CEB3-4E7A-BB3F-E833892A096E}"/>
              </a:ext>
            </a:extLst>
          </p:cNvPr>
          <p:cNvSpPr/>
          <p:nvPr/>
        </p:nvSpPr>
        <p:spPr>
          <a:xfrm>
            <a:off x="2205316" y="43294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48916C-D775-4ABB-A5FD-641AE6A2FC9A}"/>
              </a:ext>
            </a:extLst>
          </p:cNvPr>
          <p:cNvSpPr/>
          <p:nvPr/>
        </p:nvSpPr>
        <p:spPr>
          <a:xfrm>
            <a:off x="4338916" y="46723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568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99806-784C-4544-A0DB-9CC90509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89" y="117620"/>
            <a:ext cx="2461101" cy="2600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CF00-EC20-4D5B-88EB-AB524B5A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94" y="655594"/>
            <a:ext cx="3265662" cy="2600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0BDE0-A19B-422A-96CF-6B65373D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7" y="3529596"/>
            <a:ext cx="6182588" cy="271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6E34A-39CB-444D-A1AA-8BA85178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310" y="759066"/>
            <a:ext cx="4979774" cy="1667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53C62-A69D-443E-9C64-620DE893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160" y="3073939"/>
            <a:ext cx="6744641" cy="316274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FDFC1B-645A-4917-9FDB-7CFEC9106A97}"/>
              </a:ext>
            </a:extLst>
          </p:cNvPr>
          <p:cNvSpPr/>
          <p:nvPr/>
        </p:nvSpPr>
        <p:spPr>
          <a:xfrm>
            <a:off x="1568554" y="1139474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87A7A9-F5E7-4522-B161-6A4CB603AA5D}"/>
              </a:ext>
            </a:extLst>
          </p:cNvPr>
          <p:cNvSpPr/>
          <p:nvPr/>
        </p:nvSpPr>
        <p:spPr>
          <a:xfrm>
            <a:off x="5425477" y="2174469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D2996D-12CA-4657-B1B9-AE9A513A95EB}"/>
              </a:ext>
            </a:extLst>
          </p:cNvPr>
          <p:cNvSpPr/>
          <p:nvPr/>
        </p:nvSpPr>
        <p:spPr>
          <a:xfrm>
            <a:off x="8611262" y="1552595"/>
            <a:ext cx="690713" cy="268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723011-1650-4108-8859-1B23D55B8F73}"/>
              </a:ext>
            </a:extLst>
          </p:cNvPr>
          <p:cNvSpPr/>
          <p:nvPr/>
        </p:nvSpPr>
        <p:spPr>
          <a:xfrm>
            <a:off x="6650763" y="5480780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6612D-BFA1-4862-B9D3-F0CC1592C9BC}"/>
              </a:ext>
            </a:extLst>
          </p:cNvPr>
          <p:cNvSpPr/>
          <p:nvPr/>
        </p:nvSpPr>
        <p:spPr>
          <a:xfrm>
            <a:off x="2334183" y="4114587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C9EAA3-5F34-4032-82FA-B03767F002DF}"/>
              </a:ext>
            </a:extLst>
          </p:cNvPr>
          <p:cNvSpPr/>
          <p:nvPr/>
        </p:nvSpPr>
        <p:spPr>
          <a:xfrm>
            <a:off x="9829137" y="871220"/>
            <a:ext cx="690713" cy="268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3819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FA4A0-B397-4E18-BBBF-67790006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1" y="140675"/>
            <a:ext cx="7611537" cy="385816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DB4FA-337B-48AE-8651-DE43088C6230}"/>
              </a:ext>
            </a:extLst>
          </p:cNvPr>
          <p:cNvSpPr/>
          <p:nvPr/>
        </p:nvSpPr>
        <p:spPr>
          <a:xfrm>
            <a:off x="2563007" y="838650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9B431B-BFDD-4CFF-A144-4D6776BD8A08}"/>
              </a:ext>
            </a:extLst>
          </p:cNvPr>
          <p:cNvSpPr/>
          <p:nvPr/>
        </p:nvSpPr>
        <p:spPr>
          <a:xfrm>
            <a:off x="2372176" y="3550045"/>
            <a:ext cx="1092758" cy="194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867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25575-42A2-4450-BAEC-37E55741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29250"/>
            <a:ext cx="12192000" cy="3837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A88F9-35CE-4E0D-987E-1494760A37CE}"/>
              </a:ext>
            </a:extLst>
          </p:cNvPr>
          <p:cNvSpPr/>
          <p:nvPr/>
        </p:nvSpPr>
        <p:spPr>
          <a:xfrm>
            <a:off x="3238499" y="1176338"/>
            <a:ext cx="5972175" cy="291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7640AF6-7B5A-4186-9E83-928966465C58}"/>
              </a:ext>
            </a:extLst>
          </p:cNvPr>
          <p:cNvSpPr/>
          <p:nvPr/>
        </p:nvSpPr>
        <p:spPr>
          <a:xfrm>
            <a:off x="5842906" y="4924425"/>
            <a:ext cx="1833109" cy="685800"/>
          </a:xfrm>
          <a:prstGeom prst="wedgeRectCallout">
            <a:avLst>
              <a:gd name="adj1" fmla="val -95720"/>
              <a:gd name="adj2" fmla="val -2146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ไม่แสดง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4219E-A82F-419C-BED7-17B4D7B6FE00}"/>
              </a:ext>
            </a:extLst>
          </p:cNvPr>
          <p:cNvSpPr/>
          <p:nvPr/>
        </p:nvSpPr>
        <p:spPr>
          <a:xfrm>
            <a:off x="7244041" y="518671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536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CEB96-C26F-423B-9F3C-9FCFA54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4" y="290628"/>
            <a:ext cx="10844024" cy="528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A82999-4E8E-4CE3-813C-BD7D3A8F48BB}"/>
              </a:ext>
            </a:extLst>
          </p:cNvPr>
          <p:cNvSpPr/>
          <p:nvPr/>
        </p:nvSpPr>
        <p:spPr>
          <a:xfrm>
            <a:off x="0" y="2286000"/>
            <a:ext cx="4557713" cy="928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A951-31C5-49B0-938C-707642E5B809}"/>
              </a:ext>
            </a:extLst>
          </p:cNvPr>
          <p:cNvSpPr/>
          <p:nvPr/>
        </p:nvSpPr>
        <p:spPr>
          <a:xfrm>
            <a:off x="6096000" y="1409698"/>
            <a:ext cx="4557713" cy="14049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2CDAD-6B1D-4529-9F23-2D92FD8FC462}"/>
              </a:ext>
            </a:extLst>
          </p:cNvPr>
          <p:cNvSpPr/>
          <p:nvPr/>
        </p:nvSpPr>
        <p:spPr>
          <a:xfrm>
            <a:off x="152400" y="3214688"/>
            <a:ext cx="4405313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2.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D4B5-F5A4-4606-AB18-A5EF0B9410E6}"/>
              </a:ext>
            </a:extLst>
          </p:cNvPr>
          <p:cNvSpPr/>
          <p:nvPr/>
        </p:nvSpPr>
        <p:spPr>
          <a:xfrm>
            <a:off x="2371725" y="36814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3.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ECD53-AFAF-45CA-8E93-8ADE28865A3C}"/>
              </a:ext>
            </a:extLst>
          </p:cNvPr>
          <p:cNvSpPr/>
          <p:nvPr/>
        </p:nvSpPr>
        <p:spPr>
          <a:xfrm>
            <a:off x="6341267" y="1543050"/>
            <a:ext cx="2616995" cy="29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E1FD9A-44A0-4F92-8C8A-3F0F0532B2AF}"/>
              </a:ext>
            </a:extLst>
          </p:cNvPr>
          <p:cNvSpPr/>
          <p:nvPr/>
        </p:nvSpPr>
        <p:spPr>
          <a:xfrm>
            <a:off x="7634289" y="3543300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กดแล้วเลปี่ยนไปเรื่อย กดทีนึงเปลี่นที่นึง</a:t>
            </a:r>
          </a:p>
          <a:p>
            <a:pPr algn="ctr"/>
            <a:r>
              <a:rPr lang="en-US" dirty="0"/>
              <a:t>0=non active</a:t>
            </a:r>
          </a:p>
          <a:p>
            <a:pPr algn="ctr"/>
            <a:r>
              <a:rPr lang="en-US" dirty="0"/>
              <a:t>1 = </a:t>
            </a:r>
            <a:r>
              <a:rPr lang="en-US" dirty="0" err="1"/>
              <a:t>actie</a:t>
            </a:r>
            <a:endParaRPr lang="en-US" dirty="0"/>
          </a:p>
          <a:p>
            <a:pPr algn="ctr"/>
            <a:r>
              <a:rPr lang="en-US" dirty="0" err="1"/>
              <a:t>Defual</a:t>
            </a:r>
            <a:r>
              <a:rPr lang="en-US" dirty="0"/>
              <a:t> active.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772BA5-27C7-4D6A-9406-9D1F4567B0BD}"/>
              </a:ext>
            </a:extLst>
          </p:cNvPr>
          <p:cNvSpPr/>
          <p:nvPr/>
        </p:nvSpPr>
        <p:spPr>
          <a:xfrm>
            <a:off x="3914775" y="1609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0908DF-43A5-4817-A48C-932413456D30}"/>
              </a:ext>
            </a:extLst>
          </p:cNvPr>
          <p:cNvSpPr/>
          <p:nvPr/>
        </p:nvSpPr>
        <p:spPr>
          <a:xfrm>
            <a:off x="3686175" y="1914524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FD0165-7568-4820-993A-C149DAAC619F}"/>
              </a:ext>
            </a:extLst>
          </p:cNvPr>
          <p:cNvSpPr/>
          <p:nvPr/>
        </p:nvSpPr>
        <p:spPr>
          <a:xfrm>
            <a:off x="4405314" y="2290761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43619B-DC7C-4FAB-B524-3424BB97F244}"/>
              </a:ext>
            </a:extLst>
          </p:cNvPr>
          <p:cNvSpPr/>
          <p:nvPr/>
        </p:nvSpPr>
        <p:spPr>
          <a:xfrm>
            <a:off x="4421982" y="3233736"/>
            <a:ext cx="347664" cy="333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5F1E7-2148-4819-B171-5850C04A6BF3}"/>
              </a:ext>
            </a:extLst>
          </p:cNvPr>
          <p:cNvSpPr/>
          <p:nvPr/>
        </p:nvSpPr>
        <p:spPr>
          <a:xfrm>
            <a:off x="4029075" y="3895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5941BA-F439-4C70-9726-056A3AF27C19}"/>
              </a:ext>
            </a:extLst>
          </p:cNvPr>
          <p:cNvSpPr/>
          <p:nvPr/>
        </p:nvSpPr>
        <p:spPr>
          <a:xfrm>
            <a:off x="8758237" y="1645503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ED825B-C437-4E3A-B68F-714607B75E96}"/>
              </a:ext>
            </a:extLst>
          </p:cNvPr>
          <p:cNvSpPr/>
          <p:nvPr/>
        </p:nvSpPr>
        <p:spPr>
          <a:xfrm>
            <a:off x="4452938" y="36433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04B7603-3D3A-47EE-871A-49CC8AF11E51}"/>
              </a:ext>
            </a:extLst>
          </p:cNvPr>
          <p:cNvSpPr/>
          <p:nvPr/>
        </p:nvSpPr>
        <p:spPr>
          <a:xfrm>
            <a:off x="4452938" y="5636422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ไม่บังคับใส่</a:t>
            </a:r>
          </a:p>
          <a:p>
            <a:pPr algn="ctr"/>
            <a:r>
              <a:rPr lang="th-TH" dirty="0"/>
              <a:t>เอารุปภาพไปใส้ </a:t>
            </a:r>
            <a:r>
              <a:rPr lang="en-US" dirty="0"/>
              <a:t>table source</a:t>
            </a:r>
          </a:p>
          <a:p>
            <a:pPr algn="ctr"/>
            <a:r>
              <a:rPr lang="th-TH" dirty="0"/>
              <a:t>สร้าง </a:t>
            </a:r>
            <a:r>
              <a:rPr lang="en-US" dirty="0"/>
              <a:t>image ,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63015-8942-406D-A0A1-4A7D84C9AF07}"/>
              </a:ext>
            </a:extLst>
          </p:cNvPr>
          <p:cNvSpPr/>
          <p:nvPr/>
        </p:nvSpPr>
        <p:spPr>
          <a:xfrm>
            <a:off x="4617243" y="1595316"/>
            <a:ext cx="1250157" cy="1404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95B7B-1D61-47BE-B6FB-C9B6E18BBACA}"/>
              </a:ext>
            </a:extLst>
          </p:cNvPr>
          <p:cNvSpPr/>
          <p:nvPr/>
        </p:nvSpPr>
        <p:spPr>
          <a:xfrm>
            <a:off x="620321" y="5262565"/>
            <a:ext cx="3124200" cy="13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*</a:t>
            </a:r>
          </a:p>
          <a:p>
            <a:pPr algn="ctr"/>
            <a:r>
              <a:rPr lang="en-US" dirty="0"/>
              <a:t>And validate max min price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BE1838-8CC0-477F-A483-2FB7D0B0F2B8}"/>
              </a:ext>
            </a:extLst>
          </p:cNvPr>
          <p:cNvSpPr/>
          <p:nvPr/>
        </p:nvSpPr>
        <p:spPr>
          <a:xfrm>
            <a:off x="271464" y="539490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F8EA7F-3356-48BB-BED0-1D5573BFEDD6}"/>
              </a:ext>
            </a:extLst>
          </p:cNvPr>
          <p:cNvSpPr/>
          <p:nvPr/>
        </p:nvSpPr>
        <p:spPr>
          <a:xfrm>
            <a:off x="9730881" y="345692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F1837-26B6-43A3-B6A9-3F0412D6624E}"/>
              </a:ext>
            </a:extLst>
          </p:cNvPr>
          <p:cNvSpPr/>
          <p:nvPr/>
        </p:nvSpPr>
        <p:spPr>
          <a:xfrm>
            <a:off x="6254256" y="556772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642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7AA7C-F194-4A1B-9FBD-273D1D66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4" y="0"/>
            <a:ext cx="12192000" cy="32258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0578C4-9219-4B74-9A1A-66B23FD2C3F0}"/>
              </a:ext>
            </a:extLst>
          </p:cNvPr>
          <p:cNvSpPr/>
          <p:nvPr/>
        </p:nvSpPr>
        <p:spPr>
          <a:xfrm>
            <a:off x="4586288" y="2843213"/>
            <a:ext cx="3643312" cy="685800"/>
          </a:xfrm>
          <a:prstGeom prst="wedgeRectCallout">
            <a:avLst>
              <a:gd name="adj1" fmla="val -34951"/>
              <a:gd name="adj2" fmla="val -3125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column active</a:t>
            </a:r>
          </a:p>
        </p:txBody>
      </p:sp>
    </p:spTree>
    <p:extLst>
      <p:ext uri="{BB962C8B-B14F-4D97-AF65-F5344CB8AC3E}">
        <p14:creationId xmlns:p14="http://schemas.microsoft.com/office/powerpoint/2010/main" val="308157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F5C6-9007-4CD6-A509-3DEF6B18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master</a:t>
            </a:r>
            <a:r>
              <a:rPr lang="th-TH" dirty="0"/>
              <a:t> </a:t>
            </a:r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369-446D-4C63-9E2E-75C525CE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  , min </a:t>
            </a:r>
            <a:r>
              <a:rPr lang="th-TH" dirty="0"/>
              <a:t>ต้งอน้อยกว่า หรือ มากกว่าเท่ากัน  ต้องใส่เสมอ</a:t>
            </a:r>
            <a:endParaRPr lang="en-US" dirty="0"/>
          </a:p>
          <a:p>
            <a:r>
              <a:rPr lang="en-US" dirty="0"/>
              <a:t>Catalog , group , type </a:t>
            </a:r>
            <a:r>
              <a:rPr lang="th-TH" dirty="0"/>
              <a:t>แยกกันได้อิสระ ไม่ต้องเชื่อมโยงกัน ต้องใส่เสมอ</a:t>
            </a:r>
          </a:p>
          <a:p>
            <a:pPr marL="0" indent="0">
              <a:buNone/>
            </a:pPr>
            <a:r>
              <a:rPr lang="en-US" dirty="0"/>
              <a:t>Unit</a:t>
            </a:r>
            <a:r>
              <a:rPr lang="th-TH" dirty="0"/>
              <a:t> ต้องใส่ด้วย</a:t>
            </a:r>
          </a:p>
          <a:p>
            <a:pPr marL="0" indent="0">
              <a:buNone/>
            </a:pPr>
            <a:r>
              <a:rPr lang="en-US" dirty="0"/>
              <a:t>Std pack </a:t>
            </a:r>
            <a:r>
              <a:rPr lang="th-TH" dirty="0"/>
              <a:t>ไม่ได้</a:t>
            </a:r>
            <a:r>
              <a:rPr lang="en-US" dirty="0"/>
              <a:t>validate </a:t>
            </a:r>
            <a:r>
              <a:rPr lang="th-TH" dirty="0"/>
              <a:t>ยังไม่ได้ใช้</a:t>
            </a: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733EA-FE32-49BA-8DD7-E197E09BC8A1}"/>
              </a:ext>
            </a:extLst>
          </p:cNvPr>
          <p:cNvSpPr/>
          <p:nvPr/>
        </p:nvSpPr>
        <p:spPr>
          <a:xfrm>
            <a:off x="7730631" y="182562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ECDE02-5ED8-4BFB-869E-5378DC3B13E3}"/>
              </a:ext>
            </a:extLst>
          </p:cNvPr>
          <p:cNvSpPr/>
          <p:nvPr/>
        </p:nvSpPr>
        <p:spPr>
          <a:xfrm>
            <a:off x="8979600" y="2384068"/>
            <a:ext cx="870444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263E5-FEB9-4317-80EF-DB56E0F7C587}"/>
              </a:ext>
            </a:extLst>
          </p:cNvPr>
          <p:cNvSpPr/>
          <p:nvPr/>
        </p:nvSpPr>
        <p:spPr>
          <a:xfrm>
            <a:off x="2777631" y="280757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DA4BF-E66D-4A98-87DC-AA39E638667F}"/>
              </a:ext>
            </a:extLst>
          </p:cNvPr>
          <p:cNvSpPr/>
          <p:nvPr/>
        </p:nvSpPr>
        <p:spPr>
          <a:xfrm>
            <a:off x="5216031" y="335214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901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D39C5-8072-4D19-B641-31ABDFAE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-389524"/>
            <a:ext cx="12192000" cy="5408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58697-ECCD-48C0-99B9-49340073A923}"/>
              </a:ext>
            </a:extLst>
          </p:cNvPr>
          <p:cNvSpPr/>
          <p:nvPr/>
        </p:nvSpPr>
        <p:spPr>
          <a:xfrm>
            <a:off x="1185863" y="5018674"/>
            <a:ext cx="7958137" cy="8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เอารายการเฉพาะ </a:t>
            </a:r>
            <a:r>
              <a:rPr lang="en-US" dirty="0"/>
              <a:t>active </a:t>
            </a:r>
          </a:p>
        </p:txBody>
      </p:sp>
    </p:spTree>
    <p:extLst>
      <p:ext uri="{BB962C8B-B14F-4D97-AF65-F5344CB8AC3E}">
        <p14:creationId xmlns:p14="http://schemas.microsoft.com/office/powerpoint/2010/main" val="8040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DA51A-9EEF-4D35-96A2-BA92EAE8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452076"/>
            <a:ext cx="10393225" cy="5182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005E4A-A685-4655-B0E2-072F6843F3CE}"/>
              </a:ext>
            </a:extLst>
          </p:cNvPr>
          <p:cNvSpPr/>
          <p:nvPr/>
        </p:nvSpPr>
        <p:spPr>
          <a:xfrm>
            <a:off x="409211" y="3513752"/>
            <a:ext cx="4557713" cy="140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th-TH" sz="2400" b="1" dirty="0">
                <a:solidFill>
                  <a:srgbClr val="FF0000"/>
                </a:solidFill>
              </a:rPr>
              <a:t>ไม่ได้ </a:t>
            </a:r>
            <a:r>
              <a:rPr lang="en-US" sz="2400" b="1" dirty="0">
                <a:solidFill>
                  <a:srgbClr val="FF0000"/>
                </a:solidFill>
              </a:rPr>
              <a:t>validate </a:t>
            </a:r>
            <a:r>
              <a:rPr lang="th-TH" sz="2400" b="1" dirty="0">
                <a:solidFill>
                  <a:srgbClr val="FF0000"/>
                </a:solidFill>
              </a:rPr>
              <a:t>ไม่ใส่ก้ได้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39D4C-850E-4A81-A4E2-55B0B1B2FF93}"/>
              </a:ext>
            </a:extLst>
          </p:cNvPr>
          <p:cNvSpPr/>
          <p:nvPr/>
        </p:nvSpPr>
        <p:spPr>
          <a:xfrm>
            <a:off x="627924" y="87868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E19B6-7119-4E2A-BFBB-4946C9E1F4FA}"/>
              </a:ext>
            </a:extLst>
          </p:cNvPr>
          <p:cNvSpPr/>
          <p:nvPr/>
        </p:nvSpPr>
        <p:spPr>
          <a:xfrm>
            <a:off x="2309812" y="2469717"/>
            <a:ext cx="6219826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ไม่จำกัด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E5416-F724-4EC0-A58A-244F87006427}"/>
              </a:ext>
            </a:extLst>
          </p:cNvPr>
          <p:cNvSpPr/>
          <p:nvPr/>
        </p:nvSpPr>
        <p:spPr>
          <a:xfrm>
            <a:off x="550068" y="2819833"/>
            <a:ext cx="7022307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ให้ใส่ขีดได้กับตัวเลข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52D99E-7921-42A6-964A-D7CA29C804A5}"/>
              </a:ext>
            </a:extLst>
          </p:cNvPr>
          <p:cNvSpPr/>
          <p:nvPr/>
        </p:nvSpPr>
        <p:spPr>
          <a:xfrm>
            <a:off x="4966924" y="220594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8626E2-7361-4D83-9EBC-45E820F5F50D}"/>
              </a:ext>
            </a:extLst>
          </p:cNvPr>
          <p:cNvSpPr/>
          <p:nvPr/>
        </p:nvSpPr>
        <p:spPr>
          <a:xfrm>
            <a:off x="5943600" y="1949738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8F91F-51D2-4479-8F52-AAF8E2EA3253}"/>
              </a:ext>
            </a:extLst>
          </p:cNvPr>
          <p:cNvSpPr/>
          <p:nvPr/>
        </p:nvSpPr>
        <p:spPr>
          <a:xfrm>
            <a:off x="6338161" y="165154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291375-4965-4EDB-B584-C4B24A1AB0C6}"/>
              </a:ext>
            </a:extLst>
          </p:cNvPr>
          <p:cNvSpPr/>
          <p:nvPr/>
        </p:nvSpPr>
        <p:spPr>
          <a:xfrm>
            <a:off x="6338161" y="122360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21DAA-9143-4907-A228-8E602583F069}"/>
              </a:ext>
            </a:extLst>
          </p:cNvPr>
          <p:cNvSpPr/>
          <p:nvPr/>
        </p:nvSpPr>
        <p:spPr>
          <a:xfrm>
            <a:off x="627923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B7780-5C00-44CF-AC78-2DAE52B081C7}"/>
              </a:ext>
            </a:extLst>
          </p:cNvPr>
          <p:cNvSpPr/>
          <p:nvPr/>
        </p:nvSpPr>
        <p:spPr>
          <a:xfrm>
            <a:off x="67005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E7B082-BE17-4141-85E8-CD9EABEE7D06}"/>
              </a:ext>
            </a:extLst>
          </p:cNvPr>
          <p:cNvSpPr/>
          <p:nvPr/>
        </p:nvSpPr>
        <p:spPr>
          <a:xfrm>
            <a:off x="343779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ECDBC-A8A1-4841-80BC-F52D49335958}"/>
              </a:ext>
            </a:extLst>
          </p:cNvPr>
          <p:cNvSpPr/>
          <p:nvPr/>
        </p:nvSpPr>
        <p:spPr>
          <a:xfrm>
            <a:off x="3165609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2594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9E54-5301-4749-BDE2-44BA78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 form page customer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5EC-3A24-4BE4-B333-75AAD80F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38"/>
            <a:ext cx="10515600" cy="760413"/>
          </a:xfrm>
        </p:spPr>
        <p:txBody>
          <a:bodyPr/>
          <a:lstStyle/>
          <a:p>
            <a:r>
              <a:rPr lang="en-US" dirty="0"/>
              <a:t>When select and click end then save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CA8A1-3977-449E-9816-85BCA00D0B2C}"/>
              </a:ext>
            </a:extLst>
          </p:cNvPr>
          <p:cNvSpPr txBox="1">
            <a:spLocks/>
          </p:cNvSpPr>
          <p:nvPr/>
        </p:nvSpPr>
        <p:spPr>
          <a:xfrm>
            <a:off x="838200" y="3749675"/>
            <a:ext cx="10515600" cy="760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Customer and product master when edit update </a:t>
            </a:r>
            <a:r>
              <a:rPr lang="th-TH" dirty="0"/>
              <a:t>ให้ </a:t>
            </a:r>
            <a:r>
              <a:rPr lang="en-US" dirty="0"/>
              <a:t>auto reload </a:t>
            </a:r>
            <a:r>
              <a:rPr lang="th-TH" dirty="0"/>
              <a:t>ตอนนี้มันไม่โลหดต้องปิดแล้วเปิดหน้านี้เข้ามาใหม่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6D33E0-2470-4E03-A5EB-8297016ACB88}"/>
              </a:ext>
            </a:extLst>
          </p:cNvPr>
          <p:cNvSpPr txBox="1">
            <a:spLocks/>
          </p:cNvSpPr>
          <p:nvPr/>
        </p:nvSpPr>
        <p:spPr>
          <a:xfrm>
            <a:off x="361950" y="2508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Master data , product , customer</a:t>
            </a:r>
          </a:p>
        </p:txBody>
      </p:sp>
    </p:spTree>
    <p:extLst>
      <p:ext uri="{BB962C8B-B14F-4D97-AF65-F5344CB8AC3E}">
        <p14:creationId xmlns:p14="http://schemas.microsoft.com/office/powerpoint/2010/main" val="37647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075D-2B71-439F-B77F-1D4412D1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8DCA-AEE8-4FA1-8C55-2CA14670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88892"/>
            <a:ext cx="8396287" cy="45691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0B1AB-06D0-42B3-9721-1DCE059B0B5E}"/>
              </a:ext>
            </a:extLst>
          </p:cNvPr>
          <p:cNvSpPr/>
          <p:nvPr/>
        </p:nvSpPr>
        <p:spPr>
          <a:xfrm>
            <a:off x="4769642" y="346727"/>
            <a:ext cx="6788946" cy="1643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empId</a:t>
            </a:r>
            <a:r>
              <a:rPr lang="en-US" dirty="0">
                <a:solidFill>
                  <a:srgbClr val="FF0000"/>
                </a:solidFill>
              </a:rPr>
              <a:t>, username, [password], passcode, token,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dbo.Employee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DCD46-6C24-4507-A072-1C71F7930FB4}"/>
              </a:ext>
            </a:extLst>
          </p:cNvPr>
          <p:cNvCxnSpPr/>
          <p:nvPr/>
        </p:nvCxnSpPr>
        <p:spPr>
          <a:xfrm flipH="1">
            <a:off x="5629275" y="1989790"/>
            <a:ext cx="828675" cy="1939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760C9E-036D-479C-8796-96555C6ABA0E}"/>
              </a:ext>
            </a:extLst>
          </p:cNvPr>
          <p:cNvSpPr/>
          <p:nvPr/>
        </p:nvSpPr>
        <p:spPr>
          <a:xfrm>
            <a:off x="2295526" y="-904082"/>
            <a:ext cx="1700213" cy="1471613"/>
          </a:xfrm>
          <a:prstGeom prst="wedgeRectCallout">
            <a:avLst>
              <a:gd name="adj1" fmla="val 90091"/>
              <a:gd name="adj2" fmla="val 12851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ไม่มีหน้า </a:t>
            </a:r>
            <a:r>
              <a:rPr lang="en-US" b="1" dirty="0">
                <a:solidFill>
                  <a:schemeClr val="tx1"/>
                </a:solidFill>
              </a:rPr>
              <a:t>Maintain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(maintain </a:t>
            </a:r>
            <a:r>
              <a:rPr lang="th-TH" b="1" dirty="0">
                <a:solidFill>
                  <a:schemeClr val="tx1"/>
                </a:solidFill>
              </a:rPr>
              <a:t>ผ่าน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db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C6202-111A-4CF2-B799-4946BFBEA92B}"/>
              </a:ext>
            </a:extLst>
          </p:cNvPr>
          <p:cNvSpPr/>
          <p:nvPr/>
        </p:nvSpPr>
        <p:spPr>
          <a:xfrm>
            <a:off x="6272212" y="3629960"/>
            <a:ext cx="1363265" cy="193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7C0146-B6FF-42B6-A219-EDAB16BE0E3F}"/>
              </a:ext>
            </a:extLst>
          </p:cNvPr>
          <p:cNvSpPr/>
          <p:nvPr/>
        </p:nvSpPr>
        <p:spPr>
          <a:xfrm>
            <a:off x="8462963" y="2894153"/>
            <a:ext cx="1700213" cy="1471613"/>
          </a:xfrm>
          <a:prstGeom prst="wedgeRectCallout">
            <a:avLst>
              <a:gd name="adj1" fmla="val -77976"/>
              <a:gd name="adj2" fmla="val 8385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  <a:r>
              <a:rPr lang="th-TH" b="1" dirty="0">
                <a:solidFill>
                  <a:schemeClr val="tx1"/>
                </a:solidFill>
              </a:rPr>
              <a:t>ด่วย </a:t>
            </a:r>
            <a:r>
              <a:rPr lang="en-US" b="1" dirty="0">
                <a:solidFill>
                  <a:schemeClr val="tx1"/>
                </a:solidFill>
              </a:rPr>
              <a:t>passcode ( </a:t>
            </a:r>
            <a:r>
              <a:rPr lang="th-TH" b="1" dirty="0">
                <a:solidFill>
                  <a:schemeClr val="tx1"/>
                </a:solidFill>
              </a:rPr>
              <a:t>ไม่ใช่ </a:t>
            </a:r>
            <a:r>
              <a:rPr lang="en-US" b="1" dirty="0">
                <a:solidFill>
                  <a:schemeClr val="tx1"/>
                </a:solidFill>
              </a:rPr>
              <a:t>password)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350E1EC-9005-49E0-8BBC-A1F50F642A2A}"/>
              </a:ext>
            </a:extLst>
          </p:cNvPr>
          <p:cNvSpPr/>
          <p:nvPr/>
        </p:nvSpPr>
        <p:spPr>
          <a:xfrm>
            <a:off x="3569492" y="2809875"/>
            <a:ext cx="1700213" cy="1471613"/>
          </a:xfrm>
          <a:prstGeom prst="wedgeRectCallout">
            <a:avLst>
              <a:gd name="adj1" fmla="val 31268"/>
              <a:gd name="adj2" fmla="val 8580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เอา </a:t>
            </a:r>
            <a:r>
              <a:rPr lang="en-US" b="1" dirty="0">
                <a:solidFill>
                  <a:schemeClr val="tx1"/>
                </a:solidFill>
              </a:rPr>
              <a:t>username </a:t>
            </a:r>
            <a:r>
              <a:rPr lang="th-TH" b="1" dirty="0">
                <a:solidFill>
                  <a:schemeClr val="tx1"/>
                </a:solidFill>
              </a:rPr>
              <a:t>มา </a:t>
            </a:r>
            <a:r>
              <a:rPr lang="en-US" b="1" dirty="0">
                <a:solidFill>
                  <a:schemeClr val="tx1"/>
                </a:solidFill>
              </a:rPr>
              <a:t>gen </a:t>
            </a:r>
            <a:r>
              <a:rPr lang="th-TH" b="1" dirty="0">
                <a:solidFill>
                  <a:schemeClr val="tx1"/>
                </a:solidFill>
              </a:rPr>
              <a:t>ลงในกรอบนี้ </a:t>
            </a:r>
            <a:r>
              <a:rPr lang="en-US" b="1" dirty="0">
                <a:solidFill>
                  <a:schemeClr val="tx1"/>
                </a:solidFill>
              </a:rPr>
              <a:t>max </a:t>
            </a:r>
            <a:r>
              <a:rPr lang="th-TH" b="1" dirty="0">
                <a:solidFill>
                  <a:schemeClr val="tx1"/>
                </a:solidFill>
              </a:rPr>
              <a:t>ศุด 10 คน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D41E-7484-4AFB-8E64-FEF2608D3B85}"/>
              </a:ext>
            </a:extLst>
          </p:cNvPr>
          <p:cNvSpPr/>
          <p:nvPr/>
        </p:nvSpPr>
        <p:spPr>
          <a:xfrm>
            <a:off x="1328738" y="2414588"/>
            <a:ext cx="1700213" cy="54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1CAA1B-D8D8-49E5-98BC-60B82E5BDFD0}"/>
              </a:ext>
            </a:extLst>
          </p:cNvPr>
          <p:cNvSpPr/>
          <p:nvPr/>
        </p:nvSpPr>
        <p:spPr>
          <a:xfrm>
            <a:off x="427431" y="3085591"/>
            <a:ext cx="1700213" cy="1471613"/>
          </a:xfrm>
          <a:prstGeom prst="wedgeRectCallout">
            <a:avLst>
              <a:gd name="adj1" fmla="val 79167"/>
              <a:gd name="adj2" fmla="val -5594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 time running </a:t>
            </a:r>
            <a:r>
              <a:rPr lang="th-TH" b="1" dirty="0">
                <a:solidFill>
                  <a:schemeClr val="tx1"/>
                </a:solidFill>
              </a:rPr>
              <a:t>ไปเรื่ย ๆ รียวทามส์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26F0C-73DA-46F2-B916-044011A7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97" y="5874833"/>
            <a:ext cx="6315956" cy="31627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22EE6D-51A8-4A7A-A632-B7A33833D3E7}"/>
              </a:ext>
            </a:extLst>
          </p:cNvPr>
          <p:cNvSpPr/>
          <p:nvPr/>
        </p:nvSpPr>
        <p:spPr>
          <a:xfrm>
            <a:off x="6701433" y="6315075"/>
            <a:ext cx="1700213" cy="196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6E461-CAC4-4D4A-A476-BE907349B1FF}"/>
              </a:ext>
            </a:extLst>
          </p:cNvPr>
          <p:cNvCxnSpPr>
            <a:cxnSpLocks/>
          </p:cNvCxnSpPr>
          <p:nvPr/>
        </p:nvCxnSpPr>
        <p:spPr>
          <a:xfrm>
            <a:off x="5419725" y="4365767"/>
            <a:ext cx="1700213" cy="1949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97C14-6C67-417D-AA15-92208530B910}"/>
              </a:ext>
            </a:extLst>
          </p:cNvPr>
          <p:cNvSpPr/>
          <p:nvPr/>
        </p:nvSpPr>
        <p:spPr>
          <a:xfrm>
            <a:off x="10192343" y="5329258"/>
            <a:ext cx="1700213" cy="1376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Insert , update to DB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Create  by , edit by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ACED0-A924-440D-BDDB-4ADF736373FB}"/>
              </a:ext>
            </a:extLst>
          </p:cNvPr>
          <p:cNvCxnSpPr>
            <a:cxnSpLocks/>
          </p:cNvCxnSpPr>
          <p:nvPr/>
        </p:nvCxnSpPr>
        <p:spPr>
          <a:xfrm flipV="1">
            <a:off x="7837288" y="5723768"/>
            <a:ext cx="2325888" cy="591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682C3A-2678-4725-AA3D-F3876E2502DF}"/>
              </a:ext>
            </a:extLst>
          </p:cNvPr>
          <p:cNvSpPr/>
          <p:nvPr/>
        </p:nvSpPr>
        <p:spPr>
          <a:xfrm>
            <a:off x="1779982" y="19624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7D2ED0-AFFE-420F-9A18-C72B2E2432C1}"/>
              </a:ext>
            </a:extLst>
          </p:cNvPr>
          <p:cNvSpPr/>
          <p:nvPr/>
        </p:nvSpPr>
        <p:spPr>
          <a:xfrm>
            <a:off x="3453407" y="406973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38C242-5F7C-4844-9979-B9FF6698AD2B}"/>
              </a:ext>
            </a:extLst>
          </p:cNvPr>
          <p:cNvSpPr/>
          <p:nvPr/>
        </p:nvSpPr>
        <p:spPr>
          <a:xfrm>
            <a:off x="4853581" y="153587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0C0C63-AE2B-48DA-B9A7-C4200AF0AD1B}"/>
              </a:ext>
            </a:extLst>
          </p:cNvPr>
          <p:cNvSpPr/>
          <p:nvPr/>
        </p:nvSpPr>
        <p:spPr>
          <a:xfrm>
            <a:off x="10030421" y="3019606"/>
            <a:ext cx="1700213" cy="7141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เหลือเอา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มาจาก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radio box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ขึ้นมา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D1069-C4C7-42C1-83D4-B2DFD064666E}"/>
              </a:ext>
            </a:extLst>
          </p:cNvPr>
          <p:cNvSpPr/>
          <p:nvPr/>
        </p:nvSpPr>
        <p:spPr>
          <a:xfrm>
            <a:off x="9942313" y="269795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7B468570-D311-4B92-8BD6-F83EF36E3869}"/>
              </a:ext>
            </a:extLst>
          </p:cNvPr>
          <p:cNvSpPr/>
          <p:nvPr/>
        </p:nvSpPr>
        <p:spPr>
          <a:xfrm>
            <a:off x="10214968" y="4553141"/>
            <a:ext cx="2472772" cy="476059"/>
          </a:xfrm>
          <a:prstGeom prst="wedgeRectCallout">
            <a:avLst>
              <a:gd name="adj1" fmla="val -187220"/>
              <a:gd name="adj2" fmla="val 3725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Button on soft keyboard cant press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DF70AB-5BEA-4119-A7C1-76A7755F37F4}"/>
              </a:ext>
            </a:extLst>
          </p:cNvPr>
          <p:cNvSpPr/>
          <p:nvPr/>
        </p:nvSpPr>
        <p:spPr>
          <a:xfrm>
            <a:off x="11782424" y="5451327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8CAFFB-68B9-414A-86F3-D5F982064467}"/>
              </a:ext>
            </a:extLst>
          </p:cNvPr>
          <p:cNvSpPr/>
          <p:nvPr/>
        </p:nvSpPr>
        <p:spPr>
          <a:xfrm>
            <a:off x="12168189" y="42213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604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331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Product master validation</vt:lpstr>
      <vt:lpstr>PowerPoint Presentation</vt:lpstr>
      <vt:lpstr>PowerPoint Presentation</vt:lpstr>
      <vt:lpstr>Edit form page customer master</vt:lpstr>
      <vt:lpstr>Ui login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Nattawut Jaidee</dc:creator>
  <cp:lastModifiedBy>Nattawut Jaidee</cp:lastModifiedBy>
  <cp:revision>31</cp:revision>
  <dcterms:created xsi:type="dcterms:W3CDTF">2021-08-29T15:42:35Z</dcterms:created>
  <dcterms:modified xsi:type="dcterms:W3CDTF">2021-09-07T13:27:24Z</dcterms:modified>
</cp:coreProperties>
</file>