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28EA-35A5-449B-995B-1C956CF9D9D4}" type="datetimeFigureOut">
              <a:rPr lang="en-US" smtClean="0"/>
              <a:t>27/04/2021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007C-1702-428B-A53D-638D424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58800" y="2951018"/>
            <a:ext cx="9657542" cy="22444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Price form master 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Qty</a:t>
            </a:r>
            <a:r>
              <a:rPr lang="en-US" dirty="0" smtClean="0"/>
              <a:t> 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Qty</a:t>
            </a:r>
            <a:r>
              <a:rPr lang="en-US" dirty="0" smtClean="0"/>
              <a:t>*</a:t>
            </a:r>
            <a:r>
              <a:rPr lang="en-US" dirty="0" err="1" smtClean="0"/>
              <a:t>priceMaster</a:t>
            </a:r>
            <a:r>
              <a:rPr lang="en-US" dirty="0" smtClean="0"/>
              <a:t> (1*2)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Discount </a:t>
            </a:r>
            <a:r>
              <a:rPr lang="en-US" dirty="0" err="1" smtClean="0"/>
              <a:t>perUnit</a:t>
            </a:r>
            <a:r>
              <a:rPr lang="en-US" dirty="0" smtClean="0"/>
              <a:t> (6)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Price after discount (4) = 1-6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Price after discount * </a:t>
            </a:r>
            <a:r>
              <a:rPr lang="en-US" dirty="0" err="1" smtClean="0"/>
              <a:t>qty</a:t>
            </a:r>
            <a:r>
              <a:rPr lang="en-US" dirty="0" smtClean="0"/>
              <a:t> (5) =4*2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8800" y="0"/>
            <a:ext cx="10347498" cy="3848792"/>
            <a:chOff x="558800" y="0"/>
            <a:chExt cx="10347498" cy="3848792"/>
          </a:xfrm>
        </p:grpSpPr>
        <p:grpSp>
          <p:nvGrpSpPr>
            <p:cNvPr id="15" name="Group 14"/>
            <p:cNvGrpSpPr/>
            <p:nvPr/>
          </p:nvGrpSpPr>
          <p:grpSpPr>
            <a:xfrm>
              <a:off x="558800" y="0"/>
              <a:ext cx="10347498" cy="2556428"/>
              <a:chOff x="558800" y="0"/>
              <a:chExt cx="10347498" cy="255642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58800" y="0"/>
                <a:ext cx="10347498" cy="2495468"/>
                <a:chOff x="558800" y="0"/>
                <a:chExt cx="10347498" cy="2495468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558800" y="0"/>
                  <a:ext cx="10347498" cy="2495468"/>
                  <a:chOff x="558800" y="0"/>
                  <a:chExt cx="10347498" cy="2495468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58800" y="0"/>
                    <a:ext cx="10318954" cy="2495468"/>
                  </a:xfrm>
                  <a:prstGeom prst="rect">
                    <a:avLst/>
                  </a:prstGeom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9858894" y="234406"/>
                    <a:ext cx="523702" cy="2261062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rgbClr val="FF0000"/>
                        </a:solidFill>
                      </a:rPr>
                      <a:t>4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0382596" y="234406"/>
                    <a:ext cx="523702" cy="2261062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rgbClr val="FF0000"/>
                        </a:solidFill>
                      </a:rPr>
                      <a:t>5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4583084" y="234406"/>
                  <a:ext cx="304800" cy="226106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87884" y="234406"/>
                  <a:ext cx="274320" cy="226106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2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162204" y="234406"/>
                  <a:ext cx="304800" cy="226106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3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838305" y="295366"/>
                <a:ext cx="271550" cy="226106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532120" y="665281"/>
              <a:ext cx="241069" cy="318351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/>
                <a:t>ไม่ใช้  ไปคิด </a:t>
              </a:r>
              <a:r>
                <a:rPr lang="en-US" sz="1100" dirty="0" smtClean="0"/>
                <a:t>vat </a:t>
              </a:r>
              <a:r>
                <a:rPr lang="th-TH" sz="1100" dirty="0" smtClean="0"/>
                <a:t>ที่ </a:t>
              </a:r>
              <a:r>
                <a:rPr lang="en-US" sz="1100" dirty="0" smtClean="0"/>
                <a:t>doc H</a:t>
              </a:r>
              <a:endParaRPr lang="en-US" sz="11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22667" y="559987"/>
              <a:ext cx="241069" cy="318351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/>
                <a:t>ไม่ใช้  ไปคิด </a:t>
              </a:r>
              <a:r>
                <a:rPr lang="en-US" sz="1100" dirty="0" smtClean="0"/>
                <a:t>vat </a:t>
              </a:r>
              <a:r>
                <a:rPr lang="th-TH" sz="1100" dirty="0" smtClean="0"/>
                <a:t>ที่ </a:t>
              </a:r>
              <a:r>
                <a:rPr lang="en-US" sz="1100" dirty="0" smtClean="0"/>
                <a:t>doc H</a:t>
              </a:r>
              <a:endParaRPr lang="en-US" sz="11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9333" y="559987"/>
              <a:ext cx="241069" cy="318351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/>
                <a:t>ไม่ใช้  ไปคิด </a:t>
              </a:r>
              <a:r>
                <a:rPr lang="en-US" sz="1100" dirty="0" smtClean="0"/>
                <a:t>vat </a:t>
              </a:r>
              <a:r>
                <a:rPr lang="th-TH" sz="1100" dirty="0" smtClean="0"/>
                <a:t>ที่ </a:t>
              </a:r>
              <a:r>
                <a:rPr lang="en-US" sz="1100" dirty="0" smtClean="0"/>
                <a:t>doc H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88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Nattawut Jaidee</dc:creator>
  <cp:lastModifiedBy>Nattawut Jaidee</cp:lastModifiedBy>
  <cp:revision>3</cp:revision>
  <dcterms:created xsi:type="dcterms:W3CDTF">2021-04-27T11:52:13Z</dcterms:created>
  <dcterms:modified xsi:type="dcterms:W3CDTF">2021-04-27T12:13:26Z</dcterms:modified>
</cp:coreProperties>
</file>