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AD2-3333-4D49-93AC-D3861E14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16BF-9A1B-4DC5-B806-EBBCB50F0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C1BF-A6D2-4907-B059-E317B161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275338"/>
            <a:ext cx="9143999" cy="35449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CD36BA4-8495-4B3D-B5D6-1995667A9748}" type="datetimeFigureOut">
              <a:rPr lang="en-GB" smtClean="0"/>
              <a:pPr/>
              <a:t>27/02/2020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9E7C-9EA1-410A-ACF1-0889EF01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AD16-BD8D-479E-BFEE-F2BCD198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9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0992-77CB-44F3-8E1B-BCEFFB37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30ADE-BAB0-4C77-9106-86B033067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170D-F821-472F-9AB4-CE729061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46B9-62B8-4A79-A1C3-4BEEC9CE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DCAA-859E-4FA1-B5F1-A1449398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39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B28BF-8A20-4FB6-9F86-0943F449A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A83F9-6F16-4F3F-9104-C5F28CF4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0F26-2FA6-441A-B053-DA9FA375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08B80-3872-4F70-A627-E93DD80A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AB39-800F-4D18-A84F-0A4AC40D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6EE1-5A11-4F1B-B302-25A7A33F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4E7A-C32A-4579-9544-8A04AB8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3FBFD-4F75-4BE3-B3F9-851CDD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2997-D5F0-4AEE-B068-A8DADB05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33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67000" b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C1D6-FD6A-474B-910F-EFB5D26C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FEC0-F6B7-4EA4-86D2-8B5C93E6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1FCC-74A0-4E86-9345-20D43378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9ED6-7AB4-4174-B04A-3A5A5293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ACAB-2B23-4924-94D2-C9AF61C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56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082C-77B9-446A-A0B2-ABE9C5191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78" y="1038922"/>
            <a:ext cx="5760719" cy="513804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3AD4C-1137-46E9-AFD3-29698E3CC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038923"/>
            <a:ext cx="5760718" cy="5138040"/>
          </a:xfrm>
        </p:spPr>
        <p:txBody>
          <a:bodyPr/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D60DCA-5726-4F0F-A682-3B58F3B5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2D17AE-1C73-4D5E-BDBA-AC95FF60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0533AD-2EA5-4EA5-AC35-A5FADA27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60C5E8E-C3BE-4B02-B762-6848FBFC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3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E81E-6EEC-4539-9AAD-8BD82FAD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7227-2E65-4CA8-B966-8493B365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82F90-8FDE-4EAF-ACAB-5C841B1DB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C6D72-7E11-49C1-8E3A-7C3ACC30D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46046-0B89-4641-9054-EDB28C1A3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9639C-3DD9-44DF-BFFC-249DD3E2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2EE4-0268-4D1B-BC54-3781E20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5A23A-F979-4ED8-A772-0B668D9C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8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F65B-2955-4F8E-BDE6-C2E0AF28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00292-4834-4BB8-82D4-232AD9E4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8126F-773C-4792-B6B9-E58B0A3B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366D-2847-439D-9E86-4CFBDE1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1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168E6-11E4-4F6C-937F-42BFC482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2A18B-914A-4891-9A86-0DB098EB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22C19-BC72-4B08-A349-1C4D08BA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40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23D0-DF08-49FA-8AF1-032FA261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D0D7-3E49-4FF8-BEA1-FD199893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D647E-506B-4925-A4E0-A23C0AD76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078F9-B76B-441A-B10E-BD3AEAA9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EE386-F202-4166-9DE8-52612E94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B5F3-3401-4C71-91A6-0E9FA1F1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4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6E61-B80E-42AD-8792-1B7EDE25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E778E-CB54-42FB-85F5-1D144DA58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9C743-0B57-4E65-952E-FBBAE2CD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4B7F4-8FB2-4A56-BEAE-59004299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15837-988B-4C69-8621-D93D2407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A720F-0A8F-41CF-B6D3-830194BE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40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6BB4E-3DA5-48EE-B170-FA40A64B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9B88C-C5CC-4B1F-BBA9-EE25C99A9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A347-67BD-4E82-A329-6EF26BCE3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F536-B142-44EF-B60E-FA6E7941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5784-661A-48DC-85F0-3047E06B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7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DF3D-38DD-4B24-88D4-003A610AD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15028-A48D-453C-B4D7-AFEC8930D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8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OLANDER</dc:creator>
  <cp:lastModifiedBy>William OLANDER</cp:lastModifiedBy>
  <cp:revision>28</cp:revision>
  <dcterms:created xsi:type="dcterms:W3CDTF">2020-02-27T10:00:09Z</dcterms:created>
  <dcterms:modified xsi:type="dcterms:W3CDTF">2020-02-27T14:44:17Z</dcterms:modified>
</cp:coreProperties>
</file>