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Bank Churn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DS</a:t>
            </a:r>
            <a:r>
              <a:t>A </a:t>
            </a:r>
            <a:r>
              <a:rPr lang="en-US"/>
              <a:t>Artificial Intelligence and </a:t>
            </a:r>
            <a:r>
              <a:t>Machine Learning Project</a:t>
            </a:r>
          </a:p>
          <a:p>
            <a:r>
              <a:t> </a:t>
            </a:r>
            <a:r>
              <a:rPr sz="2400"/>
              <a:t>Semilore Olaniran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Dataset: Kaggle - Bank Churn Prediction Dataset</a:t>
            </a:r>
          </a:p>
          <a:p>
            <a:r>
              <a:t>Libraries: scikit-learn, imbalanced-learn, pandas, seaborn, matplotlib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Customer churn refers to when a client stops using a company's services.</a:t>
            </a:r>
          </a:p>
          <a:p>
            <a:r>
              <a:t>In the banking industry, retaining customers is critical for profitability.</a:t>
            </a:r>
          </a:p>
          <a:p>
            <a:r>
              <a:t>This project aims to build a model that predicts customer churn using transaction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 Source: Kaggle</a:t>
            </a:r>
          </a:p>
          <a:p>
            <a:r>
              <a:t>Contains 10,127 rows and 23 features.</a:t>
            </a:r>
          </a:p>
          <a:p>
            <a:r>
              <a:t>Target Variable: Attrition_Flag (Churn vs. Existing Customer)</a:t>
            </a:r>
          </a:p>
          <a:p>
            <a:r>
              <a:t>Features include age, income, transaction amount, credit limit,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Missing values handled using SimpleImputer.</a:t>
            </a:r>
          </a:p>
          <a:p>
            <a:r>
              <a:t>Categorical features encoded using OneHotEncoder.</a:t>
            </a:r>
          </a:p>
          <a:p>
            <a:r>
              <a:t>Numerical features scaled using StandardScaler.</a:t>
            </a:r>
          </a:p>
          <a:p>
            <a:r>
              <a:t>Class imbalance addressed with SMOTE (Synthetic Minority Over-sampling Technique).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Analyzed distribution of age,</a:t>
            </a:r>
            <a:r>
              <a:rPr lang="en-US"/>
              <a:t>gender, card_category, education_level</a:t>
            </a:r>
            <a:r>
              <a:t> transaction amounts, and card usage.</a:t>
            </a:r>
          </a:p>
          <a:p>
            <a:r>
              <a:t>Correlation matrix used to identify strongly related features</a:t>
            </a:r>
            <a:r>
              <a:rPr lang="en-US"/>
              <a:t>, especially features that have a strong relationship with target_variable and  could optimize model performance</a:t>
            </a:r>
            <a:r>
              <a:t>.</a:t>
            </a:r>
          </a:p>
          <a:p>
            <a:r>
              <a:t>Visualizations included histograms, boxplots, </a:t>
            </a:r>
            <a:r>
              <a:rPr lang="en-US"/>
              <a:t>countplots </a:t>
            </a:r>
            <a:r>
              <a:t>and heatmaps.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Algorithms Used: Logistic Regression, Random Forest, LGBMClassifier.</a:t>
            </a:r>
          </a:p>
          <a:p>
            <a:r>
              <a:t>Used Imbalanced-Learn pipeline to combine preprocessing and modeling.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Metrics: Accuracy, Precision, Recall, F1-score, ROC AUC.</a:t>
            </a:r>
          </a:p>
          <a:p>
            <a:r>
              <a:t>Confusion matrix and classification report used for evaluation.</a:t>
            </a:r>
          </a:p>
          <a:p>
            <a:r>
              <a:t>ROC Curve plotted to visualize model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Best Model: LightGBM Classifier</a:t>
            </a:r>
          </a:p>
          <a:p>
            <a:r>
              <a:t>Achieved over 96% accuracy on test data.</a:t>
            </a:r>
          </a:p>
          <a:p>
            <a:r>
              <a:t>High recall for churned customers, important for retention strategies.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model effectively identifies customers likely to churn.</a:t>
            </a:r>
          </a:p>
          <a:p>
            <a:r>
              <a:t>Can help banks proactively retain high-risk customers.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1908</Words>
  <Application>WPS Presentation</Application>
  <PresentationFormat>On-screen Show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Bank Churn Prediction</vt:lpstr>
      <vt:lpstr>Introduction</vt:lpstr>
      <vt:lpstr>Dataset Overview</vt:lpstr>
      <vt:lpstr>Data Preprocessing</vt:lpstr>
      <vt:lpstr>Exploratory Data Analysis</vt:lpstr>
      <vt:lpstr>Model Building</vt:lpstr>
      <vt:lpstr>Model Evaluation</vt:lpstr>
      <vt:lpstr>Results</vt:lpstr>
      <vt:lpstr>Conclusion &amp; Recommendations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User</cp:lastModifiedBy>
  <cp:revision>4</cp:revision>
  <dcterms:created xsi:type="dcterms:W3CDTF">2013-01-27T09:14:00Z</dcterms:created>
  <dcterms:modified xsi:type="dcterms:W3CDTF">2025-07-15T13:39:30Z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EB54C08644B94EED8719620EFDDF4FF6_12</vt:lpwstr>
  </property>
  <property fmtid="{D5CDD505-2E9C-101B-9397-08002B2CF9AE}" pid="3" name="KSOProductBuildVer">
    <vt:lpwstr>1033-12.2.0.21931</vt:lpwstr>
  </property>
</Properties>
</file>