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301" r:id="rId2"/>
    <p:sldId id="318" r:id="rId3"/>
    <p:sldId id="302" r:id="rId4"/>
    <p:sldId id="304" r:id="rId5"/>
    <p:sldId id="306" r:id="rId6"/>
    <p:sldId id="308" r:id="rId7"/>
    <p:sldId id="310" r:id="rId8"/>
    <p:sldId id="317" r:id="rId9"/>
    <p:sldId id="314" r:id="rId10"/>
    <p:sldId id="31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6B4E-44A4-4E8D-9678-C7307C7EBEA6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3531F-51D5-422D-A893-4A290934ABC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88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C9D6-C532-4063-9302-D845F253E36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63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528FB-7D80-46B1-B02A-E98448291ABF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36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BFA2B7-96AB-4C89-97C1-7C210A5FA153}" type="datetimeFigureOut">
              <a:rPr lang="tr-TR" smtClean="0"/>
              <a:pPr/>
              <a:t>18.10.2022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1626EF-7B35-4B81-9F2E-2DA6B3845E1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16742" y="1412966"/>
            <a:ext cx="8636000" cy="1828800"/>
          </a:xfrm>
        </p:spPr>
        <p:txBody>
          <a:bodyPr/>
          <a:lstStyle/>
          <a:p>
            <a:pPr algn="ctr"/>
            <a:r>
              <a:rPr lang="tr-TR" altLang="en-US" smtClean="0"/>
              <a:t>COME201-object orIented programmIng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74957" y="3460469"/>
            <a:ext cx="6831673" cy="719898"/>
          </a:xfrm>
        </p:spPr>
        <p:txBody>
          <a:bodyPr>
            <a:normAutofit/>
          </a:bodyPr>
          <a:lstStyle/>
          <a:p>
            <a:pPr algn="ctr"/>
            <a:r>
              <a:rPr lang="tr-TR" sz="3600" dirty="0" smtClean="0"/>
              <a:t>LAB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7193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Program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000" dirty="0" smtClean="0"/>
              <a:t>Create a car object using no-arg constructor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dirty="0" smtClean="0"/>
              <a:t>Display its model, color and speed information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Increase its speed 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Display new speed</a:t>
            </a:r>
            <a:endParaRPr lang="tr-TR" sz="2000" dirty="0" smtClean="0"/>
          </a:p>
          <a:p>
            <a:pPr lvl="1">
              <a:buNone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Create a new car with the following properties: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model is Sedan, color is red and use Math.</a:t>
            </a:r>
            <a:r>
              <a:rPr lang="tr-TR" sz="2000" dirty="0" smtClean="0"/>
              <a:t>random() to assign a speed value in the given interval [20,80]</a:t>
            </a:r>
            <a:endParaRPr lang="tr-TR" sz="20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dirty="0" smtClean="0"/>
              <a:t>Display its model, color and speed information</a:t>
            </a:r>
            <a:endParaRPr lang="tr-TR" sz="20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Decrease its speed </a:t>
            </a:r>
          </a:p>
          <a:p>
            <a:pPr lvl="1"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Display new speed</a:t>
            </a:r>
            <a:endParaRPr lang="tr-TR" sz="20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072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Write a method that combines two given arrays and returns the resulting array back.  Complete your program with a main method.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tr-TR" sz="20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tr-TR" sz="2000" dirty="0" smtClean="0"/>
              <a:t>public static int[ ] combineArrays(int[ ]  a1, int[ ] a2)</a:t>
            </a:r>
          </a:p>
          <a:p>
            <a:pPr>
              <a:buNone/>
            </a:pPr>
            <a:endParaRPr lang="tr-TR" sz="2000" dirty="0"/>
          </a:p>
          <a:p>
            <a:pPr lvl="1"/>
            <a:r>
              <a:rPr lang="tr-TR" sz="2000" dirty="0">
                <a:solidFill>
                  <a:srgbClr val="000000"/>
                </a:solidFill>
                <a:latin typeface="Calibri"/>
              </a:rPr>
              <a:t>a1= 				  </a:t>
            </a:r>
            <a:r>
              <a:rPr lang="tr-TR" sz="2000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tr-TR" sz="2000" dirty="0">
                <a:solidFill>
                  <a:srgbClr val="000000"/>
                </a:solidFill>
                <a:latin typeface="Calibri"/>
              </a:rPr>
              <a:t> a2=</a:t>
            </a:r>
          </a:p>
          <a:p>
            <a:pPr lvl="1"/>
            <a:endParaRPr lang="tr-TR" sz="2000" dirty="0">
              <a:solidFill>
                <a:srgbClr val="000000"/>
              </a:solidFill>
              <a:latin typeface="Calibri"/>
            </a:endParaRPr>
          </a:p>
          <a:p>
            <a:pPr lvl="1"/>
            <a:endParaRPr lang="tr-TR" sz="2000" dirty="0">
              <a:solidFill>
                <a:srgbClr val="000000"/>
              </a:solidFill>
              <a:latin typeface="Calibri"/>
            </a:endParaRPr>
          </a:p>
          <a:p>
            <a:pPr lvl="1"/>
            <a:endParaRPr lang="tr-TR" sz="2000" dirty="0">
              <a:solidFill>
                <a:srgbClr val="000000"/>
              </a:solidFill>
              <a:latin typeface="Calibri"/>
            </a:endParaRPr>
          </a:p>
          <a:p>
            <a:pPr marL="365760" lvl="1" indent="0">
              <a:buNone/>
            </a:pPr>
            <a:r>
              <a:rPr lang="tr-TR" sz="2000" dirty="0">
                <a:solidFill>
                  <a:srgbClr val="000000"/>
                </a:solidFill>
                <a:latin typeface="Calibri"/>
              </a:rPr>
              <a:t>result= 			</a:t>
            </a:r>
          </a:p>
          <a:p>
            <a:pPr marL="365760" lvl="1" indent="0">
              <a:buNone/>
            </a:pPr>
            <a:endParaRPr lang="tr-TR" sz="2000" b="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11874" y="3570401"/>
          <a:ext cx="3421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Index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Element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90516" y="5052571"/>
          <a:ext cx="5289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Indis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Eleman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36082" y="3570401"/>
          <a:ext cx="2924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Index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Element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Example-Student</a:t>
            </a:r>
            <a:r>
              <a:rPr lang="tr-TR" dirty="0" smtClean="0"/>
              <a:t> Class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Implementing Student Class &amp; Creating Student objects</a:t>
            </a: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tr-TR" sz="2000" dirty="0"/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sz="2000" dirty="0" smtClean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000" dirty="0" err="1" smtClean="0">
                <a:cs typeface="Courier New" panose="02070309020205020404" pitchFamily="49" charset="0"/>
              </a:rPr>
              <a:t>In</a:t>
            </a:r>
            <a:r>
              <a:rPr lang="tr-TR" sz="2000" dirty="0" smtClean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constructor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assign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the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following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values</a:t>
            </a:r>
            <a:r>
              <a:rPr lang="tr-TR" sz="2000" dirty="0">
                <a:cs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af-ZA" sz="2000" dirty="0">
                <a:cs typeface="Courier New" panose="02070309020205020404" pitchFamily="49" charset="0"/>
              </a:rPr>
              <a:t>name </a:t>
            </a:r>
            <a:r>
              <a:rPr lang="tr-TR" sz="2000" dirty="0" err="1">
                <a:cs typeface="Courier New" panose="02070309020205020404" pitchFamily="49" charset="0"/>
              </a:rPr>
              <a:t>value</a:t>
            </a:r>
            <a:r>
              <a:rPr lang="tr-TR" sz="2000" dirty="0">
                <a:cs typeface="Courier New" panose="02070309020205020404" pitchFamily="49" charset="0"/>
              </a:rPr>
              <a:t>: </a:t>
            </a:r>
            <a:r>
              <a:rPr lang="af-ZA" sz="2000" dirty="0">
                <a:cs typeface="Courier New" panose="02070309020205020404" pitchFamily="49" charset="0"/>
              </a:rPr>
              <a:t>"";</a:t>
            </a:r>
            <a:endParaRPr lang="tr-TR" sz="2000" dirty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af-ZA" sz="2000" dirty="0">
                <a:cs typeface="Courier New" panose="02070309020205020404" pitchFamily="49" charset="0"/>
              </a:rPr>
              <a:t>age </a:t>
            </a:r>
            <a:r>
              <a:rPr lang="tr-TR" sz="2000" dirty="0" err="1">
                <a:cs typeface="Courier New" panose="02070309020205020404" pitchFamily="49" charset="0"/>
              </a:rPr>
              <a:t>value</a:t>
            </a:r>
            <a:r>
              <a:rPr lang="tr-TR" sz="2000" dirty="0">
                <a:cs typeface="Courier New" panose="02070309020205020404" pitchFamily="49" charset="0"/>
              </a:rPr>
              <a:t>: </a:t>
            </a:r>
            <a:r>
              <a:rPr lang="af-ZA" sz="2000" dirty="0">
                <a:cs typeface="Courier New" panose="02070309020205020404" pitchFamily="49" charset="0"/>
              </a:rPr>
              <a:t>0;</a:t>
            </a:r>
            <a:endParaRPr lang="tr-TR" sz="2000" dirty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af-ZA" sz="2000" dirty="0">
                <a:cs typeface="Courier New" panose="02070309020205020404" pitchFamily="49" charset="0"/>
              </a:rPr>
              <a:t>isJunior </a:t>
            </a:r>
            <a:r>
              <a:rPr lang="tr-TR" sz="2000" dirty="0" err="1">
                <a:cs typeface="Courier New" panose="02070309020205020404" pitchFamily="49" charset="0"/>
              </a:rPr>
              <a:t>value</a:t>
            </a:r>
            <a:r>
              <a:rPr lang="tr-TR" sz="2000" dirty="0">
                <a:cs typeface="Courier New" panose="02070309020205020404" pitchFamily="49" charset="0"/>
              </a:rPr>
              <a:t>: </a:t>
            </a:r>
            <a:r>
              <a:rPr lang="af-ZA" sz="2000" dirty="0">
                <a:cs typeface="Courier New" panose="02070309020205020404" pitchFamily="49" charset="0"/>
              </a:rPr>
              <a:t>false;</a:t>
            </a:r>
            <a:endParaRPr lang="tr-TR" sz="2000" dirty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af-ZA" sz="2000" dirty="0">
                <a:cs typeface="Courier New" panose="02070309020205020404" pitchFamily="49" charset="0"/>
              </a:rPr>
              <a:t>gender </a:t>
            </a:r>
            <a:r>
              <a:rPr lang="tr-TR" sz="2000" dirty="0" err="1">
                <a:cs typeface="Courier New" panose="02070309020205020404" pitchFamily="49" charset="0"/>
              </a:rPr>
              <a:t>value</a:t>
            </a:r>
            <a:r>
              <a:rPr lang="tr-TR" sz="2000" dirty="0">
                <a:cs typeface="Courier New" panose="02070309020205020404" pitchFamily="49" charset="0"/>
              </a:rPr>
              <a:t>: </a:t>
            </a:r>
            <a:r>
              <a:rPr lang="af-ZA" sz="2000" dirty="0">
                <a:cs typeface="Courier New" panose="02070309020205020404" pitchFamily="49" charset="0"/>
              </a:rPr>
              <a:t>m;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000" dirty="0" err="1">
                <a:cs typeface="Courier New" panose="02070309020205020404" pitchFamily="49" charset="0"/>
              </a:rPr>
              <a:t>info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method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will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display</a:t>
            </a:r>
            <a:r>
              <a:rPr lang="tr-TR" sz="2000" dirty="0">
                <a:cs typeface="Courier New" panose="02070309020205020404" pitchFamily="49" charset="0"/>
              </a:rPr>
              <a:t> name, </a:t>
            </a:r>
            <a:r>
              <a:rPr lang="tr-TR" sz="2000" dirty="0" err="1">
                <a:cs typeface="Courier New" panose="02070309020205020404" pitchFamily="49" charset="0"/>
              </a:rPr>
              <a:t>age</a:t>
            </a:r>
            <a:r>
              <a:rPr lang="tr-TR" sz="2000" dirty="0">
                <a:cs typeface="Courier New" panose="02070309020205020404" pitchFamily="49" charset="0"/>
              </a:rPr>
              <a:t>, </a:t>
            </a:r>
            <a:r>
              <a:rPr lang="tr-TR" sz="2000" dirty="0" err="1">
                <a:cs typeface="Courier New" panose="02070309020205020404" pitchFamily="49" charset="0"/>
              </a:rPr>
              <a:t>isJunior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and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gender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values</a:t>
            </a:r>
            <a:r>
              <a:rPr lang="tr-TR" sz="2000" dirty="0">
                <a:cs typeface="Courier New" panose="02070309020205020404" pitchFamily="49" charset="0"/>
              </a:rPr>
              <a:t> on </a:t>
            </a:r>
            <a:r>
              <a:rPr lang="tr-TR" sz="2000" dirty="0" err="1">
                <a:cs typeface="Courier New" panose="02070309020205020404" pitchFamily="49" charset="0"/>
              </a:rPr>
              <a:t>the</a:t>
            </a:r>
            <a:r>
              <a:rPr lang="tr-TR" sz="2000" dirty="0">
                <a:cs typeface="Courier New" panose="02070309020205020404" pitchFamily="49" charset="0"/>
              </a:rPr>
              <a:t> </a:t>
            </a:r>
            <a:r>
              <a:rPr lang="tr-TR" sz="2000" dirty="0" err="1">
                <a:cs typeface="Courier New" panose="02070309020205020404" pitchFamily="49" charset="0"/>
              </a:rPr>
              <a:t>screen</a:t>
            </a:r>
            <a:endParaRPr lang="tr-TR" sz="2000" dirty="0">
              <a:cs typeface="Courier New" panose="02070309020205020404" pitchFamily="49" charset="0"/>
            </a:endParaRPr>
          </a:p>
          <a:p>
            <a:endParaRPr lang="tr-TR" sz="20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65179"/>
              </p:ext>
            </p:extLst>
          </p:nvPr>
        </p:nvGraphicFramePr>
        <p:xfrm>
          <a:off x="1244570" y="2049537"/>
          <a:ext cx="2376264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Student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name: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String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age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int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isJunior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boolean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gender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char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Student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info</a:t>
                      </a:r>
                      <a:r>
                        <a:rPr lang="tr-TR" dirty="0" smtClean="0"/>
                        <a:t>():</a:t>
                      </a:r>
                      <a:r>
                        <a:rPr lang="tr-TR" dirty="0" err="1" smtClean="0"/>
                        <a:t>void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-Test Class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/>
              <a:t>Complete </a:t>
            </a:r>
            <a:r>
              <a:rPr lang="tr-TR" sz="2000" dirty="0" err="1"/>
              <a:t>your</a:t>
            </a:r>
            <a:r>
              <a:rPr lang="tr-TR" sz="2000" dirty="0"/>
              <a:t> program </a:t>
            </a:r>
            <a:r>
              <a:rPr lang="tr-TR" sz="2000" dirty="0" err="1"/>
              <a:t>with</a:t>
            </a:r>
            <a:r>
              <a:rPr lang="tr-TR" sz="2000" dirty="0"/>
              <a:t> main </a:t>
            </a:r>
            <a:r>
              <a:rPr lang="tr-TR" sz="2000" dirty="0" err="1"/>
              <a:t>method</a:t>
            </a:r>
            <a:r>
              <a:rPr lang="tr-TR" sz="2000" dirty="0"/>
              <a:t>.</a:t>
            </a:r>
            <a:endParaRPr lang="tr-TR" sz="2000" dirty="0"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Create </a:t>
            </a:r>
            <a:r>
              <a:rPr lang="en-US" sz="2000" dirty="0"/>
              <a:t>a student </a:t>
            </a:r>
            <a:r>
              <a:rPr lang="en-US" sz="2000" dirty="0" smtClean="0"/>
              <a:t>object.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Display </a:t>
            </a:r>
            <a:r>
              <a:rPr lang="en-US" sz="2000" dirty="0"/>
              <a:t>the age and name information of the </a:t>
            </a:r>
            <a:r>
              <a:rPr lang="en-US" sz="2000" dirty="0" smtClean="0"/>
              <a:t>student.</a:t>
            </a:r>
            <a:endParaRPr lang="tr-TR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assign </a:t>
            </a:r>
            <a:r>
              <a:rPr lang="en-US" sz="2000" dirty="0"/>
              <a:t>the following values: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name value: "Ayşe";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age value: 15;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/>
              <a:t>isJunior</a:t>
            </a:r>
            <a:r>
              <a:rPr lang="en-US" sz="2000" dirty="0"/>
              <a:t> value: true;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gender value: f;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Display the age and name information of the student.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info method.</a:t>
            </a:r>
            <a:endParaRPr lang="tr-TR" sz="20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50842"/>
              </p:ext>
            </p:extLst>
          </p:nvPr>
        </p:nvGraphicFramePr>
        <p:xfrm>
          <a:off x="9403667" y="1737679"/>
          <a:ext cx="203102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929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Student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402">
                <a:tc>
                  <a:txBody>
                    <a:bodyPr/>
                    <a:lstStyle/>
                    <a:p>
                      <a:r>
                        <a:rPr lang="tr-TR" dirty="0" smtClean="0"/>
                        <a:t>name: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String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age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int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isJunior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boolean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gender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char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0"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Student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info</a:t>
                      </a:r>
                      <a:r>
                        <a:rPr lang="tr-TR" dirty="0" smtClean="0"/>
                        <a:t>():</a:t>
                      </a:r>
                      <a:r>
                        <a:rPr lang="tr-TR" dirty="0" err="1" smtClean="0"/>
                        <a:t>void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/>
              <a:t>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following</a:t>
            </a:r>
            <a:r>
              <a:rPr lang="tr-TR" sz="2000" dirty="0"/>
              <a:t> </a:t>
            </a:r>
            <a:r>
              <a:rPr lang="tr-TR" sz="2000" dirty="0" err="1"/>
              <a:t>BankAccount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endParaRPr lang="tr-T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/>
              <a:t> </a:t>
            </a:r>
            <a:r>
              <a:rPr lang="en-US" sz="2000" dirty="0"/>
              <a:t>In constructor assign the following values: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owner value: "";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balance value: 0;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aType</a:t>
            </a:r>
            <a:r>
              <a:rPr lang="en-US" sz="2000" dirty="0"/>
              <a:t> value: 0;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info method will display owner, balance and </a:t>
            </a:r>
            <a:r>
              <a:rPr lang="en-US" sz="2000" dirty="0" err="1"/>
              <a:t>aType</a:t>
            </a:r>
            <a:r>
              <a:rPr lang="en-US" sz="2000" dirty="0"/>
              <a:t> values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addMoney</a:t>
            </a:r>
            <a:r>
              <a:rPr lang="en-US" sz="2000" dirty="0"/>
              <a:t> method will add the given amount into the balance</a:t>
            </a:r>
            <a:endParaRPr lang="tr-TR" sz="20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66978"/>
              </p:ext>
            </p:extLst>
          </p:nvPr>
        </p:nvGraphicFramePr>
        <p:xfrm>
          <a:off x="8197981" y="1710953"/>
          <a:ext cx="3234953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BankAccount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owner</a:t>
                      </a:r>
                      <a:r>
                        <a:rPr lang="tr-TR" dirty="0" smtClean="0"/>
                        <a:t>: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String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balance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double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aType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int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BankAccount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info</a:t>
                      </a:r>
                      <a:r>
                        <a:rPr lang="tr-TR" dirty="0" smtClean="0"/>
                        <a:t>(): </a:t>
                      </a:r>
                      <a:r>
                        <a:rPr lang="tr-TR" dirty="0" err="1" smtClean="0"/>
                        <a:t>void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addMoney</a:t>
                      </a:r>
                      <a:r>
                        <a:rPr lang="tr-TR" dirty="0" smtClean="0"/>
                        <a:t>(</a:t>
                      </a:r>
                      <a:r>
                        <a:rPr lang="tr-TR" dirty="0" err="1" smtClean="0"/>
                        <a:t>a:double</a:t>
                      </a:r>
                      <a:r>
                        <a:rPr lang="tr-TR" dirty="0" smtClean="0"/>
                        <a:t>): </a:t>
                      </a:r>
                      <a:r>
                        <a:rPr lang="tr-TR" dirty="0" err="1" smtClean="0"/>
                        <a:t>void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0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-Test Class </a:t>
            </a:r>
            <a:r>
              <a:rPr lang="tr-TR" dirty="0" err="1" smtClean="0"/>
              <a:t>Implementation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Complete your program with main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Create a </a:t>
            </a:r>
            <a:r>
              <a:rPr lang="en-US" sz="2000" dirty="0" err="1"/>
              <a:t>BankAccount</a:t>
            </a:r>
            <a:r>
              <a:rPr lang="en-US" sz="2000" dirty="0"/>
              <a:t> object.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/>
              <a:t>S</a:t>
            </a:r>
            <a:r>
              <a:rPr lang="en-US" sz="2000" dirty="0" smtClean="0"/>
              <a:t>et </a:t>
            </a:r>
            <a:r>
              <a:rPr lang="en-US" sz="2000" dirty="0"/>
              <a:t>the following values: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owner value: "Ali </a:t>
            </a:r>
            <a:r>
              <a:rPr lang="en-US" sz="2000" dirty="0" err="1"/>
              <a:t>Veli</a:t>
            </a:r>
            <a:r>
              <a:rPr lang="en-US" sz="2000" dirty="0"/>
              <a:t>";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balance value: 1000;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err="1"/>
              <a:t>aType</a:t>
            </a:r>
            <a:r>
              <a:rPr lang="en-US" sz="2000" dirty="0"/>
              <a:t> value: 0;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info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 500 money into </a:t>
            </a:r>
            <a:r>
              <a:rPr lang="en-US" sz="2000" dirty="0" smtClean="0"/>
              <a:t>account</a:t>
            </a:r>
            <a:r>
              <a:rPr lang="tr-TR" sz="2000" dirty="0" smtClean="0"/>
              <a:t>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info method again.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Take </a:t>
            </a:r>
            <a:r>
              <a:rPr lang="en-US" sz="2000" dirty="0"/>
              <a:t>1500 money from the </a:t>
            </a:r>
            <a:r>
              <a:rPr lang="en-US" sz="2000" dirty="0" smtClean="0"/>
              <a:t>account</a:t>
            </a:r>
            <a:r>
              <a:rPr lang="tr-TR" sz="2000" dirty="0" smtClean="0"/>
              <a:t>.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Call info method again.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932024" y="2442952"/>
          <a:ext cx="2830369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BankAccount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owner</a:t>
                      </a:r>
                      <a:r>
                        <a:rPr lang="tr-TR" dirty="0" smtClean="0"/>
                        <a:t>: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String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balance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double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aType</a:t>
                      </a:r>
                      <a:r>
                        <a:rPr lang="tr-TR" baseline="0" dirty="0" smtClean="0"/>
                        <a:t>: </a:t>
                      </a:r>
                      <a:r>
                        <a:rPr lang="tr-TR" baseline="0" dirty="0" err="1" smtClean="0"/>
                        <a:t>int</a:t>
                      </a:r>
                      <a:endParaRPr lang="tr-T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BankAccount</a:t>
                      </a:r>
                      <a:r>
                        <a:rPr lang="tr-TR" dirty="0" smtClean="0"/>
                        <a:t>()</a:t>
                      </a:r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info</a:t>
                      </a:r>
                      <a:r>
                        <a:rPr lang="tr-TR" dirty="0" smtClean="0"/>
                        <a:t>(): </a:t>
                      </a:r>
                      <a:r>
                        <a:rPr lang="tr-TR" dirty="0" err="1" smtClean="0"/>
                        <a:t>void</a:t>
                      </a:r>
                      <a:endParaRPr lang="tr-TR" dirty="0" smtClean="0"/>
                    </a:p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addMoney</a:t>
                      </a:r>
                      <a:r>
                        <a:rPr lang="tr-TR" dirty="0" smtClean="0"/>
                        <a:t>(</a:t>
                      </a:r>
                      <a:r>
                        <a:rPr lang="tr-TR" dirty="0" err="1" smtClean="0"/>
                        <a:t>a:double</a:t>
                      </a:r>
                      <a:r>
                        <a:rPr lang="tr-TR" dirty="0" smtClean="0"/>
                        <a:t>): </a:t>
                      </a:r>
                      <a:r>
                        <a:rPr lang="tr-TR" dirty="0" err="1" smtClean="0"/>
                        <a:t>void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8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>
                <a:solidFill>
                  <a:srgbClr val="C00000"/>
                </a:solidFill>
              </a:rPr>
              <a:t>2 </a:t>
            </a:r>
            <a:r>
              <a:rPr lang="tr-TR" dirty="0" err="1">
                <a:solidFill>
                  <a:srgbClr val="C00000"/>
                </a:solidFill>
              </a:rPr>
              <a:t>constructors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600" dirty="0"/>
              <a:t>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following</a:t>
            </a:r>
            <a:r>
              <a:rPr lang="tr-TR" sz="2000" dirty="0"/>
              <a:t> </a:t>
            </a:r>
            <a:r>
              <a:rPr lang="tr-TR" sz="2000" dirty="0" err="1"/>
              <a:t>BankAccount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endParaRPr lang="tr-T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/>
              <a:t> </a:t>
            </a:r>
            <a:r>
              <a:rPr lang="en-US" sz="2000" dirty="0"/>
              <a:t>In constructor assign the following values: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owner value: "";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balance value: 0;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aType</a:t>
            </a:r>
            <a:r>
              <a:rPr lang="en-US" sz="2000" dirty="0"/>
              <a:t> value: 0;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info method will display owner, balance and </a:t>
            </a:r>
            <a:r>
              <a:rPr lang="en-US" sz="2000" dirty="0" err="1"/>
              <a:t>aType</a:t>
            </a:r>
            <a:r>
              <a:rPr lang="en-US" sz="2000" dirty="0"/>
              <a:t> values</a:t>
            </a:r>
            <a:endParaRPr lang="tr-T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addMoney</a:t>
            </a:r>
            <a:r>
              <a:rPr lang="en-US" sz="2000" dirty="0"/>
              <a:t> method will add the given amount into the balance</a:t>
            </a:r>
            <a:endParaRPr lang="tr-TR" sz="20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195163"/>
              </p:ext>
            </p:extLst>
          </p:nvPr>
        </p:nvGraphicFramePr>
        <p:xfrm>
          <a:off x="7937408" y="1798984"/>
          <a:ext cx="3666892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BankAccount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owner</a:t>
                      </a:r>
                      <a:r>
                        <a:rPr lang="tr-TR" sz="1200" dirty="0" smtClean="0"/>
                        <a:t>: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String</a:t>
                      </a:r>
                      <a:endParaRPr lang="tr-TR" sz="1200" baseline="0" dirty="0" smtClean="0"/>
                    </a:p>
                    <a:p>
                      <a:r>
                        <a:rPr lang="tr-TR" sz="1200" baseline="0" dirty="0" err="1" smtClean="0"/>
                        <a:t>balance</a:t>
                      </a:r>
                      <a:r>
                        <a:rPr lang="tr-TR" sz="1200" baseline="0" dirty="0" smtClean="0"/>
                        <a:t>: </a:t>
                      </a:r>
                      <a:r>
                        <a:rPr lang="tr-TR" sz="1200" baseline="0" dirty="0" err="1" smtClean="0"/>
                        <a:t>double</a:t>
                      </a:r>
                      <a:endParaRPr lang="tr-TR" sz="1200" baseline="0" dirty="0" smtClean="0"/>
                    </a:p>
                    <a:p>
                      <a:r>
                        <a:rPr lang="tr-TR" sz="1200" baseline="0" dirty="0" err="1" smtClean="0"/>
                        <a:t>aType</a:t>
                      </a:r>
                      <a:r>
                        <a:rPr lang="tr-TR" sz="1200" baseline="0" dirty="0" smtClean="0"/>
                        <a:t>: </a:t>
                      </a:r>
                      <a:r>
                        <a:rPr lang="tr-TR" sz="1200" baseline="0" dirty="0" err="1" smtClean="0"/>
                        <a:t>int</a:t>
                      </a:r>
                      <a:endParaRPr lang="tr-T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+</a:t>
                      </a:r>
                      <a:r>
                        <a:rPr lang="tr-TR" sz="1200" dirty="0" err="1" smtClean="0"/>
                        <a:t>BankAccount</a:t>
                      </a:r>
                      <a:r>
                        <a:rPr lang="tr-TR" sz="1200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b="1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tr-TR" sz="1200" b="1" dirty="0" err="1" smtClean="0">
                          <a:solidFill>
                            <a:srgbClr val="C00000"/>
                          </a:solidFill>
                        </a:rPr>
                        <a:t>BankAccount</a:t>
                      </a:r>
                      <a:r>
                        <a:rPr lang="tr-TR" sz="1200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tr-TR" sz="1200" b="1" dirty="0" err="1" smtClean="0">
                          <a:solidFill>
                            <a:srgbClr val="C00000"/>
                          </a:solidFill>
                        </a:rPr>
                        <a:t>newOwner:String</a:t>
                      </a:r>
                      <a:r>
                        <a:rPr lang="tr-TR" sz="1200" b="1" dirty="0" smtClean="0">
                          <a:solidFill>
                            <a:srgbClr val="C00000"/>
                          </a:solidFill>
                        </a:rPr>
                        <a:t>,</a:t>
                      </a:r>
                      <a:r>
                        <a:rPr lang="tr-TR" sz="12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tr-TR" sz="1200" b="1" dirty="0" err="1" smtClean="0">
                          <a:solidFill>
                            <a:srgbClr val="C00000"/>
                          </a:solidFill>
                        </a:rPr>
                        <a:t>newBalance:double</a:t>
                      </a:r>
                      <a:r>
                        <a:rPr lang="tr-TR" sz="12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r>
                        <a:rPr lang="tr-TR" sz="1200" dirty="0" smtClean="0"/>
                        <a:t>+</a:t>
                      </a:r>
                      <a:r>
                        <a:rPr lang="tr-TR" sz="1200" dirty="0" err="1" smtClean="0"/>
                        <a:t>info</a:t>
                      </a:r>
                      <a:r>
                        <a:rPr lang="tr-TR" sz="1200" dirty="0" smtClean="0"/>
                        <a:t>(): </a:t>
                      </a:r>
                      <a:r>
                        <a:rPr lang="tr-TR" sz="1200" dirty="0" err="1" smtClean="0"/>
                        <a:t>void</a:t>
                      </a:r>
                      <a:endParaRPr lang="tr-TR" sz="1200" dirty="0" smtClean="0"/>
                    </a:p>
                    <a:p>
                      <a:r>
                        <a:rPr lang="tr-TR" sz="1200" dirty="0" smtClean="0"/>
                        <a:t>+</a:t>
                      </a:r>
                      <a:r>
                        <a:rPr lang="tr-TR" sz="1200" dirty="0" err="1" smtClean="0"/>
                        <a:t>addMoney</a:t>
                      </a:r>
                      <a:r>
                        <a:rPr lang="tr-TR" sz="1200" dirty="0" smtClean="0"/>
                        <a:t>(</a:t>
                      </a:r>
                      <a:r>
                        <a:rPr lang="tr-TR" sz="1200" dirty="0" err="1" smtClean="0"/>
                        <a:t>a:double</a:t>
                      </a:r>
                      <a:r>
                        <a:rPr lang="tr-TR" sz="1200" dirty="0" smtClean="0"/>
                        <a:t>): </a:t>
                      </a:r>
                      <a:r>
                        <a:rPr lang="tr-TR" sz="1200" dirty="0" err="1" smtClean="0"/>
                        <a:t>void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Additional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64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000" dirty="0" smtClean="0"/>
              <a:t>Implement  Car class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smtClean="0"/>
              <a:t>Create Car objects in the test program</a:t>
            </a:r>
          </a:p>
          <a:p>
            <a:endParaRPr lang="tr-TR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657133"/>
              </p:ext>
            </p:extLst>
          </p:nvPr>
        </p:nvGraphicFramePr>
        <p:xfrm>
          <a:off x="921902" y="2681068"/>
          <a:ext cx="813690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latin typeface="Courier New" pitchFamily="49" charset="0"/>
                          <a:cs typeface="Courier New" pitchFamily="49" charset="0"/>
                        </a:rPr>
                        <a:t>Car</a:t>
                      </a:r>
                      <a:endParaRPr lang="tr-TR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sz="1800" dirty="0" smtClean="0">
                          <a:latin typeface="Courier New" pitchFamily="49" charset="0"/>
                          <a:cs typeface="Courier New" pitchFamily="49" charset="0"/>
                        </a:rPr>
                        <a:t>model: String</a:t>
                      </a:r>
                    </a:p>
                    <a:p>
                      <a:pPr>
                        <a:buNone/>
                      </a:pPr>
                      <a:r>
                        <a:rPr lang="tr-TR" sz="1800" dirty="0" smtClean="0">
                          <a:latin typeface="Courier New" pitchFamily="49" charset="0"/>
                          <a:cs typeface="Courier New" pitchFamily="49" charset="0"/>
                        </a:rPr>
                        <a:t>color: String</a:t>
                      </a:r>
                    </a:p>
                    <a:p>
                      <a:pPr>
                        <a:buNone/>
                      </a:pPr>
                      <a:r>
                        <a:rPr lang="tr-TR" sz="1800" dirty="0" smtClean="0">
                          <a:latin typeface="Courier New" pitchFamily="49" charset="0"/>
                          <a:cs typeface="Courier New" pitchFamily="49" charset="0"/>
                        </a:rPr>
                        <a:t>speed: int </a:t>
                      </a:r>
                      <a:endParaRPr lang="tr-TR" baseline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dirty="0" smtClean="0">
                          <a:latin typeface="Courier New" pitchFamily="49" charset="0"/>
                          <a:cs typeface="Courier New" pitchFamily="49" charset="0"/>
                        </a:rPr>
                        <a:t>+Car()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Courier New" pitchFamily="49" charset="0"/>
                          <a:cs typeface="Courier New" pitchFamily="49" charset="0"/>
                        </a:rPr>
                        <a:t>+Car(newModel:String, newColor:String, newSpeed:int)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Courier New" pitchFamily="49" charset="0"/>
                          <a:cs typeface="Courier New" pitchFamily="49" charset="0"/>
                        </a:rPr>
                        <a:t>+increaseSpeed (newSpeed:int):void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latin typeface="Courier New" pitchFamily="49" charset="0"/>
                          <a:cs typeface="Courier New" pitchFamily="49" charset="0"/>
                        </a:rPr>
                        <a:t>+decreaseSpeed(newSpeed:int):void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521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713</TotalTime>
  <Words>615</Words>
  <Application>Microsoft Office PowerPoint</Application>
  <PresentationFormat>Geniş ekran</PresentationFormat>
  <Paragraphs>176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Calibri</vt:lpstr>
      <vt:lpstr>Courier New</vt:lpstr>
      <vt:lpstr>Tw Cen MT</vt:lpstr>
      <vt:lpstr>Wingdings</vt:lpstr>
      <vt:lpstr>Wingdings 2</vt:lpstr>
      <vt:lpstr>Median</vt:lpstr>
      <vt:lpstr>COME201-object orIented programmIng I</vt:lpstr>
      <vt:lpstr>Example</vt:lpstr>
      <vt:lpstr>Example-Student Class Implementation</vt:lpstr>
      <vt:lpstr>Example-Test Class Implementation</vt:lpstr>
      <vt:lpstr>Example</vt:lpstr>
      <vt:lpstr>Example-Test Class Implementation</vt:lpstr>
      <vt:lpstr>Same example with 2 constructors</vt:lpstr>
      <vt:lpstr>Additional</vt:lpstr>
      <vt:lpstr>Example</vt:lpstr>
      <vt:lpstr>Test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Kristin Benli</dc:creator>
  <cp:lastModifiedBy>Kristin Benli</cp:lastModifiedBy>
  <cp:revision>256</cp:revision>
  <dcterms:created xsi:type="dcterms:W3CDTF">2019-11-25T12:03:46Z</dcterms:created>
  <dcterms:modified xsi:type="dcterms:W3CDTF">2022-10-18T08:32:05Z</dcterms:modified>
</cp:coreProperties>
</file>