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8"/>
  </p:notesMasterIdLst>
  <p:sldIdLst>
    <p:sldId id="269" r:id="rId2"/>
    <p:sldId id="266" r:id="rId3"/>
    <p:sldId id="265" r:id="rId4"/>
    <p:sldId id="292" r:id="rId5"/>
    <p:sldId id="283" r:id="rId6"/>
    <p:sldId id="273" r:id="rId7"/>
    <p:sldId id="281" r:id="rId8"/>
    <p:sldId id="261" r:id="rId9"/>
    <p:sldId id="277" r:id="rId10"/>
    <p:sldId id="275" r:id="rId11"/>
    <p:sldId id="276" r:id="rId12"/>
    <p:sldId id="287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843"/>
    <a:srgbClr val="FF9966"/>
    <a:srgbClr val="FF6600"/>
    <a:srgbClr val="853333"/>
    <a:srgbClr val="065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2F21C-9A48-45AA-B60A-AFFE7ED53FC2}" v="43" dt="2024-04-07T03:10:3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680" autoAdjust="0"/>
  </p:normalViewPr>
  <p:slideViewPr>
    <p:cSldViewPr snapToGrid="0">
      <p:cViewPr>
        <p:scale>
          <a:sx n="75" d="100"/>
          <a:sy n="75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yan Trivedi" userId="952bbbd63feec7e9" providerId="LiveId" clId="{D4C2F21C-9A48-45AA-B60A-AFFE7ED53FC2}"/>
    <pc:docChg chg="undo custSel modSld">
      <pc:chgData name="Dhyan Trivedi" userId="952bbbd63feec7e9" providerId="LiveId" clId="{D4C2F21C-9A48-45AA-B60A-AFFE7ED53FC2}" dt="2024-04-07T03:10:30.636" v="50"/>
      <pc:docMkLst>
        <pc:docMk/>
      </pc:docMkLst>
      <pc:sldChg chg="modTransition modAnim">
        <pc:chgData name="Dhyan Trivedi" userId="952bbbd63feec7e9" providerId="LiveId" clId="{D4C2F21C-9A48-45AA-B60A-AFFE7ED53FC2}" dt="2024-04-07T03:10:18.358" v="48"/>
        <pc:sldMkLst>
          <pc:docMk/>
          <pc:sldMk cId="2132997433" sldId="261"/>
        </pc:sldMkLst>
      </pc:sldChg>
      <pc:sldChg chg="modTransition modAnim">
        <pc:chgData name="Dhyan Trivedi" userId="952bbbd63feec7e9" providerId="LiveId" clId="{D4C2F21C-9A48-45AA-B60A-AFFE7ED53FC2}" dt="2024-04-07T03:08:52.932" v="29"/>
        <pc:sldMkLst>
          <pc:docMk/>
          <pc:sldMk cId="1054801887" sldId="265"/>
        </pc:sldMkLst>
      </pc:sldChg>
      <pc:sldChg chg="modTransition">
        <pc:chgData name="Dhyan Trivedi" userId="952bbbd63feec7e9" providerId="LiveId" clId="{D4C2F21C-9A48-45AA-B60A-AFFE7ED53FC2}" dt="2024-04-07T03:05:29.024" v="25"/>
        <pc:sldMkLst>
          <pc:docMk/>
          <pc:sldMk cId="3245623805" sldId="266"/>
        </pc:sldMkLst>
      </pc:sldChg>
      <pc:sldChg chg="modTransition modAnim">
        <pc:chgData name="Dhyan Trivedi" userId="952bbbd63feec7e9" providerId="LiveId" clId="{D4C2F21C-9A48-45AA-B60A-AFFE7ED53FC2}" dt="2024-04-07T03:08:28.718" v="28"/>
        <pc:sldMkLst>
          <pc:docMk/>
          <pc:sldMk cId="4130186707" sldId="269"/>
        </pc:sldMkLst>
      </pc:sldChg>
      <pc:sldChg chg="modSp mod modTransition modAnim">
        <pc:chgData name="Dhyan Trivedi" userId="952bbbd63feec7e9" providerId="LiveId" clId="{D4C2F21C-9A48-45AA-B60A-AFFE7ED53FC2}" dt="2024-04-07T03:10:08.775" v="46"/>
        <pc:sldMkLst>
          <pc:docMk/>
          <pc:sldMk cId="457987646" sldId="271"/>
        </pc:sldMkLst>
        <pc:spChg chg="mod">
          <ac:chgData name="Dhyan Trivedi" userId="952bbbd63feec7e9" providerId="LiveId" clId="{D4C2F21C-9A48-45AA-B60A-AFFE7ED53FC2}" dt="2024-04-07T03:09:59.336" v="44" actId="14100"/>
          <ac:spMkLst>
            <pc:docMk/>
            <pc:sldMk cId="457987646" sldId="271"/>
            <ac:spMk id="3" creationId="{39FAF37D-3C24-7A7C-5884-36BEC2A8D151}"/>
          </ac:spMkLst>
        </pc:spChg>
      </pc:sldChg>
      <pc:sldChg chg="modSp mod modTransition modAnim">
        <pc:chgData name="Dhyan Trivedi" userId="952bbbd63feec7e9" providerId="LiveId" clId="{D4C2F21C-9A48-45AA-B60A-AFFE7ED53FC2}" dt="2024-04-07T03:09:23.203" v="33"/>
        <pc:sldMkLst>
          <pc:docMk/>
          <pc:sldMk cId="2414876349" sldId="273"/>
        </pc:sldMkLst>
        <pc:spChg chg="mod">
          <ac:chgData name="Dhyan Trivedi" userId="952bbbd63feec7e9" providerId="LiveId" clId="{D4C2F21C-9A48-45AA-B60A-AFFE7ED53FC2}" dt="2024-04-07T03:04:33.003" v="22" actId="21"/>
          <ac:spMkLst>
            <pc:docMk/>
            <pc:sldMk cId="2414876349" sldId="273"/>
            <ac:spMk id="2" creationId="{A5254E72-5F6D-0FBF-5001-F91436E9D154}"/>
          </ac:spMkLst>
        </pc:spChg>
        <pc:graphicFrameChg chg="mod">
          <ac:chgData name="Dhyan Trivedi" userId="952bbbd63feec7e9" providerId="LiveId" clId="{D4C2F21C-9A48-45AA-B60A-AFFE7ED53FC2}" dt="2024-04-07T03:04:30.865" v="21" actId="14100"/>
          <ac:graphicFrameMkLst>
            <pc:docMk/>
            <pc:sldMk cId="2414876349" sldId="273"/>
            <ac:graphicFrameMk id="13" creationId="{85C6C530-C174-C1AD-273E-D47690ECFAED}"/>
          </ac:graphicFrameMkLst>
        </pc:graphicFrameChg>
      </pc:sldChg>
      <pc:sldChg chg="modTransition">
        <pc:chgData name="Dhyan Trivedi" userId="952bbbd63feec7e9" providerId="LiveId" clId="{D4C2F21C-9A48-45AA-B60A-AFFE7ED53FC2}" dt="2024-04-07T03:05:29.024" v="25"/>
        <pc:sldMkLst>
          <pc:docMk/>
          <pc:sldMk cId="3601677361" sldId="275"/>
        </pc:sldMkLst>
      </pc:sldChg>
      <pc:sldChg chg="modTransition">
        <pc:chgData name="Dhyan Trivedi" userId="952bbbd63feec7e9" providerId="LiveId" clId="{D4C2F21C-9A48-45AA-B60A-AFFE7ED53FC2}" dt="2024-04-07T03:05:29.024" v="25"/>
        <pc:sldMkLst>
          <pc:docMk/>
          <pc:sldMk cId="3650567539" sldId="276"/>
        </pc:sldMkLst>
      </pc:sldChg>
      <pc:sldChg chg="modTransition">
        <pc:chgData name="Dhyan Trivedi" userId="952bbbd63feec7e9" providerId="LiveId" clId="{D4C2F21C-9A48-45AA-B60A-AFFE7ED53FC2}" dt="2024-04-07T03:05:29.024" v="25"/>
        <pc:sldMkLst>
          <pc:docMk/>
          <pc:sldMk cId="2364926327" sldId="277"/>
        </pc:sldMkLst>
      </pc:sldChg>
      <pc:sldChg chg="modTransition">
        <pc:chgData name="Dhyan Trivedi" userId="952bbbd63feec7e9" providerId="LiveId" clId="{D4C2F21C-9A48-45AA-B60A-AFFE7ED53FC2}" dt="2024-04-07T03:05:29.024" v="25"/>
        <pc:sldMkLst>
          <pc:docMk/>
          <pc:sldMk cId="3910091675" sldId="278"/>
        </pc:sldMkLst>
      </pc:sldChg>
      <pc:sldChg chg="modTransition">
        <pc:chgData name="Dhyan Trivedi" userId="952bbbd63feec7e9" providerId="LiveId" clId="{D4C2F21C-9A48-45AA-B60A-AFFE7ED53FC2}" dt="2024-04-07T03:05:29.024" v="25"/>
        <pc:sldMkLst>
          <pc:docMk/>
          <pc:sldMk cId="2397688731" sldId="279"/>
        </pc:sldMkLst>
      </pc:sldChg>
      <pc:sldChg chg="modTransition modAnim">
        <pc:chgData name="Dhyan Trivedi" userId="952bbbd63feec7e9" providerId="LiveId" clId="{D4C2F21C-9A48-45AA-B60A-AFFE7ED53FC2}" dt="2024-04-07T03:10:30.636" v="50"/>
        <pc:sldMkLst>
          <pc:docMk/>
          <pc:sldMk cId="3782285212" sldId="280"/>
        </pc:sldMkLst>
      </pc:sldChg>
      <pc:sldChg chg="modTransition">
        <pc:chgData name="Dhyan Trivedi" userId="952bbbd63feec7e9" providerId="LiveId" clId="{D4C2F21C-9A48-45AA-B60A-AFFE7ED53FC2}" dt="2024-04-07T03:05:29.024" v="25"/>
        <pc:sldMkLst>
          <pc:docMk/>
          <pc:sldMk cId="884134980" sldId="281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48E3F-DB70-4E63-A540-3A4BF4641D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8653F-BD08-4E8F-A57D-6C179B196BF3}">
      <dgm:prSet/>
      <dgm:spPr>
        <a:solidFill>
          <a:srgbClr val="1B3843"/>
        </a:solidFill>
      </dgm:spPr>
      <dgm:t>
        <a:bodyPr/>
        <a:lstStyle/>
        <a:p>
          <a:pPr algn="ctr"/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David Owopetu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20D5756-77F9-4208-B7BD-758BF9F23F60}" type="parTrans" cxnId="{CAC153A8-A7E6-4457-A062-D58DE50A1F78}">
      <dgm:prSet/>
      <dgm:spPr/>
      <dgm:t>
        <a:bodyPr/>
        <a:lstStyle/>
        <a:p>
          <a:endParaRPr lang="en-US"/>
        </a:p>
      </dgm:t>
    </dgm:pt>
    <dgm:pt modelId="{56AB9858-E81F-421E-8B71-F17021542033}" type="sibTrans" cxnId="{CAC153A8-A7E6-4457-A062-D58DE50A1F78}">
      <dgm:prSet/>
      <dgm:spPr/>
      <dgm:t>
        <a:bodyPr/>
        <a:lstStyle/>
        <a:p>
          <a:endParaRPr lang="en-US"/>
        </a:p>
      </dgm:t>
    </dgm:pt>
    <dgm:pt modelId="{35777CFF-A254-4BAD-806F-5CEBB3861B7D}">
      <dgm:prSet/>
      <dgm:spPr>
        <a:solidFill>
          <a:srgbClr val="1B3843"/>
        </a:solidFill>
      </dgm:spPr>
      <dgm:t>
        <a:bodyPr/>
        <a:lstStyle/>
        <a:p>
          <a:pPr algn="ctr"/>
          <a:r>
            <a:rPr lang="en-IN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Abisola</a:t>
          </a: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IN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Olakanmi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466D447-0760-4FA9-BE17-0C4C2EC982E4}" type="parTrans" cxnId="{5838FFC5-BBD9-41B7-8049-25D92C86C779}">
      <dgm:prSet/>
      <dgm:spPr/>
      <dgm:t>
        <a:bodyPr/>
        <a:lstStyle/>
        <a:p>
          <a:endParaRPr lang="en-US"/>
        </a:p>
      </dgm:t>
    </dgm:pt>
    <dgm:pt modelId="{E74CFCAD-C9BB-4033-A997-518EA7F23ECB}" type="sibTrans" cxnId="{5838FFC5-BBD9-41B7-8049-25D92C86C779}">
      <dgm:prSet/>
      <dgm:spPr/>
      <dgm:t>
        <a:bodyPr/>
        <a:lstStyle/>
        <a:p>
          <a:endParaRPr lang="en-US"/>
        </a:p>
      </dgm:t>
    </dgm:pt>
    <dgm:pt modelId="{90A61449-3AD1-40EA-8771-6BAEDF32BA0E}">
      <dgm:prSet/>
      <dgm:spPr>
        <a:solidFill>
          <a:srgbClr val="1B3843"/>
        </a:solidFill>
      </dgm:spPr>
      <dgm:t>
        <a:bodyPr/>
        <a:lstStyle/>
        <a:p>
          <a:pPr algn="ctr"/>
          <a:r>
            <a:rPr lang="en-IN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Dhyan</a:t>
          </a: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Trivedi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DD16975-777D-46D0-A8A1-31C4DBC69F5C}" type="parTrans" cxnId="{20351A4E-8A24-4CF6-9EE0-74210CF4B3B8}">
      <dgm:prSet/>
      <dgm:spPr/>
      <dgm:t>
        <a:bodyPr/>
        <a:lstStyle/>
        <a:p>
          <a:endParaRPr lang="en-US"/>
        </a:p>
      </dgm:t>
    </dgm:pt>
    <dgm:pt modelId="{CD359E78-56C1-406F-99ED-485E7B05A1DB}" type="sibTrans" cxnId="{20351A4E-8A24-4CF6-9EE0-74210CF4B3B8}">
      <dgm:prSet/>
      <dgm:spPr/>
      <dgm:t>
        <a:bodyPr/>
        <a:lstStyle/>
        <a:p>
          <a:endParaRPr lang="en-US"/>
        </a:p>
      </dgm:t>
    </dgm:pt>
    <dgm:pt modelId="{5E77E27E-9047-4088-8905-82A0117025BB}" type="pres">
      <dgm:prSet presAssocID="{53848E3F-DB70-4E63-A540-3A4BF4641D28}" presName="linear" presStyleCnt="0">
        <dgm:presLayoutVars>
          <dgm:dir/>
          <dgm:animLvl val="lvl"/>
          <dgm:resizeHandles val="exact"/>
        </dgm:presLayoutVars>
      </dgm:prSet>
      <dgm:spPr/>
    </dgm:pt>
    <dgm:pt modelId="{73533962-166C-4908-B04D-0100C3C7B7C3}" type="pres">
      <dgm:prSet presAssocID="{ACD8653F-BD08-4E8F-A57D-6C179B196BF3}" presName="parentLin" presStyleCnt="0"/>
      <dgm:spPr/>
    </dgm:pt>
    <dgm:pt modelId="{571DF69E-3248-40CD-B638-C0E658C14D0A}" type="pres">
      <dgm:prSet presAssocID="{ACD8653F-BD08-4E8F-A57D-6C179B196BF3}" presName="parentLeftMargin" presStyleLbl="node1" presStyleIdx="0" presStyleCnt="3"/>
      <dgm:spPr/>
    </dgm:pt>
    <dgm:pt modelId="{9E5E46C2-66D0-4377-9A57-B0077A7592DB}" type="pres">
      <dgm:prSet presAssocID="{ACD8653F-BD08-4E8F-A57D-6C179B196B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26A19F-F4EF-45E4-B969-54E8B3D3773F}" type="pres">
      <dgm:prSet presAssocID="{ACD8653F-BD08-4E8F-A57D-6C179B196BF3}" presName="negativeSpace" presStyleCnt="0"/>
      <dgm:spPr/>
    </dgm:pt>
    <dgm:pt modelId="{D57BD251-98AD-4FF2-91C8-4A363B8F5E0D}" type="pres">
      <dgm:prSet presAssocID="{ACD8653F-BD08-4E8F-A57D-6C179B196BF3}" presName="childText" presStyleLbl="conFgAcc1" presStyleIdx="0" presStyleCnt="3" custLinFactNeighborX="35364" custLinFactNeighborY="7236">
        <dgm:presLayoutVars>
          <dgm:bulletEnabled val="1"/>
        </dgm:presLayoutVars>
      </dgm:prSet>
      <dgm:spPr/>
    </dgm:pt>
    <dgm:pt modelId="{A62D2910-9464-48B2-BE81-F0B538B611C2}" type="pres">
      <dgm:prSet presAssocID="{56AB9858-E81F-421E-8B71-F17021542033}" presName="spaceBetweenRectangles" presStyleCnt="0"/>
      <dgm:spPr/>
    </dgm:pt>
    <dgm:pt modelId="{AE7BF5C7-5A79-4DDE-9224-35F7CEA28AB9}" type="pres">
      <dgm:prSet presAssocID="{35777CFF-A254-4BAD-806F-5CEBB3861B7D}" presName="parentLin" presStyleCnt="0"/>
      <dgm:spPr/>
    </dgm:pt>
    <dgm:pt modelId="{FDC9E6B2-9E13-4AB1-AAAC-AC758B31A3E6}" type="pres">
      <dgm:prSet presAssocID="{35777CFF-A254-4BAD-806F-5CEBB3861B7D}" presName="parentLeftMargin" presStyleLbl="node1" presStyleIdx="0" presStyleCnt="3"/>
      <dgm:spPr/>
    </dgm:pt>
    <dgm:pt modelId="{DD98403E-CF15-47F1-83CC-3729636EC940}" type="pres">
      <dgm:prSet presAssocID="{35777CFF-A254-4BAD-806F-5CEBB3861B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082603-522F-465F-90C3-8218F1EE77CA}" type="pres">
      <dgm:prSet presAssocID="{35777CFF-A254-4BAD-806F-5CEBB3861B7D}" presName="negativeSpace" presStyleCnt="0"/>
      <dgm:spPr/>
    </dgm:pt>
    <dgm:pt modelId="{F8543C76-AF0E-4F8A-BE4C-FF19490F38B7}" type="pres">
      <dgm:prSet presAssocID="{35777CFF-A254-4BAD-806F-5CEBB3861B7D}" presName="childText" presStyleLbl="conFgAcc1" presStyleIdx="1" presStyleCnt="3">
        <dgm:presLayoutVars>
          <dgm:bulletEnabled val="1"/>
        </dgm:presLayoutVars>
      </dgm:prSet>
      <dgm:spPr/>
    </dgm:pt>
    <dgm:pt modelId="{6EE46514-B19C-415C-B18B-9F1A6AA58A67}" type="pres">
      <dgm:prSet presAssocID="{E74CFCAD-C9BB-4033-A997-518EA7F23ECB}" presName="spaceBetweenRectangles" presStyleCnt="0"/>
      <dgm:spPr/>
    </dgm:pt>
    <dgm:pt modelId="{B52E6D12-6926-427D-B41E-4D91FD74D0DA}" type="pres">
      <dgm:prSet presAssocID="{90A61449-3AD1-40EA-8771-6BAEDF32BA0E}" presName="parentLin" presStyleCnt="0"/>
      <dgm:spPr/>
    </dgm:pt>
    <dgm:pt modelId="{08B4B0CB-D293-463A-830B-6D01EE0F84D4}" type="pres">
      <dgm:prSet presAssocID="{90A61449-3AD1-40EA-8771-6BAEDF32BA0E}" presName="parentLeftMargin" presStyleLbl="node1" presStyleIdx="1" presStyleCnt="3"/>
      <dgm:spPr/>
    </dgm:pt>
    <dgm:pt modelId="{8DE9124B-97E1-408C-BDAE-9CFBC03B1A86}" type="pres">
      <dgm:prSet presAssocID="{90A61449-3AD1-40EA-8771-6BAEDF32BA0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8317870-CE6A-467A-989E-D68BD7B35A6F}" type="pres">
      <dgm:prSet presAssocID="{90A61449-3AD1-40EA-8771-6BAEDF32BA0E}" presName="negativeSpace" presStyleCnt="0"/>
      <dgm:spPr/>
    </dgm:pt>
    <dgm:pt modelId="{CE82F563-A457-4617-A6B3-79D73BAA468B}" type="pres">
      <dgm:prSet presAssocID="{90A61449-3AD1-40EA-8771-6BAEDF32BA0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0F290C-CF9E-4304-8406-4395C947FEBB}" type="presOf" srcId="{90A61449-3AD1-40EA-8771-6BAEDF32BA0E}" destId="{08B4B0CB-D293-463A-830B-6D01EE0F84D4}" srcOrd="0" destOrd="0" presId="urn:microsoft.com/office/officeart/2005/8/layout/list1"/>
    <dgm:cxn modelId="{2E572A0E-9B1E-49CA-B823-35B99FF7B681}" type="presOf" srcId="{35777CFF-A254-4BAD-806F-5CEBB3861B7D}" destId="{DD98403E-CF15-47F1-83CC-3729636EC940}" srcOrd="1" destOrd="0" presId="urn:microsoft.com/office/officeart/2005/8/layout/list1"/>
    <dgm:cxn modelId="{034CC914-3EFA-4AEF-B695-08427E9C8BEA}" type="presOf" srcId="{ACD8653F-BD08-4E8F-A57D-6C179B196BF3}" destId="{9E5E46C2-66D0-4377-9A57-B0077A7592DB}" srcOrd="1" destOrd="0" presId="urn:microsoft.com/office/officeart/2005/8/layout/list1"/>
    <dgm:cxn modelId="{DE92A826-013D-4F01-860A-76A2D87E6A4E}" type="presOf" srcId="{ACD8653F-BD08-4E8F-A57D-6C179B196BF3}" destId="{571DF69E-3248-40CD-B638-C0E658C14D0A}" srcOrd="0" destOrd="0" presId="urn:microsoft.com/office/officeart/2005/8/layout/list1"/>
    <dgm:cxn modelId="{41A8D35C-7479-4153-B86D-F1758ADBE094}" type="presOf" srcId="{35777CFF-A254-4BAD-806F-5CEBB3861B7D}" destId="{FDC9E6B2-9E13-4AB1-AAAC-AC758B31A3E6}" srcOrd="0" destOrd="0" presId="urn:microsoft.com/office/officeart/2005/8/layout/list1"/>
    <dgm:cxn modelId="{20351A4E-8A24-4CF6-9EE0-74210CF4B3B8}" srcId="{53848E3F-DB70-4E63-A540-3A4BF4641D28}" destId="{90A61449-3AD1-40EA-8771-6BAEDF32BA0E}" srcOrd="2" destOrd="0" parTransId="{4DD16975-777D-46D0-A8A1-31C4DBC69F5C}" sibTransId="{CD359E78-56C1-406F-99ED-485E7B05A1DB}"/>
    <dgm:cxn modelId="{12B8DD9D-15DD-4198-B340-F1CDB112A96D}" type="presOf" srcId="{90A61449-3AD1-40EA-8771-6BAEDF32BA0E}" destId="{8DE9124B-97E1-408C-BDAE-9CFBC03B1A86}" srcOrd="1" destOrd="0" presId="urn:microsoft.com/office/officeart/2005/8/layout/list1"/>
    <dgm:cxn modelId="{CAC153A8-A7E6-4457-A062-D58DE50A1F78}" srcId="{53848E3F-DB70-4E63-A540-3A4BF4641D28}" destId="{ACD8653F-BD08-4E8F-A57D-6C179B196BF3}" srcOrd="0" destOrd="0" parTransId="{120D5756-77F9-4208-B7BD-758BF9F23F60}" sibTransId="{56AB9858-E81F-421E-8B71-F17021542033}"/>
    <dgm:cxn modelId="{EB7B9FC0-672F-4342-A4CA-E6478180EDC6}" type="presOf" srcId="{53848E3F-DB70-4E63-A540-3A4BF4641D28}" destId="{5E77E27E-9047-4088-8905-82A0117025BB}" srcOrd="0" destOrd="0" presId="urn:microsoft.com/office/officeart/2005/8/layout/list1"/>
    <dgm:cxn modelId="{5838FFC5-BBD9-41B7-8049-25D92C86C779}" srcId="{53848E3F-DB70-4E63-A540-3A4BF4641D28}" destId="{35777CFF-A254-4BAD-806F-5CEBB3861B7D}" srcOrd="1" destOrd="0" parTransId="{8466D447-0760-4FA9-BE17-0C4C2EC982E4}" sibTransId="{E74CFCAD-C9BB-4033-A997-518EA7F23ECB}"/>
    <dgm:cxn modelId="{4DF3E4F6-03B9-40C1-BFCF-A2E25157CC7E}" type="presParOf" srcId="{5E77E27E-9047-4088-8905-82A0117025BB}" destId="{73533962-166C-4908-B04D-0100C3C7B7C3}" srcOrd="0" destOrd="0" presId="urn:microsoft.com/office/officeart/2005/8/layout/list1"/>
    <dgm:cxn modelId="{C5E199CE-01FF-4507-B8F0-598BFE86531B}" type="presParOf" srcId="{73533962-166C-4908-B04D-0100C3C7B7C3}" destId="{571DF69E-3248-40CD-B638-C0E658C14D0A}" srcOrd="0" destOrd="0" presId="urn:microsoft.com/office/officeart/2005/8/layout/list1"/>
    <dgm:cxn modelId="{453A275A-423D-4C90-9F90-0113CBAB4C64}" type="presParOf" srcId="{73533962-166C-4908-B04D-0100C3C7B7C3}" destId="{9E5E46C2-66D0-4377-9A57-B0077A7592DB}" srcOrd="1" destOrd="0" presId="urn:microsoft.com/office/officeart/2005/8/layout/list1"/>
    <dgm:cxn modelId="{BE6B7744-8A33-436F-9A59-2767DA85D12F}" type="presParOf" srcId="{5E77E27E-9047-4088-8905-82A0117025BB}" destId="{BD26A19F-F4EF-45E4-B969-54E8B3D3773F}" srcOrd="1" destOrd="0" presId="urn:microsoft.com/office/officeart/2005/8/layout/list1"/>
    <dgm:cxn modelId="{1BD3FDD2-5268-42BA-AE0A-C943F61012A6}" type="presParOf" srcId="{5E77E27E-9047-4088-8905-82A0117025BB}" destId="{D57BD251-98AD-4FF2-91C8-4A363B8F5E0D}" srcOrd="2" destOrd="0" presId="urn:microsoft.com/office/officeart/2005/8/layout/list1"/>
    <dgm:cxn modelId="{039B080C-2C2A-4AD6-929F-A18F8D9EBF4B}" type="presParOf" srcId="{5E77E27E-9047-4088-8905-82A0117025BB}" destId="{A62D2910-9464-48B2-BE81-F0B538B611C2}" srcOrd="3" destOrd="0" presId="urn:microsoft.com/office/officeart/2005/8/layout/list1"/>
    <dgm:cxn modelId="{8FC33081-B2D7-42E5-96E9-F5684B6CE039}" type="presParOf" srcId="{5E77E27E-9047-4088-8905-82A0117025BB}" destId="{AE7BF5C7-5A79-4DDE-9224-35F7CEA28AB9}" srcOrd="4" destOrd="0" presId="urn:microsoft.com/office/officeart/2005/8/layout/list1"/>
    <dgm:cxn modelId="{3063C675-4164-4DD9-B353-5CA741D3FA65}" type="presParOf" srcId="{AE7BF5C7-5A79-4DDE-9224-35F7CEA28AB9}" destId="{FDC9E6B2-9E13-4AB1-AAAC-AC758B31A3E6}" srcOrd="0" destOrd="0" presId="urn:microsoft.com/office/officeart/2005/8/layout/list1"/>
    <dgm:cxn modelId="{C82298F3-40E5-4575-B721-85E848FB71F9}" type="presParOf" srcId="{AE7BF5C7-5A79-4DDE-9224-35F7CEA28AB9}" destId="{DD98403E-CF15-47F1-83CC-3729636EC940}" srcOrd="1" destOrd="0" presId="urn:microsoft.com/office/officeart/2005/8/layout/list1"/>
    <dgm:cxn modelId="{B040C989-2A8C-4E9F-A096-696796E40E30}" type="presParOf" srcId="{5E77E27E-9047-4088-8905-82A0117025BB}" destId="{A0082603-522F-465F-90C3-8218F1EE77CA}" srcOrd="5" destOrd="0" presId="urn:microsoft.com/office/officeart/2005/8/layout/list1"/>
    <dgm:cxn modelId="{87FA9460-18C4-4E48-9EFD-A9F3D0A4E98B}" type="presParOf" srcId="{5E77E27E-9047-4088-8905-82A0117025BB}" destId="{F8543C76-AF0E-4F8A-BE4C-FF19490F38B7}" srcOrd="6" destOrd="0" presId="urn:microsoft.com/office/officeart/2005/8/layout/list1"/>
    <dgm:cxn modelId="{D089067D-A60A-496C-BFA6-34EA5BC18C3E}" type="presParOf" srcId="{5E77E27E-9047-4088-8905-82A0117025BB}" destId="{6EE46514-B19C-415C-B18B-9F1A6AA58A67}" srcOrd="7" destOrd="0" presId="urn:microsoft.com/office/officeart/2005/8/layout/list1"/>
    <dgm:cxn modelId="{2C9EAD3A-DC98-4FB8-8EF7-71F458EF8E1A}" type="presParOf" srcId="{5E77E27E-9047-4088-8905-82A0117025BB}" destId="{B52E6D12-6926-427D-B41E-4D91FD74D0DA}" srcOrd="8" destOrd="0" presId="urn:microsoft.com/office/officeart/2005/8/layout/list1"/>
    <dgm:cxn modelId="{D0758CFA-35FD-45CA-9FCE-90903A35C516}" type="presParOf" srcId="{B52E6D12-6926-427D-B41E-4D91FD74D0DA}" destId="{08B4B0CB-D293-463A-830B-6D01EE0F84D4}" srcOrd="0" destOrd="0" presId="urn:microsoft.com/office/officeart/2005/8/layout/list1"/>
    <dgm:cxn modelId="{0D34F455-881E-46D4-BD52-DB29161E5423}" type="presParOf" srcId="{B52E6D12-6926-427D-B41E-4D91FD74D0DA}" destId="{8DE9124B-97E1-408C-BDAE-9CFBC03B1A86}" srcOrd="1" destOrd="0" presId="urn:microsoft.com/office/officeart/2005/8/layout/list1"/>
    <dgm:cxn modelId="{FA9BE101-8F08-4DDD-8819-01EA973A8DD2}" type="presParOf" srcId="{5E77E27E-9047-4088-8905-82A0117025BB}" destId="{58317870-CE6A-467A-989E-D68BD7B35A6F}" srcOrd="9" destOrd="0" presId="urn:microsoft.com/office/officeart/2005/8/layout/list1"/>
    <dgm:cxn modelId="{A247DA01-1E51-44E7-8025-D52507A7A4EA}" type="presParOf" srcId="{5E77E27E-9047-4088-8905-82A0117025BB}" destId="{CE82F563-A457-4617-A6B3-79D73BAA46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AB629-F82E-4936-9009-60ABD0648D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250B44-8F0C-4244-8655-65AB028FDBC1}">
      <dgm:prSet/>
      <dgm:spPr/>
      <dgm:t>
        <a:bodyPr/>
        <a:lstStyle/>
        <a:p>
          <a:r>
            <a:rPr lang="en-IN" dirty="0"/>
            <a:t>An ASP.NET core web app which lets user register themselves.</a:t>
          </a:r>
          <a:endParaRPr lang="en-US" dirty="0"/>
        </a:p>
      </dgm:t>
    </dgm:pt>
    <dgm:pt modelId="{0B1C5978-C0C5-4F5B-B555-3CC680A36063}" type="parTrans" cxnId="{FCFD1275-D6CA-4BC4-B800-4A65864ABE2C}">
      <dgm:prSet/>
      <dgm:spPr/>
      <dgm:t>
        <a:bodyPr/>
        <a:lstStyle/>
        <a:p>
          <a:endParaRPr lang="en-US"/>
        </a:p>
      </dgm:t>
    </dgm:pt>
    <dgm:pt modelId="{7DAFFAD6-0472-441C-96E7-1278A8DB2666}" type="sibTrans" cxnId="{FCFD1275-D6CA-4BC4-B800-4A65864ABE2C}">
      <dgm:prSet/>
      <dgm:spPr/>
      <dgm:t>
        <a:bodyPr/>
        <a:lstStyle/>
        <a:p>
          <a:endParaRPr lang="en-US"/>
        </a:p>
      </dgm:t>
    </dgm:pt>
    <dgm:pt modelId="{2202C60D-4EF8-4B1A-87C5-58C67EBEF042}">
      <dgm:prSet/>
      <dgm:spPr/>
      <dgm:t>
        <a:bodyPr/>
        <a:lstStyle/>
        <a:p>
          <a:r>
            <a:rPr lang="en-IN" b="0" dirty="0"/>
            <a:t>First time users can register, and registered users can log-in and see fellow registered users.</a:t>
          </a:r>
          <a:endParaRPr lang="en-US" dirty="0"/>
        </a:p>
      </dgm:t>
    </dgm:pt>
    <dgm:pt modelId="{EE920A27-4FAD-4A60-A65C-1694196C9BEC}" type="parTrans" cxnId="{42A618A5-1BF4-4A11-9CD6-A1751B040B94}">
      <dgm:prSet/>
      <dgm:spPr/>
      <dgm:t>
        <a:bodyPr/>
        <a:lstStyle/>
        <a:p>
          <a:endParaRPr lang="en-US"/>
        </a:p>
      </dgm:t>
    </dgm:pt>
    <dgm:pt modelId="{7D4C336D-604B-4793-9690-AB1124BB9F82}" type="sibTrans" cxnId="{42A618A5-1BF4-4A11-9CD6-A1751B040B94}">
      <dgm:prSet/>
      <dgm:spPr/>
      <dgm:t>
        <a:bodyPr/>
        <a:lstStyle/>
        <a:p>
          <a:endParaRPr lang="en-US"/>
        </a:p>
      </dgm:t>
    </dgm:pt>
    <dgm:pt modelId="{A97FECFC-CAEA-4EF5-85D1-B038F5A2FED9}">
      <dgm:prSet/>
      <dgm:spPr/>
      <dgm:t>
        <a:bodyPr/>
        <a:lstStyle/>
        <a:p>
          <a:r>
            <a:rPr lang="en-IN" b="0" dirty="0"/>
            <a:t>All user data is presented in the tabular format</a:t>
          </a:r>
          <a:endParaRPr lang="en-US" dirty="0"/>
        </a:p>
      </dgm:t>
    </dgm:pt>
    <dgm:pt modelId="{C992F376-00F7-4DF8-813E-F8B99E83B2C2}" type="parTrans" cxnId="{4C42E730-3E9D-4ABC-9045-787E1088BA24}">
      <dgm:prSet/>
      <dgm:spPr/>
      <dgm:t>
        <a:bodyPr/>
        <a:lstStyle/>
        <a:p>
          <a:endParaRPr lang="en-US"/>
        </a:p>
      </dgm:t>
    </dgm:pt>
    <dgm:pt modelId="{7099A38E-E2A7-462D-A2D7-90701F248F82}" type="sibTrans" cxnId="{4C42E730-3E9D-4ABC-9045-787E1088BA24}">
      <dgm:prSet/>
      <dgm:spPr/>
      <dgm:t>
        <a:bodyPr/>
        <a:lstStyle/>
        <a:p>
          <a:endParaRPr lang="en-US"/>
        </a:p>
      </dgm:t>
    </dgm:pt>
    <dgm:pt modelId="{D01349F1-BBD4-471C-95D7-560BDF851E05}">
      <dgm:prSet/>
      <dgm:spPr/>
      <dgm:t>
        <a:bodyPr/>
        <a:lstStyle/>
        <a:p>
          <a:r>
            <a:rPr lang="en-IN" dirty="0"/>
            <a:t>Registration requests get stored in MS SQL Database</a:t>
          </a:r>
          <a:endParaRPr lang="en-US" dirty="0"/>
        </a:p>
      </dgm:t>
    </dgm:pt>
    <dgm:pt modelId="{BFE0A183-42F1-4BA7-A2DE-89D1E574CC4B}" type="parTrans" cxnId="{B18BF9CA-D65A-426C-A0FC-5B0FC033D573}">
      <dgm:prSet/>
      <dgm:spPr/>
      <dgm:t>
        <a:bodyPr/>
        <a:lstStyle/>
        <a:p>
          <a:endParaRPr lang="en-US"/>
        </a:p>
      </dgm:t>
    </dgm:pt>
    <dgm:pt modelId="{C9828ADB-2507-483D-998F-24C0A75E258A}" type="sibTrans" cxnId="{B18BF9CA-D65A-426C-A0FC-5B0FC033D573}">
      <dgm:prSet/>
      <dgm:spPr/>
      <dgm:t>
        <a:bodyPr/>
        <a:lstStyle/>
        <a:p>
          <a:endParaRPr lang="en-US"/>
        </a:p>
      </dgm:t>
    </dgm:pt>
    <dgm:pt modelId="{A235F663-931C-4284-8651-7A669FD10980}">
      <dgm:prSet/>
      <dgm:spPr/>
      <dgm:t>
        <a:bodyPr/>
        <a:lstStyle/>
        <a:p>
          <a:r>
            <a:rPr lang="en-IN" dirty="0"/>
            <a:t>Manager can manage user registration request.</a:t>
          </a:r>
          <a:endParaRPr lang="en-US" dirty="0"/>
        </a:p>
      </dgm:t>
    </dgm:pt>
    <dgm:pt modelId="{EAC4E761-7766-4312-ACB0-178C0A506006}" type="parTrans" cxnId="{F8CCADC7-4B1E-4C23-8398-3F986CE92E98}">
      <dgm:prSet/>
      <dgm:spPr/>
      <dgm:t>
        <a:bodyPr/>
        <a:lstStyle/>
        <a:p>
          <a:endParaRPr lang="en-US"/>
        </a:p>
      </dgm:t>
    </dgm:pt>
    <dgm:pt modelId="{90D4E8C9-EB67-4276-9407-96E4476191F7}" type="sibTrans" cxnId="{F8CCADC7-4B1E-4C23-8398-3F986CE92E98}">
      <dgm:prSet/>
      <dgm:spPr/>
      <dgm:t>
        <a:bodyPr/>
        <a:lstStyle/>
        <a:p>
          <a:endParaRPr lang="en-US"/>
        </a:p>
      </dgm:t>
    </dgm:pt>
    <dgm:pt modelId="{87637BAD-8E72-4EC0-90E5-BAD319A6F4E5}">
      <dgm:prSet/>
      <dgm:spPr/>
      <dgm:t>
        <a:bodyPr/>
        <a:lstStyle/>
        <a:p>
          <a:r>
            <a:rPr lang="en-IN" dirty="0"/>
            <a:t>Admin manages the entire database.</a:t>
          </a:r>
          <a:endParaRPr lang="en-US" dirty="0"/>
        </a:p>
      </dgm:t>
    </dgm:pt>
    <dgm:pt modelId="{21489B20-16D0-4B68-8444-8F2E2F97B418}" type="parTrans" cxnId="{6C0FE87D-B252-4701-BA16-502F56F66A96}">
      <dgm:prSet/>
      <dgm:spPr/>
      <dgm:t>
        <a:bodyPr/>
        <a:lstStyle/>
        <a:p>
          <a:endParaRPr lang="en-US"/>
        </a:p>
      </dgm:t>
    </dgm:pt>
    <dgm:pt modelId="{81885D8C-4474-4C33-A2DD-6F48E036EA80}" type="sibTrans" cxnId="{6C0FE87D-B252-4701-BA16-502F56F66A96}">
      <dgm:prSet/>
      <dgm:spPr/>
      <dgm:t>
        <a:bodyPr/>
        <a:lstStyle/>
        <a:p>
          <a:endParaRPr lang="en-US"/>
        </a:p>
      </dgm:t>
    </dgm:pt>
    <dgm:pt modelId="{9DB2BC80-F71A-4381-9C9D-9EF859C331E8}">
      <dgm:prSet/>
      <dgm:spPr>
        <a:noFill/>
      </dgm:spPr>
      <dgm:t>
        <a:bodyPr/>
        <a:lstStyle/>
        <a:p>
          <a:r>
            <a:rPr lang="en-IN" dirty="0"/>
            <a:t>All user data is maintained by SSMS server.</a:t>
          </a:r>
          <a:endParaRPr lang="en-US" dirty="0"/>
        </a:p>
      </dgm:t>
    </dgm:pt>
    <dgm:pt modelId="{A2FCE309-3C74-49AD-87D3-3E4E568AAB2F}" type="parTrans" cxnId="{4B1A4399-95D4-4323-9C48-0063752F7DEC}">
      <dgm:prSet/>
      <dgm:spPr/>
      <dgm:t>
        <a:bodyPr/>
        <a:lstStyle/>
        <a:p>
          <a:endParaRPr lang="en-US"/>
        </a:p>
      </dgm:t>
    </dgm:pt>
    <dgm:pt modelId="{26BE2BB3-C315-4694-975E-E9B24054613D}" type="sibTrans" cxnId="{4B1A4399-95D4-4323-9C48-0063752F7DEC}">
      <dgm:prSet/>
      <dgm:spPr/>
      <dgm:t>
        <a:bodyPr/>
        <a:lstStyle/>
        <a:p>
          <a:endParaRPr lang="en-US"/>
        </a:p>
      </dgm:t>
    </dgm:pt>
    <dgm:pt modelId="{E001AA0E-E36D-4A66-98FD-9C9AC496AB0C}" type="pres">
      <dgm:prSet presAssocID="{A4AAB629-F82E-4936-9009-60ABD0648D0A}" presName="root" presStyleCnt="0">
        <dgm:presLayoutVars>
          <dgm:dir/>
          <dgm:resizeHandles val="exact"/>
        </dgm:presLayoutVars>
      </dgm:prSet>
      <dgm:spPr/>
    </dgm:pt>
    <dgm:pt modelId="{B004EBEA-0C1C-4E6F-B57F-F1900EDB76E1}" type="pres">
      <dgm:prSet presAssocID="{9B250B44-8F0C-4244-8655-65AB028FDBC1}" presName="compNode" presStyleCnt="0"/>
      <dgm:spPr/>
    </dgm:pt>
    <dgm:pt modelId="{EEA515A9-55D8-4441-B15A-4989F0A5935A}" type="pres">
      <dgm:prSet presAssocID="{9B250B44-8F0C-4244-8655-65AB028FDBC1}" presName="bgRect" presStyleLbl="bgShp" presStyleIdx="0" presStyleCnt="5"/>
      <dgm:spPr>
        <a:ln>
          <a:noFill/>
        </a:ln>
      </dgm:spPr>
    </dgm:pt>
    <dgm:pt modelId="{AB2F21F2-D37E-464E-B476-7DAEBD05881F}" type="pres">
      <dgm:prSet presAssocID="{9B250B44-8F0C-4244-8655-65AB028FDBC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BD26A51-DBD7-4D0B-9F71-2BB24FA2AF09}" type="pres">
      <dgm:prSet presAssocID="{9B250B44-8F0C-4244-8655-65AB028FDBC1}" presName="spaceRect" presStyleCnt="0"/>
      <dgm:spPr/>
    </dgm:pt>
    <dgm:pt modelId="{ACE1F6EB-3B9E-42C0-866D-98E5D7BF6442}" type="pres">
      <dgm:prSet presAssocID="{9B250B44-8F0C-4244-8655-65AB028FDBC1}" presName="parTx" presStyleLbl="revTx" presStyleIdx="0" presStyleCnt="6">
        <dgm:presLayoutVars>
          <dgm:chMax val="0"/>
          <dgm:chPref val="0"/>
        </dgm:presLayoutVars>
      </dgm:prSet>
      <dgm:spPr/>
    </dgm:pt>
    <dgm:pt modelId="{BF9B7E2F-1D57-4174-B448-D35130D645B6}" type="pres">
      <dgm:prSet presAssocID="{9B250B44-8F0C-4244-8655-65AB028FDBC1}" presName="desTx" presStyleLbl="revTx" presStyleIdx="1" presStyleCnt="6">
        <dgm:presLayoutVars/>
      </dgm:prSet>
      <dgm:spPr/>
    </dgm:pt>
    <dgm:pt modelId="{48179F35-A73A-409A-92CC-5705E8A15147}" type="pres">
      <dgm:prSet presAssocID="{7DAFFAD6-0472-441C-96E7-1278A8DB2666}" presName="sibTrans" presStyleCnt="0"/>
      <dgm:spPr/>
    </dgm:pt>
    <dgm:pt modelId="{7D7F0BD1-8EE6-455D-9C52-BD1C5F78862D}" type="pres">
      <dgm:prSet presAssocID="{D01349F1-BBD4-471C-95D7-560BDF851E05}" presName="compNode" presStyleCnt="0"/>
      <dgm:spPr/>
    </dgm:pt>
    <dgm:pt modelId="{9C5539D4-CA38-4A02-8962-0D1D49BB4B8F}" type="pres">
      <dgm:prSet presAssocID="{D01349F1-BBD4-471C-95D7-560BDF851E05}" presName="bgRect" presStyleLbl="bgShp" presStyleIdx="1" presStyleCnt="5"/>
      <dgm:spPr/>
    </dgm:pt>
    <dgm:pt modelId="{C88EB4C6-E3C8-4D6F-936A-7A4E747A5335}" type="pres">
      <dgm:prSet presAssocID="{D01349F1-BBD4-471C-95D7-560BDF851E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4C622E5-BC6E-410C-A5A3-38258A0983E7}" type="pres">
      <dgm:prSet presAssocID="{D01349F1-BBD4-471C-95D7-560BDF851E05}" presName="spaceRect" presStyleCnt="0"/>
      <dgm:spPr/>
    </dgm:pt>
    <dgm:pt modelId="{EE970C3A-B9EB-47A4-8E6C-3E4C52F71EF3}" type="pres">
      <dgm:prSet presAssocID="{D01349F1-BBD4-471C-95D7-560BDF851E05}" presName="parTx" presStyleLbl="revTx" presStyleIdx="2" presStyleCnt="6">
        <dgm:presLayoutVars>
          <dgm:chMax val="0"/>
          <dgm:chPref val="0"/>
        </dgm:presLayoutVars>
      </dgm:prSet>
      <dgm:spPr/>
    </dgm:pt>
    <dgm:pt modelId="{2840F7A7-3AA0-415E-8074-C0F69101F19A}" type="pres">
      <dgm:prSet presAssocID="{C9828ADB-2507-483D-998F-24C0A75E258A}" presName="sibTrans" presStyleCnt="0"/>
      <dgm:spPr/>
    </dgm:pt>
    <dgm:pt modelId="{7CEF1E5E-74B7-4766-9279-1F906391B0EC}" type="pres">
      <dgm:prSet presAssocID="{A235F663-931C-4284-8651-7A669FD10980}" presName="compNode" presStyleCnt="0"/>
      <dgm:spPr/>
    </dgm:pt>
    <dgm:pt modelId="{42045EA9-A27D-4AE2-AA58-5955EBC67316}" type="pres">
      <dgm:prSet presAssocID="{A235F663-931C-4284-8651-7A669FD10980}" presName="bgRect" presStyleLbl="bgShp" presStyleIdx="2" presStyleCnt="5"/>
      <dgm:spPr/>
    </dgm:pt>
    <dgm:pt modelId="{EAD5011A-44E4-4734-98C2-EDDDE8BC6DFF}" type="pres">
      <dgm:prSet presAssocID="{A235F663-931C-4284-8651-7A669FD109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A22BC16-2933-4F2C-BC8F-055FED21D447}" type="pres">
      <dgm:prSet presAssocID="{A235F663-931C-4284-8651-7A669FD10980}" presName="spaceRect" presStyleCnt="0"/>
      <dgm:spPr/>
    </dgm:pt>
    <dgm:pt modelId="{71BE366E-EA95-4CE7-9C9C-317BC3870C4F}" type="pres">
      <dgm:prSet presAssocID="{A235F663-931C-4284-8651-7A669FD10980}" presName="parTx" presStyleLbl="revTx" presStyleIdx="3" presStyleCnt="6">
        <dgm:presLayoutVars>
          <dgm:chMax val="0"/>
          <dgm:chPref val="0"/>
        </dgm:presLayoutVars>
      </dgm:prSet>
      <dgm:spPr/>
    </dgm:pt>
    <dgm:pt modelId="{938F7FDC-F980-4E0C-8564-A5E9890E1A35}" type="pres">
      <dgm:prSet presAssocID="{90D4E8C9-EB67-4276-9407-96E4476191F7}" presName="sibTrans" presStyleCnt="0"/>
      <dgm:spPr/>
    </dgm:pt>
    <dgm:pt modelId="{61ED80C2-797E-4267-9DD8-D015B47D988D}" type="pres">
      <dgm:prSet presAssocID="{87637BAD-8E72-4EC0-90E5-BAD319A6F4E5}" presName="compNode" presStyleCnt="0"/>
      <dgm:spPr/>
    </dgm:pt>
    <dgm:pt modelId="{BF8A342E-8670-4EC3-A517-A163998052BC}" type="pres">
      <dgm:prSet presAssocID="{87637BAD-8E72-4EC0-90E5-BAD319A6F4E5}" presName="bgRect" presStyleLbl="bgShp" presStyleIdx="3" presStyleCnt="5"/>
      <dgm:spPr/>
    </dgm:pt>
    <dgm:pt modelId="{5504CE9D-7355-40D5-900E-FBEAD6C8E33F}" type="pres">
      <dgm:prSet presAssocID="{87637BAD-8E72-4EC0-90E5-BAD319A6F4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0A9D387-5A2D-4015-A4D1-8EB2B24A5FDC}" type="pres">
      <dgm:prSet presAssocID="{87637BAD-8E72-4EC0-90E5-BAD319A6F4E5}" presName="spaceRect" presStyleCnt="0"/>
      <dgm:spPr/>
    </dgm:pt>
    <dgm:pt modelId="{846F8B74-F775-4FB6-8D31-889CDA36C31A}" type="pres">
      <dgm:prSet presAssocID="{87637BAD-8E72-4EC0-90E5-BAD319A6F4E5}" presName="parTx" presStyleLbl="revTx" presStyleIdx="4" presStyleCnt="6">
        <dgm:presLayoutVars>
          <dgm:chMax val="0"/>
          <dgm:chPref val="0"/>
        </dgm:presLayoutVars>
      </dgm:prSet>
      <dgm:spPr/>
    </dgm:pt>
    <dgm:pt modelId="{B7D307F0-DA54-4769-A19A-7DB1079F8BDA}" type="pres">
      <dgm:prSet presAssocID="{81885D8C-4474-4C33-A2DD-6F48E036EA80}" presName="sibTrans" presStyleCnt="0"/>
      <dgm:spPr/>
    </dgm:pt>
    <dgm:pt modelId="{924B6DE7-06E9-46CB-B691-729C5C26847E}" type="pres">
      <dgm:prSet presAssocID="{9DB2BC80-F71A-4381-9C9D-9EF859C331E8}" presName="compNode" presStyleCnt="0"/>
      <dgm:spPr/>
    </dgm:pt>
    <dgm:pt modelId="{622E9380-83E9-47F8-85A7-57B617DE968D}" type="pres">
      <dgm:prSet presAssocID="{9DB2BC80-F71A-4381-9C9D-9EF859C331E8}" presName="bgRect" presStyleLbl="bgShp" presStyleIdx="4" presStyleCnt="5"/>
      <dgm:spPr/>
    </dgm:pt>
    <dgm:pt modelId="{2D18D771-D8CE-4DD3-AEEC-347C31716130}" type="pres">
      <dgm:prSet presAssocID="{9DB2BC80-F71A-4381-9C9D-9EF859C331E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F789187-7A23-4F5E-AA9A-7557FB80318B}" type="pres">
      <dgm:prSet presAssocID="{9DB2BC80-F71A-4381-9C9D-9EF859C331E8}" presName="spaceRect" presStyleCnt="0"/>
      <dgm:spPr/>
    </dgm:pt>
    <dgm:pt modelId="{D02D2FD8-57E9-492E-8F96-1266C9DE8FC3}" type="pres">
      <dgm:prSet presAssocID="{9DB2BC80-F71A-4381-9C9D-9EF859C331E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A293806-34AB-4B39-8FEA-093AF6DF95F8}" type="presOf" srcId="{A97FECFC-CAEA-4EF5-85D1-B038F5A2FED9}" destId="{BF9B7E2F-1D57-4174-B448-D35130D645B6}" srcOrd="0" destOrd="1" presId="urn:microsoft.com/office/officeart/2018/2/layout/IconVerticalSolidList"/>
    <dgm:cxn modelId="{BD97910D-965A-42F8-AB87-46C2382F46B8}" type="presOf" srcId="{A235F663-931C-4284-8651-7A669FD10980}" destId="{71BE366E-EA95-4CE7-9C9C-317BC3870C4F}" srcOrd="0" destOrd="0" presId="urn:microsoft.com/office/officeart/2018/2/layout/IconVerticalSolidList"/>
    <dgm:cxn modelId="{5D4C4F26-6CEC-4D1F-8F7C-9DCE020DBBBD}" type="presOf" srcId="{9B250B44-8F0C-4244-8655-65AB028FDBC1}" destId="{ACE1F6EB-3B9E-42C0-866D-98E5D7BF6442}" srcOrd="0" destOrd="0" presId="urn:microsoft.com/office/officeart/2018/2/layout/IconVerticalSolidList"/>
    <dgm:cxn modelId="{4F01132F-625D-45FE-B019-546D2FF133D1}" type="presOf" srcId="{9DB2BC80-F71A-4381-9C9D-9EF859C331E8}" destId="{D02D2FD8-57E9-492E-8F96-1266C9DE8FC3}" srcOrd="0" destOrd="0" presId="urn:microsoft.com/office/officeart/2018/2/layout/IconVerticalSolidList"/>
    <dgm:cxn modelId="{4C42E730-3E9D-4ABC-9045-787E1088BA24}" srcId="{9B250B44-8F0C-4244-8655-65AB028FDBC1}" destId="{A97FECFC-CAEA-4EF5-85D1-B038F5A2FED9}" srcOrd="1" destOrd="0" parTransId="{C992F376-00F7-4DF8-813E-F8B99E83B2C2}" sibTransId="{7099A38E-E2A7-462D-A2D7-90701F248F82}"/>
    <dgm:cxn modelId="{A40D6966-64AE-4395-9C4B-1CFC2EC6C0D9}" type="presOf" srcId="{2202C60D-4EF8-4B1A-87C5-58C67EBEF042}" destId="{BF9B7E2F-1D57-4174-B448-D35130D645B6}" srcOrd="0" destOrd="0" presId="urn:microsoft.com/office/officeart/2018/2/layout/IconVerticalSolidList"/>
    <dgm:cxn modelId="{FCFD1275-D6CA-4BC4-B800-4A65864ABE2C}" srcId="{A4AAB629-F82E-4936-9009-60ABD0648D0A}" destId="{9B250B44-8F0C-4244-8655-65AB028FDBC1}" srcOrd="0" destOrd="0" parTransId="{0B1C5978-C0C5-4F5B-B555-3CC680A36063}" sibTransId="{7DAFFAD6-0472-441C-96E7-1278A8DB2666}"/>
    <dgm:cxn modelId="{6C0FE87D-B252-4701-BA16-502F56F66A96}" srcId="{A4AAB629-F82E-4936-9009-60ABD0648D0A}" destId="{87637BAD-8E72-4EC0-90E5-BAD319A6F4E5}" srcOrd="3" destOrd="0" parTransId="{21489B20-16D0-4B68-8444-8F2E2F97B418}" sibTransId="{81885D8C-4474-4C33-A2DD-6F48E036EA80}"/>
    <dgm:cxn modelId="{4B1A4399-95D4-4323-9C48-0063752F7DEC}" srcId="{A4AAB629-F82E-4936-9009-60ABD0648D0A}" destId="{9DB2BC80-F71A-4381-9C9D-9EF859C331E8}" srcOrd="4" destOrd="0" parTransId="{A2FCE309-3C74-49AD-87D3-3E4E568AAB2F}" sibTransId="{26BE2BB3-C315-4694-975E-E9B24054613D}"/>
    <dgm:cxn modelId="{76173B9A-BD2E-4B4E-9DEF-7D20331D6132}" type="presOf" srcId="{87637BAD-8E72-4EC0-90E5-BAD319A6F4E5}" destId="{846F8B74-F775-4FB6-8D31-889CDA36C31A}" srcOrd="0" destOrd="0" presId="urn:microsoft.com/office/officeart/2018/2/layout/IconVerticalSolidList"/>
    <dgm:cxn modelId="{42A618A5-1BF4-4A11-9CD6-A1751B040B94}" srcId="{9B250B44-8F0C-4244-8655-65AB028FDBC1}" destId="{2202C60D-4EF8-4B1A-87C5-58C67EBEF042}" srcOrd="0" destOrd="0" parTransId="{EE920A27-4FAD-4A60-A65C-1694196C9BEC}" sibTransId="{7D4C336D-604B-4793-9690-AB1124BB9F82}"/>
    <dgm:cxn modelId="{6FFDD0AD-3601-4C27-9940-EA2E1FE86376}" type="presOf" srcId="{A4AAB629-F82E-4936-9009-60ABD0648D0A}" destId="{E001AA0E-E36D-4A66-98FD-9C9AC496AB0C}" srcOrd="0" destOrd="0" presId="urn:microsoft.com/office/officeart/2018/2/layout/IconVerticalSolidList"/>
    <dgm:cxn modelId="{CB2C5BAE-BC99-4E66-AA09-7D15EB0F8F61}" type="presOf" srcId="{D01349F1-BBD4-471C-95D7-560BDF851E05}" destId="{EE970C3A-B9EB-47A4-8E6C-3E4C52F71EF3}" srcOrd="0" destOrd="0" presId="urn:microsoft.com/office/officeart/2018/2/layout/IconVerticalSolidList"/>
    <dgm:cxn modelId="{F8CCADC7-4B1E-4C23-8398-3F986CE92E98}" srcId="{A4AAB629-F82E-4936-9009-60ABD0648D0A}" destId="{A235F663-931C-4284-8651-7A669FD10980}" srcOrd="2" destOrd="0" parTransId="{EAC4E761-7766-4312-ACB0-178C0A506006}" sibTransId="{90D4E8C9-EB67-4276-9407-96E4476191F7}"/>
    <dgm:cxn modelId="{B18BF9CA-D65A-426C-A0FC-5B0FC033D573}" srcId="{A4AAB629-F82E-4936-9009-60ABD0648D0A}" destId="{D01349F1-BBD4-471C-95D7-560BDF851E05}" srcOrd="1" destOrd="0" parTransId="{BFE0A183-42F1-4BA7-A2DE-89D1E574CC4B}" sibTransId="{C9828ADB-2507-483D-998F-24C0A75E258A}"/>
    <dgm:cxn modelId="{6BBB0AA6-39A7-4C7B-8787-674F0C6A1145}" type="presParOf" srcId="{E001AA0E-E36D-4A66-98FD-9C9AC496AB0C}" destId="{B004EBEA-0C1C-4E6F-B57F-F1900EDB76E1}" srcOrd="0" destOrd="0" presId="urn:microsoft.com/office/officeart/2018/2/layout/IconVerticalSolidList"/>
    <dgm:cxn modelId="{2E801021-551B-40C7-B224-D5DDCF1D918F}" type="presParOf" srcId="{B004EBEA-0C1C-4E6F-B57F-F1900EDB76E1}" destId="{EEA515A9-55D8-4441-B15A-4989F0A5935A}" srcOrd="0" destOrd="0" presId="urn:microsoft.com/office/officeart/2018/2/layout/IconVerticalSolidList"/>
    <dgm:cxn modelId="{2C3A13E3-CD6E-49B0-A00E-47C7887A58BE}" type="presParOf" srcId="{B004EBEA-0C1C-4E6F-B57F-F1900EDB76E1}" destId="{AB2F21F2-D37E-464E-B476-7DAEBD05881F}" srcOrd="1" destOrd="0" presId="urn:microsoft.com/office/officeart/2018/2/layout/IconVerticalSolidList"/>
    <dgm:cxn modelId="{AED1D7C5-F862-4616-A572-3FAE36BF61EC}" type="presParOf" srcId="{B004EBEA-0C1C-4E6F-B57F-F1900EDB76E1}" destId="{6BD26A51-DBD7-4D0B-9F71-2BB24FA2AF09}" srcOrd="2" destOrd="0" presId="urn:microsoft.com/office/officeart/2018/2/layout/IconVerticalSolidList"/>
    <dgm:cxn modelId="{7C540B0F-B727-4A20-AF89-94A698AF7949}" type="presParOf" srcId="{B004EBEA-0C1C-4E6F-B57F-F1900EDB76E1}" destId="{ACE1F6EB-3B9E-42C0-866D-98E5D7BF6442}" srcOrd="3" destOrd="0" presId="urn:microsoft.com/office/officeart/2018/2/layout/IconVerticalSolidList"/>
    <dgm:cxn modelId="{F709A9E2-CA1A-4794-829A-A18A478BBB8A}" type="presParOf" srcId="{B004EBEA-0C1C-4E6F-B57F-F1900EDB76E1}" destId="{BF9B7E2F-1D57-4174-B448-D35130D645B6}" srcOrd="4" destOrd="0" presId="urn:microsoft.com/office/officeart/2018/2/layout/IconVerticalSolidList"/>
    <dgm:cxn modelId="{7FC20942-EA54-4140-A665-6E40BB1F9544}" type="presParOf" srcId="{E001AA0E-E36D-4A66-98FD-9C9AC496AB0C}" destId="{48179F35-A73A-409A-92CC-5705E8A15147}" srcOrd="1" destOrd="0" presId="urn:microsoft.com/office/officeart/2018/2/layout/IconVerticalSolidList"/>
    <dgm:cxn modelId="{0376C371-CA02-462B-8E53-20F91E69046A}" type="presParOf" srcId="{E001AA0E-E36D-4A66-98FD-9C9AC496AB0C}" destId="{7D7F0BD1-8EE6-455D-9C52-BD1C5F78862D}" srcOrd="2" destOrd="0" presId="urn:microsoft.com/office/officeart/2018/2/layout/IconVerticalSolidList"/>
    <dgm:cxn modelId="{4D3E2022-346C-4098-88F8-3773A3AE299D}" type="presParOf" srcId="{7D7F0BD1-8EE6-455D-9C52-BD1C5F78862D}" destId="{9C5539D4-CA38-4A02-8962-0D1D49BB4B8F}" srcOrd="0" destOrd="0" presId="urn:microsoft.com/office/officeart/2018/2/layout/IconVerticalSolidList"/>
    <dgm:cxn modelId="{AECDBF86-56AF-4BB3-9BBB-FF8F542DF4C7}" type="presParOf" srcId="{7D7F0BD1-8EE6-455D-9C52-BD1C5F78862D}" destId="{C88EB4C6-E3C8-4D6F-936A-7A4E747A5335}" srcOrd="1" destOrd="0" presId="urn:microsoft.com/office/officeart/2018/2/layout/IconVerticalSolidList"/>
    <dgm:cxn modelId="{CC495447-73C6-4772-A8DC-D735BD36ECF0}" type="presParOf" srcId="{7D7F0BD1-8EE6-455D-9C52-BD1C5F78862D}" destId="{A4C622E5-BC6E-410C-A5A3-38258A0983E7}" srcOrd="2" destOrd="0" presId="urn:microsoft.com/office/officeart/2018/2/layout/IconVerticalSolidList"/>
    <dgm:cxn modelId="{0C57174D-896E-4386-95E9-78D3A446270B}" type="presParOf" srcId="{7D7F0BD1-8EE6-455D-9C52-BD1C5F78862D}" destId="{EE970C3A-B9EB-47A4-8E6C-3E4C52F71EF3}" srcOrd="3" destOrd="0" presId="urn:microsoft.com/office/officeart/2018/2/layout/IconVerticalSolidList"/>
    <dgm:cxn modelId="{C6AC6206-F47F-41CD-82ED-4DFF4AB46C17}" type="presParOf" srcId="{E001AA0E-E36D-4A66-98FD-9C9AC496AB0C}" destId="{2840F7A7-3AA0-415E-8074-C0F69101F19A}" srcOrd="3" destOrd="0" presId="urn:microsoft.com/office/officeart/2018/2/layout/IconVerticalSolidList"/>
    <dgm:cxn modelId="{39629E1A-5ED8-4E3D-BC55-6CA4414C7839}" type="presParOf" srcId="{E001AA0E-E36D-4A66-98FD-9C9AC496AB0C}" destId="{7CEF1E5E-74B7-4766-9279-1F906391B0EC}" srcOrd="4" destOrd="0" presId="urn:microsoft.com/office/officeart/2018/2/layout/IconVerticalSolidList"/>
    <dgm:cxn modelId="{5C5264FE-2830-440A-88FD-5003688BC192}" type="presParOf" srcId="{7CEF1E5E-74B7-4766-9279-1F906391B0EC}" destId="{42045EA9-A27D-4AE2-AA58-5955EBC67316}" srcOrd="0" destOrd="0" presId="urn:microsoft.com/office/officeart/2018/2/layout/IconVerticalSolidList"/>
    <dgm:cxn modelId="{FAD7958D-0C31-46E2-BDB9-395BACE02754}" type="presParOf" srcId="{7CEF1E5E-74B7-4766-9279-1F906391B0EC}" destId="{EAD5011A-44E4-4734-98C2-EDDDE8BC6DFF}" srcOrd="1" destOrd="0" presId="urn:microsoft.com/office/officeart/2018/2/layout/IconVerticalSolidList"/>
    <dgm:cxn modelId="{913D7F4D-FC7B-4ABD-BD4C-1795DFFD3B47}" type="presParOf" srcId="{7CEF1E5E-74B7-4766-9279-1F906391B0EC}" destId="{DA22BC16-2933-4F2C-BC8F-055FED21D447}" srcOrd="2" destOrd="0" presId="urn:microsoft.com/office/officeart/2018/2/layout/IconVerticalSolidList"/>
    <dgm:cxn modelId="{00ACAF47-D72D-45DB-B065-553D41D2F28A}" type="presParOf" srcId="{7CEF1E5E-74B7-4766-9279-1F906391B0EC}" destId="{71BE366E-EA95-4CE7-9C9C-317BC3870C4F}" srcOrd="3" destOrd="0" presId="urn:microsoft.com/office/officeart/2018/2/layout/IconVerticalSolidList"/>
    <dgm:cxn modelId="{7E5098BC-38A6-4062-8057-D68EFE4C5115}" type="presParOf" srcId="{E001AA0E-E36D-4A66-98FD-9C9AC496AB0C}" destId="{938F7FDC-F980-4E0C-8564-A5E9890E1A35}" srcOrd="5" destOrd="0" presId="urn:microsoft.com/office/officeart/2018/2/layout/IconVerticalSolidList"/>
    <dgm:cxn modelId="{527AEB46-8F45-4AD6-AA76-A8179212EEFA}" type="presParOf" srcId="{E001AA0E-E36D-4A66-98FD-9C9AC496AB0C}" destId="{61ED80C2-797E-4267-9DD8-D015B47D988D}" srcOrd="6" destOrd="0" presId="urn:microsoft.com/office/officeart/2018/2/layout/IconVerticalSolidList"/>
    <dgm:cxn modelId="{80F01713-EC62-4B64-B758-16BF194297E0}" type="presParOf" srcId="{61ED80C2-797E-4267-9DD8-D015B47D988D}" destId="{BF8A342E-8670-4EC3-A517-A163998052BC}" srcOrd="0" destOrd="0" presId="urn:microsoft.com/office/officeart/2018/2/layout/IconVerticalSolidList"/>
    <dgm:cxn modelId="{15E3B6E4-DC1B-4427-B913-C1178428E0A5}" type="presParOf" srcId="{61ED80C2-797E-4267-9DD8-D015B47D988D}" destId="{5504CE9D-7355-40D5-900E-FBEAD6C8E33F}" srcOrd="1" destOrd="0" presId="urn:microsoft.com/office/officeart/2018/2/layout/IconVerticalSolidList"/>
    <dgm:cxn modelId="{7880CBC7-999B-4454-A983-CE39088E8EF2}" type="presParOf" srcId="{61ED80C2-797E-4267-9DD8-D015B47D988D}" destId="{E0A9D387-5A2D-4015-A4D1-8EB2B24A5FDC}" srcOrd="2" destOrd="0" presId="urn:microsoft.com/office/officeart/2018/2/layout/IconVerticalSolidList"/>
    <dgm:cxn modelId="{53E91CFA-427B-46BF-A579-5DEF46DC3C3B}" type="presParOf" srcId="{61ED80C2-797E-4267-9DD8-D015B47D988D}" destId="{846F8B74-F775-4FB6-8D31-889CDA36C31A}" srcOrd="3" destOrd="0" presId="urn:microsoft.com/office/officeart/2018/2/layout/IconVerticalSolidList"/>
    <dgm:cxn modelId="{5E9CEE42-8E8E-489E-838F-DEDB2816739A}" type="presParOf" srcId="{E001AA0E-E36D-4A66-98FD-9C9AC496AB0C}" destId="{B7D307F0-DA54-4769-A19A-7DB1079F8BDA}" srcOrd="7" destOrd="0" presId="urn:microsoft.com/office/officeart/2018/2/layout/IconVerticalSolidList"/>
    <dgm:cxn modelId="{1E759D19-9360-4CD6-AB84-C7980C27A000}" type="presParOf" srcId="{E001AA0E-E36D-4A66-98FD-9C9AC496AB0C}" destId="{924B6DE7-06E9-46CB-B691-729C5C26847E}" srcOrd="8" destOrd="0" presId="urn:microsoft.com/office/officeart/2018/2/layout/IconVerticalSolidList"/>
    <dgm:cxn modelId="{09093522-1C7F-4770-99CC-722435373F60}" type="presParOf" srcId="{924B6DE7-06E9-46CB-B691-729C5C26847E}" destId="{622E9380-83E9-47F8-85A7-57B617DE968D}" srcOrd="0" destOrd="0" presId="urn:microsoft.com/office/officeart/2018/2/layout/IconVerticalSolidList"/>
    <dgm:cxn modelId="{D94CA5A1-37AE-4226-951F-0F3051B143BF}" type="presParOf" srcId="{924B6DE7-06E9-46CB-B691-729C5C26847E}" destId="{2D18D771-D8CE-4DD3-AEEC-347C31716130}" srcOrd="1" destOrd="0" presId="urn:microsoft.com/office/officeart/2018/2/layout/IconVerticalSolidList"/>
    <dgm:cxn modelId="{3C01538D-8D93-4D43-AD11-FB2CF370B354}" type="presParOf" srcId="{924B6DE7-06E9-46CB-B691-729C5C26847E}" destId="{0F789187-7A23-4F5E-AA9A-7557FB80318B}" srcOrd="2" destOrd="0" presId="urn:microsoft.com/office/officeart/2018/2/layout/IconVerticalSolidList"/>
    <dgm:cxn modelId="{E420E2AF-8865-4B89-9CC7-4618BCB8FE80}" type="presParOf" srcId="{924B6DE7-06E9-46CB-B691-729C5C26847E}" destId="{D02D2FD8-57E9-492E-8F96-1266C9DE8FC3}" srcOrd="3" destOrd="0" presId="urn:microsoft.com/office/officeart/2018/2/layout/IconVerticalSolidList"/>
  </dgm:cxnLst>
  <dgm:bg>
    <a:effectLst>
      <a:outerShdw blurRad="50800" dist="50800" dir="5400000" sx="69000" sy="69000" algn="ctr" rotWithShape="0">
        <a:schemeClr val="accent6">
          <a:lumMod val="75000"/>
          <a:alpha val="64000"/>
        </a:scheme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C7702F-1F19-4855-BDC6-F1D689B2BB9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6E1EAEF-AA9F-4F17-A668-8E48252AD7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Users are prompted with a registration form in which they must fill in their credentials, </a:t>
          </a:r>
          <a:r>
            <a:rPr lang="en-US" b="1" dirty="0"/>
            <a:t>such as</a:t>
          </a:r>
        </a:p>
      </dgm:t>
    </dgm:pt>
    <dgm:pt modelId="{699433FF-2583-4DC3-A88C-9FC83D8E405B}" type="parTrans" cxnId="{2E20D02F-A29E-4630-8580-1FA2C80B6EED}">
      <dgm:prSet/>
      <dgm:spPr/>
      <dgm:t>
        <a:bodyPr/>
        <a:lstStyle/>
        <a:p>
          <a:endParaRPr lang="en-US"/>
        </a:p>
      </dgm:t>
    </dgm:pt>
    <dgm:pt modelId="{89049A36-0C09-4E82-B4EC-B32810C66C80}" type="sibTrans" cxnId="{2E20D02F-A29E-4630-8580-1FA2C80B6EED}">
      <dgm:prSet/>
      <dgm:spPr/>
      <dgm:t>
        <a:bodyPr/>
        <a:lstStyle/>
        <a:p>
          <a:endParaRPr lang="en-US"/>
        </a:p>
      </dgm:t>
    </dgm:pt>
    <dgm:pt modelId="{0FC03731-3041-43BF-BB40-72CA6C1F6674}">
      <dgm:prSet custT="1"/>
      <dgm:spPr/>
      <dgm:t>
        <a:bodyPr/>
        <a:lstStyle/>
        <a:p>
          <a:pPr>
            <a:lnSpc>
              <a:spcPct val="100000"/>
            </a:lnSpc>
          </a:pPr>
          <a:endParaRPr lang="en-IN" sz="1200" dirty="0"/>
        </a:p>
      </dgm:t>
    </dgm:pt>
    <dgm:pt modelId="{B5C412E8-4AF4-425C-8732-C97B3EB20331}" type="parTrans" cxnId="{3E134A40-E29A-49E6-8B5F-8CEA14EAA2A1}">
      <dgm:prSet/>
      <dgm:spPr/>
      <dgm:t>
        <a:bodyPr/>
        <a:lstStyle/>
        <a:p>
          <a:endParaRPr lang="en-US"/>
        </a:p>
      </dgm:t>
    </dgm:pt>
    <dgm:pt modelId="{AFAC9B3C-775D-41F5-989A-044434B36C1E}" type="sibTrans" cxnId="{3E134A40-E29A-49E6-8B5F-8CEA14EAA2A1}">
      <dgm:prSet/>
      <dgm:spPr/>
      <dgm:t>
        <a:bodyPr/>
        <a:lstStyle/>
        <a:p>
          <a:endParaRPr lang="en-US"/>
        </a:p>
      </dgm:t>
    </dgm:pt>
    <dgm:pt modelId="{090E2857-E3A8-4E32-9A1C-4EA5574F6D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Users are asked to confirm their email address for security purpose.</a:t>
          </a:r>
          <a:endParaRPr lang="en-US" dirty="0"/>
        </a:p>
      </dgm:t>
    </dgm:pt>
    <dgm:pt modelId="{84797476-B183-4245-9E5A-DAC9DF2EDBAD}" type="parTrans" cxnId="{122FB2BC-FCE2-4394-BB33-0C7D23B79BD8}">
      <dgm:prSet/>
      <dgm:spPr/>
      <dgm:t>
        <a:bodyPr/>
        <a:lstStyle/>
        <a:p>
          <a:endParaRPr lang="en-US"/>
        </a:p>
      </dgm:t>
    </dgm:pt>
    <dgm:pt modelId="{5B9921A1-65AD-45D2-842F-7FF95BD6BD13}" type="sibTrans" cxnId="{122FB2BC-FCE2-4394-BB33-0C7D23B79BD8}">
      <dgm:prSet/>
      <dgm:spPr/>
      <dgm:t>
        <a:bodyPr/>
        <a:lstStyle/>
        <a:p>
          <a:endParaRPr lang="en-US"/>
        </a:p>
      </dgm:t>
    </dgm:pt>
    <dgm:pt modelId="{5D8D34C8-AF3C-4E99-BA9E-C50EC9507828}">
      <dgm:prSet/>
      <dgm:spPr/>
      <dgm:t>
        <a:bodyPr/>
        <a:lstStyle/>
        <a:p>
          <a:pPr>
            <a:lnSpc>
              <a:spcPct val="100000"/>
            </a:lnSpc>
          </a:pPr>
          <a:endParaRPr lang="en-US" sz="1100"/>
        </a:p>
      </dgm:t>
    </dgm:pt>
    <dgm:pt modelId="{8C63E3C6-0B39-4FA4-A59F-7F8F7645E218}" type="parTrans" cxnId="{08A9B506-728D-44CB-A6EE-309358D0CE7E}">
      <dgm:prSet/>
      <dgm:spPr/>
      <dgm:t>
        <a:bodyPr/>
        <a:lstStyle/>
        <a:p>
          <a:endParaRPr lang="en-US"/>
        </a:p>
      </dgm:t>
    </dgm:pt>
    <dgm:pt modelId="{0C02E09C-E287-43A2-A25D-AD05F2D97DBC}" type="sibTrans" cxnId="{08A9B506-728D-44CB-A6EE-309358D0CE7E}">
      <dgm:prSet/>
      <dgm:spPr/>
      <dgm:t>
        <a:bodyPr/>
        <a:lstStyle/>
        <a:p>
          <a:endParaRPr lang="en-US"/>
        </a:p>
      </dgm:t>
    </dgm:pt>
    <dgm:pt modelId="{467EE8F3-43D4-4CD1-91D9-5CFB7769BD60}">
      <dgm:prSet custT="1"/>
      <dgm:spPr/>
      <dgm:t>
        <a:bodyPr/>
        <a:lstStyle/>
        <a:p>
          <a:r>
            <a:rPr lang="en-US" sz="1200" dirty="0"/>
            <a:t>Password</a:t>
          </a:r>
        </a:p>
      </dgm:t>
    </dgm:pt>
    <dgm:pt modelId="{20B5082B-923D-4FA2-8A4D-8DEF7514407B}" type="parTrans" cxnId="{6F49AC7C-7CD5-4C0F-95B0-57209CF82BD7}">
      <dgm:prSet/>
      <dgm:spPr/>
      <dgm:t>
        <a:bodyPr/>
        <a:lstStyle/>
        <a:p>
          <a:endParaRPr lang="en-IN"/>
        </a:p>
      </dgm:t>
    </dgm:pt>
    <dgm:pt modelId="{A6E11013-E09A-4833-AB49-37CABFDD23C4}" type="sibTrans" cxnId="{6F49AC7C-7CD5-4C0F-95B0-57209CF82BD7}">
      <dgm:prSet/>
      <dgm:spPr/>
      <dgm:t>
        <a:bodyPr/>
        <a:lstStyle/>
        <a:p>
          <a:endParaRPr lang="en-IN"/>
        </a:p>
      </dgm:t>
    </dgm:pt>
    <dgm:pt modelId="{96D7BF10-5C90-4FC5-A422-8CEBDBDBD02A}">
      <dgm:prSet custT="1"/>
      <dgm:spPr/>
      <dgm:t>
        <a:bodyPr/>
        <a:lstStyle/>
        <a:p>
          <a:r>
            <a:rPr lang="en-US" sz="1200" dirty="0"/>
            <a:t>Re-enter the password</a:t>
          </a:r>
        </a:p>
      </dgm:t>
    </dgm:pt>
    <dgm:pt modelId="{89236B4D-89E4-4A27-A82A-A7136A2F9432}" type="parTrans" cxnId="{2EEE593D-844B-4A97-A863-959D423A9A90}">
      <dgm:prSet/>
      <dgm:spPr/>
      <dgm:t>
        <a:bodyPr/>
        <a:lstStyle/>
        <a:p>
          <a:endParaRPr lang="en-IN"/>
        </a:p>
      </dgm:t>
    </dgm:pt>
    <dgm:pt modelId="{5383B5AE-60B1-47C3-AA96-53890581A693}" type="sibTrans" cxnId="{2EEE593D-844B-4A97-A863-959D423A9A90}">
      <dgm:prSet/>
      <dgm:spPr/>
      <dgm:t>
        <a:bodyPr/>
        <a:lstStyle/>
        <a:p>
          <a:endParaRPr lang="en-IN"/>
        </a:p>
      </dgm:t>
    </dgm:pt>
    <dgm:pt modelId="{7405F640-AFDB-49BF-9E18-8A2C3AF9B90E}">
      <dgm:prSet custT="1"/>
      <dgm:spPr/>
      <dgm:t>
        <a:bodyPr/>
        <a:lstStyle/>
        <a:p>
          <a:r>
            <a:rPr lang="en-IN" sz="1200" dirty="0"/>
            <a:t>Email id</a:t>
          </a:r>
          <a:endParaRPr lang="en-US" sz="1200" dirty="0"/>
        </a:p>
      </dgm:t>
    </dgm:pt>
    <dgm:pt modelId="{0E3716FF-4863-425C-B364-0E66A0E32611}" type="sibTrans" cxnId="{8B45819D-FF6B-4581-928A-0E6E4412F0FE}">
      <dgm:prSet/>
      <dgm:spPr/>
      <dgm:t>
        <a:bodyPr/>
        <a:lstStyle/>
        <a:p>
          <a:endParaRPr lang="en-US"/>
        </a:p>
      </dgm:t>
    </dgm:pt>
    <dgm:pt modelId="{F7841704-947F-4730-8200-BE73A881C12D}" type="parTrans" cxnId="{8B45819D-FF6B-4581-928A-0E6E4412F0FE}">
      <dgm:prSet/>
      <dgm:spPr/>
      <dgm:t>
        <a:bodyPr/>
        <a:lstStyle/>
        <a:p>
          <a:endParaRPr lang="en-US"/>
        </a:p>
      </dgm:t>
    </dgm:pt>
    <dgm:pt modelId="{C67EF404-ADC2-4C49-A9ED-4DEF92404080}">
      <dgm:prSet custT="1"/>
      <dgm:spPr/>
      <dgm:t>
        <a:bodyPr/>
        <a:lstStyle/>
        <a:p>
          <a:r>
            <a:rPr lang="en-US" sz="1200" dirty="0"/>
            <a:t>Upon successful confirmation, they are notified.</a:t>
          </a:r>
        </a:p>
      </dgm:t>
    </dgm:pt>
    <dgm:pt modelId="{F4867304-76D4-40FE-A565-2BD577D64FE8}" type="parTrans" cxnId="{5ED9AE31-D84E-421E-B32D-809471E11A37}">
      <dgm:prSet/>
      <dgm:spPr/>
      <dgm:t>
        <a:bodyPr/>
        <a:lstStyle/>
        <a:p>
          <a:endParaRPr lang="en-IN"/>
        </a:p>
      </dgm:t>
    </dgm:pt>
    <dgm:pt modelId="{9A644223-BB03-481B-A933-068D9DBB6DA4}" type="sibTrans" cxnId="{5ED9AE31-D84E-421E-B32D-809471E11A37}">
      <dgm:prSet/>
      <dgm:spPr/>
      <dgm:t>
        <a:bodyPr/>
        <a:lstStyle/>
        <a:p>
          <a:endParaRPr lang="en-IN"/>
        </a:p>
      </dgm:t>
    </dgm:pt>
    <dgm:pt modelId="{11D4962F-49CB-407A-B0A0-9D3FF5FAF234}" type="pres">
      <dgm:prSet presAssocID="{31C7702F-1F19-4855-BDC6-F1D689B2BB95}" presName="root" presStyleCnt="0">
        <dgm:presLayoutVars>
          <dgm:dir/>
          <dgm:resizeHandles val="exact"/>
        </dgm:presLayoutVars>
      </dgm:prSet>
      <dgm:spPr/>
    </dgm:pt>
    <dgm:pt modelId="{294C4330-E571-48A1-9FC7-9B073BDCF9B7}" type="pres">
      <dgm:prSet presAssocID="{D6E1EAEF-AA9F-4F17-A668-8E48252AD719}" presName="compNode" presStyleCnt="0"/>
      <dgm:spPr/>
    </dgm:pt>
    <dgm:pt modelId="{6E2A7520-84C7-4844-A4DC-F0C5EC4F4009}" type="pres">
      <dgm:prSet presAssocID="{D6E1EAEF-AA9F-4F17-A668-8E48252AD719}" presName="iconRect" presStyleLbl="node1" presStyleIdx="0" presStyleCnt="2" custLinFactNeighborX="52068" custLinFactNeighborY="33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C40A9F6-CFDE-488F-8C5B-48C12A2AFC67}" type="pres">
      <dgm:prSet presAssocID="{D6E1EAEF-AA9F-4F17-A668-8E48252AD719}" presName="iconSpace" presStyleCnt="0"/>
      <dgm:spPr/>
    </dgm:pt>
    <dgm:pt modelId="{06A25388-4467-4AB3-924B-D64B146E66FC}" type="pres">
      <dgm:prSet presAssocID="{D6E1EAEF-AA9F-4F17-A668-8E48252AD719}" presName="parTx" presStyleLbl="revTx" presStyleIdx="0" presStyleCnt="4" custScaleY="116791">
        <dgm:presLayoutVars>
          <dgm:chMax val="0"/>
          <dgm:chPref val="0"/>
        </dgm:presLayoutVars>
      </dgm:prSet>
      <dgm:spPr/>
    </dgm:pt>
    <dgm:pt modelId="{CA4A41DD-4D9D-4DF0-82B4-CB277CC0D4FE}" type="pres">
      <dgm:prSet presAssocID="{D6E1EAEF-AA9F-4F17-A668-8E48252AD719}" presName="txSpace" presStyleCnt="0"/>
      <dgm:spPr/>
    </dgm:pt>
    <dgm:pt modelId="{60450E5F-0994-46B7-A77E-779E211303B9}" type="pres">
      <dgm:prSet presAssocID="{D6E1EAEF-AA9F-4F17-A668-8E48252AD719}" presName="desTx" presStyleLbl="revTx" presStyleIdx="1" presStyleCnt="4">
        <dgm:presLayoutVars/>
      </dgm:prSet>
      <dgm:spPr/>
    </dgm:pt>
    <dgm:pt modelId="{6F58C347-11D8-42BC-A493-B56CA37A33FB}" type="pres">
      <dgm:prSet presAssocID="{89049A36-0C09-4E82-B4EC-B32810C66C80}" presName="sibTrans" presStyleCnt="0"/>
      <dgm:spPr/>
    </dgm:pt>
    <dgm:pt modelId="{1D8857BA-418A-4693-BF1B-5AF90DEDA9D5}" type="pres">
      <dgm:prSet presAssocID="{090E2857-E3A8-4E32-9A1C-4EA5574F6DA1}" presName="compNode" presStyleCnt="0"/>
      <dgm:spPr/>
    </dgm:pt>
    <dgm:pt modelId="{6243875F-7339-446E-9893-C036CBD7230B}" type="pres">
      <dgm:prSet presAssocID="{090E2857-E3A8-4E32-9A1C-4EA5574F6DA1}" presName="iconRect" presStyleLbl="node1" presStyleIdx="1" presStyleCnt="2" custLinFactNeighborX="64514" custLinFactNeighborY="121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1E33811B-03EA-4727-9012-89D99121D3D0}" type="pres">
      <dgm:prSet presAssocID="{090E2857-E3A8-4E32-9A1C-4EA5574F6DA1}" presName="iconSpace" presStyleCnt="0"/>
      <dgm:spPr/>
    </dgm:pt>
    <dgm:pt modelId="{A139B123-0509-426C-ACD9-9DE04776FCB1}" type="pres">
      <dgm:prSet presAssocID="{090E2857-E3A8-4E32-9A1C-4EA5574F6DA1}" presName="parTx" presStyleLbl="revTx" presStyleIdx="2" presStyleCnt="4">
        <dgm:presLayoutVars>
          <dgm:chMax val="0"/>
          <dgm:chPref val="0"/>
        </dgm:presLayoutVars>
      </dgm:prSet>
      <dgm:spPr/>
    </dgm:pt>
    <dgm:pt modelId="{CDC470DA-BDE3-4B71-9AC2-71B7BEECE1D1}" type="pres">
      <dgm:prSet presAssocID="{090E2857-E3A8-4E32-9A1C-4EA5574F6DA1}" presName="txSpace" presStyleCnt="0"/>
      <dgm:spPr/>
    </dgm:pt>
    <dgm:pt modelId="{6B5ED484-08F8-4CED-8874-882180E55F54}" type="pres">
      <dgm:prSet presAssocID="{090E2857-E3A8-4E32-9A1C-4EA5574F6DA1}" presName="desTx" presStyleLbl="revTx" presStyleIdx="3" presStyleCnt="4">
        <dgm:presLayoutVars/>
      </dgm:prSet>
      <dgm:spPr/>
    </dgm:pt>
  </dgm:ptLst>
  <dgm:cxnLst>
    <dgm:cxn modelId="{08A9B506-728D-44CB-A6EE-309358D0CE7E}" srcId="{090E2857-E3A8-4E32-9A1C-4EA5574F6DA1}" destId="{5D8D34C8-AF3C-4E99-BA9E-C50EC9507828}" srcOrd="0" destOrd="0" parTransId="{8C63E3C6-0B39-4FA4-A59F-7F8F7645E218}" sibTransId="{0C02E09C-E287-43A2-A25D-AD05F2D97DBC}"/>
    <dgm:cxn modelId="{42FC0E10-986F-44E0-8CBC-0C46422C7A57}" type="presOf" srcId="{0FC03731-3041-43BF-BB40-72CA6C1F6674}" destId="{60450E5F-0994-46B7-A77E-779E211303B9}" srcOrd="0" destOrd="0" presId="urn:microsoft.com/office/officeart/2018/2/layout/IconLabelDescriptionList"/>
    <dgm:cxn modelId="{B88DD824-FA0F-4DDB-B395-3DB4A89A31F8}" type="presOf" srcId="{7405F640-AFDB-49BF-9E18-8A2C3AF9B90E}" destId="{60450E5F-0994-46B7-A77E-779E211303B9}" srcOrd="0" destOrd="1" presId="urn:microsoft.com/office/officeart/2018/2/layout/IconLabelDescriptionList"/>
    <dgm:cxn modelId="{B696CF26-70BA-4336-8C2A-97169F41B5EC}" type="presOf" srcId="{090E2857-E3A8-4E32-9A1C-4EA5574F6DA1}" destId="{A139B123-0509-426C-ACD9-9DE04776FCB1}" srcOrd="0" destOrd="0" presId="urn:microsoft.com/office/officeart/2018/2/layout/IconLabelDescriptionList"/>
    <dgm:cxn modelId="{2E20D02F-A29E-4630-8580-1FA2C80B6EED}" srcId="{31C7702F-1F19-4855-BDC6-F1D689B2BB95}" destId="{D6E1EAEF-AA9F-4F17-A668-8E48252AD719}" srcOrd="0" destOrd="0" parTransId="{699433FF-2583-4DC3-A88C-9FC83D8E405B}" sibTransId="{89049A36-0C09-4E82-B4EC-B32810C66C80}"/>
    <dgm:cxn modelId="{5ED9AE31-D84E-421E-B32D-809471E11A37}" srcId="{5D8D34C8-AF3C-4E99-BA9E-C50EC9507828}" destId="{C67EF404-ADC2-4C49-A9ED-4DEF92404080}" srcOrd="0" destOrd="0" parTransId="{F4867304-76D4-40FE-A565-2BD577D64FE8}" sibTransId="{9A644223-BB03-481B-A933-068D9DBB6DA4}"/>
    <dgm:cxn modelId="{2EEE593D-844B-4A97-A863-959D423A9A90}" srcId="{0FC03731-3041-43BF-BB40-72CA6C1F6674}" destId="{96D7BF10-5C90-4FC5-A422-8CEBDBDBD02A}" srcOrd="2" destOrd="0" parTransId="{89236B4D-89E4-4A27-A82A-A7136A2F9432}" sibTransId="{5383B5AE-60B1-47C3-AA96-53890581A693}"/>
    <dgm:cxn modelId="{3E134A40-E29A-49E6-8B5F-8CEA14EAA2A1}" srcId="{D6E1EAEF-AA9F-4F17-A668-8E48252AD719}" destId="{0FC03731-3041-43BF-BB40-72CA6C1F6674}" srcOrd="0" destOrd="0" parTransId="{B5C412E8-4AF4-425C-8732-C97B3EB20331}" sibTransId="{AFAC9B3C-775D-41F5-989A-044434B36C1E}"/>
    <dgm:cxn modelId="{FA2FC45E-D9B8-4D05-BE97-D05EDEF300FF}" type="presOf" srcId="{31C7702F-1F19-4855-BDC6-F1D689B2BB95}" destId="{11D4962F-49CB-407A-B0A0-9D3FF5FAF234}" srcOrd="0" destOrd="0" presId="urn:microsoft.com/office/officeart/2018/2/layout/IconLabelDescriptionList"/>
    <dgm:cxn modelId="{6F49AC7C-7CD5-4C0F-95B0-57209CF82BD7}" srcId="{0FC03731-3041-43BF-BB40-72CA6C1F6674}" destId="{467EE8F3-43D4-4CD1-91D9-5CFB7769BD60}" srcOrd="1" destOrd="0" parTransId="{20B5082B-923D-4FA2-8A4D-8DEF7514407B}" sibTransId="{A6E11013-E09A-4833-AB49-37CABFDD23C4}"/>
    <dgm:cxn modelId="{8B45819D-FF6B-4581-928A-0E6E4412F0FE}" srcId="{0FC03731-3041-43BF-BB40-72CA6C1F6674}" destId="{7405F640-AFDB-49BF-9E18-8A2C3AF9B90E}" srcOrd="0" destOrd="0" parTransId="{F7841704-947F-4730-8200-BE73A881C12D}" sibTransId="{0E3716FF-4863-425C-B364-0E66A0E32611}"/>
    <dgm:cxn modelId="{DA0CEBA8-6B92-4CFB-95C9-F0CECE8B6F19}" type="presOf" srcId="{C67EF404-ADC2-4C49-A9ED-4DEF92404080}" destId="{6B5ED484-08F8-4CED-8874-882180E55F54}" srcOrd="0" destOrd="1" presId="urn:microsoft.com/office/officeart/2018/2/layout/IconLabelDescriptionList"/>
    <dgm:cxn modelId="{7B920EB3-96FD-4F11-A567-AF94126E2EEE}" type="presOf" srcId="{5D8D34C8-AF3C-4E99-BA9E-C50EC9507828}" destId="{6B5ED484-08F8-4CED-8874-882180E55F54}" srcOrd="0" destOrd="0" presId="urn:microsoft.com/office/officeart/2018/2/layout/IconLabelDescriptionList"/>
    <dgm:cxn modelId="{122FB2BC-FCE2-4394-BB33-0C7D23B79BD8}" srcId="{31C7702F-1F19-4855-BDC6-F1D689B2BB95}" destId="{090E2857-E3A8-4E32-9A1C-4EA5574F6DA1}" srcOrd="1" destOrd="0" parTransId="{84797476-B183-4245-9E5A-DAC9DF2EDBAD}" sibTransId="{5B9921A1-65AD-45D2-842F-7FF95BD6BD13}"/>
    <dgm:cxn modelId="{767536C9-2ABB-4CE3-A9F6-6F87E1D207E6}" type="presOf" srcId="{D6E1EAEF-AA9F-4F17-A668-8E48252AD719}" destId="{06A25388-4467-4AB3-924B-D64B146E66FC}" srcOrd="0" destOrd="0" presId="urn:microsoft.com/office/officeart/2018/2/layout/IconLabelDescriptionList"/>
    <dgm:cxn modelId="{FB7B5BDD-F910-4518-9936-38325B888670}" type="presOf" srcId="{96D7BF10-5C90-4FC5-A422-8CEBDBDBD02A}" destId="{60450E5F-0994-46B7-A77E-779E211303B9}" srcOrd="0" destOrd="3" presId="urn:microsoft.com/office/officeart/2018/2/layout/IconLabelDescriptionList"/>
    <dgm:cxn modelId="{102ED4F9-ABF6-4395-B4A1-8B960B10A277}" type="presOf" srcId="{467EE8F3-43D4-4CD1-91D9-5CFB7769BD60}" destId="{60450E5F-0994-46B7-A77E-779E211303B9}" srcOrd="0" destOrd="2" presId="urn:microsoft.com/office/officeart/2018/2/layout/IconLabelDescriptionList"/>
    <dgm:cxn modelId="{2B360B7B-4C59-47C7-A1C1-5E771646937D}" type="presParOf" srcId="{11D4962F-49CB-407A-B0A0-9D3FF5FAF234}" destId="{294C4330-E571-48A1-9FC7-9B073BDCF9B7}" srcOrd="0" destOrd="0" presId="urn:microsoft.com/office/officeart/2018/2/layout/IconLabelDescriptionList"/>
    <dgm:cxn modelId="{ADA67351-8162-4ABC-B6ED-9ABF3656A9BE}" type="presParOf" srcId="{294C4330-E571-48A1-9FC7-9B073BDCF9B7}" destId="{6E2A7520-84C7-4844-A4DC-F0C5EC4F4009}" srcOrd="0" destOrd="0" presId="urn:microsoft.com/office/officeart/2018/2/layout/IconLabelDescriptionList"/>
    <dgm:cxn modelId="{434659CA-4272-43CC-B9C4-899C3FE694A5}" type="presParOf" srcId="{294C4330-E571-48A1-9FC7-9B073BDCF9B7}" destId="{7C40A9F6-CFDE-488F-8C5B-48C12A2AFC67}" srcOrd="1" destOrd="0" presId="urn:microsoft.com/office/officeart/2018/2/layout/IconLabelDescriptionList"/>
    <dgm:cxn modelId="{823EE0C3-6843-4D89-A687-5660908D499A}" type="presParOf" srcId="{294C4330-E571-48A1-9FC7-9B073BDCF9B7}" destId="{06A25388-4467-4AB3-924B-D64B146E66FC}" srcOrd="2" destOrd="0" presId="urn:microsoft.com/office/officeart/2018/2/layout/IconLabelDescriptionList"/>
    <dgm:cxn modelId="{4B1431DA-60A8-4AA8-8D8E-2A4DBAB412E0}" type="presParOf" srcId="{294C4330-E571-48A1-9FC7-9B073BDCF9B7}" destId="{CA4A41DD-4D9D-4DF0-82B4-CB277CC0D4FE}" srcOrd="3" destOrd="0" presId="urn:microsoft.com/office/officeart/2018/2/layout/IconLabelDescriptionList"/>
    <dgm:cxn modelId="{61ACB873-166E-4161-9A65-2F5379A70B36}" type="presParOf" srcId="{294C4330-E571-48A1-9FC7-9B073BDCF9B7}" destId="{60450E5F-0994-46B7-A77E-779E211303B9}" srcOrd="4" destOrd="0" presId="urn:microsoft.com/office/officeart/2018/2/layout/IconLabelDescriptionList"/>
    <dgm:cxn modelId="{98FC49DF-CA1F-462D-A4D4-57CF7DF60782}" type="presParOf" srcId="{11D4962F-49CB-407A-B0A0-9D3FF5FAF234}" destId="{6F58C347-11D8-42BC-A493-B56CA37A33FB}" srcOrd="1" destOrd="0" presId="urn:microsoft.com/office/officeart/2018/2/layout/IconLabelDescriptionList"/>
    <dgm:cxn modelId="{CDF9EB24-319B-43DC-9FFB-D1713F678F81}" type="presParOf" srcId="{11D4962F-49CB-407A-B0A0-9D3FF5FAF234}" destId="{1D8857BA-418A-4693-BF1B-5AF90DEDA9D5}" srcOrd="2" destOrd="0" presId="urn:microsoft.com/office/officeart/2018/2/layout/IconLabelDescriptionList"/>
    <dgm:cxn modelId="{26C5D49E-FF1B-4A7E-AC8B-69FA3D5954AA}" type="presParOf" srcId="{1D8857BA-418A-4693-BF1B-5AF90DEDA9D5}" destId="{6243875F-7339-446E-9893-C036CBD7230B}" srcOrd="0" destOrd="0" presId="urn:microsoft.com/office/officeart/2018/2/layout/IconLabelDescriptionList"/>
    <dgm:cxn modelId="{D4ADACF7-A07D-47D0-89C2-C1AA81BCB5F6}" type="presParOf" srcId="{1D8857BA-418A-4693-BF1B-5AF90DEDA9D5}" destId="{1E33811B-03EA-4727-9012-89D99121D3D0}" srcOrd="1" destOrd="0" presId="urn:microsoft.com/office/officeart/2018/2/layout/IconLabelDescriptionList"/>
    <dgm:cxn modelId="{64EFE2A6-6CAB-4C91-BA66-36841B0EF218}" type="presParOf" srcId="{1D8857BA-418A-4693-BF1B-5AF90DEDA9D5}" destId="{A139B123-0509-426C-ACD9-9DE04776FCB1}" srcOrd="2" destOrd="0" presId="urn:microsoft.com/office/officeart/2018/2/layout/IconLabelDescriptionList"/>
    <dgm:cxn modelId="{1D582BEB-679A-4116-A7FA-D98C8601CD63}" type="presParOf" srcId="{1D8857BA-418A-4693-BF1B-5AF90DEDA9D5}" destId="{CDC470DA-BDE3-4B71-9AC2-71B7BEECE1D1}" srcOrd="3" destOrd="0" presId="urn:microsoft.com/office/officeart/2018/2/layout/IconLabelDescriptionList"/>
    <dgm:cxn modelId="{D3D57E71-D122-46EC-B673-EE8EF125C780}" type="presParOf" srcId="{1D8857BA-418A-4693-BF1B-5AF90DEDA9D5}" destId="{6B5ED484-08F8-4CED-8874-882180E55F5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BD251-98AD-4FF2-91C8-4A363B8F5E0D}">
      <dsp:nvSpPr>
        <dsp:cNvPr id="0" name=""/>
        <dsp:cNvSpPr/>
      </dsp:nvSpPr>
      <dsp:spPr>
        <a:xfrm>
          <a:off x="0" y="451836"/>
          <a:ext cx="485535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E46C2-66D0-4377-9A57-B0077A7592DB}">
      <dsp:nvSpPr>
        <dsp:cNvPr id="0" name=""/>
        <dsp:cNvSpPr/>
      </dsp:nvSpPr>
      <dsp:spPr>
        <a:xfrm>
          <a:off x="242767" y="57916"/>
          <a:ext cx="3398746" cy="767520"/>
        </a:xfrm>
        <a:prstGeom prst="roundRect">
          <a:avLst/>
        </a:prstGeom>
        <a:solidFill>
          <a:srgbClr val="1B38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465" tIns="0" rIns="128465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David Owopetu</a:t>
          </a:r>
          <a:endParaRPr lang="en-US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80234" y="95383"/>
        <a:ext cx="3323812" cy="692586"/>
      </dsp:txXfrm>
    </dsp:sp>
    <dsp:sp modelId="{F8543C76-AF0E-4F8A-BE4C-FF19490F38B7}">
      <dsp:nvSpPr>
        <dsp:cNvPr id="0" name=""/>
        <dsp:cNvSpPr/>
      </dsp:nvSpPr>
      <dsp:spPr>
        <a:xfrm>
          <a:off x="0" y="1621036"/>
          <a:ext cx="485535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8403E-CF15-47F1-83CC-3729636EC940}">
      <dsp:nvSpPr>
        <dsp:cNvPr id="0" name=""/>
        <dsp:cNvSpPr/>
      </dsp:nvSpPr>
      <dsp:spPr>
        <a:xfrm>
          <a:off x="242767" y="1237277"/>
          <a:ext cx="3398746" cy="767520"/>
        </a:xfrm>
        <a:prstGeom prst="roundRect">
          <a:avLst/>
        </a:prstGeom>
        <a:solidFill>
          <a:srgbClr val="1B38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465" tIns="0" rIns="128465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Abisola</a:t>
          </a:r>
          <a:r>
            <a:rPr lang="en-IN" sz="2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IN" sz="2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Olakanmi</a:t>
          </a:r>
          <a:endParaRPr lang="en-US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80234" y="1274744"/>
        <a:ext cx="3323812" cy="692586"/>
      </dsp:txXfrm>
    </dsp:sp>
    <dsp:sp modelId="{CE82F563-A457-4617-A6B3-79D73BAA468B}">
      <dsp:nvSpPr>
        <dsp:cNvPr id="0" name=""/>
        <dsp:cNvSpPr/>
      </dsp:nvSpPr>
      <dsp:spPr>
        <a:xfrm>
          <a:off x="0" y="2800397"/>
          <a:ext cx="485535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9124B-97E1-408C-BDAE-9CFBC03B1A86}">
      <dsp:nvSpPr>
        <dsp:cNvPr id="0" name=""/>
        <dsp:cNvSpPr/>
      </dsp:nvSpPr>
      <dsp:spPr>
        <a:xfrm>
          <a:off x="242767" y="2416637"/>
          <a:ext cx="3398746" cy="767520"/>
        </a:xfrm>
        <a:prstGeom prst="roundRect">
          <a:avLst/>
        </a:prstGeom>
        <a:solidFill>
          <a:srgbClr val="1B38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465" tIns="0" rIns="128465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Dhyan</a:t>
          </a:r>
          <a:r>
            <a:rPr lang="en-IN" sz="2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Trivedi</a:t>
          </a:r>
          <a:endParaRPr lang="en-US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80234" y="2454104"/>
        <a:ext cx="3323812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515A9-55D8-4441-B15A-4989F0A5935A}">
      <dsp:nvSpPr>
        <dsp:cNvPr id="0" name=""/>
        <dsp:cNvSpPr/>
      </dsp:nvSpPr>
      <dsp:spPr>
        <a:xfrm>
          <a:off x="0" y="6479"/>
          <a:ext cx="6308804" cy="8490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F21F2-D37E-464E-B476-7DAEBD05881F}">
      <dsp:nvSpPr>
        <dsp:cNvPr id="0" name=""/>
        <dsp:cNvSpPr/>
      </dsp:nvSpPr>
      <dsp:spPr>
        <a:xfrm>
          <a:off x="256836" y="197515"/>
          <a:ext cx="466974" cy="466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1F6EB-3B9E-42C0-866D-98E5D7BF6442}">
      <dsp:nvSpPr>
        <dsp:cNvPr id="0" name=""/>
        <dsp:cNvSpPr/>
      </dsp:nvSpPr>
      <dsp:spPr>
        <a:xfrm>
          <a:off x="980647" y="6479"/>
          <a:ext cx="2838961" cy="84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57" tIns="89857" rIns="89857" bIns="898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 ASP.NET core web app which lets user register themselves.</a:t>
          </a:r>
          <a:endParaRPr lang="en-US" sz="1600" kern="1200" dirty="0"/>
        </a:p>
      </dsp:txBody>
      <dsp:txXfrm>
        <a:off x="980647" y="6479"/>
        <a:ext cx="2838961" cy="849045"/>
      </dsp:txXfrm>
    </dsp:sp>
    <dsp:sp modelId="{BF9B7E2F-1D57-4174-B448-D35130D645B6}">
      <dsp:nvSpPr>
        <dsp:cNvPr id="0" name=""/>
        <dsp:cNvSpPr/>
      </dsp:nvSpPr>
      <dsp:spPr>
        <a:xfrm>
          <a:off x="3819609" y="6479"/>
          <a:ext cx="2488236" cy="84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57" tIns="89857" rIns="89857" bIns="8985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First time users can register, and registered users can log-in and see fellow registered users.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/>
            <a:t>All user data is presented in the tabular format</a:t>
          </a:r>
          <a:endParaRPr lang="en-US" sz="1100" kern="1200" dirty="0"/>
        </a:p>
      </dsp:txBody>
      <dsp:txXfrm>
        <a:off x="3819609" y="6479"/>
        <a:ext cx="2488236" cy="849045"/>
      </dsp:txXfrm>
    </dsp:sp>
    <dsp:sp modelId="{9C5539D4-CA38-4A02-8962-0D1D49BB4B8F}">
      <dsp:nvSpPr>
        <dsp:cNvPr id="0" name=""/>
        <dsp:cNvSpPr/>
      </dsp:nvSpPr>
      <dsp:spPr>
        <a:xfrm>
          <a:off x="0" y="1067786"/>
          <a:ext cx="6308804" cy="8490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EB4C6-E3C8-4D6F-936A-7A4E747A5335}">
      <dsp:nvSpPr>
        <dsp:cNvPr id="0" name=""/>
        <dsp:cNvSpPr/>
      </dsp:nvSpPr>
      <dsp:spPr>
        <a:xfrm>
          <a:off x="256836" y="1258821"/>
          <a:ext cx="466974" cy="466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70C3A-B9EB-47A4-8E6C-3E4C52F71EF3}">
      <dsp:nvSpPr>
        <dsp:cNvPr id="0" name=""/>
        <dsp:cNvSpPr/>
      </dsp:nvSpPr>
      <dsp:spPr>
        <a:xfrm>
          <a:off x="980647" y="1067786"/>
          <a:ext cx="5327197" cy="84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57" tIns="89857" rIns="89857" bIns="898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Registration requests get stored in MS SQL Database</a:t>
          </a:r>
          <a:endParaRPr lang="en-US" sz="1600" kern="1200" dirty="0"/>
        </a:p>
      </dsp:txBody>
      <dsp:txXfrm>
        <a:off x="980647" y="1067786"/>
        <a:ext cx="5327197" cy="849045"/>
      </dsp:txXfrm>
    </dsp:sp>
    <dsp:sp modelId="{42045EA9-A27D-4AE2-AA58-5955EBC67316}">
      <dsp:nvSpPr>
        <dsp:cNvPr id="0" name=""/>
        <dsp:cNvSpPr/>
      </dsp:nvSpPr>
      <dsp:spPr>
        <a:xfrm>
          <a:off x="0" y="2129093"/>
          <a:ext cx="6308804" cy="8490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5011A-44E4-4734-98C2-EDDDE8BC6DFF}">
      <dsp:nvSpPr>
        <dsp:cNvPr id="0" name=""/>
        <dsp:cNvSpPr/>
      </dsp:nvSpPr>
      <dsp:spPr>
        <a:xfrm>
          <a:off x="256836" y="2320128"/>
          <a:ext cx="466974" cy="466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366E-EA95-4CE7-9C9C-317BC3870C4F}">
      <dsp:nvSpPr>
        <dsp:cNvPr id="0" name=""/>
        <dsp:cNvSpPr/>
      </dsp:nvSpPr>
      <dsp:spPr>
        <a:xfrm>
          <a:off x="980647" y="2129093"/>
          <a:ext cx="5327197" cy="84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57" tIns="89857" rIns="89857" bIns="898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Manager can manage user registration request.</a:t>
          </a:r>
          <a:endParaRPr lang="en-US" sz="1600" kern="1200" dirty="0"/>
        </a:p>
      </dsp:txBody>
      <dsp:txXfrm>
        <a:off x="980647" y="2129093"/>
        <a:ext cx="5327197" cy="849045"/>
      </dsp:txXfrm>
    </dsp:sp>
    <dsp:sp modelId="{BF8A342E-8670-4EC3-A517-A163998052BC}">
      <dsp:nvSpPr>
        <dsp:cNvPr id="0" name=""/>
        <dsp:cNvSpPr/>
      </dsp:nvSpPr>
      <dsp:spPr>
        <a:xfrm>
          <a:off x="0" y="3190400"/>
          <a:ext cx="6308804" cy="8490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4CE9D-7355-40D5-900E-FBEAD6C8E33F}">
      <dsp:nvSpPr>
        <dsp:cNvPr id="0" name=""/>
        <dsp:cNvSpPr/>
      </dsp:nvSpPr>
      <dsp:spPr>
        <a:xfrm>
          <a:off x="256836" y="3381435"/>
          <a:ext cx="466974" cy="466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F8B74-F775-4FB6-8D31-889CDA36C31A}">
      <dsp:nvSpPr>
        <dsp:cNvPr id="0" name=""/>
        <dsp:cNvSpPr/>
      </dsp:nvSpPr>
      <dsp:spPr>
        <a:xfrm>
          <a:off x="980647" y="3190400"/>
          <a:ext cx="5327197" cy="84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57" tIns="89857" rIns="89857" bIns="898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Admin manages the entire database.</a:t>
          </a:r>
          <a:endParaRPr lang="en-US" sz="1600" kern="1200" dirty="0"/>
        </a:p>
      </dsp:txBody>
      <dsp:txXfrm>
        <a:off x="980647" y="3190400"/>
        <a:ext cx="5327197" cy="849045"/>
      </dsp:txXfrm>
    </dsp:sp>
    <dsp:sp modelId="{622E9380-83E9-47F8-85A7-57B617DE968D}">
      <dsp:nvSpPr>
        <dsp:cNvPr id="0" name=""/>
        <dsp:cNvSpPr/>
      </dsp:nvSpPr>
      <dsp:spPr>
        <a:xfrm>
          <a:off x="0" y="4251706"/>
          <a:ext cx="6308804" cy="8490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8D771-D8CE-4DD3-AEEC-347C31716130}">
      <dsp:nvSpPr>
        <dsp:cNvPr id="0" name=""/>
        <dsp:cNvSpPr/>
      </dsp:nvSpPr>
      <dsp:spPr>
        <a:xfrm>
          <a:off x="256836" y="4442741"/>
          <a:ext cx="466974" cy="4669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D2FD8-57E9-492E-8F96-1266C9DE8FC3}">
      <dsp:nvSpPr>
        <dsp:cNvPr id="0" name=""/>
        <dsp:cNvSpPr/>
      </dsp:nvSpPr>
      <dsp:spPr>
        <a:xfrm>
          <a:off x="980647" y="4251706"/>
          <a:ext cx="5327197" cy="84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57" tIns="89857" rIns="89857" bIns="898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All user data is maintained by SSMS server.</a:t>
          </a:r>
          <a:endParaRPr lang="en-US" sz="1600" kern="1200" dirty="0"/>
        </a:p>
      </dsp:txBody>
      <dsp:txXfrm>
        <a:off x="980647" y="4251706"/>
        <a:ext cx="5327197" cy="849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A7520-84C7-4844-A4DC-F0C5EC4F4009}">
      <dsp:nvSpPr>
        <dsp:cNvPr id="0" name=""/>
        <dsp:cNvSpPr/>
      </dsp:nvSpPr>
      <dsp:spPr>
        <a:xfrm>
          <a:off x="491026" y="652882"/>
          <a:ext cx="933751" cy="933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25388-4467-4AB3-924B-D64B146E66FC}">
      <dsp:nvSpPr>
        <dsp:cNvPr id="0" name=""/>
        <dsp:cNvSpPr/>
      </dsp:nvSpPr>
      <dsp:spPr>
        <a:xfrm>
          <a:off x="4841" y="1591130"/>
          <a:ext cx="2667860" cy="102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 dirty="0"/>
            <a:t>Users are prompted with a registration form in which they must fill in their credentials, </a:t>
          </a:r>
          <a:r>
            <a:rPr lang="en-US" sz="1400" b="1" kern="1200" dirty="0"/>
            <a:t>such as</a:t>
          </a:r>
        </a:p>
      </dsp:txBody>
      <dsp:txXfrm>
        <a:off x="4841" y="1591130"/>
        <a:ext cx="2667860" cy="1023378"/>
      </dsp:txXfrm>
    </dsp:sp>
    <dsp:sp modelId="{60450E5F-0994-46B7-A77E-779E211303B9}">
      <dsp:nvSpPr>
        <dsp:cNvPr id="0" name=""/>
        <dsp:cNvSpPr/>
      </dsp:nvSpPr>
      <dsp:spPr>
        <a:xfrm>
          <a:off x="4841" y="2591830"/>
          <a:ext cx="2667860" cy="745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Email id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Password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Re-enter the password</a:t>
          </a:r>
        </a:p>
      </dsp:txBody>
      <dsp:txXfrm>
        <a:off x="4841" y="2591830"/>
        <a:ext cx="2667860" cy="745679"/>
      </dsp:txXfrm>
    </dsp:sp>
    <dsp:sp modelId="{6243875F-7339-446E-9893-C036CBD7230B}">
      <dsp:nvSpPr>
        <dsp:cNvPr id="0" name=""/>
        <dsp:cNvSpPr/>
      </dsp:nvSpPr>
      <dsp:spPr>
        <a:xfrm>
          <a:off x="3741978" y="820420"/>
          <a:ext cx="933751" cy="933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9B123-0509-426C-ACD9-9DE04776FCB1}">
      <dsp:nvSpPr>
        <dsp:cNvPr id="0" name=""/>
        <dsp:cNvSpPr/>
      </dsp:nvSpPr>
      <dsp:spPr>
        <a:xfrm>
          <a:off x="3139577" y="1750502"/>
          <a:ext cx="2667860" cy="87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 dirty="0"/>
            <a:t>Users are asked to confirm their email address for security purpose.</a:t>
          </a:r>
          <a:endParaRPr lang="en-US" sz="1400" kern="1200" dirty="0"/>
        </a:p>
      </dsp:txBody>
      <dsp:txXfrm>
        <a:off x="3139577" y="1750502"/>
        <a:ext cx="2667860" cy="876247"/>
      </dsp:txXfrm>
    </dsp:sp>
    <dsp:sp modelId="{6B5ED484-08F8-4CED-8874-882180E55F54}">
      <dsp:nvSpPr>
        <dsp:cNvPr id="0" name=""/>
        <dsp:cNvSpPr/>
      </dsp:nvSpPr>
      <dsp:spPr>
        <a:xfrm>
          <a:off x="3139577" y="2677637"/>
          <a:ext cx="2667860" cy="57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Upon successful confirmation, they are notified.</a:t>
          </a:r>
        </a:p>
      </dsp:txBody>
      <dsp:txXfrm>
        <a:off x="3139577" y="2677637"/>
        <a:ext cx="2667860" cy="57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64FC4-0F13-434D-8090-AA2F9CF4AEB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F634B-59C8-48BB-B527-E5A8FA496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6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solidFill>
                <a:srgbClr val="1B38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F634B-59C8-48BB-B527-E5A8FA49677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F634B-59C8-48BB-B527-E5A8FA49677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9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F634B-59C8-48BB-B527-E5A8FA49677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2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6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9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8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75" r:id="rId6"/>
    <p:sldLayoutId id="2147483771" r:id="rId7"/>
    <p:sldLayoutId id="2147483772" r:id="rId8"/>
    <p:sldLayoutId id="2147483773" r:id="rId9"/>
    <p:sldLayoutId id="2147483774" r:id="rId10"/>
    <p:sldLayoutId id="214748377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7E430-F621-72EF-06F2-8FF80856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4198"/>
            <a:ext cx="6215605" cy="200526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dirty="0"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BDAT_1001</a:t>
            </a:r>
            <a:br>
              <a:rPr lang="en-IN" dirty="0"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</a:br>
            <a:r>
              <a:rPr lang="en-IN" dirty="0"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Information encoding standards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CD58C-4C8D-43B8-1C0B-2CA5A8E44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17" y="5412091"/>
            <a:ext cx="6121121" cy="122990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Authentication and Authorization System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F86D-A2C6-5CD1-F4F2-84EA4807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02" y="0"/>
            <a:ext cx="5224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8670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73E7-1CDB-6373-F873-3CB213D4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378" y="364792"/>
            <a:ext cx="3876475" cy="700332"/>
          </a:xfrm>
        </p:spPr>
        <p:txBody>
          <a:bodyPr/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Manager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C21913-6088-E69F-F4FC-173E7FBA9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54" y="1814339"/>
            <a:ext cx="6682168" cy="399360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A4E42-F64D-C37A-D218-99F5197A8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879" y="1388197"/>
            <a:ext cx="3232677" cy="368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7736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B373-BC8B-C009-993A-73CFEF39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615" y="0"/>
            <a:ext cx="2690770" cy="1192830"/>
          </a:xfrm>
        </p:spPr>
        <p:txBody>
          <a:bodyPr/>
          <a:lstStyle/>
          <a:p>
            <a:r>
              <a:rPr lang="en-IN">
                <a:latin typeface="Segoe UI Semibold" panose="020B0702040204020203" pitchFamily="34" charset="0"/>
                <a:cs typeface="Segoe UI Semibold" panose="020B0702040204020203" pitchFamily="34" charset="0"/>
              </a:rPr>
              <a:t>Admin View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75EA8F-CEB2-7FA3-C6AE-956F4F30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1" y="2529729"/>
            <a:ext cx="5971927" cy="3607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74387D-A3F1-B691-7556-A5D47EA8728A}"/>
              </a:ext>
            </a:extLst>
          </p:cNvPr>
          <p:cNvSpPr txBox="1"/>
          <p:nvPr/>
        </p:nvSpPr>
        <p:spPr>
          <a:xfrm>
            <a:off x="809378" y="1632859"/>
            <a:ext cx="425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Only the Admin can delete any contact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B234CA-88B3-5C6A-27AF-E66041D47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385" y="2002191"/>
            <a:ext cx="3171697" cy="360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6753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0515-CEA6-61B9-9E27-CD20652B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241" y="111760"/>
            <a:ext cx="3423518" cy="84605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Code View - User</a:t>
            </a:r>
            <a:endParaRPr lang="en-IN" u="sng" dirty="0">
              <a:solidFill>
                <a:srgbClr val="85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FFF158-489B-D638-4961-1026758EC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30" y="1557371"/>
            <a:ext cx="5463477" cy="427889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E473C0-E278-B179-A758-2354A443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00" y="1557371"/>
            <a:ext cx="5162520" cy="427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C9EE-7927-06F3-1FE7-CE756CD4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043" y="-233680"/>
            <a:ext cx="4693518" cy="115085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Code View - Manager</a:t>
            </a:r>
            <a:endParaRPr lang="en-IN" u="sng" dirty="0">
              <a:solidFill>
                <a:srgbClr val="85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9B78AC-C471-C337-0521-31461EE0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70" y="1094936"/>
            <a:ext cx="9454992" cy="49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0301-9DDA-D479-B9B9-2DFBC45A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801" y="0"/>
            <a:ext cx="3860398" cy="81557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Code View -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1E807-5BA8-641F-5DCB-FD69E7026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26" y="1228408"/>
            <a:ext cx="5364921" cy="5070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576ADC-F900-3EE1-4B6F-632BB5B8C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55" y="1228408"/>
            <a:ext cx="5245647" cy="50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6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52A-1C1D-935F-FD6E-A13835DA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146" y="208343"/>
            <a:ext cx="4183323" cy="95459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Code View - Database</a:t>
            </a:r>
            <a:endParaRPr lang="en-IN" u="sng" dirty="0">
              <a:solidFill>
                <a:srgbClr val="85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8A2B5-149F-104E-D150-8059187D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465863"/>
            <a:ext cx="9214338" cy="47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1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with blue text&#10;&#10;Description automatically generated">
            <a:extLst>
              <a:ext uri="{FF2B5EF4-FFF2-40B4-BE49-F238E27FC236}">
                <a16:creationId xmlns:a16="http://schemas.microsoft.com/office/drawing/2014/main" id="{81D2B235-F5F1-B6BA-FE74-6A007C5C6061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093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BF840C-A6EE-1B67-EF5E-D3EA41ED5B24}"/>
              </a:ext>
            </a:extLst>
          </p:cNvPr>
          <p:cNvSpPr txBox="1"/>
          <p:nvPr/>
        </p:nvSpPr>
        <p:spPr>
          <a:xfrm>
            <a:off x="8281767" y="5783623"/>
            <a:ext cx="409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18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67A1-224B-DD23-21DD-22A69C41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277" y="429490"/>
            <a:ext cx="4567445" cy="975360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Team Members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53D8953-7479-6635-2C4F-C588D0411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676441"/>
              </p:ext>
            </p:extLst>
          </p:nvPr>
        </p:nvGraphicFramePr>
        <p:xfrm>
          <a:off x="1077362" y="2427316"/>
          <a:ext cx="4855352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62380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1C4B-8398-36A9-E965-3B3B018E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1597960"/>
            <a:ext cx="3001415" cy="3555931"/>
          </a:xfrm>
        </p:spPr>
        <p:txBody>
          <a:bodyPr anchor="ctr" anchorCtr="0">
            <a:normAutofit/>
          </a:bodyPr>
          <a:lstStyle/>
          <a:p>
            <a:r>
              <a:rPr lang="en-IN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Summary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006C983-85AE-8540-4312-759B3E0C5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423042"/>
              </p:ext>
            </p:extLst>
          </p:nvPr>
        </p:nvGraphicFramePr>
        <p:xfrm>
          <a:off x="4668782" y="775856"/>
          <a:ext cx="6308804" cy="510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48018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52A-1C1D-935F-FD6E-A13835DA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055" y="39943"/>
            <a:ext cx="4183323" cy="95459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Working Fine!</a:t>
            </a:r>
            <a:endParaRPr lang="en-IN" dirty="0">
              <a:solidFill>
                <a:srgbClr val="85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90000-C60C-A1F0-D1DD-D3F49482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33" y="1244890"/>
            <a:ext cx="9164368" cy="48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8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5713-F6CC-E3A3-22F6-E73182CF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85" y="887372"/>
            <a:ext cx="3247734" cy="893625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F37D-3C24-7A7C-5884-36BEC2A8D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84" y="2295726"/>
            <a:ext cx="3910672" cy="26380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Users are asked to register if, they are visiting the website for the first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If not, they can log in and access their account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Register users can also see all the users registered in the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6BB84-EF58-663B-BDB9-919BC965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956" y="1105319"/>
            <a:ext cx="6781860" cy="40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688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4E72-5F6D-0FBF-5001-F91436E9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45" y="919845"/>
            <a:ext cx="3832949" cy="717664"/>
          </a:xfrm>
        </p:spPr>
        <p:txBody>
          <a:bodyPr>
            <a:normAutofit/>
          </a:bodyPr>
          <a:lstStyle/>
          <a:p>
            <a:r>
              <a:rPr lang="en-IN" dirty="0"/>
              <a:t>Registration Page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5C6C530-C174-C1AD-273E-D47690ECF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376032"/>
              </p:ext>
            </p:extLst>
          </p:nvPr>
        </p:nvGraphicFramePr>
        <p:xfrm>
          <a:off x="553796" y="1768510"/>
          <a:ext cx="5812280" cy="395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B3C08B2-3B50-D7D3-EDE6-50CBC469DB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856" y="746735"/>
            <a:ext cx="4130398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077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DDCD-24F8-F31C-9196-733FDED2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793" y="306591"/>
            <a:ext cx="4233079" cy="813680"/>
          </a:xfrm>
        </p:spPr>
        <p:txBody>
          <a:bodyPr>
            <a:normAutofit/>
          </a:bodyPr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New Contacts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8578F-FF32-DB15-E653-B27ACA783651}"/>
              </a:ext>
            </a:extLst>
          </p:cNvPr>
          <p:cNvSpPr txBox="1"/>
          <p:nvPr/>
        </p:nvSpPr>
        <p:spPr>
          <a:xfrm>
            <a:off x="1157147" y="2463226"/>
            <a:ext cx="4233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All Roles can create Contacts</a:t>
            </a:r>
          </a:p>
          <a:p>
            <a:endParaRPr lang="en-CA" sz="2000" b="1" dirty="0">
              <a:solidFill>
                <a:schemeClr val="bg2">
                  <a:lumMod val="1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b="1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000" b="1" dirty="0">
              <a:solidFill>
                <a:schemeClr val="bg2">
                  <a:lumMod val="1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b="1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000" b="1" dirty="0">
              <a:solidFill>
                <a:schemeClr val="bg2">
                  <a:lumMod val="1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b="1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Admin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E74FAF-224B-C9FB-B612-917D6221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379" y="1474325"/>
            <a:ext cx="3698985" cy="4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3498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BBEE-12CA-0ED9-7DEF-8066AEC6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61" y="720188"/>
            <a:ext cx="2994906" cy="930638"/>
          </a:xfrm>
        </p:spPr>
        <p:txBody>
          <a:bodyPr>
            <a:normAutofit/>
          </a:bodyPr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Log 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27CA-2AF0-2775-29F4-9B8CF513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267828"/>
            <a:ext cx="4086137" cy="2758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After logging in, users can see details of contacts lists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 id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Password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Name 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IN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E.t.c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B98D7-D349-0080-A790-16DD65AE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546" y="500269"/>
            <a:ext cx="4344573" cy="53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19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D2CE-1AEE-161B-C0D2-39946711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881" y="301451"/>
            <a:ext cx="2580238" cy="810992"/>
          </a:xfrm>
        </p:spPr>
        <p:txBody>
          <a:bodyPr/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9EC7E-21C9-28C2-AC4B-56DE2628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83" y="1548281"/>
            <a:ext cx="7054662" cy="3929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505F7-71C7-321D-4C51-DE95B46C815C}"/>
              </a:ext>
            </a:extLst>
          </p:cNvPr>
          <p:cNvSpPr txBox="1"/>
          <p:nvPr/>
        </p:nvSpPr>
        <p:spPr>
          <a:xfrm>
            <a:off x="683289" y="2773345"/>
            <a:ext cx="2883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Only updates it’s </a:t>
            </a:r>
          </a:p>
          <a:p>
            <a:endParaRPr lang="en-CA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CA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own detail contacts</a:t>
            </a:r>
          </a:p>
        </p:txBody>
      </p:sp>
    </p:spTree>
    <p:extLst>
      <p:ext uri="{BB962C8B-B14F-4D97-AF65-F5344CB8AC3E}">
        <p14:creationId xmlns:p14="http://schemas.microsoft.com/office/powerpoint/2010/main" val="236492632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256</Words>
  <Application>Microsoft Office PowerPoint</Application>
  <PresentationFormat>Widescreen</PresentationFormat>
  <Paragraphs>55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Avenir Next LT Pro</vt:lpstr>
      <vt:lpstr>Avenir Next LT Pro Light</vt:lpstr>
      <vt:lpstr>Calibri</vt:lpstr>
      <vt:lpstr>Courier New</vt:lpstr>
      <vt:lpstr>Segoe UI Semibold</vt:lpstr>
      <vt:lpstr>Wingdings</vt:lpstr>
      <vt:lpstr>BlocksVTI</vt:lpstr>
      <vt:lpstr>BDAT_1001 Information encoding standards</vt:lpstr>
      <vt:lpstr>Team Members</vt:lpstr>
      <vt:lpstr>Summary</vt:lpstr>
      <vt:lpstr>Database Working Fine!</vt:lpstr>
      <vt:lpstr>Home Page</vt:lpstr>
      <vt:lpstr>Registration Page</vt:lpstr>
      <vt:lpstr>Create New Contacts</vt:lpstr>
      <vt:lpstr>Log in Page</vt:lpstr>
      <vt:lpstr>User view</vt:lpstr>
      <vt:lpstr>Manager View</vt:lpstr>
      <vt:lpstr>Admin View</vt:lpstr>
      <vt:lpstr>Code View - User</vt:lpstr>
      <vt:lpstr>Code View - Manager</vt:lpstr>
      <vt:lpstr>Code View - Admin</vt:lpstr>
      <vt:lpstr>Code View -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Dhyan Trivedi</dc:creator>
  <cp:lastModifiedBy>David Owopetu</cp:lastModifiedBy>
  <cp:revision>28</cp:revision>
  <dcterms:created xsi:type="dcterms:W3CDTF">2024-04-05T22:58:37Z</dcterms:created>
  <dcterms:modified xsi:type="dcterms:W3CDTF">2024-04-08T01:34:04Z</dcterms:modified>
</cp:coreProperties>
</file>