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75" r:id="rId5"/>
    <p:sldId id="261" r:id="rId6"/>
    <p:sldId id="276" r:id="rId7"/>
    <p:sldId id="272" r:id="rId8"/>
    <p:sldId id="274" r:id="rId9"/>
    <p:sldId id="277" r:id="rId10"/>
    <p:sldId id="266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865C4-4CD3-4EDE-BFCD-3A2DC5980A55}" v="2572" dt="2020-04-21T12:03:15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22"/>
    <p:restoredTop sz="94628"/>
  </p:normalViewPr>
  <p:slideViewPr>
    <p:cSldViewPr snapToGrid="0" snapToObjects="1">
      <p:cViewPr>
        <p:scale>
          <a:sx n="100" d="100"/>
          <a:sy n="100" d="100"/>
        </p:scale>
        <p:origin x="-595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Row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Jan 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10000</c:v>
                </c:pt>
                <c:pt idx="1">
                  <c:v>17000</c:v>
                </c:pt>
                <c:pt idx="2">
                  <c:v>15000</c:v>
                </c:pt>
                <c:pt idx="3">
                  <c:v>25000</c:v>
                </c:pt>
                <c:pt idx="4">
                  <c:v>21000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E-864C-8309-B65135E812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91023839"/>
        <c:axId val="1690329023"/>
      </c:barChart>
      <c:catAx>
        <c:axId val="1691023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329023"/>
        <c:crosses val="autoZero"/>
        <c:auto val="1"/>
        <c:lblAlgn val="ctr"/>
        <c:lblOffset val="100"/>
        <c:noMultiLvlLbl val="0"/>
      </c:catAx>
      <c:valAx>
        <c:axId val="1690329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023839"/>
        <c:crosses val="autoZero"/>
        <c:crossBetween val="between"/>
      </c:valAx>
      <c:spPr>
        <a:solidFill>
          <a:schemeClr val="tx2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Franklin Gothic Book" panose="020B0503020102020204"/>
            </a:rPr>
            <a:t>Identifying relationship</a:t>
          </a:r>
          <a:r>
            <a:rPr lang="en-US" dirty="0"/>
            <a:t> between</a:t>
          </a:r>
          <a:r>
            <a:rPr lang="en-US" dirty="0">
              <a:latin typeface="Franklin Gothic Book" panose="020B0503020102020204"/>
            </a:rPr>
            <a:t> </a:t>
          </a:r>
          <a:r>
            <a:rPr lang="en-US" dirty="0"/>
            <a:t>factors that could affect </a:t>
          </a:r>
          <a:r>
            <a:rPr lang="en-US" dirty="0">
              <a:latin typeface="Franklin Gothic Book" panose="020B0503020102020204"/>
            </a:rPr>
            <a:t>COVID-19</a:t>
          </a:r>
          <a:r>
            <a:rPr lang="en-US" dirty="0"/>
            <a:t> spread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Franklin Gothic Book" panose="020B0503020102020204"/>
            </a:rPr>
            <a:t>Deciding</a:t>
          </a:r>
          <a:r>
            <a:rPr lang="en-US" dirty="0"/>
            <a:t> </a:t>
          </a:r>
          <a:r>
            <a:rPr lang="en-US" dirty="0">
              <a:latin typeface="Franklin Gothic Book" panose="020B0503020102020204"/>
            </a:rPr>
            <a:t>locational severity of the virus.</a:t>
          </a:r>
          <a:endParaRPr lang="en-US" dirty="0"/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Franklin Gothic Book" panose="020B0503020102020204"/>
            </a:rPr>
            <a:t>Make recommendation to the government based on obtained results.</a:t>
          </a:r>
          <a:endParaRPr lang="en-US" dirty="0"/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C54DDAD1-57E2-410C-AC1B-2D57D298F048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9980D35F-2118-4C83-9732-EF5CBBCA6FCA}" type="pres">
      <dgm:prSet presAssocID="{41CDB9B8-E81E-41E7-AE89-8F6EDFC88D92}" presName="compNode" presStyleCnt="0"/>
      <dgm:spPr/>
    </dgm:pt>
    <dgm:pt modelId="{DFE25A03-8A30-40B2-A251-4BE180558007}" type="pres">
      <dgm:prSet presAssocID="{41CDB9B8-E81E-41E7-AE89-8F6EDFC88D92}" presName="bgRect" presStyleLbl="bgShp" presStyleIdx="0" presStyleCnt="3"/>
      <dgm:spPr/>
    </dgm:pt>
    <dgm:pt modelId="{6B154ADC-7C71-49D8-B272-61A29620255E}" type="pres">
      <dgm:prSet presAssocID="{41CDB9B8-E81E-41E7-AE89-8F6EDFC88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C94C9083-F19A-454E-BE10-DDDCEFD0B4A0}" type="pres">
      <dgm:prSet presAssocID="{41CDB9B8-E81E-41E7-AE89-8F6EDFC88D92}" presName="spaceRect" presStyleCnt="0"/>
      <dgm:spPr/>
    </dgm:pt>
    <dgm:pt modelId="{8ABDDEF2-D3EE-48F5-810E-D8B8D64CB1D1}" type="pres">
      <dgm:prSet presAssocID="{41CDB9B8-E81E-41E7-AE89-8F6EDFC88D92}" presName="parTx" presStyleLbl="revTx" presStyleIdx="0" presStyleCnt="3">
        <dgm:presLayoutVars>
          <dgm:chMax val="0"/>
          <dgm:chPref val="0"/>
        </dgm:presLayoutVars>
      </dgm:prSet>
      <dgm:spPr/>
    </dgm:pt>
    <dgm:pt modelId="{F7E222F4-C766-4010-93A0-7F5C3ECC40EC}" type="pres">
      <dgm:prSet presAssocID="{BA791450-8D1E-4A6F-B71D-2984D9E245C4}" presName="sibTrans" presStyleCnt="0"/>
      <dgm:spPr/>
    </dgm:pt>
    <dgm:pt modelId="{87D36025-EDF2-4358-A23A-5EE20443630A}" type="pres">
      <dgm:prSet presAssocID="{4D7D34C7-9466-4514-BF51-7396C17436B5}" presName="compNode" presStyleCnt="0"/>
      <dgm:spPr/>
    </dgm:pt>
    <dgm:pt modelId="{E7329DE9-6CBC-4222-BA02-41C8593CFC1E}" type="pres">
      <dgm:prSet presAssocID="{4D7D34C7-9466-4514-BF51-7396C17436B5}" presName="bgRect" presStyleLbl="bgShp" presStyleIdx="1" presStyleCnt="3"/>
      <dgm:spPr/>
    </dgm:pt>
    <dgm:pt modelId="{1E7A56FE-768E-48F9-ABA8-AAF197C8B2AB}" type="pres">
      <dgm:prSet presAssocID="{4D7D34C7-9466-4514-BF51-7396C1743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63FC64D-8217-4E60-AC79-C557D2F90AF3}" type="pres">
      <dgm:prSet presAssocID="{4D7D34C7-9466-4514-BF51-7396C17436B5}" presName="spaceRect" presStyleCnt="0"/>
      <dgm:spPr/>
    </dgm:pt>
    <dgm:pt modelId="{24D6C1C7-45DC-4D9D-8D3C-EF806EEEC836}" type="pres">
      <dgm:prSet presAssocID="{4D7D34C7-9466-4514-BF51-7396C17436B5}" presName="parTx" presStyleLbl="revTx" presStyleIdx="1" presStyleCnt="3">
        <dgm:presLayoutVars>
          <dgm:chMax val="0"/>
          <dgm:chPref val="0"/>
        </dgm:presLayoutVars>
      </dgm:prSet>
      <dgm:spPr/>
    </dgm:pt>
    <dgm:pt modelId="{950A0348-0898-470C-8DF1-782CE8070D06}" type="pres">
      <dgm:prSet presAssocID="{483498F9-A0C2-4668-85AB-D8E6E254F73B}" presName="sibTrans" presStyleCnt="0"/>
      <dgm:spPr/>
    </dgm:pt>
    <dgm:pt modelId="{02DBEA77-C4FA-4163-88D1-D6B72205D221}" type="pres">
      <dgm:prSet presAssocID="{8E185869-F0D4-43E2-B08A-2F3E83EE98F3}" presName="compNode" presStyleCnt="0"/>
      <dgm:spPr/>
    </dgm:pt>
    <dgm:pt modelId="{625AEBC4-C6DD-430A-8F95-BBF226EF4AB3}" type="pres">
      <dgm:prSet presAssocID="{8E185869-F0D4-43E2-B08A-2F3E83EE98F3}" presName="bgRect" presStyleLbl="bgShp" presStyleIdx="2" presStyleCnt="3"/>
      <dgm:spPr/>
    </dgm:pt>
    <dgm:pt modelId="{9EC1BAA1-CEB2-4B9D-A637-07137D038F05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E4092B3-0527-4E96-B2A5-2B7CA6F4A4FC}" type="pres">
      <dgm:prSet presAssocID="{8E185869-F0D4-43E2-B08A-2F3E83EE98F3}" presName="spaceRect" presStyleCnt="0"/>
      <dgm:spPr/>
    </dgm:pt>
    <dgm:pt modelId="{DEB2A193-A1DC-4B26-848A-CC858F8E32AC}" type="pres">
      <dgm:prSet presAssocID="{8E185869-F0D4-43E2-B08A-2F3E83EE98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FD7AD83B-7876-49C4-96DE-C0E479028947}" type="presOf" srcId="{41CDB9B8-E81E-41E7-AE89-8F6EDFC88D92}" destId="{8ABDDEF2-D3EE-48F5-810E-D8B8D64CB1D1}" srcOrd="0" destOrd="0" presId="urn:microsoft.com/office/officeart/2018/2/layout/IconVerticalSolid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15E4859A-6FE7-4F93-9F13-B5B64ACFADF4}" type="presOf" srcId="{7B62DEA7-9DCD-4B2E-9DC5-BE121C266AFD}" destId="{C54DDAD1-57E2-410C-AC1B-2D57D298F048}" srcOrd="0" destOrd="0" presId="urn:microsoft.com/office/officeart/2018/2/layout/IconVerticalSolidList"/>
    <dgm:cxn modelId="{F9FCBEAA-6B8B-4272-96AC-743648D41B7F}" type="presOf" srcId="{4D7D34C7-9466-4514-BF51-7396C17436B5}" destId="{24D6C1C7-45DC-4D9D-8D3C-EF806EEEC836}" srcOrd="0" destOrd="0" presId="urn:microsoft.com/office/officeart/2018/2/layout/IconVerticalSolidList"/>
    <dgm:cxn modelId="{111667AB-D41A-4BAE-93F5-9664017E161D}" type="presOf" srcId="{8E185869-F0D4-43E2-B08A-2F3E83EE98F3}" destId="{DEB2A193-A1DC-4B26-848A-CC858F8E32AC}" srcOrd="0" destOrd="0" presId="urn:microsoft.com/office/officeart/2018/2/layout/IconVerticalSolidList"/>
    <dgm:cxn modelId="{FF46BE6D-2690-405B-A4B2-83A12542E6CE}" type="presParOf" srcId="{C54DDAD1-57E2-410C-AC1B-2D57D298F048}" destId="{9980D35F-2118-4C83-9732-EF5CBBCA6FCA}" srcOrd="0" destOrd="0" presId="urn:microsoft.com/office/officeart/2018/2/layout/IconVerticalSolidList"/>
    <dgm:cxn modelId="{E67405C6-58A6-4BD1-87AC-010D9EF340BF}" type="presParOf" srcId="{9980D35F-2118-4C83-9732-EF5CBBCA6FCA}" destId="{DFE25A03-8A30-40B2-A251-4BE180558007}" srcOrd="0" destOrd="0" presId="urn:microsoft.com/office/officeart/2018/2/layout/IconVerticalSolidList"/>
    <dgm:cxn modelId="{244E9B3D-250F-4D1D-9284-2349C5E4EF7F}" type="presParOf" srcId="{9980D35F-2118-4C83-9732-EF5CBBCA6FCA}" destId="{6B154ADC-7C71-49D8-B272-61A29620255E}" srcOrd="1" destOrd="0" presId="urn:microsoft.com/office/officeart/2018/2/layout/IconVerticalSolidList"/>
    <dgm:cxn modelId="{FF0506F1-1B9E-47E3-AF0A-DDBF9B31D0EE}" type="presParOf" srcId="{9980D35F-2118-4C83-9732-EF5CBBCA6FCA}" destId="{C94C9083-F19A-454E-BE10-DDDCEFD0B4A0}" srcOrd="2" destOrd="0" presId="urn:microsoft.com/office/officeart/2018/2/layout/IconVerticalSolidList"/>
    <dgm:cxn modelId="{C7239360-C14C-4642-B728-CA1056795C7D}" type="presParOf" srcId="{9980D35F-2118-4C83-9732-EF5CBBCA6FCA}" destId="{8ABDDEF2-D3EE-48F5-810E-D8B8D64CB1D1}" srcOrd="3" destOrd="0" presId="urn:microsoft.com/office/officeart/2018/2/layout/IconVerticalSolidList"/>
    <dgm:cxn modelId="{6F3279CE-8917-4EF1-A234-27FC6C39FDF6}" type="presParOf" srcId="{C54DDAD1-57E2-410C-AC1B-2D57D298F048}" destId="{F7E222F4-C766-4010-93A0-7F5C3ECC40EC}" srcOrd="1" destOrd="0" presId="urn:microsoft.com/office/officeart/2018/2/layout/IconVerticalSolidList"/>
    <dgm:cxn modelId="{37DAB135-C11D-43AA-B6D6-3BCCFB0C64EF}" type="presParOf" srcId="{C54DDAD1-57E2-410C-AC1B-2D57D298F048}" destId="{87D36025-EDF2-4358-A23A-5EE20443630A}" srcOrd="2" destOrd="0" presId="urn:microsoft.com/office/officeart/2018/2/layout/IconVerticalSolidList"/>
    <dgm:cxn modelId="{87BC9BD5-3469-4707-96C3-150ED01591D8}" type="presParOf" srcId="{87D36025-EDF2-4358-A23A-5EE20443630A}" destId="{E7329DE9-6CBC-4222-BA02-41C8593CFC1E}" srcOrd="0" destOrd="0" presId="urn:microsoft.com/office/officeart/2018/2/layout/IconVerticalSolidList"/>
    <dgm:cxn modelId="{5C091AE1-02CD-4182-B483-D3F3220B80F1}" type="presParOf" srcId="{87D36025-EDF2-4358-A23A-5EE20443630A}" destId="{1E7A56FE-768E-48F9-ABA8-AAF197C8B2AB}" srcOrd="1" destOrd="0" presId="urn:microsoft.com/office/officeart/2018/2/layout/IconVerticalSolidList"/>
    <dgm:cxn modelId="{9652C9A7-CAA5-4654-8165-06B5CEA6D2D3}" type="presParOf" srcId="{87D36025-EDF2-4358-A23A-5EE20443630A}" destId="{A63FC64D-8217-4E60-AC79-C557D2F90AF3}" srcOrd="2" destOrd="0" presId="urn:microsoft.com/office/officeart/2018/2/layout/IconVerticalSolidList"/>
    <dgm:cxn modelId="{C508AD7D-D52C-49D0-AC01-018F430387B6}" type="presParOf" srcId="{87D36025-EDF2-4358-A23A-5EE20443630A}" destId="{24D6C1C7-45DC-4D9D-8D3C-EF806EEEC836}" srcOrd="3" destOrd="0" presId="urn:microsoft.com/office/officeart/2018/2/layout/IconVerticalSolidList"/>
    <dgm:cxn modelId="{AAC131DC-5FF1-46BB-9F2B-AB5E92C6621C}" type="presParOf" srcId="{C54DDAD1-57E2-410C-AC1B-2D57D298F048}" destId="{950A0348-0898-470C-8DF1-782CE8070D06}" srcOrd="3" destOrd="0" presId="urn:microsoft.com/office/officeart/2018/2/layout/IconVerticalSolidList"/>
    <dgm:cxn modelId="{7B6FC3DD-B1BB-47D6-AB8F-BF484D592FC7}" type="presParOf" srcId="{C54DDAD1-57E2-410C-AC1B-2D57D298F048}" destId="{02DBEA77-C4FA-4163-88D1-D6B72205D221}" srcOrd="4" destOrd="0" presId="urn:microsoft.com/office/officeart/2018/2/layout/IconVerticalSolidList"/>
    <dgm:cxn modelId="{34E7FC5C-21A3-4CEB-B75F-1CB6D391A346}" type="presParOf" srcId="{02DBEA77-C4FA-4163-88D1-D6B72205D221}" destId="{625AEBC4-C6DD-430A-8F95-BBF226EF4AB3}" srcOrd="0" destOrd="0" presId="urn:microsoft.com/office/officeart/2018/2/layout/IconVerticalSolidList"/>
    <dgm:cxn modelId="{426A1151-6796-4DFD-B229-4EDCBA3357E5}" type="presParOf" srcId="{02DBEA77-C4FA-4163-88D1-D6B72205D221}" destId="{9EC1BAA1-CEB2-4B9D-A637-07137D038F05}" srcOrd="1" destOrd="0" presId="urn:microsoft.com/office/officeart/2018/2/layout/IconVerticalSolidList"/>
    <dgm:cxn modelId="{3B98EEC3-0427-4C71-B4DB-84ED1B805665}" type="presParOf" srcId="{02DBEA77-C4FA-4163-88D1-D6B72205D221}" destId="{0E4092B3-0527-4E96-B2A5-2B7CA6F4A4FC}" srcOrd="2" destOrd="0" presId="urn:microsoft.com/office/officeart/2018/2/layout/IconVerticalSolidList"/>
    <dgm:cxn modelId="{D4B1EBBD-185E-4D68-A0AA-3E0148E57A22}" type="presParOf" srcId="{02DBEA77-C4FA-4163-88D1-D6B72205D221}" destId="{DEB2A193-A1DC-4B26-848A-CC858F8E32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ranklin Gothic Book" panose="020B0503020102020204"/>
            </a:rPr>
            <a:t>Data </a:t>
          </a:r>
          <a:r>
            <a:rPr lang="en-US" b="0" i="0" u="none" strike="noStrike" cap="none" baseline="0" noProof="0" dirty="0">
              <a:latin typeface="Franklin Gothic Book"/>
            </a:rPr>
            <a:t>are</a:t>
          </a:r>
          <a:r>
            <a:rPr lang="en-US" b="0" i="0" u="none" strike="noStrike" cap="none" baseline="0" noProof="0" dirty="0">
              <a:solidFill>
                <a:srgbClr val="010000"/>
              </a:solidFill>
              <a:latin typeface="Franklin Gothic Book"/>
            </a:rPr>
            <a:t> </a:t>
          </a:r>
          <a:r>
            <a:rPr lang="en-US" b="0" i="0" u="none" strike="noStrike" cap="none" baseline="0" noProof="0" dirty="0">
              <a:latin typeface="Franklin Gothic Book"/>
            </a:rPr>
            <a:t>collected</a:t>
          </a:r>
          <a:r>
            <a:rPr lang="en-US" b="0" i="0" u="none" strike="noStrike" cap="none" baseline="0" noProof="0" dirty="0">
              <a:solidFill>
                <a:srgbClr val="010000"/>
              </a:solidFill>
              <a:latin typeface="Franklin Gothic Book"/>
            </a:rPr>
            <a:t> </a:t>
          </a:r>
          <a:r>
            <a:rPr lang="en-US" b="0" i="0" u="none" strike="noStrike" cap="none" baseline="0" noProof="0" dirty="0">
              <a:latin typeface="Franklin Gothic Book"/>
            </a:rPr>
            <a:t>from</a:t>
          </a:r>
          <a:r>
            <a:rPr lang="en-US" b="0" i="0" u="none" strike="noStrike" cap="none" baseline="0" noProof="0" dirty="0">
              <a:solidFill>
                <a:srgbClr val="010000"/>
              </a:solidFill>
              <a:latin typeface="Franklin Gothic Book"/>
            </a:rPr>
            <a:t> National</a:t>
          </a:r>
          <a:r>
            <a:rPr lang="en-US" b="0" i="0" u="none" strike="noStrike" cap="none" baseline="0" noProof="0" dirty="0">
              <a:latin typeface="Franklin Gothic Book"/>
            </a:rPr>
            <a:t> Bureau of Statistics</a:t>
          </a:r>
          <a:r>
            <a:rPr lang="en-US" b="0" i="0" u="none" strike="noStrike" cap="none" baseline="0" noProof="0" dirty="0">
              <a:solidFill>
                <a:srgbClr val="010000"/>
              </a:solidFill>
              <a:latin typeface="Franklin Gothic Book"/>
            </a:rPr>
            <a:t>,</a:t>
          </a:r>
          <a:r>
            <a:rPr lang="en-US" b="0" i="0" u="none" strike="noStrike" cap="none" baseline="0" noProof="0" dirty="0">
              <a:latin typeface="Franklin Gothic Book"/>
            </a:rPr>
            <a:t> National Centre</a:t>
          </a:r>
          <a:r>
            <a:rPr lang="en-US" b="0" i="0" u="none" strike="noStrike" cap="none" baseline="0" noProof="0" dirty="0">
              <a:solidFill>
                <a:srgbClr val="010000"/>
              </a:solidFill>
              <a:latin typeface="Franklin Gothic Book"/>
            </a:rPr>
            <a:t> </a:t>
          </a:r>
          <a:r>
            <a:rPr lang="en-US" b="0" i="0" u="none" strike="noStrike" cap="none" baseline="0" noProof="0" dirty="0">
              <a:latin typeface="Franklin Gothic Book"/>
            </a:rPr>
            <a:t>for Disease Control and Wikipedia.</a:t>
          </a:r>
          <a:endParaRPr lang="en-US" dirty="0"/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ranklin Gothic Book" panose="020B0503020102020204"/>
            </a:rPr>
            <a:t>Location data are collected using GeoLocator and FourSquare API is used to count hospitals around the cities.</a:t>
          </a:r>
          <a:endParaRPr lang="en-US" dirty="0"/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ranklin Gothic Book" panose="020B0503020102020204"/>
            </a:rPr>
            <a:t>Data were merged and the relationship amidst the features are uncovered. Details follow soon.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C54DDAD1-57E2-410C-AC1B-2D57D298F048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9980D35F-2118-4C83-9732-EF5CBBCA6FCA}" type="pres">
      <dgm:prSet presAssocID="{41CDB9B8-E81E-41E7-AE89-8F6EDFC88D92}" presName="compNode" presStyleCnt="0"/>
      <dgm:spPr/>
    </dgm:pt>
    <dgm:pt modelId="{DFE25A03-8A30-40B2-A251-4BE180558007}" type="pres">
      <dgm:prSet presAssocID="{41CDB9B8-E81E-41E7-AE89-8F6EDFC88D92}" presName="bgRect" presStyleLbl="bgShp" presStyleIdx="0" presStyleCnt="3"/>
      <dgm:spPr/>
    </dgm:pt>
    <dgm:pt modelId="{6B154ADC-7C71-49D8-B272-61A29620255E}" type="pres">
      <dgm:prSet presAssocID="{41CDB9B8-E81E-41E7-AE89-8F6EDFC88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C94C9083-F19A-454E-BE10-DDDCEFD0B4A0}" type="pres">
      <dgm:prSet presAssocID="{41CDB9B8-E81E-41E7-AE89-8F6EDFC88D92}" presName="spaceRect" presStyleCnt="0"/>
      <dgm:spPr/>
    </dgm:pt>
    <dgm:pt modelId="{8ABDDEF2-D3EE-48F5-810E-D8B8D64CB1D1}" type="pres">
      <dgm:prSet presAssocID="{41CDB9B8-E81E-41E7-AE89-8F6EDFC88D92}" presName="parTx" presStyleLbl="revTx" presStyleIdx="0" presStyleCnt="3">
        <dgm:presLayoutVars>
          <dgm:chMax val="0"/>
          <dgm:chPref val="0"/>
        </dgm:presLayoutVars>
      </dgm:prSet>
      <dgm:spPr/>
    </dgm:pt>
    <dgm:pt modelId="{F7E222F4-C766-4010-93A0-7F5C3ECC40EC}" type="pres">
      <dgm:prSet presAssocID="{BA791450-8D1E-4A6F-B71D-2984D9E245C4}" presName="sibTrans" presStyleCnt="0"/>
      <dgm:spPr/>
    </dgm:pt>
    <dgm:pt modelId="{87D36025-EDF2-4358-A23A-5EE20443630A}" type="pres">
      <dgm:prSet presAssocID="{4D7D34C7-9466-4514-BF51-7396C17436B5}" presName="compNode" presStyleCnt="0"/>
      <dgm:spPr/>
    </dgm:pt>
    <dgm:pt modelId="{E7329DE9-6CBC-4222-BA02-41C8593CFC1E}" type="pres">
      <dgm:prSet presAssocID="{4D7D34C7-9466-4514-BF51-7396C17436B5}" presName="bgRect" presStyleLbl="bgShp" presStyleIdx="1" presStyleCnt="3"/>
      <dgm:spPr/>
    </dgm:pt>
    <dgm:pt modelId="{1E7A56FE-768E-48F9-ABA8-AAF197C8B2AB}" type="pres">
      <dgm:prSet presAssocID="{4D7D34C7-9466-4514-BF51-7396C1743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63FC64D-8217-4E60-AC79-C557D2F90AF3}" type="pres">
      <dgm:prSet presAssocID="{4D7D34C7-9466-4514-BF51-7396C17436B5}" presName="spaceRect" presStyleCnt="0"/>
      <dgm:spPr/>
    </dgm:pt>
    <dgm:pt modelId="{24D6C1C7-45DC-4D9D-8D3C-EF806EEEC836}" type="pres">
      <dgm:prSet presAssocID="{4D7D34C7-9466-4514-BF51-7396C17436B5}" presName="parTx" presStyleLbl="revTx" presStyleIdx="1" presStyleCnt="3">
        <dgm:presLayoutVars>
          <dgm:chMax val="0"/>
          <dgm:chPref val="0"/>
        </dgm:presLayoutVars>
      </dgm:prSet>
      <dgm:spPr/>
    </dgm:pt>
    <dgm:pt modelId="{950A0348-0898-470C-8DF1-782CE8070D06}" type="pres">
      <dgm:prSet presAssocID="{483498F9-A0C2-4668-85AB-D8E6E254F73B}" presName="sibTrans" presStyleCnt="0"/>
      <dgm:spPr/>
    </dgm:pt>
    <dgm:pt modelId="{02DBEA77-C4FA-4163-88D1-D6B72205D221}" type="pres">
      <dgm:prSet presAssocID="{8E185869-F0D4-43E2-B08A-2F3E83EE98F3}" presName="compNode" presStyleCnt="0"/>
      <dgm:spPr/>
    </dgm:pt>
    <dgm:pt modelId="{625AEBC4-C6DD-430A-8F95-BBF226EF4AB3}" type="pres">
      <dgm:prSet presAssocID="{8E185869-F0D4-43E2-B08A-2F3E83EE98F3}" presName="bgRect" presStyleLbl="bgShp" presStyleIdx="2" presStyleCnt="3"/>
      <dgm:spPr/>
    </dgm:pt>
    <dgm:pt modelId="{9EC1BAA1-CEB2-4B9D-A637-07137D038F05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E4092B3-0527-4E96-B2A5-2B7CA6F4A4FC}" type="pres">
      <dgm:prSet presAssocID="{8E185869-F0D4-43E2-B08A-2F3E83EE98F3}" presName="spaceRect" presStyleCnt="0"/>
      <dgm:spPr/>
    </dgm:pt>
    <dgm:pt modelId="{DEB2A193-A1DC-4B26-848A-CC858F8E32AC}" type="pres">
      <dgm:prSet presAssocID="{8E185869-F0D4-43E2-B08A-2F3E83EE98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29AE0124-3A31-4B38-910B-0A3ED6655F56}" type="presOf" srcId="{41CDB9B8-E81E-41E7-AE89-8F6EDFC88D92}" destId="{8ABDDEF2-D3EE-48F5-810E-D8B8D64CB1D1}" srcOrd="0" destOrd="0" presId="urn:microsoft.com/office/officeart/2018/2/layout/IconVerticalSolid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5A6467-DA7E-4FB2-B0AB-D852BAF9F136}" type="presOf" srcId="{4D7D34C7-9466-4514-BF51-7396C17436B5}" destId="{24D6C1C7-45DC-4D9D-8D3C-EF806EEEC836}" srcOrd="0" destOrd="0" presId="urn:microsoft.com/office/officeart/2018/2/layout/IconVerticalSolid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76473E82-2635-4210-9BAE-5FF3558A42EC}" type="presOf" srcId="{8E185869-F0D4-43E2-B08A-2F3E83EE98F3}" destId="{DEB2A193-A1DC-4B26-848A-CC858F8E32AC}" srcOrd="0" destOrd="0" presId="urn:microsoft.com/office/officeart/2018/2/layout/IconVerticalSolidList"/>
    <dgm:cxn modelId="{15E4859A-6FE7-4F93-9F13-B5B64ACFADF4}" type="presOf" srcId="{7B62DEA7-9DCD-4B2E-9DC5-BE121C266AFD}" destId="{C54DDAD1-57E2-410C-AC1B-2D57D298F048}" srcOrd="0" destOrd="0" presId="urn:microsoft.com/office/officeart/2018/2/layout/IconVerticalSolidList"/>
    <dgm:cxn modelId="{69133B2B-A4BF-4D48-994D-581527A8EE6B}" type="presParOf" srcId="{C54DDAD1-57E2-410C-AC1B-2D57D298F048}" destId="{9980D35F-2118-4C83-9732-EF5CBBCA6FCA}" srcOrd="0" destOrd="0" presId="urn:microsoft.com/office/officeart/2018/2/layout/IconVerticalSolidList"/>
    <dgm:cxn modelId="{76E43F82-E66F-4D27-871E-F6F878D8BC8C}" type="presParOf" srcId="{9980D35F-2118-4C83-9732-EF5CBBCA6FCA}" destId="{DFE25A03-8A30-40B2-A251-4BE180558007}" srcOrd="0" destOrd="0" presId="urn:microsoft.com/office/officeart/2018/2/layout/IconVerticalSolidList"/>
    <dgm:cxn modelId="{FAB7A97B-9C00-47E0-9B2D-6DE721621F7F}" type="presParOf" srcId="{9980D35F-2118-4C83-9732-EF5CBBCA6FCA}" destId="{6B154ADC-7C71-49D8-B272-61A29620255E}" srcOrd="1" destOrd="0" presId="urn:microsoft.com/office/officeart/2018/2/layout/IconVerticalSolidList"/>
    <dgm:cxn modelId="{83EE3621-8CDC-4D24-A59F-F98F50F9D379}" type="presParOf" srcId="{9980D35F-2118-4C83-9732-EF5CBBCA6FCA}" destId="{C94C9083-F19A-454E-BE10-DDDCEFD0B4A0}" srcOrd="2" destOrd="0" presId="urn:microsoft.com/office/officeart/2018/2/layout/IconVerticalSolidList"/>
    <dgm:cxn modelId="{5F409486-CCD7-4967-9C8C-9A8DEA371CFD}" type="presParOf" srcId="{9980D35F-2118-4C83-9732-EF5CBBCA6FCA}" destId="{8ABDDEF2-D3EE-48F5-810E-D8B8D64CB1D1}" srcOrd="3" destOrd="0" presId="urn:microsoft.com/office/officeart/2018/2/layout/IconVerticalSolidList"/>
    <dgm:cxn modelId="{887442F1-A4C3-4CA6-B98E-2FB47CECB662}" type="presParOf" srcId="{C54DDAD1-57E2-410C-AC1B-2D57D298F048}" destId="{F7E222F4-C766-4010-93A0-7F5C3ECC40EC}" srcOrd="1" destOrd="0" presId="urn:microsoft.com/office/officeart/2018/2/layout/IconVerticalSolidList"/>
    <dgm:cxn modelId="{79323576-40E0-4EDA-8319-5A4569EC0F1F}" type="presParOf" srcId="{C54DDAD1-57E2-410C-AC1B-2D57D298F048}" destId="{87D36025-EDF2-4358-A23A-5EE20443630A}" srcOrd="2" destOrd="0" presId="urn:microsoft.com/office/officeart/2018/2/layout/IconVerticalSolidList"/>
    <dgm:cxn modelId="{0EAA0C76-D3F8-461C-9194-AD0A9136D92D}" type="presParOf" srcId="{87D36025-EDF2-4358-A23A-5EE20443630A}" destId="{E7329DE9-6CBC-4222-BA02-41C8593CFC1E}" srcOrd="0" destOrd="0" presId="urn:microsoft.com/office/officeart/2018/2/layout/IconVerticalSolidList"/>
    <dgm:cxn modelId="{4A21DEBE-59F4-4780-917D-2D66A10582C7}" type="presParOf" srcId="{87D36025-EDF2-4358-A23A-5EE20443630A}" destId="{1E7A56FE-768E-48F9-ABA8-AAF197C8B2AB}" srcOrd="1" destOrd="0" presId="urn:microsoft.com/office/officeart/2018/2/layout/IconVerticalSolidList"/>
    <dgm:cxn modelId="{79CCB817-01C9-4CDE-9648-0B6F550062A7}" type="presParOf" srcId="{87D36025-EDF2-4358-A23A-5EE20443630A}" destId="{A63FC64D-8217-4E60-AC79-C557D2F90AF3}" srcOrd="2" destOrd="0" presId="urn:microsoft.com/office/officeart/2018/2/layout/IconVerticalSolidList"/>
    <dgm:cxn modelId="{5EF94E56-29C0-4162-8CFD-C76ACB5D3D4C}" type="presParOf" srcId="{87D36025-EDF2-4358-A23A-5EE20443630A}" destId="{24D6C1C7-45DC-4D9D-8D3C-EF806EEEC836}" srcOrd="3" destOrd="0" presId="urn:microsoft.com/office/officeart/2018/2/layout/IconVerticalSolidList"/>
    <dgm:cxn modelId="{72CB6C0F-6E98-4C7F-90DC-ED661B8DFCE6}" type="presParOf" srcId="{C54DDAD1-57E2-410C-AC1B-2D57D298F048}" destId="{950A0348-0898-470C-8DF1-782CE8070D06}" srcOrd="3" destOrd="0" presId="urn:microsoft.com/office/officeart/2018/2/layout/IconVerticalSolidList"/>
    <dgm:cxn modelId="{7D40773D-6B28-46A3-9F07-C1F35BD44185}" type="presParOf" srcId="{C54DDAD1-57E2-410C-AC1B-2D57D298F048}" destId="{02DBEA77-C4FA-4163-88D1-D6B72205D221}" srcOrd="4" destOrd="0" presId="urn:microsoft.com/office/officeart/2018/2/layout/IconVerticalSolidList"/>
    <dgm:cxn modelId="{310638CB-4E41-49CB-9478-B1F82E7B075C}" type="presParOf" srcId="{02DBEA77-C4FA-4163-88D1-D6B72205D221}" destId="{625AEBC4-C6DD-430A-8F95-BBF226EF4AB3}" srcOrd="0" destOrd="0" presId="urn:microsoft.com/office/officeart/2018/2/layout/IconVerticalSolidList"/>
    <dgm:cxn modelId="{3E9D04EB-B220-435D-AD27-C2F9CE60C427}" type="presParOf" srcId="{02DBEA77-C4FA-4163-88D1-D6B72205D221}" destId="{9EC1BAA1-CEB2-4B9D-A637-07137D038F05}" srcOrd="1" destOrd="0" presId="urn:microsoft.com/office/officeart/2018/2/layout/IconVerticalSolidList"/>
    <dgm:cxn modelId="{FFA9BE64-2BCB-4268-91E0-D1B7B2825AFC}" type="presParOf" srcId="{02DBEA77-C4FA-4163-88D1-D6B72205D221}" destId="{0E4092B3-0527-4E96-B2A5-2B7CA6F4A4FC}" srcOrd="2" destOrd="0" presId="urn:microsoft.com/office/officeart/2018/2/layout/IconVerticalSolidList"/>
    <dgm:cxn modelId="{A99A36CC-5434-4BE0-AA71-CE58B2CCD845}" type="presParOf" srcId="{02DBEA77-C4FA-4163-88D1-D6B72205D221}" destId="{DEB2A193-A1DC-4B26-848A-CC858F8E32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6/7/layout/LinearArrowProcessNumbered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AC263CB-8256-4B03-92FE-1622698FB3E9}">
      <dgm:prSet phldr="0" custT="1"/>
      <dgm:spPr/>
      <dgm:t>
        <a:bodyPr anchor="ctr"/>
        <a:lstStyle/>
        <a:p>
          <a:pPr algn="ctr" rtl="0"/>
          <a:r>
            <a:rPr lang="en-US" sz="1400" b="0" i="0" u="none" strike="noStrike" cap="none" baseline="0" noProof="0" dirty="0">
              <a:latin typeface="Franklin Gothic Book" panose="020B0503020102020204"/>
            </a:rPr>
            <a:t>Restrictions on travelling</a:t>
          </a:r>
          <a:r>
            <a:rPr lang="en-US" sz="1400" b="0" i="0" u="none" strike="noStrike" cap="none" baseline="0" noProof="0" dirty="0"/>
            <a:t> </a:t>
          </a:r>
          <a:r>
            <a:rPr lang="en-US" sz="1400" b="0" i="0" u="none" strike="noStrike" cap="none" baseline="0" noProof="0" dirty="0">
              <a:latin typeface="Franklin Gothic Book" panose="020B0503020102020204"/>
            </a:rPr>
            <a:t>to</a:t>
          </a:r>
          <a:r>
            <a:rPr lang="en-US" sz="1400" b="0" i="0" u="none" strike="noStrike" cap="none" baseline="0" noProof="0" dirty="0"/>
            <a:t> states</a:t>
          </a:r>
          <a:r>
            <a:rPr lang="en-US" sz="1400" b="0" i="0" u="none" strike="noStrike" cap="none" baseline="0" noProof="0" dirty="0">
              <a:latin typeface="Franklin Gothic Book" panose="020B0503020102020204"/>
            </a:rPr>
            <a:t> with mild cases (Yellow Cluster).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4000"/>
        </a:p>
      </dgm:t>
    </dgm:pt>
    <dgm:pt modelId="{808B76D0-8EC7-469A-93AC-7A6017188A9D}" type="sibTrans" cxnId="{C5E94186-9CB6-4C42-92B3-C546CC53A7B9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4E8D2E69-0173-4BD3-B96A-7A9C5DD12B47}">
      <dgm:prSet custT="1"/>
      <dgm:spPr/>
      <dgm:t>
        <a:bodyPr anchor="ctr"/>
        <a:lstStyle/>
        <a:p>
          <a:pPr algn="ctr" rtl="0"/>
          <a:r>
            <a:rPr lang="en-US" sz="1400" dirty="0"/>
            <a:t>Restrictions on movement to curtail the spread</a:t>
          </a:r>
          <a:r>
            <a:rPr lang="en-US" sz="1400" dirty="0">
              <a:latin typeface="Franklin Gothic Book" panose="020B0503020102020204"/>
            </a:rPr>
            <a:t> in states with developing cases (Blue Clusters).</a:t>
          </a:r>
          <a:endParaRPr lang="en-US" sz="1400" dirty="0"/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4000"/>
        </a:p>
      </dgm:t>
    </dgm:pt>
    <dgm:pt modelId="{FEF1E80E-8A9E-4B0A-817C-2A4CFDCF3FB2}" type="sibTrans" cxnId="{0F866C41-EB5F-47BD-A2CD-A58671F15B67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93A6A030-ABAB-4EFA-B539-0FDB3E07C1EF}">
      <dgm:prSet custT="1"/>
      <dgm:spPr/>
      <dgm:t>
        <a:bodyPr anchor="ctr"/>
        <a:lstStyle/>
        <a:p>
          <a:pPr algn="ctr" rtl="0"/>
          <a:r>
            <a:rPr lang="en-US" sz="1400" dirty="0">
              <a:latin typeface="Franklin Gothic Book" panose="020B0503020102020204"/>
            </a:rPr>
            <a:t>Provision of</a:t>
          </a:r>
          <a:r>
            <a:rPr lang="en-US" sz="1400" dirty="0"/>
            <a:t> </a:t>
          </a:r>
          <a:r>
            <a:rPr lang="en-US" sz="1400" dirty="0">
              <a:latin typeface="Franklin Gothic Book" panose="020B0503020102020204"/>
            </a:rPr>
            <a:t>facilities and</a:t>
          </a:r>
          <a:r>
            <a:rPr lang="en-US" sz="1400" dirty="0"/>
            <a:t> restrictions on movement and commerce </a:t>
          </a:r>
          <a:r>
            <a:rPr lang="en-US" sz="1400" dirty="0">
              <a:latin typeface="Franklin Gothic Book" panose="020B0503020102020204"/>
            </a:rPr>
            <a:t>on states with serious cases (Red Clusters).</a:t>
          </a:r>
          <a:endParaRPr lang="en-US" sz="1400" dirty="0"/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4000"/>
        </a:p>
      </dgm:t>
    </dgm:pt>
    <dgm:pt modelId="{BFE0749E-E343-4A6F-BD09-2810EE6B4BD7}" type="sibTrans" cxnId="{4B40C8DC-6B57-4F5B-8440-7241C649700B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A5A52BF9-F905-4AC2-9E5F-478012FC0BF1}">
      <dgm:prSet phldr="0"/>
      <dgm:spPr/>
      <dgm:t>
        <a:bodyPr/>
        <a:lstStyle/>
        <a:p>
          <a:pPr algn="ctr" rtl="0"/>
          <a:r>
            <a:rPr lang="en-US" dirty="0">
              <a:latin typeface="Franklin Gothic Book" panose="020B0503020102020204"/>
            </a:rPr>
            <a:t>Total movement lockdown, deployment of health facilities and many</a:t>
          </a:r>
          <a:r>
            <a:rPr lang="en-US" dirty="0"/>
            <a:t> medical equipments </a:t>
          </a:r>
          <a:r>
            <a:rPr lang="en-US" dirty="0">
              <a:latin typeface="Franklin Gothic Book" panose="020B0503020102020204"/>
            </a:rPr>
            <a:t>to Lagos State (Black Cluster).</a:t>
          </a:r>
        </a:p>
      </dgm:t>
    </dgm:pt>
    <dgm:pt modelId="{1E881109-47D9-4EDA-A495-213F85EB42C1}" type="parTrans" cxnId="{EDD48541-9CE6-4480-94DF-AAFDC519DB70}">
      <dgm:prSet/>
      <dgm:spPr/>
    </dgm:pt>
    <dgm:pt modelId="{E49D03E8-005A-40C4-8574-226DD7D7B98F}" type="sibTrans" cxnId="{EDD48541-9CE6-4480-94DF-AAFDC519DB7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C40F323-2A26-1146-9131-B2D8B599E05D}" type="pres">
      <dgm:prSet presAssocID="{D4503D04-C97E-4622-AE07-D0307CB3B4CA}" presName="linearFlow" presStyleCnt="0">
        <dgm:presLayoutVars>
          <dgm:dir/>
          <dgm:animLvl val="lvl"/>
          <dgm:resizeHandles val="exact"/>
        </dgm:presLayoutVars>
      </dgm:prSet>
      <dgm:spPr/>
    </dgm:pt>
    <dgm:pt modelId="{296CA727-22E4-1143-B024-CE111CF4A770}" type="pres">
      <dgm:prSet presAssocID="{AAC263CB-8256-4B03-92FE-1622698FB3E9}" presName="compositeNode" presStyleCnt="0"/>
      <dgm:spPr/>
    </dgm:pt>
    <dgm:pt modelId="{321FD1E3-6BBE-294B-B4C0-6DC5A435E948}" type="pres">
      <dgm:prSet presAssocID="{AAC263CB-8256-4B03-92FE-1622698FB3E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0577C9B-C730-EA49-B58D-C5D075366A14}" type="pres">
      <dgm:prSet presAssocID="{AAC263CB-8256-4B03-92FE-1622698FB3E9}" presName="parSh" presStyleCnt="0"/>
      <dgm:spPr/>
    </dgm:pt>
    <dgm:pt modelId="{8B390F72-5471-DD42-9CE3-6F37BDA74B87}" type="pres">
      <dgm:prSet presAssocID="{AAC263CB-8256-4B03-92FE-1622698FB3E9}" presName="lineNode" presStyleLbl="alignAccFollowNode1" presStyleIdx="0" presStyleCnt="12"/>
      <dgm:spPr/>
    </dgm:pt>
    <dgm:pt modelId="{B510E1DB-3720-2045-A15B-D53248B697B7}" type="pres">
      <dgm:prSet presAssocID="{AAC263CB-8256-4B03-92FE-1622698FB3E9}" presName="lineArrowNode" presStyleLbl="alignAccFollowNode1" presStyleIdx="1" presStyleCnt="12"/>
      <dgm:spPr/>
    </dgm:pt>
    <dgm:pt modelId="{CE8B700A-AC6F-0E47-AEFA-DA760C3E6A6D}" type="pres">
      <dgm:prSet presAssocID="{808B76D0-8EC7-469A-93AC-7A6017188A9D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FCC40D6F-EEB6-3446-88E1-B053AA67D0BA}" type="pres">
      <dgm:prSet presAssocID="{808B76D0-8EC7-469A-93AC-7A6017188A9D}" presName="spacerBetweenCircleAndCallout" presStyleCnt="0">
        <dgm:presLayoutVars/>
      </dgm:prSet>
      <dgm:spPr/>
    </dgm:pt>
    <dgm:pt modelId="{12DC819D-BB19-CE49-AFEB-155922B01406}" type="pres">
      <dgm:prSet presAssocID="{AAC263CB-8256-4B03-92FE-1622698FB3E9}" presName="nodeText" presStyleLbl="alignAccFollowNode1" presStyleIdx="2" presStyleCnt="12">
        <dgm:presLayoutVars>
          <dgm:bulletEnabled val="1"/>
        </dgm:presLayoutVars>
      </dgm:prSet>
      <dgm:spPr/>
    </dgm:pt>
    <dgm:pt modelId="{C23696F0-ABD6-D744-AF78-0E1E04C15B58}" type="pres">
      <dgm:prSet presAssocID="{808B76D0-8EC7-469A-93AC-7A6017188A9D}" presName="sibTransComposite" presStyleCnt="0"/>
      <dgm:spPr/>
    </dgm:pt>
    <dgm:pt modelId="{EC700B7C-22AD-A448-932D-B2D74EB83739}" type="pres">
      <dgm:prSet presAssocID="{4E8D2E69-0173-4BD3-B96A-7A9C5DD12B47}" presName="compositeNode" presStyleCnt="0"/>
      <dgm:spPr/>
    </dgm:pt>
    <dgm:pt modelId="{DA09631C-A7BE-7B4B-B67A-731744F53514}" type="pres">
      <dgm:prSet presAssocID="{4E8D2E69-0173-4BD3-B96A-7A9C5DD12B4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25962D1-06AA-2647-AF55-6B9872C540C1}" type="pres">
      <dgm:prSet presAssocID="{4E8D2E69-0173-4BD3-B96A-7A9C5DD12B47}" presName="parSh" presStyleCnt="0"/>
      <dgm:spPr/>
    </dgm:pt>
    <dgm:pt modelId="{4A0B88BF-91DC-214E-A662-99F2E5E1AA6F}" type="pres">
      <dgm:prSet presAssocID="{4E8D2E69-0173-4BD3-B96A-7A9C5DD12B47}" presName="lineNode" presStyleLbl="alignAccFollowNode1" presStyleIdx="3" presStyleCnt="12"/>
      <dgm:spPr/>
    </dgm:pt>
    <dgm:pt modelId="{C1172316-FFE1-2D41-82E9-8EB0F5EACF76}" type="pres">
      <dgm:prSet presAssocID="{4E8D2E69-0173-4BD3-B96A-7A9C5DD12B47}" presName="lineArrowNode" presStyleLbl="alignAccFollowNode1" presStyleIdx="4" presStyleCnt="12"/>
      <dgm:spPr/>
    </dgm:pt>
    <dgm:pt modelId="{D40ADF37-3E5B-2D42-9470-8264667346F7}" type="pres">
      <dgm:prSet presAssocID="{FEF1E80E-8A9E-4B0A-817C-2A4CFDCF3FB2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9A2130FA-E71D-2149-B6B5-729705DA753F}" type="pres">
      <dgm:prSet presAssocID="{FEF1E80E-8A9E-4B0A-817C-2A4CFDCF3FB2}" presName="spacerBetweenCircleAndCallout" presStyleCnt="0">
        <dgm:presLayoutVars/>
      </dgm:prSet>
      <dgm:spPr/>
    </dgm:pt>
    <dgm:pt modelId="{EA4D4141-C1BF-E74E-8ECF-933FF6EE68D4}" type="pres">
      <dgm:prSet presAssocID="{4E8D2E69-0173-4BD3-B96A-7A9C5DD12B47}" presName="nodeText" presStyleLbl="alignAccFollowNode1" presStyleIdx="5" presStyleCnt="12">
        <dgm:presLayoutVars>
          <dgm:bulletEnabled val="1"/>
        </dgm:presLayoutVars>
      </dgm:prSet>
      <dgm:spPr/>
    </dgm:pt>
    <dgm:pt modelId="{80422F12-2F31-1041-9626-1A4A27C2D252}" type="pres">
      <dgm:prSet presAssocID="{FEF1E80E-8A9E-4B0A-817C-2A4CFDCF3FB2}" presName="sibTransComposite" presStyleCnt="0"/>
      <dgm:spPr/>
    </dgm:pt>
    <dgm:pt modelId="{B400E8F3-1394-C54D-A864-8B6685A025A9}" type="pres">
      <dgm:prSet presAssocID="{93A6A030-ABAB-4EFA-B539-0FDB3E07C1EF}" presName="compositeNode" presStyleCnt="0"/>
      <dgm:spPr/>
    </dgm:pt>
    <dgm:pt modelId="{0257A0F1-83E2-5242-BBAF-4082D66272A5}" type="pres">
      <dgm:prSet presAssocID="{93A6A030-ABAB-4EFA-B539-0FDB3E07C1E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F89A7B0-A25A-A34E-9E43-6769278A1274}" type="pres">
      <dgm:prSet presAssocID="{93A6A030-ABAB-4EFA-B539-0FDB3E07C1EF}" presName="parSh" presStyleCnt="0"/>
      <dgm:spPr/>
    </dgm:pt>
    <dgm:pt modelId="{EBC17C66-42F5-8741-9366-67B899EB8470}" type="pres">
      <dgm:prSet presAssocID="{93A6A030-ABAB-4EFA-B539-0FDB3E07C1EF}" presName="lineNode" presStyleLbl="alignAccFollowNode1" presStyleIdx="6" presStyleCnt="12"/>
      <dgm:spPr/>
    </dgm:pt>
    <dgm:pt modelId="{35A0AD7D-4761-5A4E-8421-A0D0A060E3A2}" type="pres">
      <dgm:prSet presAssocID="{93A6A030-ABAB-4EFA-B539-0FDB3E07C1EF}" presName="lineArrowNode" presStyleLbl="alignAccFollowNode1" presStyleIdx="7" presStyleCnt="12"/>
      <dgm:spPr/>
    </dgm:pt>
    <dgm:pt modelId="{2E09C126-5366-AA41-9BAD-31AD467B40A9}" type="pres">
      <dgm:prSet presAssocID="{BFE0749E-E343-4A6F-BD09-2810EE6B4BD7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7D99A2E4-B1CC-5046-9048-90027FA547BE}" type="pres">
      <dgm:prSet presAssocID="{BFE0749E-E343-4A6F-BD09-2810EE6B4BD7}" presName="spacerBetweenCircleAndCallout" presStyleCnt="0">
        <dgm:presLayoutVars/>
      </dgm:prSet>
      <dgm:spPr/>
    </dgm:pt>
    <dgm:pt modelId="{2CCAA94D-0D9E-CB40-97A3-00A05F4F0DC2}" type="pres">
      <dgm:prSet presAssocID="{93A6A030-ABAB-4EFA-B539-0FDB3E07C1EF}" presName="nodeText" presStyleLbl="alignAccFollowNode1" presStyleIdx="8" presStyleCnt="12">
        <dgm:presLayoutVars>
          <dgm:bulletEnabled val="1"/>
        </dgm:presLayoutVars>
      </dgm:prSet>
      <dgm:spPr/>
    </dgm:pt>
    <dgm:pt modelId="{A9A8ABD0-5BF4-495A-9BA3-A89758244E9C}" type="pres">
      <dgm:prSet presAssocID="{BFE0749E-E343-4A6F-BD09-2810EE6B4BD7}" presName="sibTransComposite" presStyleCnt="0"/>
      <dgm:spPr/>
    </dgm:pt>
    <dgm:pt modelId="{50174850-B931-4837-AB3A-D6298D5F5F3F}" type="pres">
      <dgm:prSet presAssocID="{A5A52BF9-F905-4AC2-9E5F-478012FC0BF1}" presName="compositeNode" presStyleCnt="0"/>
      <dgm:spPr/>
    </dgm:pt>
    <dgm:pt modelId="{9C07F05A-2AE2-41C1-A3C7-3CF59C5FB5CD}" type="pres">
      <dgm:prSet presAssocID="{A5A52BF9-F905-4AC2-9E5F-478012FC0BF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D244C4F-2180-4E44-9809-822832E32052}" type="pres">
      <dgm:prSet presAssocID="{A5A52BF9-F905-4AC2-9E5F-478012FC0BF1}" presName="parSh" presStyleCnt="0"/>
      <dgm:spPr/>
    </dgm:pt>
    <dgm:pt modelId="{707A5490-C65D-4E93-A18C-E2074E3E6975}" type="pres">
      <dgm:prSet presAssocID="{A5A52BF9-F905-4AC2-9E5F-478012FC0BF1}" presName="lineNode" presStyleLbl="alignAccFollowNode1" presStyleIdx="9" presStyleCnt="12"/>
      <dgm:spPr/>
    </dgm:pt>
    <dgm:pt modelId="{D665EE5A-F3D1-43C2-AE88-296E0FB9CB56}" type="pres">
      <dgm:prSet presAssocID="{A5A52BF9-F905-4AC2-9E5F-478012FC0BF1}" presName="lineArrowNode" presStyleLbl="alignAccFollowNode1" presStyleIdx="10" presStyleCnt="12"/>
      <dgm:spPr/>
    </dgm:pt>
    <dgm:pt modelId="{F3D4349E-F23E-49C5-B00F-2F46CDB8DFD2}" type="pres">
      <dgm:prSet presAssocID="{E49D03E8-005A-40C4-8574-226DD7D7B98F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FE83683B-8DC0-4F30-8FA9-1ECF3A4A6300}" type="pres">
      <dgm:prSet presAssocID="{E49D03E8-005A-40C4-8574-226DD7D7B98F}" presName="spacerBetweenCircleAndCallout" presStyleCnt="0">
        <dgm:presLayoutVars/>
      </dgm:prSet>
      <dgm:spPr/>
    </dgm:pt>
    <dgm:pt modelId="{B72E4698-DF13-4A83-8C14-1DC85D7732EA}" type="pres">
      <dgm:prSet presAssocID="{A5A52BF9-F905-4AC2-9E5F-478012FC0BF1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11B5C420-BBF3-4887-A2DE-131D16BA5752}" type="presOf" srcId="{AAC263CB-8256-4B03-92FE-1622698FB3E9}" destId="{12DC819D-BB19-CE49-AFEB-155922B01406}" srcOrd="0" destOrd="0" presId="urn:microsoft.com/office/officeart/2016/7/layout/LinearArrowProcessNumbered"/>
    <dgm:cxn modelId="{D5B5FE21-E422-4406-BF42-733386521D9A}" type="presOf" srcId="{FEF1E80E-8A9E-4B0A-817C-2A4CFDCF3FB2}" destId="{D40ADF37-3E5B-2D42-9470-8264667346F7}" srcOrd="0" destOrd="0" presId="urn:microsoft.com/office/officeart/2016/7/layout/LinearArrowProcessNumbered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EDD48541-9CE6-4480-94DF-AAFDC519DB70}" srcId="{D4503D04-C97E-4622-AE07-D0307CB3B4CA}" destId="{A5A52BF9-F905-4AC2-9E5F-478012FC0BF1}" srcOrd="3" destOrd="0" parTransId="{1E881109-47D9-4EDA-A495-213F85EB42C1}" sibTransId="{E49D03E8-005A-40C4-8574-226DD7D7B98F}"/>
    <dgm:cxn modelId="{810F2564-1F89-46AC-B8FA-B8D855295AD3}" type="presOf" srcId="{BFE0749E-E343-4A6F-BD09-2810EE6B4BD7}" destId="{2E09C126-5366-AA41-9BAD-31AD467B40A9}" srcOrd="0" destOrd="0" presId="urn:microsoft.com/office/officeart/2016/7/layout/LinearArrowProcessNumbered"/>
    <dgm:cxn modelId="{FC60A644-ED0D-4585-B1D5-2BD3E56B50A2}" type="presOf" srcId="{D4503D04-C97E-4622-AE07-D0307CB3B4CA}" destId="{3C40F323-2A26-1146-9131-B2D8B599E05D}" srcOrd="0" destOrd="0" presId="urn:microsoft.com/office/officeart/2016/7/layout/LinearArrowProcessNumbered"/>
    <dgm:cxn modelId="{7503A278-65EE-4377-920F-1B26408D7199}" type="presOf" srcId="{E49D03E8-005A-40C4-8574-226DD7D7B98F}" destId="{F3D4349E-F23E-49C5-B00F-2F46CDB8DFD2}" srcOrd="0" destOrd="0" presId="urn:microsoft.com/office/officeart/2016/7/layout/LinearArrowProcessNumbered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B2C068C3-5EE5-40D1-9203-201EC1E76D2F}" type="presOf" srcId="{4E8D2E69-0173-4BD3-B96A-7A9C5DD12B47}" destId="{EA4D4141-C1BF-E74E-8ECF-933FF6EE68D4}" srcOrd="0" destOrd="0" presId="urn:microsoft.com/office/officeart/2016/7/layout/LinearArrowProcessNumbered"/>
    <dgm:cxn modelId="{74711EC4-2F51-4D76-8305-2301A0DA5895}" type="presOf" srcId="{A5A52BF9-F905-4AC2-9E5F-478012FC0BF1}" destId="{B72E4698-DF13-4A83-8C14-1DC85D7732EA}" srcOrd="0" destOrd="0" presId="urn:microsoft.com/office/officeart/2016/7/layout/LinearArrowProcessNumbered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984DD5E6-677E-48E0-92B2-3EA9CB74619F}" type="presOf" srcId="{93A6A030-ABAB-4EFA-B539-0FDB3E07C1EF}" destId="{2CCAA94D-0D9E-CB40-97A3-00A05F4F0DC2}" srcOrd="0" destOrd="0" presId="urn:microsoft.com/office/officeart/2016/7/layout/LinearArrowProcessNumbered"/>
    <dgm:cxn modelId="{31598FF4-5761-4459-B5EA-AED13E9CA556}" type="presOf" srcId="{808B76D0-8EC7-469A-93AC-7A6017188A9D}" destId="{CE8B700A-AC6F-0E47-AEFA-DA760C3E6A6D}" srcOrd="0" destOrd="0" presId="urn:microsoft.com/office/officeart/2016/7/layout/LinearArrowProcessNumbered"/>
    <dgm:cxn modelId="{A63584E0-1E98-42BC-9BF6-5DD627B5ACBB}" type="presParOf" srcId="{3C40F323-2A26-1146-9131-B2D8B599E05D}" destId="{296CA727-22E4-1143-B024-CE111CF4A770}" srcOrd="0" destOrd="0" presId="urn:microsoft.com/office/officeart/2016/7/layout/LinearArrowProcessNumbered"/>
    <dgm:cxn modelId="{90C64343-0AA4-4C65-B151-23DBA2EA1E63}" type="presParOf" srcId="{296CA727-22E4-1143-B024-CE111CF4A770}" destId="{321FD1E3-6BBE-294B-B4C0-6DC5A435E948}" srcOrd="0" destOrd="0" presId="urn:microsoft.com/office/officeart/2016/7/layout/LinearArrowProcessNumbered"/>
    <dgm:cxn modelId="{31D80358-1AF2-4DC0-B268-537F9AC35670}" type="presParOf" srcId="{296CA727-22E4-1143-B024-CE111CF4A770}" destId="{70577C9B-C730-EA49-B58D-C5D075366A14}" srcOrd="1" destOrd="0" presId="urn:microsoft.com/office/officeart/2016/7/layout/LinearArrowProcessNumbered"/>
    <dgm:cxn modelId="{AB69C8FE-A6A1-40BB-82BD-4D03A6865CF7}" type="presParOf" srcId="{70577C9B-C730-EA49-B58D-C5D075366A14}" destId="{8B390F72-5471-DD42-9CE3-6F37BDA74B87}" srcOrd="0" destOrd="0" presId="urn:microsoft.com/office/officeart/2016/7/layout/LinearArrowProcessNumbered"/>
    <dgm:cxn modelId="{2240D88D-9E88-4A55-ADF0-1DF51D2243F3}" type="presParOf" srcId="{70577C9B-C730-EA49-B58D-C5D075366A14}" destId="{B510E1DB-3720-2045-A15B-D53248B697B7}" srcOrd="1" destOrd="0" presId="urn:microsoft.com/office/officeart/2016/7/layout/LinearArrowProcessNumbered"/>
    <dgm:cxn modelId="{433522F7-34E6-4EC8-B9D8-365471D690CD}" type="presParOf" srcId="{70577C9B-C730-EA49-B58D-C5D075366A14}" destId="{CE8B700A-AC6F-0E47-AEFA-DA760C3E6A6D}" srcOrd="2" destOrd="0" presId="urn:microsoft.com/office/officeart/2016/7/layout/LinearArrowProcessNumbered"/>
    <dgm:cxn modelId="{559438B0-DBB9-480B-8E87-E664AFCEABBA}" type="presParOf" srcId="{70577C9B-C730-EA49-B58D-C5D075366A14}" destId="{FCC40D6F-EEB6-3446-88E1-B053AA67D0BA}" srcOrd="3" destOrd="0" presId="urn:microsoft.com/office/officeart/2016/7/layout/LinearArrowProcessNumbered"/>
    <dgm:cxn modelId="{84B6DFB4-5BFC-4EB2-BC06-301E78F16891}" type="presParOf" srcId="{296CA727-22E4-1143-B024-CE111CF4A770}" destId="{12DC819D-BB19-CE49-AFEB-155922B01406}" srcOrd="2" destOrd="0" presId="urn:microsoft.com/office/officeart/2016/7/layout/LinearArrowProcessNumbered"/>
    <dgm:cxn modelId="{57AC9A5F-325B-46FD-938D-8D83A22268A3}" type="presParOf" srcId="{3C40F323-2A26-1146-9131-B2D8B599E05D}" destId="{C23696F0-ABD6-D744-AF78-0E1E04C15B58}" srcOrd="1" destOrd="0" presId="urn:microsoft.com/office/officeart/2016/7/layout/LinearArrowProcessNumbered"/>
    <dgm:cxn modelId="{5B69BE69-C9AE-450B-8B3D-CD2C92ED6FF9}" type="presParOf" srcId="{3C40F323-2A26-1146-9131-B2D8B599E05D}" destId="{EC700B7C-22AD-A448-932D-B2D74EB83739}" srcOrd="2" destOrd="0" presId="urn:microsoft.com/office/officeart/2016/7/layout/LinearArrowProcessNumbered"/>
    <dgm:cxn modelId="{C42406BD-6B9E-40D7-93F1-6DCB56A639AE}" type="presParOf" srcId="{EC700B7C-22AD-A448-932D-B2D74EB83739}" destId="{DA09631C-A7BE-7B4B-B67A-731744F53514}" srcOrd="0" destOrd="0" presId="urn:microsoft.com/office/officeart/2016/7/layout/LinearArrowProcessNumbered"/>
    <dgm:cxn modelId="{F6E06FA1-AFB9-40B2-8475-7F6091A6B9D1}" type="presParOf" srcId="{EC700B7C-22AD-A448-932D-B2D74EB83739}" destId="{325962D1-06AA-2647-AF55-6B9872C540C1}" srcOrd="1" destOrd="0" presId="urn:microsoft.com/office/officeart/2016/7/layout/LinearArrowProcessNumbered"/>
    <dgm:cxn modelId="{71D21600-5658-41B9-A7CF-A94CEFFAD5F0}" type="presParOf" srcId="{325962D1-06AA-2647-AF55-6B9872C540C1}" destId="{4A0B88BF-91DC-214E-A662-99F2E5E1AA6F}" srcOrd="0" destOrd="0" presId="urn:microsoft.com/office/officeart/2016/7/layout/LinearArrowProcessNumbered"/>
    <dgm:cxn modelId="{384F7C23-F0B1-4011-9AB1-766E37A2D8F9}" type="presParOf" srcId="{325962D1-06AA-2647-AF55-6B9872C540C1}" destId="{C1172316-FFE1-2D41-82E9-8EB0F5EACF76}" srcOrd="1" destOrd="0" presId="urn:microsoft.com/office/officeart/2016/7/layout/LinearArrowProcessNumbered"/>
    <dgm:cxn modelId="{DA17405A-AE24-4E62-9EAF-390F5FCE62EA}" type="presParOf" srcId="{325962D1-06AA-2647-AF55-6B9872C540C1}" destId="{D40ADF37-3E5B-2D42-9470-8264667346F7}" srcOrd="2" destOrd="0" presId="urn:microsoft.com/office/officeart/2016/7/layout/LinearArrowProcessNumbered"/>
    <dgm:cxn modelId="{B4A3474A-F1DA-43D9-95E0-0A2E149FEECE}" type="presParOf" srcId="{325962D1-06AA-2647-AF55-6B9872C540C1}" destId="{9A2130FA-E71D-2149-B6B5-729705DA753F}" srcOrd="3" destOrd="0" presId="urn:microsoft.com/office/officeart/2016/7/layout/LinearArrowProcessNumbered"/>
    <dgm:cxn modelId="{19C09454-C3A2-4E4B-8157-75F3862E89DC}" type="presParOf" srcId="{EC700B7C-22AD-A448-932D-B2D74EB83739}" destId="{EA4D4141-C1BF-E74E-8ECF-933FF6EE68D4}" srcOrd="2" destOrd="0" presId="urn:microsoft.com/office/officeart/2016/7/layout/LinearArrowProcessNumbered"/>
    <dgm:cxn modelId="{318A5B19-337D-4E0B-90D3-F99CF52BABE0}" type="presParOf" srcId="{3C40F323-2A26-1146-9131-B2D8B599E05D}" destId="{80422F12-2F31-1041-9626-1A4A27C2D252}" srcOrd="3" destOrd="0" presId="urn:microsoft.com/office/officeart/2016/7/layout/LinearArrowProcessNumbered"/>
    <dgm:cxn modelId="{C192EC09-076F-47DF-8364-E753E999013F}" type="presParOf" srcId="{3C40F323-2A26-1146-9131-B2D8B599E05D}" destId="{B400E8F3-1394-C54D-A864-8B6685A025A9}" srcOrd="4" destOrd="0" presId="urn:microsoft.com/office/officeart/2016/7/layout/LinearArrowProcessNumbered"/>
    <dgm:cxn modelId="{FCFE4E93-3432-4506-8B22-38DB9A7679DF}" type="presParOf" srcId="{B400E8F3-1394-C54D-A864-8B6685A025A9}" destId="{0257A0F1-83E2-5242-BBAF-4082D66272A5}" srcOrd="0" destOrd="0" presId="urn:microsoft.com/office/officeart/2016/7/layout/LinearArrowProcessNumbered"/>
    <dgm:cxn modelId="{64FE2914-AE41-4195-A204-684ED6300C57}" type="presParOf" srcId="{B400E8F3-1394-C54D-A864-8B6685A025A9}" destId="{7F89A7B0-A25A-A34E-9E43-6769278A1274}" srcOrd="1" destOrd="0" presId="urn:microsoft.com/office/officeart/2016/7/layout/LinearArrowProcessNumbered"/>
    <dgm:cxn modelId="{1FBDDE36-096E-446F-AC41-27564E79DA5B}" type="presParOf" srcId="{7F89A7B0-A25A-A34E-9E43-6769278A1274}" destId="{EBC17C66-42F5-8741-9366-67B899EB8470}" srcOrd="0" destOrd="0" presId="urn:microsoft.com/office/officeart/2016/7/layout/LinearArrowProcessNumbered"/>
    <dgm:cxn modelId="{118B972F-C8D2-4C83-BCB9-3BE8A41B1B37}" type="presParOf" srcId="{7F89A7B0-A25A-A34E-9E43-6769278A1274}" destId="{35A0AD7D-4761-5A4E-8421-A0D0A060E3A2}" srcOrd="1" destOrd="0" presId="urn:microsoft.com/office/officeart/2016/7/layout/LinearArrowProcessNumbered"/>
    <dgm:cxn modelId="{4EFD96F9-83CF-472F-AA10-5D2A24F29697}" type="presParOf" srcId="{7F89A7B0-A25A-A34E-9E43-6769278A1274}" destId="{2E09C126-5366-AA41-9BAD-31AD467B40A9}" srcOrd="2" destOrd="0" presId="urn:microsoft.com/office/officeart/2016/7/layout/LinearArrowProcessNumbered"/>
    <dgm:cxn modelId="{9E5C8C9B-A7BE-4560-AE3A-E16A7E13A114}" type="presParOf" srcId="{7F89A7B0-A25A-A34E-9E43-6769278A1274}" destId="{7D99A2E4-B1CC-5046-9048-90027FA547BE}" srcOrd="3" destOrd="0" presId="urn:microsoft.com/office/officeart/2016/7/layout/LinearArrowProcessNumbered"/>
    <dgm:cxn modelId="{B472E6AB-6DF3-4541-8531-448F1350755A}" type="presParOf" srcId="{B400E8F3-1394-C54D-A864-8B6685A025A9}" destId="{2CCAA94D-0D9E-CB40-97A3-00A05F4F0DC2}" srcOrd="2" destOrd="0" presId="urn:microsoft.com/office/officeart/2016/7/layout/LinearArrowProcessNumbered"/>
    <dgm:cxn modelId="{E758D11D-9127-4148-8F46-49EE8B794DA7}" type="presParOf" srcId="{3C40F323-2A26-1146-9131-B2D8B599E05D}" destId="{A9A8ABD0-5BF4-495A-9BA3-A89758244E9C}" srcOrd="5" destOrd="0" presId="urn:microsoft.com/office/officeart/2016/7/layout/LinearArrowProcessNumbered"/>
    <dgm:cxn modelId="{54072781-F775-490E-A5AF-30FA9147574A}" type="presParOf" srcId="{3C40F323-2A26-1146-9131-B2D8B599E05D}" destId="{50174850-B931-4837-AB3A-D6298D5F5F3F}" srcOrd="6" destOrd="0" presId="urn:microsoft.com/office/officeart/2016/7/layout/LinearArrowProcessNumbered"/>
    <dgm:cxn modelId="{7AFB8D7F-BD0F-4905-BF79-BA40C9136CC0}" type="presParOf" srcId="{50174850-B931-4837-AB3A-D6298D5F5F3F}" destId="{9C07F05A-2AE2-41C1-A3C7-3CF59C5FB5CD}" srcOrd="0" destOrd="0" presId="urn:microsoft.com/office/officeart/2016/7/layout/LinearArrowProcessNumbered"/>
    <dgm:cxn modelId="{EA2D78A1-E791-4C73-B1F1-16AF083FABB0}" type="presParOf" srcId="{50174850-B931-4837-AB3A-D6298D5F5F3F}" destId="{BD244C4F-2180-4E44-9809-822832E32052}" srcOrd="1" destOrd="0" presId="urn:microsoft.com/office/officeart/2016/7/layout/LinearArrowProcessNumbered"/>
    <dgm:cxn modelId="{ACFE1A68-2C4C-4F4A-B5A2-F306C2551E36}" type="presParOf" srcId="{BD244C4F-2180-4E44-9809-822832E32052}" destId="{707A5490-C65D-4E93-A18C-E2074E3E6975}" srcOrd="0" destOrd="0" presId="urn:microsoft.com/office/officeart/2016/7/layout/LinearArrowProcessNumbered"/>
    <dgm:cxn modelId="{BE930410-A65F-4BC3-ABD8-C89C2E7CE91D}" type="presParOf" srcId="{BD244C4F-2180-4E44-9809-822832E32052}" destId="{D665EE5A-F3D1-43C2-AE88-296E0FB9CB56}" srcOrd="1" destOrd="0" presId="urn:microsoft.com/office/officeart/2016/7/layout/LinearArrowProcessNumbered"/>
    <dgm:cxn modelId="{34232D6B-1EED-415C-9F79-F469BCD1F71F}" type="presParOf" srcId="{BD244C4F-2180-4E44-9809-822832E32052}" destId="{F3D4349E-F23E-49C5-B00F-2F46CDB8DFD2}" srcOrd="2" destOrd="0" presId="urn:microsoft.com/office/officeart/2016/7/layout/LinearArrowProcessNumbered"/>
    <dgm:cxn modelId="{83B24123-D381-4271-98F8-81296D397B45}" type="presParOf" srcId="{BD244C4F-2180-4E44-9809-822832E32052}" destId="{FE83683B-8DC0-4F30-8FA9-1ECF3A4A6300}" srcOrd="3" destOrd="0" presId="urn:microsoft.com/office/officeart/2016/7/layout/LinearArrowProcessNumbered"/>
    <dgm:cxn modelId="{BF02CB5E-5F7F-4ED2-80B9-21F110AA8D31}" type="presParOf" srcId="{50174850-B931-4837-AB3A-D6298D5F5F3F}" destId="{B72E4698-DF13-4A83-8C14-1DC85D7732EA}" srcOrd="2" destOrd="0" presId="urn:microsoft.com/office/officeart/2016/7/layout/LinearArrow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25A03-8A30-40B2-A251-4BE180558007}">
      <dsp:nvSpPr>
        <dsp:cNvPr id="0" name=""/>
        <dsp:cNvSpPr/>
      </dsp:nvSpPr>
      <dsp:spPr>
        <a:xfrm>
          <a:off x="0" y="437"/>
          <a:ext cx="6176776" cy="1023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54ADC-7C71-49D8-B272-61A29620255E}">
      <dsp:nvSpPr>
        <dsp:cNvPr id="0" name=""/>
        <dsp:cNvSpPr/>
      </dsp:nvSpPr>
      <dsp:spPr>
        <a:xfrm>
          <a:off x="309459" y="230613"/>
          <a:ext cx="562654" cy="562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DDEF2-D3EE-48F5-810E-D8B8D64CB1D1}">
      <dsp:nvSpPr>
        <dsp:cNvPr id="0" name=""/>
        <dsp:cNvSpPr/>
      </dsp:nvSpPr>
      <dsp:spPr>
        <a:xfrm>
          <a:off x="1181573" y="437"/>
          <a:ext cx="4995202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Franklin Gothic Book" panose="020B0503020102020204"/>
            </a:rPr>
            <a:t>Identifying relationship</a:t>
          </a:r>
          <a:r>
            <a:rPr lang="en-US" sz="2200" kern="1200" dirty="0"/>
            <a:t> between</a:t>
          </a:r>
          <a:r>
            <a:rPr lang="en-US" sz="2200" kern="1200" dirty="0">
              <a:latin typeface="Franklin Gothic Book" panose="020B0503020102020204"/>
            </a:rPr>
            <a:t> </a:t>
          </a:r>
          <a:r>
            <a:rPr lang="en-US" sz="2200" kern="1200" dirty="0"/>
            <a:t>factors that could affect </a:t>
          </a:r>
          <a:r>
            <a:rPr lang="en-US" sz="2200" kern="1200" dirty="0">
              <a:latin typeface="Franklin Gothic Book" panose="020B0503020102020204"/>
            </a:rPr>
            <a:t>COVID-19</a:t>
          </a:r>
          <a:r>
            <a:rPr lang="en-US" sz="2200" kern="1200" dirty="0"/>
            <a:t> spread</a:t>
          </a:r>
        </a:p>
      </dsp:txBody>
      <dsp:txXfrm>
        <a:off x="1181573" y="437"/>
        <a:ext cx="4995202" cy="1023007"/>
      </dsp:txXfrm>
    </dsp:sp>
    <dsp:sp modelId="{E7329DE9-6CBC-4222-BA02-41C8593CFC1E}">
      <dsp:nvSpPr>
        <dsp:cNvPr id="0" name=""/>
        <dsp:cNvSpPr/>
      </dsp:nvSpPr>
      <dsp:spPr>
        <a:xfrm>
          <a:off x="0" y="1279196"/>
          <a:ext cx="6176776" cy="1023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A56FE-768E-48F9-ABA8-AAF197C8B2AB}">
      <dsp:nvSpPr>
        <dsp:cNvPr id="0" name=""/>
        <dsp:cNvSpPr/>
      </dsp:nvSpPr>
      <dsp:spPr>
        <a:xfrm>
          <a:off x="309459" y="1509372"/>
          <a:ext cx="562654" cy="562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6C1C7-45DC-4D9D-8D3C-EF806EEEC836}">
      <dsp:nvSpPr>
        <dsp:cNvPr id="0" name=""/>
        <dsp:cNvSpPr/>
      </dsp:nvSpPr>
      <dsp:spPr>
        <a:xfrm>
          <a:off x="1181573" y="1279196"/>
          <a:ext cx="4995202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Franklin Gothic Book" panose="020B0503020102020204"/>
            </a:rPr>
            <a:t>Deciding</a:t>
          </a:r>
          <a:r>
            <a:rPr lang="en-US" sz="2200" kern="1200" dirty="0"/>
            <a:t> </a:t>
          </a:r>
          <a:r>
            <a:rPr lang="en-US" sz="2200" kern="1200" dirty="0">
              <a:latin typeface="Franklin Gothic Book" panose="020B0503020102020204"/>
            </a:rPr>
            <a:t>locational severity of the virus.</a:t>
          </a:r>
          <a:endParaRPr lang="en-US" sz="2200" kern="1200" dirty="0"/>
        </a:p>
      </dsp:txBody>
      <dsp:txXfrm>
        <a:off x="1181573" y="1279196"/>
        <a:ext cx="4995202" cy="1023007"/>
      </dsp:txXfrm>
    </dsp:sp>
    <dsp:sp modelId="{625AEBC4-C6DD-430A-8F95-BBF226EF4AB3}">
      <dsp:nvSpPr>
        <dsp:cNvPr id="0" name=""/>
        <dsp:cNvSpPr/>
      </dsp:nvSpPr>
      <dsp:spPr>
        <a:xfrm>
          <a:off x="0" y="2557955"/>
          <a:ext cx="6176776" cy="1023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1BAA1-CEB2-4B9D-A637-07137D038F05}">
      <dsp:nvSpPr>
        <dsp:cNvPr id="0" name=""/>
        <dsp:cNvSpPr/>
      </dsp:nvSpPr>
      <dsp:spPr>
        <a:xfrm>
          <a:off x="309459" y="2788132"/>
          <a:ext cx="562654" cy="562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2A193-A1DC-4B26-848A-CC858F8E32AC}">
      <dsp:nvSpPr>
        <dsp:cNvPr id="0" name=""/>
        <dsp:cNvSpPr/>
      </dsp:nvSpPr>
      <dsp:spPr>
        <a:xfrm>
          <a:off x="1181573" y="2557955"/>
          <a:ext cx="4995202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Franklin Gothic Book" panose="020B0503020102020204"/>
            </a:rPr>
            <a:t>Make recommendation to the government based on obtained results.</a:t>
          </a:r>
          <a:endParaRPr lang="en-US" sz="2200" kern="1200" dirty="0"/>
        </a:p>
      </dsp:txBody>
      <dsp:txXfrm>
        <a:off x="1181573" y="2557955"/>
        <a:ext cx="4995202" cy="1023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25A03-8A30-40B2-A251-4BE180558007}">
      <dsp:nvSpPr>
        <dsp:cNvPr id="0" name=""/>
        <dsp:cNvSpPr/>
      </dsp:nvSpPr>
      <dsp:spPr>
        <a:xfrm>
          <a:off x="0" y="437"/>
          <a:ext cx="6176776" cy="1023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54ADC-7C71-49D8-B272-61A29620255E}">
      <dsp:nvSpPr>
        <dsp:cNvPr id="0" name=""/>
        <dsp:cNvSpPr/>
      </dsp:nvSpPr>
      <dsp:spPr>
        <a:xfrm>
          <a:off x="309459" y="230613"/>
          <a:ext cx="562654" cy="562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DDEF2-D3EE-48F5-810E-D8B8D64CB1D1}">
      <dsp:nvSpPr>
        <dsp:cNvPr id="0" name=""/>
        <dsp:cNvSpPr/>
      </dsp:nvSpPr>
      <dsp:spPr>
        <a:xfrm>
          <a:off x="1181573" y="437"/>
          <a:ext cx="4995202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Franklin Gothic Book" panose="020B0503020102020204"/>
            </a:rPr>
            <a:t>Data </a:t>
          </a:r>
          <a:r>
            <a:rPr lang="en-US" sz="1800" b="0" i="0" u="none" strike="noStrike" kern="1200" cap="none" baseline="0" noProof="0" dirty="0">
              <a:latin typeface="Franklin Gothic Book"/>
            </a:rPr>
            <a:t>are</a:t>
          </a:r>
          <a:r>
            <a:rPr lang="en-US" sz="1800" b="0" i="0" u="none" strike="noStrike" kern="1200" cap="none" baseline="0" noProof="0" dirty="0">
              <a:solidFill>
                <a:srgbClr val="010000"/>
              </a:solidFill>
              <a:latin typeface="Franklin Gothic Book"/>
            </a:rPr>
            <a:t> </a:t>
          </a:r>
          <a:r>
            <a:rPr lang="en-US" sz="1800" b="0" i="0" u="none" strike="noStrike" kern="1200" cap="none" baseline="0" noProof="0" dirty="0">
              <a:latin typeface="Franklin Gothic Book"/>
            </a:rPr>
            <a:t>collected</a:t>
          </a:r>
          <a:r>
            <a:rPr lang="en-US" sz="1800" b="0" i="0" u="none" strike="noStrike" kern="1200" cap="none" baseline="0" noProof="0" dirty="0">
              <a:solidFill>
                <a:srgbClr val="010000"/>
              </a:solidFill>
              <a:latin typeface="Franklin Gothic Book"/>
            </a:rPr>
            <a:t> </a:t>
          </a:r>
          <a:r>
            <a:rPr lang="en-US" sz="1800" b="0" i="0" u="none" strike="noStrike" kern="1200" cap="none" baseline="0" noProof="0" dirty="0">
              <a:latin typeface="Franklin Gothic Book"/>
            </a:rPr>
            <a:t>from</a:t>
          </a:r>
          <a:r>
            <a:rPr lang="en-US" sz="1800" b="0" i="0" u="none" strike="noStrike" kern="1200" cap="none" baseline="0" noProof="0" dirty="0">
              <a:solidFill>
                <a:srgbClr val="010000"/>
              </a:solidFill>
              <a:latin typeface="Franklin Gothic Book"/>
            </a:rPr>
            <a:t> National</a:t>
          </a:r>
          <a:r>
            <a:rPr lang="en-US" sz="1800" b="0" i="0" u="none" strike="noStrike" kern="1200" cap="none" baseline="0" noProof="0" dirty="0">
              <a:latin typeface="Franklin Gothic Book"/>
            </a:rPr>
            <a:t> Bureau of Statistics</a:t>
          </a:r>
          <a:r>
            <a:rPr lang="en-US" sz="1800" b="0" i="0" u="none" strike="noStrike" kern="1200" cap="none" baseline="0" noProof="0" dirty="0">
              <a:solidFill>
                <a:srgbClr val="010000"/>
              </a:solidFill>
              <a:latin typeface="Franklin Gothic Book"/>
            </a:rPr>
            <a:t>,</a:t>
          </a:r>
          <a:r>
            <a:rPr lang="en-US" sz="1800" b="0" i="0" u="none" strike="noStrike" kern="1200" cap="none" baseline="0" noProof="0" dirty="0">
              <a:latin typeface="Franklin Gothic Book"/>
            </a:rPr>
            <a:t> National Centre</a:t>
          </a:r>
          <a:r>
            <a:rPr lang="en-US" sz="1800" b="0" i="0" u="none" strike="noStrike" kern="1200" cap="none" baseline="0" noProof="0" dirty="0">
              <a:solidFill>
                <a:srgbClr val="010000"/>
              </a:solidFill>
              <a:latin typeface="Franklin Gothic Book"/>
            </a:rPr>
            <a:t> </a:t>
          </a:r>
          <a:r>
            <a:rPr lang="en-US" sz="1800" b="0" i="0" u="none" strike="noStrike" kern="1200" cap="none" baseline="0" noProof="0" dirty="0">
              <a:latin typeface="Franklin Gothic Book"/>
            </a:rPr>
            <a:t>for Disease Control and Wikipedia.</a:t>
          </a:r>
          <a:endParaRPr lang="en-US" sz="1800" kern="1200" dirty="0"/>
        </a:p>
      </dsp:txBody>
      <dsp:txXfrm>
        <a:off x="1181573" y="437"/>
        <a:ext cx="4995202" cy="1023007"/>
      </dsp:txXfrm>
    </dsp:sp>
    <dsp:sp modelId="{E7329DE9-6CBC-4222-BA02-41C8593CFC1E}">
      <dsp:nvSpPr>
        <dsp:cNvPr id="0" name=""/>
        <dsp:cNvSpPr/>
      </dsp:nvSpPr>
      <dsp:spPr>
        <a:xfrm>
          <a:off x="0" y="1279196"/>
          <a:ext cx="6176776" cy="1023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A56FE-768E-48F9-ABA8-AAF197C8B2AB}">
      <dsp:nvSpPr>
        <dsp:cNvPr id="0" name=""/>
        <dsp:cNvSpPr/>
      </dsp:nvSpPr>
      <dsp:spPr>
        <a:xfrm>
          <a:off x="309459" y="1509372"/>
          <a:ext cx="562654" cy="562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6C1C7-45DC-4D9D-8D3C-EF806EEEC836}">
      <dsp:nvSpPr>
        <dsp:cNvPr id="0" name=""/>
        <dsp:cNvSpPr/>
      </dsp:nvSpPr>
      <dsp:spPr>
        <a:xfrm>
          <a:off x="1181573" y="1279196"/>
          <a:ext cx="4995202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Franklin Gothic Book" panose="020B0503020102020204"/>
            </a:rPr>
            <a:t>Location data are collected using GeoLocator and FourSquare API is used to count hospitals around the cities.</a:t>
          </a:r>
          <a:endParaRPr lang="en-US" sz="1800" kern="1200" dirty="0"/>
        </a:p>
      </dsp:txBody>
      <dsp:txXfrm>
        <a:off x="1181573" y="1279196"/>
        <a:ext cx="4995202" cy="1023007"/>
      </dsp:txXfrm>
    </dsp:sp>
    <dsp:sp modelId="{625AEBC4-C6DD-430A-8F95-BBF226EF4AB3}">
      <dsp:nvSpPr>
        <dsp:cNvPr id="0" name=""/>
        <dsp:cNvSpPr/>
      </dsp:nvSpPr>
      <dsp:spPr>
        <a:xfrm>
          <a:off x="0" y="2557955"/>
          <a:ext cx="6176776" cy="1023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1BAA1-CEB2-4B9D-A637-07137D038F05}">
      <dsp:nvSpPr>
        <dsp:cNvPr id="0" name=""/>
        <dsp:cNvSpPr/>
      </dsp:nvSpPr>
      <dsp:spPr>
        <a:xfrm>
          <a:off x="309459" y="2788132"/>
          <a:ext cx="562654" cy="562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2A193-A1DC-4B26-848A-CC858F8E32AC}">
      <dsp:nvSpPr>
        <dsp:cNvPr id="0" name=""/>
        <dsp:cNvSpPr/>
      </dsp:nvSpPr>
      <dsp:spPr>
        <a:xfrm>
          <a:off x="1181573" y="2557955"/>
          <a:ext cx="4995202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Franklin Gothic Book" panose="020B0503020102020204"/>
            </a:rPr>
            <a:t>Data were merged and the relationship amidst the features are uncovered. Details follow soon.</a:t>
          </a:r>
        </a:p>
      </dsp:txBody>
      <dsp:txXfrm>
        <a:off x="1181573" y="2557955"/>
        <a:ext cx="4995202" cy="1023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90F72-5471-DD42-9CE3-6F37BDA74B87}">
      <dsp:nvSpPr>
        <dsp:cNvPr id="0" name=""/>
        <dsp:cNvSpPr/>
      </dsp:nvSpPr>
      <dsp:spPr>
        <a:xfrm>
          <a:off x="963637" y="1105773"/>
          <a:ext cx="767907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10E1DB-3720-2045-A15B-D53248B697B7}">
      <dsp:nvSpPr>
        <dsp:cNvPr id="0" name=""/>
        <dsp:cNvSpPr/>
      </dsp:nvSpPr>
      <dsp:spPr>
        <a:xfrm>
          <a:off x="1777619" y="1041242"/>
          <a:ext cx="88309" cy="165902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8B700A-AC6F-0E47-AEFA-DA760C3E6A6D}">
      <dsp:nvSpPr>
        <dsp:cNvPr id="0" name=""/>
        <dsp:cNvSpPr/>
      </dsp:nvSpPr>
      <dsp:spPr>
        <a:xfrm>
          <a:off x="489190" y="727351"/>
          <a:ext cx="756916" cy="7569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73" tIns="29373" rIns="29373" bIns="2937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</a:t>
          </a:r>
        </a:p>
      </dsp:txBody>
      <dsp:txXfrm>
        <a:off x="600038" y="838199"/>
        <a:ext cx="535220" cy="535220"/>
      </dsp:txXfrm>
    </dsp:sp>
    <dsp:sp modelId="{12DC819D-BB19-CE49-AFEB-155922B01406}">
      <dsp:nvSpPr>
        <dsp:cNvPr id="0" name=""/>
        <dsp:cNvSpPr/>
      </dsp:nvSpPr>
      <dsp:spPr>
        <a:xfrm>
          <a:off x="3753" y="1649741"/>
          <a:ext cx="172779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6290" tIns="165100" rIns="136290" bIns="16510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cap="none" baseline="0" noProof="0" dirty="0">
              <a:latin typeface="Franklin Gothic Book" panose="020B0503020102020204"/>
            </a:rPr>
            <a:t>Restrictions on travelling</a:t>
          </a:r>
          <a:r>
            <a:rPr lang="en-US" sz="1400" b="0" i="0" u="none" strike="noStrike" kern="1200" cap="none" baseline="0" noProof="0" dirty="0"/>
            <a:t> </a:t>
          </a:r>
          <a:r>
            <a:rPr lang="en-US" sz="1400" b="0" i="0" u="none" strike="noStrike" kern="1200" cap="none" baseline="0" noProof="0" dirty="0">
              <a:latin typeface="Franklin Gothic Book" panose="020B0503020102020204"/>
            </a:rPr>
            <a:t>to</a:t>
          </a:r>
          <a:r>
            <a:rPr lang="en-US" sz="1400" b="0" i="0" u="none" strike="noStrike" kern="1200" cap="none" baseline="0" noProof="0" dirty="0"/>
            <a:t> states</a:t>
          </a:r>
          <a:r>
            <a:rPr lang="en-US" sz="1400" b="0" i="0" u="none" strike="noStrike" kern="1200" cap="none" baseline="0" noProof="0" dirty="0">
              <a:latin typeface="Franklin Gothic Book" panose="020B0503020102020204"/>
            </a:rPr>
            <a:t> with mild cases (Yellow Cluster).</a:t>
          </a:r>
        </a:p>
      </dsp:txBody>
      <dsp:txXfrm>
        <a:off x="3753" y="1995299"/>
        <a:ext cx="1727792" cy="1620042"/>
      </dsp:txXfrm>
    </dsp:sp>
    <dsp:sp modelId="{4A0B88BF-91DC-214E-A662-99F2E5E1AA6F}">
      <dsp:nvSpPr>
        <dsp:cNvPr id="0" name=""/>
        <dsp:cNvSpPr/>
      </dsp:nvSpPr>
      <dsp:spPr>
        <a:xfrm>
          <a:off x="1923522" y="1106063"/>
          <a:ext cx="1727792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172316-FFE1-2D41-82E9-8EB0F5EACF76}">
      <dsp:nvSpPr>
        <dsp:cNvPr id="0" name=""/>
        <dsp:cNvSpPr/>
      </dsp:nvSpPr>
      <dsp:spPr>
        <a:xfrm>
          <a:off x="3697389" y="1041483"/>
          <a:ext cx="88309" cy="166157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0ADF37-3E5B-2D42-9470-8264667346F7}">
      <dsp:nvSpPr>
        <dsp:cNvPr id="0" name=""/>
        <dsp:cNvSpPr/>
      </dsp:nvSpPr>
      <dsp:spPr>
        <a:xfrm>
          <a:off x="2408960" y="727641"/>
          <a:ext cx="756916" cy="7569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73" tIns="29373" rIns="29373" bIns="2937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</a:t>
          </a:r>
        </a:p>
      </dsp:txBody>
      <dsp:txXfrm>
        <a:off x="2519808" y="838489"/>
        <a:ext cx="535220" cy="535220"/>
      </dsp:txXfrm>
    </dsp:sp>
    <dsp:sp modelId="{EA4D4141-C1BF-E74E-8ECF-933FF6EE68D4}">
      <dsp:nvSpPr>
        <dsp:cNvPr id="0" name=""/>
        <dsp:cNvSpPr/>
      </dsp:nvSpPr>
      <dsp:spPr>
        <a:xfrm>
          <a:off x="1923522" y="1650448"/>
          <a:ext cx="172779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6290" tIns="165100" rIns="136290" bIns="16510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Restrictions on movement to curtail the spread</a:t>
          </a:r>
          <a:r>
            <a:rPr lang="en-US" sz="1400" kern="1200" dirty="0">
              <a:latin typeface="Franklin Gothic Book" panose="020B0503020102020204"/>
            </a:rPr>
            <a:t> in states with developing cases (Blue Clusters).</a:t>
          </a:r>
          <a:endParaRPr lang="en-US" sz="1400" kern="1200" dirty="0"/>
        </a:p>
      </dsp:txBody>
      <dsp:txXfrm>
        <a:off x="1923522" y="1996006"/>
        <a:ext cx="1727792" cy="1620042"/>
      </dsp:txXfrm>
    </dsp:sp>
    <dsp:sp modelId="{EBC17C66-42F5-8741-9366-67B899EB8470}">
      <dsp:nvSpPr>
        <dsp:cNvPr id="0" name=""/>
        <dsp:cNvSpPr/>
      </dsp:nvSpPr>
      <dsp:spPr>
        <a:xfrm>
          <a:off x="3843291" y="1106063"/>
          <a:ext cx="1727792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A0AD7D-4761-5A4E-8421-A0D0A060E3A2}">
      <dsp:nvSpPr>
        <dsp:cNvPr id="0" name=""/>
        <dsp:cNvSpPr/>
      </dsp:nvSpPr>
      <dsp:spPr>
        <a:xfrm>
          <a:off x="5617158" y="1041483"/>
          <a:ext cx="88309" cy="166157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09C126-5366-AA41-9BAD-31AD467B40A9}">
      <dsp:nvSpPr>
        <dsp:cNvPr id="0" name=""/>
        <dsp:cNvSpPr/>
      </dsp:nvSpPr>
      <dsp:spPr>
        <a:xfrm>
          <a:off x="4328729" y="727641"/>
          <a:ext cx="756916" cy="7569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73" tIns="29373" rIns="29373" bIns="2937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3</a:t>
          </a:r>
        </a:p>
      </dsp:txBody>
      <dsp:txXfrm>
        <a:off x="4439577" y="838489"/>
        <a:ext cx="535220" cy="535220"/>
      </dsp:txXfrm>
    </dsp:sp>
    <dsp:sp modelId="{2CCAA94D-0D9E-CB40-97A3-00A05F4F0DC2}">
      <dsp:nvSpPr>
        <dsp:cNvPr id="0" name=""/>
        <dsp:cNvSpPr/>
      </dsp:nvSpPr>
      <dsp:spPr>
        <a:xfrm>
          <a:off x="3843291" y="1650448"/>
          <a:ext cx="172779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6290" tIns="165100" rIns="136290" bIns="16510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ranklin Gothic Book" panose="020B0503020102020204"/>
            </a:rPr>
            <a:t>Provision of</a:t>
          </a:r>
          <a:r>
            <a:rPr lang="en-US" sz="1400" kern="1200" dirty="0"/>
            <a:t> </a:t>
          </a:r>
          <a:r>
            <a:rPr lang="en-US" sz="1400" kern="1200" dirty="0">
              <a:latin typeface="Franklin Gothic Book" panose="020B0503020102020204"/>
            </a:rPr>
            <a:t>facilities and</a:t>
          </a:r>
          <a:r>
            <a:rPr lang="en-US" sz="1400" kern="1200" dirty="0"/>
            <a:t> restrictions on movement and commerce </a:t>
          </a:r>
          <a:r>
            <a:rPr lang="en-US" sz="1400" kern="1200" dirty="0">
              <a:latin typeface="Franklin Gothic Book" panose="020B0503020102020204"/>
            </a:rPr>
            <a:t>on states with serious cases (Red Clusters).</a:t>
          </a:r>
          <a:endParaRPr lang="en-US" sz="1400" kern="1200" dirty="0"/>
        </a:p>
      </dsp:txBody>
      <dsp:txXfrm>
        <a:off x="3843291" y="1996006"/>
        <a:ext cx="1727792" cy="1620042"/>
      </dsp:txXfrm>
    </dsp:sp>
    <dsp:sp modelId="{707A5490-C65D-4E93-A18C-E2074E3E6975}">
      <dsp:nvSpPr>
        <dsp:cNvPr id="0" name=""/>
        <dsp:cNvSpPr/>
      </dsp:nvSpPr>
      <dsp:spPr>
        <a:xfrm>
          <a:off x="5763060" y="1106063"/>
          <a:ext cx="863896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D4349E-F23E-49C5-B00F-2F46CDB8DFD2}">
      <dsp:nvSpPr>
        <dsp:cNvPr id="0" name=""/>
        <dsp:cNvSpPr/>
      </dsp:nvSpPr>
      <dsp:spPr>
        <a:xfrm>
          <a:off x="6248498" y="727641"/>
          <a:ext cx="756916" cy="7569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73" tIns="29373" rIns="29373" bIns="2937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4</a:t>
          </a:r>
        </a:p>
      </dsp:txBody>
      <dsp:txXfrm>
        <a:off x="6359346" y="838489"/>
        <a:ext cx="535220" cy="535220"/>
      </dsp:txXfrm>
    </dsp:sp>
    <dsp:sp modelId="{B72E4698-DF13-4A83-8C14-1DC85D7732EA}">
      <dsp:nvSpPr>
        <dsp:cNvPr id="0" name=""/>
        <dsp:cNvSpPr/>
      </dsp:nvSpPr>
      <dsp:spPr>
        <a:xfrm>
          <a:off x="5763060" y="1650448"/>
          <a:ext cx="172779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6290" tIns="165100" rIns="136290" bIns="165100" numCol="1" spcCol="1270" anchor="t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Franklin Gothic Book" panose="020B0503020102020204"/>
            </a:rPr>
            <a:t>Total movement lockdown, deployment of health facilities and many</a:t>
          </a:r>
          <a:r>
            <a:rPr lang="en-US" sz="1200" kern="1200" dirty="0"/>
            <a:t> medical equipments </a:t>
          </a:r>
          <a:r>
            <a:rPr lang="en-US" sz="1200" kern="1200" dirty="0">
              <a:latin typeface="Franklin Gothic Book" panose="020B0503020102020204"/>
            </a:rPr>
            <a:t>to Lagos State (Black Cluster).</a:t>
          </a:r>
        </a:p>
      </dsp:txBody>
      <dsp:txXfrm>
        <a:off x="5763060" y="1996006"/>
        <a:ext cx="1727792" cy="1620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2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5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6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3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3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86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1.jpe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13.jpeg"/><Relationship Id="rId10" Type="http://schemas.microsoft.com/office/2007/relationships/diagramDrawing" Target="../diagrams/drawing3.xml"/><Relationship Id="rId4" Type="http://schemas.openxmlformats.org/officeDocument/2006/relationships/image" Target="../media/image12.jpeg"/><Relationship Id="rId9" Type="http://schemas.openxmlformats.org/officeDocument/2006/relationships/diagramColors" Target="../diagrams/colors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0A3FA5EB-46DC-499C-BD7C-085DFBC78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3" r="1" b="1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486529"/>
            <a:ext cx="8361229" cy="209822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000" cap="all">
                <a:solidFill>
                  <a:schemeClr val="bg2"/>
                </a:solidFill>
                <a:ea typeface="+mj-lt"/>
                <a:cs typeface="+mj-lt"/>
              </a:rPr>
              <a:t>The battle of the neighborhoods</a:t>
            </a:r>
            <a:r>
              <a:rPr lang="en-US" sz="6000" cap="all" dirty="0">
                <a:solidFill>
                  <a:schemeClr val="bg2"/>
                </a:solidFill>
              </a:rPr>
              <a:t> </a:t>
            </a: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69CAAE9D-94B5-436F-9958-3910A9F85141}"/>
              </a:ext>
            </a:extLst>
          </p:cNvPr>
          <p:cNvSpPr txBox="1">
            <a:spLocks/>
          </p:cNvSpPr>
          <p:nvPr/>
        </p:nvSpPr>
        <p:spPr>
          <a:xfrm>
            <a:off x="2593642" y="3783751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>
                <a:solidFill>
                  <a:schemeClr val="bg2"/>
                </a:solidFill>
              </a:rPr>
              <a:t>Applied Data Science Capstone</a:t>
            </a:r>
          </a:p>
          <a:p>
            <a:pPr marL="0" indent="0" algn="ctr">
              <a:buNone/>
            </a:pPr>
            <a:r>
              <a:rPr lang="en-US" sz="2800" b="1" i="1">
                <a:solidFill>
                  <a:schemeClr val="tx1"/>
                </a:solidFill>
              </a:rPr>
              <a:t>Coursera/IBM</a:t>
            </a:r>
          </a:p>
          <a:p>
            <a:pPr marL="383540" indent="-383540"/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20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15" name="Content Placeholder 14" descr="Person laying down on a laptop">
            <a:extLst>
              <a:ext uri="{FF2B5EF4-FFF2-40B4-BE49-F238E27FC236}">
                <a16:creationId xmlns:a16="http://schemas.microsoft.com/office/drawing/2014/main" id="{C7F36DA5-3286-4EAB-8CE6-344245727B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" r="-1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Content Placeholder 2" descr="Icon SmartArt graphic">
            <a:extLst>
              <a:ext uri="{FF2B5EF4-FFF2-40B4-BE49-F238E27FC236}">
                <a16:creationId xmlns:a16="http://schemas.microsoft.com/office/drawing/2014/main" id="{2C3B66B2-5616-4950-BC4A-AF268B5D77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1855283"/>
              </p:ext>
            </p:extLst>
          </p:nvPr>
        </p:nvGraphicFramePr>
        <p:xfrm>
          <a:off x="5100824" y="2286000"/>
          <a:ext cx="617677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Acquisition and Cleaning</a:t>
            </a:r>
            <a:endParaRPr lang="en-US" dirty="0"/>
          </a:p>
        </p:txBody>
      </p:sp>
      <p:pic>
        <p:nvPicPr>
          <p:cNvPr id="15" name="Content Placeholder 14" descr="Person laying down on a laptop">
            <a:extLst>
              <a:ext uri="{FF2B5EF4-FFF2-40B4-BE49-F238E27FC236}">
                <a16:creationId xmlns:a16="http://schemas.microsoft.com/office/drawing/2014/main" id="{C7F36DA5-3286-4EAB-8CE6-344245727B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" r="-1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Content Placeholder 2" descr="Icon SmartArt graphic">
            <a:extLst>
              <a:ext uri="{FF2B5EF4-FFF2-40B4-BE49-F238E27FC236}">
                <a16:creationId xmlns:a16="http://schemas.microsoft.com/office/drawing/2014/main" id="{2C3B66B2-5616-4950-BC4A-AF268B5D77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0152024"/>
              </p:ext>
            </p:extLst>
          </p:nvPr>
        </p:nvGraphicFramePr>
        <p:xfrm>
          <a:off x="5100824" y="2286000"/>
          <a:ext cx="617677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4696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DB74EB-2A7D-443D-B969-8BF48F99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775" y="2264345"/>
            <a:ext cx="4090332" cy="847690"/>
          </a:xfrm>
        </p:spPr>
        <p:txBody>
          <a:bodyPr anchor="ctr">
            <a:normAutofit/>
          </a:bodyPr>
          <a:lstStyle/>
          <a:p>
            <a:pPr marL="342900" indent="-342900">
              <a:buFont typeface="Wingdings"/>
              <a:buChar char="q"/>
            </a:pPr>
            <a:r>
              <a:rPr lang="en-US" sz="2400"/>
              <a:t>All relationships are positive.</a:t>
            </a:r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036E77-5F7B-494E-A117-FEA947B35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Диаграмма 3" descr="Chart&#10;">
            <a:extLst>
              <a:ext uri="{FF2B5EF4-FFF2-40B4-BE49-F238E27FC236}">
                <a16:creationId xmlns:a16="http://schemas.microsoft.com/office/drawing/2014/main" id="{6BDC48A0-8B3E-CE42-BC22-664690C9821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10734"/>
              </p:ext>
            </p:extLst>
          </p:nvPr>
        </p:nvGraphicFramePr>
        <p:xfrm>
          <a:off x="554188" y="639763"/>
          <a:ext cx="5959475" cy="5577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54EF91A7-D1E1-4CDD-8BCA-899621069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34" y="159589"/>
            <a:ext cx="6538821" cy="652444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1EF06F4-77B7-45D4-A129-86C29BCD79D7}"/>
              </a:ext>
            </a:extLst>
          </p:cNvPr>
          <p:cNvSpPr txBox="1">
            <a:spLocks/>
          </p:cNvSpPr>
          <p:nvPr/>
        </p:nvSpPr>
        <p:spPr>
          <a:xfrm>
            <a:off x="7599609" y="418292"/>
            <a:ext cx="4593538" cy="1969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ea typeface="+mj-lt"/>
                <a:cs typeface="+mj-lt"/>
              </a:rPr>
              <a:t>Graph </a:t>
            </a:r>
            <a:r>
              <a:rPr lang="en-US" sz="2400" b="1">
                <a:ea typeface="+mj-lt"/>
                <a:cs typeface="+mj-lt"/>
              </a:rPr>
              <a:t>Summarizing Relationship </a:t>
            </a:r>
            <a:endParaRPr lang="en-US" sz="2400">
              <a:ea typeface="+mj-lt"/>
              <a:cs typeface="+mj-lt"/>
            </a:endParaRPr>
          </a:p>
          <a:p>
            <a:r>
              <a:rPr lang="en-US" sz="2400" b="1">
                <a:ea typeface="+mj-lt"/>
                <a:cs typeface="+mj-lt"/>
              </a:rPr>
              <a:t>Between Death Cases and Other </a:t>
            </a:r>
            <a:endParaRPr lang="en-US" sz="2400">
              <a:ea typeface="+mj-lt"/>
              <a:cs typeface="+mj-lt"/>
            </a:endParaRPr>
          </a:p>
          <a:p>
            <a:r>
              <a:rPr lang="en-US" sz="2400" b="1">
                <a:ea typeface="+mj-lt"/>
                <a:cs typeface="+mj-lt"/>
              </a:rPr>
              <a:t>Features</a:t>
            </a:r>
            <a:endParaRPr lang="en-US" sz="24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022C6B-35F9-4B26-8289-FE331274E913}"/>
              </a:ext>
            </a:extLst>
          </p:cNvPr>
          <p:cNvSpPr txBox="1">
            <a:spLocks/>
          </p:cNvSpPr>
          <p:nvPr/>
        </p:nvSpPr>
        <p:spPr>
          <a:xfrm>
            <a:off x="7844024" y="3063726"/>
            <a:ext cx="4090332" cy="84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/>
              <a:buChar char="q"/>
            </a:pPr>
            <a:r>
              <a:rPr lang="en-US" sz="2400">
                <a:ea typeface="+mj-lt"/>
                <a:cs typeface="+mj-lt"/>
              </a:rPr>
              <a:t>Presence of an outlier.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6A08CD1-7728-4F5E-8132-8BEE0A155F29}"/>
              </a:ext>
            </a:extLst>
          </p:cNvPr>
          <p:cNvSpPr txBox="1">
            <a:spLocks/>
          </p:cNvSpPr>
          <p:nvPr/>
        </p:nvSpPr>
        <p:spPr>
          <a:xfrm>
            <a:off x="7858401" y="3983876"/>
            <a:ext cx="4090332" cy="84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/>
              <a:buChar char="q"/>
            </a:pPr>
            <a:r>
              <a:rPr lang="en-US" sz="2400">
                <a:ea typeface="+mj-lt"/>
                <a:cs typeface="+mj-lt"/>
              </a:rPr>
              <a:t>Majority of the plots are skewed to the left. </a:t>
            </a:r>
          </a:p>
          <a:p>
            <a:pPr marL="342900" indent="-342900">
              <a:buFont typeface="Wingdings"/>
              <a:buChar char="q"/>
            </a:pPr>
            <a:endParaRPr lang="en-US" sz="2400" dirty="0">
              <a:ea typeface="+mj-lt"/>
              <a:cs typeface="+mj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1EB764-3A7E-49D9-95FA-7325D0F13969}"/>
              </a:ext>
            </a:extLst>
          </p:cNvPr>
          <p:cNvSpPr txBox="1">
            <a:spLocks/>
          </p:cNvSpPr>
          <p:nvPr/>
        </p:nvSpPr>
        <p:spPr>
          <a:xfrm>
            <a:off x="7844023" y="4904026"/>
            <a:ext cx="4090332" cy="1782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/>
              <a:buChar char="q"/>
            </a:pPr>
            <a:r>
              <a:rPr lang="en-US" sz="2400">
                <a:ea typeface="+mj-lt"/>
                <a:cs typeface="+mj-lt"/>
              </a:rPr>
              <a:t>Since all relationships are linear, then, Death Cases could be predicted   using Linear Regression.</a:t>
            </a:r>
            <a:br>
              <a:rPr lang="en-US" sz="2400" dirty="0">
                <a:ea typeface="+mj-lt"/>
                <a:cs typeface="+mj-lt"/>
              </a:rPr>
            </a:br>
            <a:r>
              <a:rPr lang="en-US" sz="2400" dirty="0">
                <a:ea typeface="+mj-lt"/>
                <a:cs typeface="+mj-lt"/>
              </a:rPr>
              <a:t> </a:t>
            </a:r>
            <a:endParaRPr lang="en-US" dirty="0"/>
          </a:p>
          <a:p>
            <a:pPr marL="342900" indent="-342900">
              <a:buFont typeface="Wingdings"/>
              <a:buChar char="q"/>
            </a:pPr>
            <a:endParaRPr lang="en-US" sz="24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200E58E6-C090-4833-ABFB-1CD3AB82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88" y="694677"/>
            <a:ext cx="6900380" cy="4606003"/>
          </a:xfrm>
          <a:prstGeom prst="rect">
            <a:avLst/>
          </a:prstGeom>
        </p:spPr>
      </p:pic>
      <p:sp>
        <p:nvSpPr>
          <p:cNvPr id="41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167742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cap="all"/>
              <a:t>Death Cases Prediction Model</a:t>
            </a:r>
            <a:br>
              <a:rPr lang="en-US" sz="3000" cap="all" dirty="0"/>
            </a:br>
            <a:endParaRPr lang="en-US" sz="3000" cap="al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D9682E-1EC6-461E-9C64-C5DB2E64A46C}"/>
              </a:ext>
            </a:extLst>
          </p:cNvPr>
          <p:cNvSpPr txBox="1">
            <a:spLocks/>
          </p:cNvSpPr>
          <p:nvPr/>
        </p:nvSpPr>
        <p:spPr>
          <a:xfrm>
            <a:off x="8563915" y="2560002"/>
            <a:ext cx="3176246" cy="3532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The prediction model </a:t>
            </a:r>
            <a:r>
              <a:rPr lang="en-US" sz="2400" dirty="0"/>
              <a:t>was deisgned and </a:t>
            </a:r>
            <a:r>
              <a:rPr lang="en-US" sz="2400"/>
              <a:t>experiemented over a range of values. </a:t>
            </a:r>
            <a:endParaRPr lang="en-US" sz="2400" dirty="0"/>
          </a:p>
          <a:p>
            <a:endParaRPr lang="en-US" sz="2400" cap="all" dirty="0"/>
          </a:p>
          <a:p>
            <a:r>
              <a:rPr lang="en-US" sz="2400" dirty="0"/>
              <a:t>The best model is a polynomial of </a:t>
            </a:r>
            <a:r>
              <a:rPr lang="en-US" sz="2400"/>
              <a:t>degree, </a:t>
            </a:r>
            <a:endParaRPr lang="en-US" sz="2400" dirty="0"/>
          </a:p>
          <a:p>
            <a:r>
              <a:rPr lang="en-US" sz="2400"/>
              <a:t>n = 1</a:t>
            </a:r>
            <a:endParaRPr lang="en-US" sz="240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3D00F32E-C4DB-48E0-B90B-8B7460AC896D}"/>
              </a:ext>
            </a:extLst>
          </p:cNvPr>
          <p:cNvSpPr txBox="1">
            <a:spLocks/>
          </p:cNvSpPr>
          <p:nvPr/>
        </p:nvSpPr>
        <p:spPr>
          <a:xfrm>
            <a:off x="354444" y="5421096"/>
            <a:ext cx="7316924" cy="14330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/>
              <a:t>THE MODEL EQUATION</a:t>
            </a:r>
            <a:endParaRPr lang="en-US" sz="1800" dirty="0"/>
          </a:p>
          <a:p>
            <a:pPr algn="ctr"/>
            <a:endParaRPr lang="en-US" sz="1800" dirty="0"/>
          </a:p>
          <a:p>
            <a:pPr algn="ctr"/>
            <a:r>
              <a:rPr lang="en-US" sz="1800"/>
              <a:t>y = 0.01989 + 0.98777a + 0.13314b - 0.11411c - 0.04046d</a:t>
            </a:r>
            <a:endParaRPr lang="en-US" sz="1800">
              <a:ea typeface="+mj-lt"/>
              <a:cs typeface="+mj-lt"/>
            </a:endParaRPr>
          </a:p>
          <a:p>
            <a:pPr algn="ctr"/>
            <a:endParaRPr lang="en-US" sz="1800" dirty="0"/>
          </a:p>
          <a:p>
            <a:pPr algn="ctr"/>
            <a:r>
              <a:rPr lang="en-US" sz="1800"/>
              <a:t>where y = Death Cases, a = Confirmed Cases, b = GDP, c = Population, </a:t>
            </a:r>
            <a:endParaRPr lang="en-US" sz="1800" dirty="0"/>
          </a:p>
          <a:p>
            <a:pPr algn="ctr"/>
            <a:r>
              <a:rPr lang="en-US" sz="1800"/>
              <a:t>d = Literacy Rate</a:t>
            </a:r>
            <a:endParaRPr lang="en-US" sz="180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141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00E58E6-C090-4833-ABFB-1CD3AB822F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48" t="11240" r="22292" b="388"/>
          <a:stretch/>
        </p:blipFill>
        <p:spPr>
          <a:xfrm>
            <a:off x="444946" y="412006"/>
            <a:ext cx="6874369" cy="5603194"/>
          </a:xfrm>
          <a:prstGeom prst="rect">
            <a:avLst/>
          </a:prstGeom>
        </p:spPr>
      </p:pic>
      <p:sp>
        <p:nvSpPr>
          <p:cNvPr id="41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16774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cap="all"/>
              <a:t>CLUSTERING OF STATES BASED ON COVID-19 REPORT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D9682E-1EC6-461E-9C64-C5DB2E64A46C}"/>
              </a:ext>
            </a:extLst>
          </p:cNvPr>
          <p:cNvSpPr txBox="1">
            <a:spLocks/>
          </p:cNvSpPr>
          <p:nvPr/>
        </p:nvSpPr>
        <p:spPr>
          <a:xfrm>
            <a:off x="8563915" y="2560002"/>
            <a:ext cx="3176246" cy="3532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/>
              <a:t>Color Code:</a:t>
            </a:r>
            <a:endParaRPr lang="en-US" sz="2400" b="1" i="1" dirty="0"/>
          </a:p>
          <a:p>
            <a:endParaRPr lang="en-US" sz="2400" dirty="0"/>
          </a:p>
          <a:p>
            <a:r>
              <a:rPr lang="en-US" sz="2400"/>
              <a:t>BLACK = Extreme</a:t>
            </a:r>
            <a:endParaRPr lang="en-US"/>
          </a:p>
          <a:p>
            <a:r>
              <a:rPr lang="en-US" sz="2400"/>
              <a:t>RED = Serious</a:t>
            </a:r>
          </a:p>
          <a:p>
            <a:r>
              <a:rPr lang="en-US" sz="2400"/>
              <a:t>BLUE = Developing</a:t>
            </a:r>
          </a:p>
          <a:p>
            <a:r>
              <a:rPr lang="en-US" sz="2400"/>
              <a:t>YELLOW = Trivial</a:t>
            </a:r>
            <a:endParaRPr lang="en-US" sz="240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3D00F32E-C4DB-48E0-B90B-8B7460AC896D}"/>
              </a:ext>
            </a:extLst>
          </p:cNvPr>
          <p:cNvSpPr txBox="1">
            <a:spLocks/>
          </p:cNvSpPr>
          <p:nvPr/>
        </p:nvSpPr>
        <p:spPr>
          <a:xfrm>
            <a:off x="225048" y="5924303"/>
            <a:ext cx="7316924" cy="757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>
                <a:ea typeface="+mj-lt"/>
                <a:cs typeface="+mj-lt"/>
              </a:rPr>
              <a:t>Graphical Representation of Clustering result based on the COVID-19 statistics </a:t>
            </a:r>
            <a:r>
              <a:rPr lang="en-US" sz="1800" dirty="0">
                <a:ea typeface="+mj-lt"/>
                <a:cs typeface="+mj-lt"/>
              </a:rPr>
              <a:t>and the demographics of each state.</a:t>
            </a:r>
          </a:p>
        </p:txBody>
      </p:sp>
    </p:spTree>
    <p:extLst>
      <p:ext uri="{BB962C8B-B14F-4D97-AF65-F5344CB8AC3E}">
        <p14:creationId xmlns:p14="http://schemas.microsoft.com/office/powerpoint/2010/main" val="2577116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red, sitting, drawing&#10;&#10;Description generated with very high confidence">
            <a:extLst>
              <a:ext uri="{FF2B5EF4-FFF2-40B4-BE49-F238E27FC236}">
                <a16:creationId xmlns:a16="http://schemas.microsoft.com/office/drawing/2014/main" id="{CB65CD91-F5B7-D446-9C8C-8E7FD1C4D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" t="-46" r="-191" b="9361"/>
          <a:stretch/>
        </p:blipFill>
        <p:spPr>
          <a:xfrm>
            <a:off x="4604630" y="735"/>
            <a:ext cx="7531112" cy="686305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D043292-708B-4F69-AE72-8FB56C6E8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/>
              <a:t>Recommendations</a:t>
            </a:r>
          </a:p>
        </p:txBody>
      </p:sp>
      <p:pic>
        <p:nvPicPr>
          <p:cNvPr id="8" name="Picture 7" descr="A large room&#10;&#10;Description generated with high confidence">
            <a:extLst>
              <a:ext uri="{FF2B5EF4-FFF2-40B4-BE49-F238E27FC236}">
                <a16:creationId xmlns:a16="http://schemas.microsoft.com/office/drawing/2014/main" id="{3E07AA5F-8072-9541-85CB-0C9A4C1EBC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9" r="11803" b="-529"/>
          <a:stretch/>
        </p:blipFill>
        <p:spPr>
          <a:xfrm>
            <a:off x="-2711" y="3166"/>
            <a:ext cx="4379055" cy="3425925"/>
          </a:xfrm>
          <a:prstGeom prst="rect">
            <a:avLst/>
          </a:prstGeom>
        </p:spPr>
      </p:pic>
      <p:pic>
        <p:nvPicPr>
          <p:cNvPr id="4" name="Picture 3" descr="A large white room&#10;&#10;Description generated with very high confidence">
            <a:extLst>
              <a:ext uri="{FF2B5EF4-FFF2-40B4-BE49-F238E27FC236}">
                <a16:creationId xmlns:a16="http://schemas.microsoft.com/office/drawing/2014/main" id="{2A8AB22A-14EA-F842-BE52-8E0EC555C5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1" r="25307" b="93"/>
          <a:stretch/>
        </p:blipFill>
        <p:spPr>
          <a:xfrm>
            <a:off x="20" y="3530008"/>
            <a:ext cx="4372903" cy="333205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F01DDB9-C75C-44C2-9331-356EAF9C0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14700"/>
            <a:ext cx="4373545" cy="228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C017B3-7B7A-4C5A-A3E9-09EC1428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 descr="Linear process SmartArt graphic">
            <a:extLst>
              <a:ext uri="{FF2B5EF4-FFF2-40B4-BE49-F238E27FC236}">
                <a16:creationId xmlns:a16="http://schemas.microsoft.com/office/drawing/2014/main" id="{331726FD-249E-4EF7-80AF-0F3F058533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53383"/>
              </p:ext>
            </p:extLst>
          </p:nvPr>
        </p:nvGraphicFramePr>
        <p:xfrm>
          <a:off x="4654941" y="1466490"/>
          <a:ext cx="7686583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84412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Olanrewaju Farooq</a:t>
            </a:r>
          </a:p>
          <a:p>
            <a:r>
              <a:rPr lang="en-US">
                <a:solidFill>
                  <a:schemeClr val="bg2"/>
                </a:solidFill>
              </a:rPr>
              <a:t>Olanrewajufarooq@yahoo.com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845F41-51A1-4C7F-91AC-E0528F69338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B1B446B-D1E8-42DD-BEED-8DA7E15E68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C029D5-DBC9-4C2B-8210-3AA71186A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</Words>
  <Application>Microsoft Office PowerPoint</Application>
  <PresentationFormat>Widescreen</PresentationFormat>
  <Paragraphs>22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Crop</vt:lpstr>
      <vt:lpstr>The battle of the neighborhoods </vt:lpstr>
      <vt:lpstr>Introduction</vt:lpstr>
      <vt:lpstr>Data Acquisition and Cleaning</vt:lpstr>
      <vt:lpstr>All relationships are positive.</vt:lpstr>
      <vt:lpstr>Death Cases Prediction Model </vt:lpstr>
      <vt:lpstr>CLUSTERING OF STATES BASED ON COVID-19 REPORT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Design</dc:title>
  <dc:creator/>
  <cp:lastModifiedBy/>
  <cp:revision>562</cp:revision>
  <dcterms:created xsi:type="dcterms:W3CDTF">2020-04-21T09:47:49Z</dcterms:created>
  <dcterms:modified xsi:type="dcterms:W3CDTF">2020-04-21T12:04:56Z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