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/>
    <p:restoredTop sz="94696"/>
  </p:normalViewPr>
  <p:slideViewPr>
    <p:cSldViewPr snapToGrid="0" snapToObjects="1">
      <p:cViewPr varScale="1">
        <p:scale>
          <a:sx n="84" d="100"/>
          <a:sy n="84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7F9E0-003D-AF48-A05C-E558B9B5ED6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1217-682E-F744-9259-16BA74CB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4AB010-56B8-DA40-91C3-6438AB83BC7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2B133A-7379-6447-8C2B-451604695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31181"/>
            <a:ext cx="5462001" cy="2871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6200" dirty="0"/>
              <a:t>WSDM - </a:t>
            </a:r>
            <a:r>
              <a:rPr lang="en-US" sz="6200" dirty="0" err="1"/>
              <a:t>KKBox's</a:t>
            </a:r>
            <a:r>
              <a:rPr lang="en-US" sz="6200" dirty="0"/>
              <a:t> Churn Prediction</a:t>
            </a:r>
            <a:br>
              <a:rPr lang="en-US" sz="6200" dirty="0"/>
            </a:br>
            <a:r>
              <a:rPr lang="en-US" sz="62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Deepak raj kalluru</a:t>
            </a:r>
          </a:p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Thomas olaoluwa</a:t>
            </a:r>
          </a:p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Yash patel</a:t>
            </a:r>
          </a:p>
        </p:txBody>
      </p:sp>
    </p:spTree>
    <p:extLst>
      <p:ext uri="{BB962C8B-B14F-4D97-AF65-F5344CB8AC3E}">
        <p14:creationId xmlns:p14="http://schemas.microsoft.com/office/powerpoint/2010/main" val="7319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6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WSDM - KKBox's Churn Prediction  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WSDM - KKBox's Churn Prediction  </dc:title>
  <dc:creator>yashpatel.nmims@gmail.com</dc:creator>
  <cp:lastModifiedBy>yashpatel.nmims@gmail.com</cp:lastModifiedBy>
  <cp:revision>1</cp:revision>
  <dcterms:created xsi:type="dcterms:W3CDTF">2017-12-06T03:12:53Z</dcterms:created>
  <dcterms:modified xsi:type="dcterms:W3CDTF">2017-12-06T03:15:40Z</dcterms:modified>
</cp:coreProperties>
</file>