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678F9D-0E9A-435D-A04D-01393FD59E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 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D64949-7ACE-49C0-B012-F54C20AAC2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7/30/20 10:30:02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ertainment/IsOpen" id="10" name="slide10">
            <a:extLst>
              <a:ext uri="{FF2B5EF4-FFF2-40B4-BE49-F238E27FC236}">
                <a16:creationId xmlns:a16="http://schemas.microsoft.com/office/drawing/2014/main" id="{8A3E3EE7-7697-4DCB-9881-E672B75149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481012"/>
            <a:ext cx="114014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eview Count/GFD" id="2" name="slide2">
            <a:extLst>
              <a:ext uri="{FF2B5EF4-FFF2-40B4-BE49-F238E27FC236}">
                <a16:creationId xmlns:a16="http://schemas.microsoft.com/office/drawing/2014/main" id="{F07D6755-1EAD-43F5-B65D-9FC24FD89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481012"/>
            <a:ext cx="99631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eview Count/GFD 2" id="3" name="slide3">
            <a:extLst>
              <a:ext uri="{FF2B5EF4-FFF2-40B4-BE49-F238E27FC236}">
                <a16:creationId xmlns:a16="http://schemas.microsoft.com/office/drawing/2014/main" id="{236D3339-E0BC-4C9A-B0A8-12DC8952C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481012"/>
            <a:ext cx="114014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eview Count/IsOpen" id="4" name="slide4">
            <a:extLst>
              <a:ext uri="{FF2B5EF4-FFF2-40B4-BE49-F238E27FC236}">
                <a16:creationId xmlns:a16="http://schemas.microsoft.com/office/drawing/2014/main" id="{B18A2575-3DEB-4B09-9793-C7B18B1842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81012"/>
            <a:ext cx="113919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Chain Counts/Stars" id="5" name="slide5">
            <a:extLst>
              <a:ext uri="{FF2B5EF4-FFF2-40B4-BE49-F238E27FC236}">
                <a16:creationId xmlns:a16="http://schemas.microsoft.com/office/drawing/2014/main" id="{141BCF2E-F1FC-4659-967C-9A459087D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481012"/>
            <a:ext cx="99631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al Codes/Closed" id="6" name="slide6">
            <a:extLst>
              <a:ext uri="{FF2B5EF4-FFF2-40B4-BE49-F238E27FC236}">
                <a16:creationId xmlns:a16="http://schemas.microsoft.com/office/drawing/2014/main" id="{D1519E4E-67CC-4A27-B1C7-812B1F1DB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19087"/>
            <a:ext cx="98774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stfood" id="7" name="slide7">
            <a:extLst>
              <a:ext uri="{FF2B5EF4-FFF2-40B4-BE49-F238E27FC236}">
                <a16:creationId xmlns:a16="http://schemas.microsoft.com/office/drawing/2014/main" id="{E80F08E4-BB93-4C4F-BEFC-BF1170CCE2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300037"/>
            <a:ext cx="99631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stfood/IsOpen" id="8" name="slide8">
            <a:extLst>
              <a:ext uri="{FF2B5EF4-FFF2-40B4-BE49-F238E27FC236}">
                <a16:creationId xmlns:a16="http://schemas.microsoft.com/office/drawing/2014/main" id="{7AD6F209-50DB-4B6B-9125-450D4FE9B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481012"/>
            <a:ext cx="114014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ertainment" id="9" name="slide9">
            <a:extLst>
              <a:ext uri="{FF2B5EF4-FFF2-40B4-BE49-F238E27FC236}">
                <a16:creationId xmlns:a16="http://schemas.microsoft.com/office/drawing/2014/main" id="{6E15CD6F-D477-4DC5-A979-1531FC7F8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481012"/>
            <a:ext cx="99631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2020-07-31T03:30:19Z</dcterms:created>
  <dcterms:modified xsi:type="dcterms:W3CDTF">2020-07-31T03:30:19Z</dcterms:modified>
</cp:coreProperties>
</file>