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4E1E2C-3C81-4630-8845-3B0466D741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Score Visuals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E5A482-9A9F-4F8A-A05F-8984E72989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 9:53:03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" id="2" name="slide2">
            <a:extLst>
              <a:ext uri="{FF2B5EF4-FFF2-40B4-BE49-F238E27FC236}">
                <a16:creationId xmlns:a16="http://schemas.microsoft.com/office/drawing/2014/main" id="{E4B17F43-5891-4C46-8514-04AE14294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3" y="0"/>
            <a:ext cx="10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ed" id="3" name="slide3">
            <a:extLst>
              <a:ext uri="{FF2B5EF4-FFF2-40B4-BE49-F238E27FC236}">
                <a16:creationId xmlns:a16="http://schemas.microsoft.com/office/drawing/2014/main" id="{0D12D139-3D49-464F-B13D-5A98EC908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3" y="0"/>
            <a:ext cx="10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2020-07-31T02:53:03Z</dcterms:created>
  <dcterms:modified xsi:type="dcterms:W3CDTF">2020-07-31T02:53:03Z</dcterms:modified>
</cp:coreProperties>
</file>