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76" r:id="rId3"/>
    <p:sldId id="270" r:id="rId4"/>
    <p:sldId id="272" r:id="rId5"/>
    <p:sldId id="273" r:id="rId6"/>
    <p:sldId id="274" r:id="rId7"/>
    <p:sldId id="275" r:id="rId8"/>
    <p:sldId id="261" r:id="rId9"/>
    <p:sldId id="262" r:id="rId10"/>
    <p:sldId id="284" r:id="rId11"/>
    <p:sldId id="264" r:id="rId12"/>
    <p:sldId id="269" r:id="rId13"/>
    <p:sldId id="267" r:id="rId14"/>
    <p:sldId id="268" r:id="rId15"/>
    <p:sldId id="266" r:id="rId16"/>
    <p:sldId id="277" r:id="rId17"/>
    <p:sldId id="278" r:id="rId18"/>
    <p:sldId id="279" r:id="rId19"/>
    <p:sldId id="280" r:id="rId20"/>
    <p:sldId id="281" r:id="rId21"/>
    <p:sldId id="283" r:id="rId22"/>
    <p:sldId id="285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9842" autoAdjust="0"/>
  </p:normalViewPr>
  <p:slideViewPr>
    <p:cSldViewPr snapToGrid="0" snapToObjects="1">
      <p:cViewPr varScale="1">
        <p:scale>
          <a:sx n="112" d="100"/>
          <a:sy n="112" d="100"/>
        </p:scale>
        <p:origin x="-1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973C0D-0F17-1F4B-9219-C42D09BF220E}" type="datetimeFigureOut">
              <a:rPr lang="en-US" smtClean="0"/>
              <a:t>6/18/14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hyperlink" Target="http://developer.apple.com/programs/start/standard/" TargetMode="External"/><Relationship Id="rId6" Type="http://schemas.openxmlformats.org/officeDocument/2006/relationships/image" Target="../media/image25.jpe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3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iOS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0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4" y="1634289"/>
            <a:ext cx="4149949" cy="313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14" y="1634289"/>
            <a:ext cx="2622825" cy="133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027" y="3191739"/>
            <a:ext cx="1855952" cy="3421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79" y="3305141"/>
            <a:ext cx="1613354" cy="3231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699" y="5293314"/>
            <a:ext cx="2809263" cy="886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28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Developer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8349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Developer Program</a:t>
            </a:r>
          </a:p>
          <a:p>
            <a:pPr lvl="1"/>
            <a:r>
              <a:rPr lang="th-TH" sz="1600" dirty="0" smtClean="0"/>
              <a:t>ลงทะเบียน</a:t>
            </a:r>
            <a:r>
              <a:rPr lang="en-US" sz="1600" dirty="0" smtClean="0"/>
              <a:t> Apple Developer (free)</a:t>
            </a:r>
          </a:p>
          <a:p>
            <a:pPr lvl="1"/>
            <a:r>
              <a:rPr lang="th-TH" sz="1600" dirty="0" smtClean="0"/>
              <a:t>ศึกษา</a:t>
            </a:r>
            <a:r>
              <a:rPr lang="en-US" sz="1600" dirty="0" smtClean="0"/>
              <a:t>, </a:t>
            </a:r>
            <a:r>
              <a:rPr lang="th-TH" sz="1600" dirty="0" smtClean="0"/>
              <a:t>พัฒนา</a:t>
            </a:r>
            <a:r>
              <a:rPr lang="en-US" sz="1600" dirty="0" smtClean="0"/>
              <a:t>, </a:t>
            </a:r>
            <a:r>
              <a:rPr lang="th-TH" sz="1600" dirty="0" smtClean="0"/>
              <a:t>ทดสอบกับ</a:t>
            </a:r>
            <a:r>
              <a:rPr lang="en-US" sz="1600" dirty="0" smtClean="0"/>
              <a:t> simulator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th-TH" sz="1600" dirty="0" smtClean="0"/>
              <a:t>บน </a:t>
            </a:r>
            <a:r>
              <a:rPr lang="en-US" sz="1600" dirty="0" smtClean="0"/>
              <a:t>Xcode (free </a:t>
            </a:r>
            <a:r>
              <a:rPr lang="th-TH" sz="1600" dirty="0" smtClean="0"/>
              <a:t>ผ่าน </a:t>
            </a:r>
            <a:r>
              <a:rPr lang="en-US" sz="1600" dirty="0" smtClean="0"/>
              <a:t>Mac App Store)</a:t>
            </a:r>
            <a:endParaRPr lang="en-US" sz="1600" dirty="0"/>
          </a:p>
          <a:p>
            <a:pPr lvl="1"/>
            <a:r>
              <a:rPr lang="en-US" sz="1600" dirty="0" smtClean="0"/>
              <a:t>App </a:t>
            </a:r>
            <a:r>
              <a:rPr lang="en-US" sz="1600" dirty="0"/>
              <a:t>for consumer…</a:t>
            </a:r>
          </a:p>
          <a:p>
            <a:pPr lvl="2"/>
            <a:r>
              <a:rPr lang="en-US" sz="1400" dirty="0" smtClean="0"/>
              <a:t>You are individual developer or</a:t>
            </a:r>
          </a:p>
          <a:p>
            <a:pPr lvl="2"/>
            <a:r>
              <a:rPr lang="en-US" sz="1400" dirty="0"/>
              <a:t>You are company developer</a:t>
            </a:r>
          </a:p>
          <a:p>
            <a:pPr lvl="1"/>
            <a:r>
              <a:rPr lang="en-US" sz="1800" dirty="0"/>
              <a:t>In-house App</a:t>
            </a:r>
          </a:p>
          <a:p>
            <a:pPr lvl="2"/>
            <a:r>
              <a:rPr lang="en-US" sz="1400" dirty="0"/>
              <a:t>You are Enterprise developer </a:t>
            </a:r>
            <a:endParaRPr lang="en-US" sz="1400" dirty="0" smtClean="0"/>
          </a:p>
          <a:p>
            <a:r>
              <a:rPr lang="en-US" sz="1800" dirty="0" smtClean="0"/>
              <a:t>Deployment</a:t>
            </a:r>
          </a:p>
          <a:p>
            <a:pPr lvl="1"/>
            <a:r>
              <a:rPr lang="en-US" sz="1600" dirty="0" smtClean="0"/>
              <a:t>iOS Developer (iTunes App Store)</a:t>
            </a:r>
          </a:p>
          <a:p>
            <a:pPr lvl="1"/>
            <a:r>
              <a:rPr lang="en-US" sz="1600" dirty="0" smtClean="0"/>
              <a:t>Mac Developer (Mac OSX App Store)</a:t>
            </a:r>
          </a:p>
          <a:p>
            <a:r>
              <a:rPr lang="en-US" sz="1800" dirty="0" smtClean="0"/>
              <a:t>Volume Licenses</a:t>
            </a:r>
          </a:p>
          <a:p>
            <a:r>
              <a:rPr lang="en-US" sz="1800" dirty="0" smtClean="0"/>
              <a:t>Custom B2B Apps for Business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308010" y="6498549"/>
            <a:ext cx="1789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Last update  Sep. 24, 2012</a:t>
            </a:r>
            <a:endParaRPr lang="en-US" sz="12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680" y="1570277"/>
            <a:ext cx="3466962" cy="2138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80" y="3945987"/>
            <a:ext cx="3466962" cy="2440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074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Developer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3551149" cy="425702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iOS Developer Program</a:t>
            </a:r>
          </a:p>
          <a:p>
            <a:r>
              <a:rPr lang="en-US" sz="2000" dirty="0" smtClean="0"/>
              <a:t>Registration for Free</a:t>
            </a:r>
          </a:p>
          <a:p>
            <a:r>
              <a:rPr lang="en-US" sz="2000" dirty="0" smtClean="0"/>
              <a:t>Free Xcode</a:t>
            </a:r>
          </a:p>
          <a:p>
            <a:r>
              <a:rPr lang="en-US" sz="2000" dirty="0" smtClean="0"/>
              <a:t>$99 / Year </a:t>
            </a:r>
          </a:p>
          <a:p>
            <a:pPr lvl="1"/>
            <a:r>
              <a:rPr lang="en-US" sz="1800" dirty="0" smtClean="0"/>
              <a:t>Test on iOS Device</a:t>
            </a:r>
          </a:p>
          <a:p>
            <a:pPr lvl="1"/>
            <a:r>
              <a:rPr lang="en-US" sz="1800" dirty="0" smtClean="0"/>
              <a:t>Distribute to AppStore</a:t>
            </a:r>
          </a:p>
          <a:p>
            <a:r>
              <a:rPr lang="en-US" sz="2000" dirty="0" smtClean="0"/>
              <a:t>1 developer account</a:t>
            </a:r>
          </a:p>
          <a:p>
            <a:r>
              <a:rPr lang="en-US" sz="2000" dirty="0" smtClean="0"/>
              <a:t>99 Test Devices</a:t>
            </a:r>
          </a:p>
          <a:p>
            <a:r>
              <a:rPr lang="en-US" sz="2000" dirty="0" smtClean="0"/>
              <a:t>Early Access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6661" y="1869141"/>
            <a:ext cx="3551149" cy="4257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iOS Enterprise Program</a:t>
            </a:r>
          </a:p>
          <a:p>
            <a:r>
              <a:rPr lang="en-US" sz="2000" dirty="0" smtClean="0"/>
              <a:t>Free Xcode</a:t>
            </a:r>
          </a:p>
          <a:p>
            <a:r>
              <a:rPr lang="en-US" sz="2000" dirty="0" smtClean="0"/>
              <a:t>$299 / Year (8,990</a:t>
            </a:r>
            <a:r>
              <a:rPr lang="th-TH" sz="2000" dirty="0" smtClean="0"/>
              <a:t>฿</a:t>
            </a:r>
            <a:r>
              <a:rPr lang="en-US" sz="2000" dirty="0" smtClean="0"/>
              <a:t>)</a:t>
            </a:r>
            <a:endParaRPr lang="th-TH" sz="2000" dirty="0" smtClean="0"/>
          </a:p>
          <a:p>
            <a:r>
              <a:rPr lang="en-US" sz="2000" dirty="0" smtClean="0"/>
              <a:t>Requires D-U-N-E-S number</a:t>
            </a:r>
          </a:p>
          <a:p>
            <a:r>
              <a:rPr lang="en-US" sz="2000" dirty="0" smtClean="0"/>
              <a:t>Unlimited developer accounts</a:t>
            </a:r>
          </a:p>
          <a:p>
            <a:r>
              <a:rPr lang="en-US" sz="2000" dirty="0" smtClean="0"/>
              <a:t>99 Test Devices</a:t>
            </a:r>
          </a:p>
          <a:p>
            <a:r>
              <a:rPr lang="en-US" sz="2000" dirty="0" smtClean="0"/>
              <a:t>In-House Distribution </a:t>
            </a:r>
          </a:p>
          <a:p>
            <a:r>
              <a:rPr lang="en-US" sz="2000" dirty="0" smtClean="0"/>
              <a:t>Cannot deploy to Apple AppStore</a:t>
            </a:r>
            <a:endParaRPr lang="en-US" sz="20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49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Enroll in the Apple Developer Program</a:t>
            </a:r>
            <a:br>
              <a:rPr lang="en-US" sz="3600"/>
            </a:br>
            <a:r>
              <a:rPr lang="en-US" sz="3600"/>
              <a:t>(iOS &amp; Mac Developer)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7" y="2213910"/>
            <a:ext cx="568470" cy="64053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2103224"/>
            <a:ext cx="2400300" cy="10160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497" y="2103224"/>
            <a:ext cx="1231900" cy="10668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Rectangle 6"/>
          <p:cNvSpPr/>
          <p:nvPr/>
        </p:nvSpPr>
        <p:spPr>
          <a:xfrm>
            <a:off x="215453" y="3377160"/>
            <a:ext cx="28008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1. Register as an Apple Developer</a:t>
            </a:r>
          </a:p>
          <a:p>
            <a:endParaRPr lang="en-US" sz="1400"/>
          </a:p>
          <a:p>
            <a:r>
              <a:rPr lang="en-US" sz="1400"/>
              <a:t>If you have not already registered as an Apple Developer, we will walk you through the process so you can complete and submit your enrollment.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5500" y="3413159"/>
            <a:ext cx="2757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2. Select Your Programs</a:t>
            </a:r>
          </a:p>
          <a:p>
            <a:endParaRPr lang="en-US" sz="1400"/>
          </a:p>
          <a:p>
            <a:r>
              <a:rPr lang="en-US" sz="1400"/>
              <a:t>Once you have registered as an Apple Developer, you will select a Program (or Programs) based on the platform you wish to develop for.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614375" y="3377160"/>
            <a:ext cx="23666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3. Complete Your Purchase</a:t>
            </a:r>
          </a:p>
          <a:p>
            <a:endParaRPr lang="en-US" sz="1400"/>
          </a:p>
          <a:p>
            <a:r>
              <a:rPr lang="en-US" sz="1400"/>
              <a:t>After purchasing your Program, you will receive an activation email within 24 hours that provides information on how to access your Program resources.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8375" y="539092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i="1">
                <a:hlinkClick r:id="rId5"/>
              </a:rPr>
              <a:t>http://developer.apple.com/programs/start/standard/</a:t>
            </a:r>
            <a:r>
              <a:rPr lang="en-US" sz="1200" i="1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94855"/>
            <a:ext cx="9144000" cy="1063146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478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Enroll in the Apple Developer </a:t>
            </a:r>
            <a:br>
              <a:rPr lang="en-US"/>
            </a:br>
            <a:r>
              <a:rPr lang="en-US"/>
              <a:t>Enterprise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847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Before applying please ensure the following</a:t>
            </a:r>
            <a:r>
              <a:rPr lang="en-US" sz="2400" dirty="0" smtClean="0"/>
              <a:t>:</a:t>
            </a:r>
            <a:endParaRPr lang="en-US" sz="2000" b="1" dirty="0"/>
          </a:p>
          <a:p>
            <a:pPr>
              <a:lnSpc>
                <a:spcPct val="120000"/>
              </a:lnSpc>
            </a:pPr>
            <a:r>
              <a:rPr lang="en-US" sz="2000" b="1" dirty="0"/>
              <a:t>You plan to only distribute your iOS apps within your company or organization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The Enterprise Program is intended for developers who wish to develop and distribute their iOS apps within their company or organization. 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Your company has a DUNS Number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You will be required to provide us with your Dun &amp; Bradstreet Number during the enrollment process. 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You have authority to bind your company to the legal agreements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You will need to provide the legal contact who can verify that you have the authority to bind your company to the iOS Developer Program Enterprise License Agreement. 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26813"/>
            <a:ext cx="9144000" cy="1131187"/>
          </a:xfrm>
          <a:prstGeom prst="rect">
            <a:avLst/>
          </a:prstGeom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495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675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Developer Portal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2" y="1762632"/>
            <a:ext cx="8549023" cy="4327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288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Developer Portal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02" y="1550894"/>
            <a:ext cx="7482495" cy="5035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245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Enterprise Program for </a:t>
            </a:r>
            <a:br>
              <a:rPr lang="en-US" sz="3600" dirty="0" smtClean="0"/>
            </a:br>
            <a:r>
              <a:rPr lang="en-US" sz="3600" dirty="0" smtClean="0"/>
              <a:t>G-ABLE Developers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Developer </a:t>
            </a:r>
            <a:r>
              <a:rPr lang="th-TH" sz="2000" dirty="0" smtClean="0"/>
              <a:t>สมัคร </a:t>
            </a:r>
            <a:r>
              <a:rPr lang="en-US" sz="2000" dirty="0" smtClean="0"/>
              <a:t>Apple ID (</a:t>
            </a:r>
            <a:r>
              <a:rPr lang="th-TH" sz="2000" dirty="0" smtClean="0"/>
              <a:t>ด้วย </a:t>
            </a:r>
            <a:r>
              <a:rPr lang="en-US" sz="2000" dirty="0" smtClean="0"/>
              <a:t>email </a:t>
            </a:r>
            <a:r>
              <a:rPr lang="th-TH" sz="2000" dirty="0" smtClean="0"/>
              <a:t>ของบริษัท</a:t>
            </a:r>
            <a:r>
              <a:rPr lang="en-US" sz="2000" dirty="0" smtClean="0"/>
              <a:t>)</a:t>
            </a:r>
            <a:endParaRPr lang="th-TH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Developer </a:t>
            </a:r>
            <a:r>
              <a:rPr lang="th-TH" sz="2000" dirty="0" smtClean="0"/>
              <a:t>สมัคร </a:t>
            </a:r>
            <a:r>
              <a:rPr lang="en-US" sz="2000" dirty="0" smtClean="0"/>
              <a:t>Apple Developer ID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97" y="2945350"/>
            <a:ext cx="5148196" cy="362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997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Enterprise Program for </a:t>
            </a:r>
            <a:br>
              <a:rPr lang="en-US" sz="3600" dirty="0" smtClean="0"/>
            </a:br>
            <a:r>
              <a:rPr lang="en-US" sz="3600" dirty="0" smtClean="0"/>
              <a:t>G-ABLE Developers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Agent </a:t>
            </a:r>
            <a:r>
              <a:rPr lang="th-TH" sz="2000" dirty="0" smtClean="0"/>
              <a:t>ส่ง </a:t>
            </a:r>
            <a:r>
              <a:rPr lang="en-US" sz="2000" dirty="0" smtClean="0"/>
              <a:t>Invitation </a:t>
            </a:r>
            <a:r>
              <a:rPr lang="th-TH" sz="2000" dirty="0" smtClean="0"/>
              <a:t>ไปยัง </a:t>
            </a:r>
            <a:r>
              <a:rPr lang="en-US" sz="2000" dirty="0" smtClean="0"/>
              <a:t>developer, developer accept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07" y="2489047"/>
            <a:ext cx="6781104" cy="4028455"/>
          </a:xfrm>
          <a:prstGeom prst="rect">
            <a:avLst/>
          </a:prstGeom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986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8415" y="2936216"/>
            <a:ext cx="7847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 Thin"/>
              </a:rPr>
              <a:t>With an easy-to-use interface, amazing features, and security at its core, iOS 7 is the foundation of iPhone, iPad, and iPod touch. It’s designed to look beautiful and work beautifully, so even the simplest tasks are more engaging. And because iOS 7 is engineered to take full advantage of the advanced technologies built into Apple hardware, your devices are always years ahead — from day one to day whenever.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9292" y="370117"/>
            <a:ext cx="2075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 Neue UltraLight"/>
              </a:rPr>
              <a:t>iOS</a:t>
            </a:r>
            <a:endParaRPr lang="en-US" sz="7200" dirty="0">
              <a:solidFill>
                <a:schemeClr val="bg1">
                  <a:lumMod val="65000"/>
                  <a:lumOff val="35000"/>
                </a:schemeClr>
              </a:solidFill>
              <a:latin typeface="Helvetica Neue Ultra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57044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 Neue Thin"/>
              </a:rPr>
              <a:t>The world’s most advanced mobile OS.</a:t>
            </a:r>
          </a:p>
          <a:p>
            <a:pPr algn="ctr"/>
            <a:r>
              <a:rPr 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 Neue Thin"/>
              </a:rPr>
              <a:t>In its most advanced form. </a:t>
            </a: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Helvetica Neue Thi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69" y="5101025"/>
            <a:ext cx="5991581" cy="17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Development Provisioning Profile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77" y="1428869"/>
            <a:ext cx="2058836" cy="5160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1" y="1869141"/>
            <a:ext cx="6049944" cy="4257022"/>
          </a:xfrm>
        </p:spPr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development certificate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App ID, Push Certificates</a:t>
            </a:r>
          </a:p>
          <a:p>
            <a:r>
              <a:rPr lang="th-TH" dirty="0" smtClean="0"/>
              <a:t>เพิ่ม </a:t>
            </a:r>
            <a:r>
              <a:rPr lang="en-US" dirty="0" smtClean="0"/>
              <a:t>Development Devices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Development Provisioning Profile</a:t>
            </a:r>
          </a:p>
          <a:p>
            <a:pPr lvl="1"/>
            <a:r>
              <a:rPr lang="th-TH" dirty="0" smtClean="0"/>
              <a:t>กำหนด </a:t>
            </a:r>
            <a:r>
              <a:rPr lang="en-US" dirty="0" smtClean="0"/>
              <a:t>member</a:t>
            </a:r>
          </a:p>
          <a:p>
            <a:pPr lvl="1"/>
            <a:r>
              <a:rPr lang="th-TH" dirty="0" smtClean="0"/>
              <a:t>กำหนด </a:t>
            </a:r>
            <a:r>
              <a:rPr lang="en-US" dirty="0" smtClean="0"/>
              <a:t>App ID</a:t>
            </a:r>
          </a:p>
          <a:p>
            <a:pPr lvl="1"/>
            <a:r>
              <a:rPr lang="th-TH" dirty="0" smtClean="0"/>
              <a:t>กำหนด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Download provisioning profile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196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Distribution Provisioning Profile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77" y="1428869"/>
            <a:ext cx="2058836" cy="5160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1" y="1869141"/>
            <a:ext cx="6049944" cy="4257022"/>
          </a:xfrm>
        </p:spPr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App ID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ใช้อันเดียวกับ </a:t>
            </a:r>
            <a:r>
              <a:rPr lang="en-US" dirty="0" smtClean="0"/>
              <a:t>development)</a:t>
            </a:r>
          </a:p>
          <a:p>
            <a:r>
              <a:rPr lang="th-TH" dirty="0" smtClean="0"/>
              <a:t>สร้าง</a:t>
            </a:r>
            <a:r>
              <a:rPr lang="en-US" dirty="0" smtClean="0"/>
              <a:t> Push Certificates</a:t>
            </a:r>
            <a:r>
              <a:rPr lang="th-TH" dirty="0" smtClean="0"/>
              <a:t> สำหรับ </a:t>
            </a:r>
            <a:r>
              <a:rPr lang="en-US" dirty="0" smtClean="0"/>
              <a:t>production</a:t>
            </a:r>
            <a:r>
              <a:rPr lang="th-TH" dirty="0" smtClean="0"/>
              <a:t> </a:t>
            </a:r>
            <a:endParaRPr lang="en-US" dirty="0" smtClean="0"/>
          </a:p>
          <a:p>
            <a:r>
              <a:rPr lang="th-TH" dirty="0" smtClean="0"/>
              <a:t>สร้าง </a:t>
            </a:r>
            <a:r>
              <a:rPr lang="en-US" dirty="0" smtClean="0"/>
              <a:t>Development Provisioning Profile</a:t>
            </a:r>
          </a:p>
          <a:p>
            <a:pPr lvl="1"/>
            <a:r>
              <a:rPr lang="th-TH" dirty="0" smtClean="0"/>
              <a:t>เลือก </a:t>
            </a:r>
            <a:r>
              <a:rPr lang="en-US" dirty="0" smtClean="0"/>
              <a:t>distribution certificate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en-US" dirty="0" smtClean="0"/>
              <a:t>(</a:t>
            </a:r>
            <a:r>
              <a:rPr lang="th-TH" dirty="0" smtClean="0"/>
              <a:t>ทั้ง </a:t>
            </a:r>
            <a:r>
              <a:rPr lang="en-US" dirty="0" smtClean="0"/>
              <a:t>account </a:t>
            </a:r>
            <a:r>
              <a:rPr lang="th-TH" dirty="0" smtClean="0"/>
              <a:t>มีตัวเดียว</a:t>
            </a:r>
            <a:r>
              <a:rPr lang="en-US" dirty="0" smtClean="0"/>
              <a:t>)</a:t>
            </a:r>
          </a:p>
          <a:p>
            <a:pPr lvl="1"/>
            <a:r>
              <a:rPr lang="th-TH" dirty="0" smtClean="0"/>
              <a:t>กำหนดว่าเป็น </a:t>
            </a:r>
            <a:r>
              <a:rPr lang="en-US" dirty="0" smtClean="0"/>
              <a:t>In-house</a:t>
            </a:r>
            <a:endParaRPr lang="th-TH" dirty="0" smtClean="0"/>
          </a:p>
          <a:p>
            <a:pPr lvl="1"/>
            <a:r>
              <a:rPr lang="th-TH" dirty="0" smtClean="0"/>
              <a:t>กำหนด </a:t>
            </a:r>
            <a:r>
              <a:rPr lang="en-US" dirty="0" smtClean="0"/>
              <a:t>App ID</a:t>
            </a:r>
          </a:p>
          <a:p>
            <a:r>
              <a:rPr lang="en-US" dirty="0" smtClean="0"/>
              <a:t>Download Provisioning Profile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449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Apple </a:t>
            </a:r>
            <a:r>
              <a:rPr lang="en-US" dirty="0"/>
              <a:t>Developer Portal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 smtClean="0"/>
              <a:t>developer.apple.com</a:t>
            </a:r>
            <a:endParaRPr lang="en-US" dirty="0" smtClean="0"/>
          </a:p>
          <a:p>
            <a:r>
              <a:rPr lang="en-US" dirty="0"/>
              <a:t>WWDC Session videos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/videos/</a:t>
            </a:r>
          </a:p>
          <a:p>
            <a:r>
              <a:rPr lang="en-US" dirty="0"/>
              <a:t>Swift Language 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/swift/</a:t>
            </a:r>
          </a:p>
          <a:p>
            <a:r>
              <a:rPr lang="en-US" dirty="0"/>
              <a:t>Enterprise </a:t>
            </a:r>
            <a:r>
              <a:rPr lang="en-US" dirty="0" smtClean="0"/>
              <a:t>&amp; (some) </a:t>
            </a:r>
            <a:r>
              <a:rPr lang="en-US" dirty="0" err="1" smtClean="0"/>
              <a:t>Edication</a:t>
            </a:r>
            <a:r>
              <a:rPr lang="en-US" dirty="0" smtClean="0"/>
              <a:t> Guideline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/enterprise/</a:t>
            </a:r>
          </a:p>
          <a:p>
            <a:r>
              <a:rPr lang="en-US" dirty="0" smtClean="0"/>
              <a:t>Best practices for iOS App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www.objc.io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7893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6061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Do you ever use Mac?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No? Let’s play Mac &amp; OS X.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Magic Mouse, Keyboard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Finder, Folder Structure, Copy, Paste, Move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Language Switcher (keyboard)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Docking, Application Folder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Spotlight, Launchpad, Mission Control, </a:t>
            </a:r>
            <a:r>
              <a:rPr lang="en-US" dirty="0" smtClean="0"/>
              <a:t>Full screen, Quick Look, Preview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System Preferences (Control Panel)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Network &amp; Proxy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Terminal</a:t>
            </a:r>
            <a:endParaRPr lang="th-TH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Activity Monitor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Shutdown, Restart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11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iDevices</a:t>
            </a:r>
            <a:r>
              <a:rPr lang="en-US" dirty="0" smtClean="0"/>
              <a:t> Brief History</a:t>
            </a:r>
            <a:endParaRPr lang="en-US" dirty="0"/>
          </a:p>
        </p:txBody>
      </p:sp>
      <p:pic>
        <p:nvPicPr>
          <p:cNvPr id="5" name="Picture 4" descr="ios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68" y="3008087"/>
            <a:ext cx="1037881" cy="778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io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47" y="3101737"/>
            <a:ext cx="684761" cy="684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ios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52" y="3065108"/>
            <a:ext cx="713541" cy="71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ios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22" y="3117425"/>
            <a:ext cx="805604" cy="604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ios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843" y="3065108"/>
            <a:ext cx="695316" cy="721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ios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53" y="3109309"/>
            <a:ext cx="604203" cy="604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9656" y="3109309"/>
            <a:ext cx="604480" cy="60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Connector 15"/>
          <p:cNvCxnSpPr/>
          <p:nvPr/>
        </p:nvCxnSpPr>
        <p:spPr>
          <a:xfrm>
            <a:off x="261739" y="4088600"/>
            <a:ext cx="84593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66713" y="4034439"/>
            <a:ext cx="136076" cy="147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58246" y="4019865"/>
            <a:ext cx="136076" cy="147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7818" y="4000774"/>
            <a:ext cx="136076" cy="147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07295" y="4029819"/>
            <a:ext cx="136076" cy="147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52980" y="4034796"/>
            <a:ext cx="136076" cy="147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62592" y="4019865"/>
            <a:ext cx="136076" cy="147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81896" y="4029819"/>
            <a:ext cx="136076" cy="147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96862" y="4262418"/>
            <a:ext cx="49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2008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09660" y="4261744"/>
            <a:ext cx="49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2009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959310" y="4237676"/>
            <a:ext cx="49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2010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37448" y="4261744"/>
            <a:ext cx="49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2011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813464" y="4247844"/>
            <a:ext cx="49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2012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797022" y="4233944"/>
            <a:ext cx="49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2014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800259" y="4251434"/>
            <a:ext cx="49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2013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1024216" y="4011776"/>
            <a:ext cx="136076" cy="147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4365" y="4239755"/>
            <a:ext cx="49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2007</a:t>
            </a:r>
            <a:endParaRPr lang="en-US" sz="1200" dirty="0"/>
          </a:p>
        </p:txBody>
      </p:sp>
      <p:pic>
        <p:nvPicPr>
          <p:cNvPr id="39" name="Picture 38" descr="ios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4" y="3117425"/>
            <a:ext cx="640555" cy="6405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6132" y="467487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Introduce iPhone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Phone, iPod, Internet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Accelerometer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Pinch, Zoom, </a:t>
            </a:r>
            <a:br>
              <a:rPr lang="en-US" sz="1200" dirty="0" smtClean="0"/>
            </a:br>
            <a:r>
              <a:rPr lang="en-US" sz="1200" dirty="0" smtClean="0"/>
              <a:t>natural scrolling,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maps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Focus on Web App, </a:t>
            </a:r>
            <a:br>
              <a:rPr lang="en-US" sz="1200" dirty="0" smtClean="0"/>
            </a:br>
            <a:r>
              <a:rPr lang="en-US" sz="1200" dirty="0" smtClean="0"/>
              <a:t>no AppStore yet.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544161" y="2478382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AppStore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First iOS App Dev.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36768" y="4678114"/>
            <a:ext cx="14798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Support VDO</a:t>
            </a:r>
            <a:br>
              <a:rPr lang="en-US" sz="1200" dirty="0" smtClean="0"/>
            </a:br>
            <a:r>
              <a:rPr lang="en-US" sz="1200" dirty="0" smtClean="0"/>
              <a:t>recoding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Cut, copy, paste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Spotlight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Push notification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+100 features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iPad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Core Data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39469" y="1370387"/>
            <a:ext cx="1556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iPhone OS to iOS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Multi-tasking &amp; </a:t>
            </a:r>
            <a:br>
              <a:rPr lang="en-US" sz="1200" dirty="0" smtClean="0"/>
            </a:br>
            <a:r>
              <a:rPr lang="en-US" sz="1200" dirty="0" smtClean="0"/>
              <a:t>background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Facetime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Retina Display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AirPrint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Local Notification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+1000 features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753691" y="4674872"/>
            <a:ext cx="162095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Siri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iCloud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Notification Center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iMessage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Newsstand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No PC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Bluetooth 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iAd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Twitter Integration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397457" y="1571794"/>
            <a:ext cx="19543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Siri</a:t>
            </a:r>
            <a:r>
              <a:rPr lang="en-US" sz="1200" dirty="0" smtClean="0"/>
              <a:t> upgrade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Facebook Integration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Passbook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Apple Map, 3d </a:t>
            </a:r>
            <a:r>
              <a:rPr lang="en-US" sz="1200" dirty="0" err="1" smtClean="0"/>
              <a:t>Flymode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r>
              <a:rPr lang="en-US" sz="1200" dirty="0" smtClean="0"/>
              <a:t>&amp; Turn-By-Turn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Collection View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Auto Layout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549658" y="4680929"/>
            <a:ext cx="16722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Redesign everything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Control Center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iTunes Radio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PassKit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TextKit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64 bit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Multi-tasking </a:t>
            </a:r>
            <a:br>
              <a:rPr lang="en-US" sz="1200" dirty="0" smtClean="0"/>
            </a:br>
            <a:r>
              <a:rPr lang="en-US" sz="1200" dirty="0" smtClean="0"/>
              <a:t>Enhancement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/>
              <a:t>AirDrop</a:t>
            </a:r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Peer-2-Peer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0602" y="2109050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See the last </a:t>
            </a:r>
            <a:br>
              <a:rPr lang="en-US" sz="1200" dirty="0" smtClean="0"/>
            </a:br>
            <a:r>
              <a:rPr lang="en-US" sz="1200" dirty="0" smtClean="0"/>
              <a:t>session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Swift, Extension,</a:t>
            </a:r>
            <a:br>
              <a:rPr lang="en-US" sz="1200" dirty="0" smtClean="0"/>
            </a:br>
            <a:r>
              <a:rPr lang="en-US" sz="1200" dirty="0" smtClean="0"/>
              <a:t>and more...</a:t>
            </a:r>
            <a:endParaRPr lang="en-US" sz="1200" dirty="0"/>
          </a:p>
        </p:txBody>
      </p:sp>
      <p:sp>
        <p:nvSpPr>
          <p:cNvPr id="3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1852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iOS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with Most Up-to-date.</a:t>
            </a:r>
          </a:p>
          <a:p>
            <a:r>
              <a:rPr lang="en-US" dirty="0" smtClean="0"/>
              <a:t>Xcode</a:t>
            </a:r>
          </a:p>
          <a:p>
            <a:r>
              <a:rPr lang="en-US" dirty="0" smtClean="0"/>
              <a:t>Objective-C, Swift</a:t>
            </a:r>
          </a:p>
          <a:p>
            <a:r>
              <a:rPr lang="en-US" dirty="0" smtClean="0"/>
              <a:t>Apple ID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863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 on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Mac with Most Up-to-date.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Xcode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Objective-C, Swift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Apple ID </a:t>
            </a:r>
            <a:r>
              <a:rPr lang="en-US" dirty="0" smtClean="0"/>
              <a:t>with Apple Developer Program </a:t>
            </a:r>
          </a:p>
          <a:p>
            <a:r>
              <a:rPr lang="en-US" dirty="0" smtClean="0"/>
              <a:t>Real Device (iPhone, iPod Touch, iPad)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413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in AppStore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Mac with Most Up-to-date.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Xcode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Objective-C, Swift</a:t>
            </a:r>
          </a:p>
          <a:p>
            <a:r>
              <a:rPr lang="en-US" dirty="0">
                <a:solidFill>
                  <a:srgbClr val="7F7F7F"/>
                </a:solidFill>
              </a:rPr>
              <a:t>Apple ID with Apple Developer Program </a:t>
            </a:r>
          </a:p>
          <a:p>
            <a:r>
              <a:rPr lang="en-US" dirty="0">
                <a:solidFill>
                  <a:srgbClr val="7F7F7F"/>
                </a:solidFill>
              </a:rPr>
              <a:t>Real Device</a:t>
            </a:r>
          </a:p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717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Distribution In-House / Enterprise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Mac with Most Up-to-date.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Xcode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Objective-C, Swift</a:t>
            </a:r>
          </a:p>
          <a:p>
            <a:r>
              <a:rPr lang="en-US" dirty="0">
                <a:solidFill>
                  <a:srgbClr val="7F7F7F"/>
                </a:solidFill>
              </a:rPr>
              <a:t>Apple ID with Apple </a:t>
            </a:r>
            <a:r>
              <a:rPr lang="en-US" dirty="0" smtClean="0">
                <a:solidFill>
                  <a:srgbClr val="7F7F7F"/>
                </a:solidFill>
              </a:rPr>
              <a:t>Developer </a:t>
            </a:r>
            <a:r>
              <a:rPr lang="en-US" sz="2400" dirty="0" smtClean="0"/>
              <a:t>Enterprise</a:t>
            </a:r>
            <a:r>
              <a:rPr lang="en-US" sz="2400" dirty="0" smtClean="0">
                <a:solidFill>
                  <a:srgbClr val="7F7F7F"/>
                </a:solidFill>
              </a:rPr>
              <a:t> </a:t>
            </a:r>
            <a:r>
              <a:rPr lang="en-US" dirty="0">
                <a:solidFill>
                  <a:srgbClr val="7F7F7F"/>
                </a:solidFill>
              </a:rPr>
              <a:t>Program </a:t>
            </a:r>
          </a:p>
          <a:p>
            <a:r>
              <a:rPr lang="en-US" dirty="0">
                <a:solidFill>
                  <a:srgbClr val="7F7F7F"/>
                </a:solidFill>
              </a:rPr>
              <a:t>Real Device</a:t>
            </a:r>
          </a:p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85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110"/>
            <a:ext cx="7770813" cy="457526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b="1" dirty="0" smtClean="0"/>
              <a:t>Xcode </a:t>
            </a:r>
            <a:r>
              <a:rPr lang="th-TH" sz="1800" dirty="0" smtClean="0"/>
              <a:t>เป็น </a:t>
            </a:r>
            <a:r>
              <a:rPr lang="en-US" sz="1800" dirty="0" smtClean="0"/>
              <a:t>IDE </a:t>
            </a:r>
            <a:r>
              <a:rPr lang="th-TH" sz="1800" dirty="0" smtClean="0"/>
              <a:t>ที่ใช้พัฒนา</a:t>
            </a:r>
            <a:r>
              <a:rPr lang="en-US" sz="1800" dirty="0" smtClean="0"/>
              <a:t> appl</a:t>
            </a:r>
            <a:r>
              <a:rPr lang="en-US" sz="1800" dirty="0"/>
              <a:t>i</a:t>
            </a:r>
            <a:r>
              <a:rPr lang="en-US" sz="1800" dirty="0" smtClean="0"/>
              <a:t>cation </a:t>
            </a:r>
            <a:r>
              <a:rPr lang="th-TH" sz="1800" dirty="0" smtClean="0"/>
              <a:t>บน </a:t>
            </a:r>
            <a:r>
              <a:rPr lang="en-US" sz="1800" dirty="0" smtClean="0"/>
              <a:t>iOS </a:t>
            </a:r>
            <a:r>
              <a:rPr lang="th-TH" sz="1800" dirty="0" smtClean="0"/>
              <a:t>และ </a:t>
            </a:r>
            <a:r>
              <a:rPr lang="en-US" sz="1800" dirty="0" smtClean="0"/>
              <a:t>OS X </a:t>
            </a:r>
            <a:r>
              <a:rPr lang="th-TH" sz="1800" dirty="0" smtClean="0"/>
              <a:t>ทำงานบน </a:t>
            </a:r>
            <a:r>
              <a:rPr lang="en-US" sz="1800" dirty="0" smtClean="0"/>
              <a:t>OS X </a:t>
            </a:r>
            <a:r>
              <a:rPr lang="th-TH" sz="1800" dirty="0" smtClean="0"/>
              <a:t>และรองรับการเขียนภาษา </a:t>
            </a:r>
            <a:r>
              <a:rPr lang="en-US" sz="1800" dirty="0" smtClean="0"/>
              <a:t>Objective-C, C, C++, Java, </a:t>
            </a:r>
            <a:r>
              <a:rPr lang="th-TH" sz="1800" dirty="0" smtClean="0"/>
              <a:t>อื่นๆ</a:t>
            </a:r>
            <a:r>
              <a:rPr lang="en-US" sz="1800" dirty="0" smtClean="0"/>
              <a:t> </a:t>
            </a:r>
            <a:r>
              <a:rPr lang="th-TH" sz="1800" dirty="0" smtClean="0"/>
              <a:t>และ </a:t>
            </a:r>
            <a:r>
              <a:rPr lang="en-US" sz="1800" dirty="0" smtClean="0"/>
              <a:t>Swift </a:t>
            </a:r>
            <a:r>
              <a:rPr lang="th-TH" sz="1800" dirty="0" smtClean="0"/>
              <a:t>ใน </a:t>
            </a:r>
            <a:r>
              <a:rPr lang="en-US" sz="1800" dirty="0" smtClean="0"/>
              <a:t>Xcode 6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en-US" sz="1800" dirty="0" smtClean="0"/>
              <a:t>Free </a:t>
            </a:r>
            <a:r>
              <a:rPr lang="th-TH" sz="1800" dirty="0" smtClean="0"/>
              <a:t>ผ่าน </a:t>
            </a:r>
            <a:r>
              <a:rPr lang="en-US" sz="1800" dirty="0" smtClean="0"/>
              <a:t>Mac AppStore </a:t>
            </a:r>
            <a:r>
              <a:rPr lang="th-TH" sz="1800" dirty="0" smtClean="0"/>
              <a:t>หรือ </a:t>
            </a:r>
            <a:r>
              <a:rPr lang="en-US" sz="1800" dirty="0" smtClean="0"/>
              <a:t>download </a:t>
            </a:r>
            <a:r>
              <a:rPr lang="th-TH" sz="1800" dirty="0" smtClean="0"/>
              <a:t>จาก </a:t>
            </a:r>
            <a:r>
              <a:rPr lang="en-US" sz="1800" dirty="0" smtClean="0"/>
              <a:t>developer portal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19" y="3200402"/>
            <a:ext cx="5960972" cy="338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18" y="2837906"/>
            <a:ext cx="3946195" cy="2317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785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49157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h-TH" sz="2800" dirty="0" smtClean="0"/>
              <a:t>สร้าง </a:t>
            </a:r>
            <a:r>
              <a:rPr lang="en-US" sz="2800" dirty="0" smtClean="0"/>
              <a:t>project </a:t>
            </a:r>
            <a:r>
              <a:rPr lang="th-TH" sz="2800" dirty="0" smtClean="0"/>
              <a:t>ใหม่และจัดการกับ </a:t>
            </a:r>
            <a:r>
              <a:rPr lang="en-US" sz="2800" dirty="0" smtClean="0"/>
              <a:t>project </a:t>
            </a:r>
            <a:r>
              <a:rPr lang="th-TH" sz="2800" dirty="0" smtClean="0"/>
              <a:t>เช่น</a:t>
            </a:r>
            <a:r>
              <a:rPr lang="en-US" sz="2800" dirty="0" smtClean="0"/>
              <a:t> specifying platforms, target requirements, </a:t>
            </a:r>
            <a:r>
              <a:rPr lang="th-TH" sz="2800" dirty="0" smtClean="0"/>
              <a:t>ผูก </a:t>
            </a:r>
            <a:r>
              <a:rPr lang="en-US" sz="2800" dirty="0" smtClean="0"/>
              <a:t>dependencies, </a:t>
            </a:r>
            <a:r>
              <a:rPr lang="th-TH" sz="2800" dirty="0" smtClean="0"/>
              <a:t>และ</a:t>
            </a:r>
            <a:r>
              <a:rPr lang="en-US" sz="2800" dirty="0" smtClean="0"/>
              <a:t> build configurations.</a:t>
            </a:r>
          </a:p>
          <a:p>
            <a:pPr>
              <a:lnSpc>
                <a:spcPct val="120000"/>
              </a:lnSpc>
            </a:pPr>
            <a:r>
              <a:rPr lang="th-TH" sz="2800" dirty="0" smtClean="0"/>
              <a:t>เขียน </a:t>
            </a:r>
            <a:r>
              <a:rPr lang="en-US" sz="2800" dirty="0" smtClean="0"/>
              <a:t>code </a:t>
            </a:r>
            <a:r>
              <a:rPr lang="th-TH" sz="2800" dirty="0" smtClean="0"/>
              <a:t>ใน </a:t>
            </a:r>
            <a:r>
              <a:rPr lang="en-US" sz="2800" dirty="0" smtClean="0"/>
              <a:t>code editor </a:t>
            </a:r>
            <a:r>
              <a:rPr lang="th-TH" sz="2800" dirty="0" smtClean="0"/>
              <a:t>ซึ่งรองรับการแสดง</a:t>
            </a:r>
            <a:r>
              <a:rPr lang="en-US" sz="2800" dirty="0" smtClean="0"/>
              <a:t> syntax </a:t>
            </a:r>
            <a:r>
              <a:rPr lang="th-TH" sz="2800" dirty="0" smtClean="0"/>
              <a:t>เป็นสีต่างๆ </a:t>
            </a:r>
            <a:r>
              <a:rPr lang="en-US" sz="2800" dirty="0" smtClean="0"/>
              <a:t>coloring </a:t>
            </a:r>
            <a:r>
              <a:rPr lang="th-TH" sz="2800" dirty="0" smtClean="0"/>
              <a:t>และช่วยย่อหน้าหรือเติม </a:t>
            </a:r>
            <a:r>
              <a:rPr lang="en-US" sz="2800" dirty="0" smtClean="0"/>
              <a:t>code </a:t>
            </a:r>
            <a:r>
              <a:rPr lang="th-TH" sz="2800" dirty="0" smtClean="0"/>
              <a:t>อัตโนมัติ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Navigate </a:t>
            </a:r>
            <a:r>
              <a:rPr lang="th-TH" sz="2800" dirty="0" smtClean="0"/>
              <a:t>และ</a:t>
            </a:r>
            <a:r>
              <a:rPr lang="en-US" sz="2800" dirty="0" smtClean="0"/>
              <a:t> </a:t>
            </a:r>
            <a:r>
              <a:rPr lang="en-US" sz="2800" dirty="0"/>
              <a:t>search </a:t>
            </a:r>
            <a:r>
              <a:rPr lang="th-TH" sz="2800" dirty="0" smtClean="0"/>
              <a:t>ไปยัง</a:t>
            </a:r>
            <a:r>
              <a:rPr lang="en-US" sz="2800" dirty="0" smtClean="0"/>
              <a:t> </a:t>
            </a:r>
            <a:r>
              <a:rPr lang="en-US" sz="2800" dirty="0"/>
              <a:t>components </a:t>
            </a:r>
            <a:r>
              <a:rPr lang="th-TH" sz="2800" dirty="0" smtClean="0"/>
              <a:t>ต่างๆ ใน</a:t>
            </a:r>
            <a:r>
              <a:rPr lang="en-US" sz="2800" dirty="0" smtClean="0"/>
              <a:t> </a:t>
            </a:r>
            <a:r>
              <a:rPr lang="en-US" sz="2800" dirty="0"/>
              <a:t>project, </a:t>
            </a:r>
            <a:r>
              <a:rPr lang="th-TH" sz="2800" dirty="0" smtClean="0"/>
              <a:t>รวมไปถึง</a:t>
            </a:r>
            <a:r>
              <a:rPr lang="en-US" sz="2800" dirty="0" smtClean="0"/>
              <a:t> </a:t>
            </a:r>
            <a:r>
              <a:rPr lang="en-US" sz="2800" dirty="0"/>
              <a:t>header files </a:t>
            </a:r>
            <a:r>
              <a:rPr lang="th-TH" sz="2800" dirty="0" smtClean="0"/>
              <a:t>และเอกสารประกอบด้วย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/>
              <a:t>Build </a:t>
            </a:r>
            <a:r>
              <a:rPr lang="en-US" sz="2800" dirty="0" smtClean="0"/>
              <a:t>project.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Debug </a:t>
            </a:r>
            <a:r>
              <a:rPr lang="en-US" sz="2800" dirty="0" smtClean="0"/>
              <a:t>project </a:t>
            </a:r>
            <a:r>
              <a:rPr lang="th-TH" sz="2800" dirty="0" smtClean="0"/>
              <a:t>แบบ </a:t>
            </a:r>
            <a:r>
              <a:rPr lang="en-US" sz="2800" dirty="0" smtClean="0"/>
              <a:t>local</a:t>
            </a:r>
            <a:r>
              <a:rPr lang="th-TH" sz="2800" dirty="0" smtClean="0"/>
              <a:t>ใน</a:t>
            </a:r>
            <a:r>
              <a:rPr lang="en-US" sz="2800" dirty="0" smtClean="0"/>
              <a:t> </a:t>
            </a:r>
            <a:r>
              <a:rPr lang="en-US" sz="2800" dirty="0"/>
              <a:t>simulator, </a:t>
            </a:r>
            <a:r>
              <a:rPr lang="th-TH" sz="2800" dirty="0" smtClean="0"/>
              <a:t>และ</a:t>
            </a:r>
            <a:r>
              <a:rPr lang="en-US" sz="2800" dirty="0" smtClean="0"/>
              <a:t> remote</a:t>
            </a:r>
            <a:r>
              <a:rPr lang="th-TH" sz="2800" dirty="0" smtClean="0"/>
              <a:t> ไปยังอุปกรณ์ที่ใช้ </a:t>
            </a:r>
            <a:r>
              <a:rPr lang="en-US" sz="2800" dirty="0" smtClean="0"/>
              <a:t>test </a:t>
            </a:r>
            <a:r>
              <a:rPr lang="th-TH" sz="2800" dirty="0" smtClean="0"/>
              <a:t>โปรแกรม ทั้งในรูปของ</a:t>
            </a:r>
            <a:r>
              <a:rPr lang="en-US" sz="2800" dirty="0" smtClean="0"/>
              <a:t> graphical </a:t>
            </a:r>
            <a:r>
              <a:rPr lang="th-TH" sz="2800" dirty="0" smtClean="0"/>
              <a:t>และ </a:t>
            </a:r>
            <a:r>
              <a:rPr lang="en-US" sz="2800" dirty="0" smtClean="0"/>
              <a:t>debug </a:t>
            </a:r>
            <a:r>
              <a:rPr lang="th-TH" sz="2800" dirty="0" smtClean="0"/>
              <a:t>ในระดับ </a:t>
            </a:r>
            <a:r>
              <a:rPr lang="en-US" sz="2800" dirty="0" smtClean="0"/>
              <a:t>source</a:t>
            </a:r>
            <a:r>
              <a:rPr lang="th-TH" sz="2800" dirty="0" smtClean="0"/>
              <a:t> </a:t>
            </a:r>
            <a:r>
              <a:rPr lang="en-US" sz="2800" dirty="0" smtClean="0"/>
              <a:t>code.</a:t>
            </a:r>
            <a:endParaRPr lang="en-US" sz="2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860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774</TotalTime>
  <Words>918</Words>
  <Application>Microsoft Macintosh PowerPoint</Application>
  <PresentationFormat>On-screen Show (4:3)</PresentationFormat>
  <Paragraphs>208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Story</vt:lpstr>
      <vt:lpstr>Chapter 1</vt:lpstr>
      <vt:lpstr>PowerPoint Presentation</vt:lpstr>
      <vt:lpstr>iOS &amp; iDevices Brief History</vt:lpstr>
      <vt:lpstr>To Develop iOS App</vt:lpstr>
      <vt:lpstr>Test App on Device</vt:lpstr>
      <vt:lpstr>Distribution in AppStore</vt:lpstr>
      <vt:lpstr>Distribution In-House / Enterprise</vt:lpstr>
      <vt:lpstr>Xcode</vt:lpstr>
      <vt:lpstr>Xcode (2)</vt:lpstr>
      <vt:lpstr>Development Tools</vt:lpstr>
      <vt:lpstr>Apple Developer Program</vt:lpstr>
      <vt:lpstr>Apple Developer Program</vt:lpstr>
      <vt:lpstr>Enroll in the Apple Developer Program (iOS &amp; Mac Developer)</vt:lpstr>
      <vt:lpstr>Enroll in the Apple Developer  Enterprise Program</vt:lpstr>
      <vt:lpstr>PowerPoint Presentation</vt:lpstr>
      <vt:lpstr>Apple Developer Portal</vt:lpstr>
      <vt:lpstr>Apple Developer Portal</vt:lpstr>
      <vt:lpstr>Enterprise Program for  G-ABLE Developers</vt:lpstr>
      <vt:lpstr>Enterprise Program for  G-ABLE Developers</vt:lpstr>
      <vt:lpstr>Development Provisioning Profile</vt:lpstr>
      <vt:lpstr>Distribution Provisioning Profile</vt:lpstr>
      <vt:lpstr>Resources</vt:lpstr>
      <vt:lpstr>Before continue…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</dc:title>
  <dc:creator>Fibo U</dc:creator>
  <cp:lastModifiedBy>Olarn U.</cp:lastModifiedBy>
  <cp:revision>86</cp:revision>
  <dcterms:created xsi:type="dcterms:W3CDTF">2011-04-04T03:26:09Z</dcterms:created>
  <dcterms:modified xsi:type="dcterms:W3CDTF">2014-06-18T02:53:09Z</dcterms:modified>
</cp:coreProperties>
</file>