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8095" autoAdjust="0"/>
  </p:normalViewPr>
  <p:slideViewPr>
    <p:cSldViewPr snapToGrid="0" snapToObjects="1">
      <p:cViewPr varScale="1">
        <p:scale>
          <a:sx n="112" d="100"/>
          <a:sy n="112" d="100"/>
        </p:scale>
        <p:origin x="-1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pPr/>
              <a:t>6/17/14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 iOS Universal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414" y="1414093"/>
            <a:ext cx="8012871" cy="28395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h-TH" sz="1800" dirty="0" smtClean="0"/>
              <a:t>ปัญหาที่นักพัฒนา </a:t>
            </a:r>
            <a:r>
              <a:rPr lang="en-US" sz="1800" dirty="0" smtClean="0"/>
              <a:t>iOS </a:t>
            </a:r>
            <a:r>
              <a:rPr lang="th-TH" sz="1800" dirty="0" smtClean="0"/>
              <a:t>มือใหม่มักจะเจอในช่วงแรกก็คือ เมื่อต้องการผูก </a:t>
            </a:r>
            <a:r>
              <a:rPr lang="en-US" sz="1800" dirty="0" smtClean="0"/>
              <a:t>Action</a:t>
            </a:r>
            <a:r>
              <a:rPr lang="th-TH" sz="1800" dirty="0" smtClean="0"/>
              <a:t> แต่ทำผิดไปผูก </a:t>
            </a:r>
            <a:r>
              <a:rPr lang="en-US" sz="1800" dirty="0" smtClean="0"/>
              <a:t>Outlet </a:t>
            </a:r>
            <a:r>
              <a:rPr lang="th-TH" sz="1800" dirty="0" smtClean="0"/>
              <a:t>แล้วไปลบ </a:t>
            </a:r>
            <a:r>
              <a:rPr lang="en-US" sz="1800" dirty="0" smtClean="0"/>
              <a:t>code </a:t>
            </a:r>
            <a:r>
              <a:rPr lang="th-TH" sz="1800" dirty="0" smtClean="0"/>
              <a:t>ออกโดยไม่ได้เอา </a:t>
            </a:r>
            <a:r>
              <a:rPr lang="en-US" sz="1800" dirty="0" smtClean="0"/>
              <a:t>Outlet </a:t>
            </a:r>
            <a:r>
              <a:rPr lang="th-TH" sz="1800" dirty="0" smtClean="0"/>
              <a:t>ออกจาก </a:t>
            </a:r>
            <a:r>
              <a:rPr lang="en-US" sz="1800" dirty="0" smtClean="0"/>
              <a:t>view </a:t>
            </a:r>
            <a:r>
              <a:rPr lang="th-TH" sz="1800" dirty="0" smtClean="0"/>
              <a:t>ผลที่ตามมาก็คือ </a:t>
            </a:r>
            <a:r>
              <a:rPr lang="en-US" sz="1800" dirty="0" smtClean="0"/>
              <a:t>app crash </a:t>
            </a:r>
            <a:r>
              <a:rPr lang="th-TH" sz="1800" dirty="0" smtClean="0"/>
              <a:t>ตอน </a:t>
            </a:r>
            <a:r>
              <a:rPr lang="en-US" sz="1800" dirty="0" smtClean="0"/>
              <a:t>start up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Error </a:t>
            </a:r>
            <a:r>
              <a:rPr lang="th-TH" sz="1800" dirty="0" smtClean="0"/>
              <a:t>ใน </a:t>
            </a:r>
            <a:r>
              <a:rPr lang="en-US" sz="1800" dirty="0" smtClean="0"/>
              <a:t>debugger </a:t>
            </a:r>
            <a:r>
              <a:rPr lang="th-TH" sz="1800" dirty="0" smtClean="0"/>
              <a:t>จะฟ้องว่า </a:t>
            </a:r>
            <a:r>
              <a:rPr lang="en-US" sz="1800" dirty="0" smtClean="0"/>
              <a:t>“</a:t>
            </a:r>
            <a:r>
              <a:rPr lang="en-US" sz="1300" dirty="0">
                <a:latin typeface="Menlo Regular"/>
                <a:cs typeface="Menlo Regular"/>
              </a:rPr>
              <a:t>this class is not key value coding-compliant for the key </a:t>
            </a:r>
            <a:r>
              <a:rPr lang="en-US" sz="1300" dirty="0" smtClean="0">
                <a:latin typeface="Menlo Regular"/>
                <a:cs typeface="Menlo Regular"/>
              </a:rPr>
              <a:t>&lt;</a:t>
            </a:r>
            <a:r>
              <a:rPr lang="en-US" sz="1300" dirty="0" err="1" smtClean="0">
                <a:latin typeface="Menlo Regular"/>
                <a:cs typeface="Menlo Regular"/>
              </a:rPr>
              <a:t>control_name</a:t>
            </a:r>
            <a:r>
              <a:rPr lang="en-US" sz="1300" dirty="0" smtClean="0">
                <a:latin typeface="Menlo Regular"/>
                <a:cs typeface="Menlo Regular"/>
              </a:rPr>
              <a:t>&gt;.</a:t>
            </a:r>
            <a:r>
              <a:rPr lang="en-US" sz="1200" dirty="0">
                <a:latin typeface="Menlo Regular"/>
                <a:cs typeface="Menlo Regular"/>
              </a:rPr>
              <a:t>'</a:t>
            </a:r>
            <a:r>
              <a:rPr lang="en-US" sz="1800" dirty="0" smtClean="0"/>
              <a:t>”</a:t>
            </a:r>
          </a:p>
          <a:p>
            <a:pPr>
              <a:lnSpc>
                <a:spcPct val="120000"/>
              </a:lnSpc>
            </a:pPr>
            <a:r>
              <a:rPr lang="th-TH" sz="1800" dirty="0" smtClean="0"/>
              <a:t>ในกรณีที่เป็น </a:t>
            </a:r>
            <a:r>
              <a:rPr lang="en-US" sz="1800" dirty="0" smtClean="0"/>
              <a:t>Action </a:t>
            </a:r>
            <a:r>
              <a:rPr lang="th-TH" sz="1800" dirty="0" smtClean="0"/>
              <a:t>แล้วลบ </a:t>
            </a:r>
            <a:r>
              <a:rPr lang="en-US" sz="1800" dirty="0" smtClean="0"/>
              <a:t>code </a:t>
            </a:r>
            <a:r>
              <a:rPr lang="th-TH" sz="1800" dirty="0" smtClean="0"/>
              <a:t>ออกไปโดยไม่ได้ลบ </a:t>
            </a:r>
            <a:r>
              <a:rPr lang="en-US" sz="1800" dirty="0" smtClean="0"/>
              <a:t>Action </a:t>
            </a:r>
            <a:r>
              <a:rPr lang="th-TH" sz="1800" dirty="0" smtClean="0"/>
              <a:t>ใน </a:t>
            </a:r>
            <a:r>
              <a:rPr lang="en-US" sz="1800" dirty="0" smtClean="0"/>
              <a:t>view </a:t>
            </a:r>
            <a:r>
              <a:rPr lang="th-TH" sz="1800" dirty="0" smtClean="0"/>
              <a:t>ออก จะ </a:t>
            </a:r>
            <a:r>
              <a:rPr lang="en-US" sz="1800" dirty="0" smtClean="0"/>
              <a:t>Error </a:t>
            </a:r>
            <a:r>
              <a:rPr lang="th-TH" sz="1800" dirty="0" smtClean="0"/>
              <a:t>ตอนที่เรียก </a:t>
            </a:r>
            <a:r>
              <a:rPr lang="en-US" sz="1800" dirty="0" smtClean="0"/>
              <a:t>event </a:t>
            </a:r>
            <a:r>
              <a:rPr lang="th-TH" sz="1800" dirty="0" smtClean="0"/>
              <a:t>นั้น เช่น </a:t>
            </a:r>
            <a:r>
              <a:rPr lang="en-US" sz="1800" dirty="0" smtClean="0"/>
              <a:t>“</a:t>
            </a:r>
            <a:r>
              <a:rPr lang="en-US" sz="1900" dirty="0" smtClean="0"/>
              <a:t>... </a:t>
            </a:r>
            <a:r>
              <a:rPr lang="en-US" sz="1300" dirty="0">
                <a:latin typeface="Menlo Regular"/>
                <a:cs typeface="Menlo Regular"/>
              </a:rPr>
              <a:t>unrecognized selector sent to instance 0xa1332a0'</a:t>
            </a:r>
            <a:r>
              <a:rPr lang="en-US" sz="1800" dirty="0" smtClean="0"/>
              <a:t>”</a:t>
            </a:r>
            <a:endParaRPr lang="th-TH" sz="1800" dirty="0" smtClean="0"/>
          </a:p>
          <a:p>
            <a:pPr>
              <a:lnSpc>
                <a:spcPct val="120000"/>
              </a:lnSpc>
            </a:pPr>
            <a:r>
              <a:rPr lang="th-TH" sz="1800" dirty="0" smtClean="0"/>
              <a:t>เมื่อเกิด </a:t>
            </a:r>
            <a:r>
              <a:rPr lang="en-US" sz="1800" dirty="0" smtClean="0"/>
              <a:t>error </a:t>
            </a:r>
            <a:r>
              <a:rPr lang="th-TH" sz="1800" dirty="0" smtClean="0"/>
              <a:t>แบบนี้ เราสามารถแก้ได้โดยลบ </a:t>
            </a:r>
            <a:r>
              <a:rPr lang="en-US" sz="1800" dirty="0" smtClean="0"/>
              <a:t>outlet </a:t>
            </a:r>
            <a:r>
              <a:rPr lang="th-TH" sz="1800" dirty="0" smtClean="0"/>
              <a:t>หรือ </a:t>
            </a:r>
            <a:r>
              <a:rPr lang="en-US" sz="1800" dirty="0" smtClean="0"/>
              <a:t>action </a:t>
            </a:r>
            <a:r>
              <a:rPr lang="th-TH" sz="1800" dirty="0" smtClean="0"/>
              <a:t>ที่ค้างอยู่ใน </a:t>
            </a:r>
            <a:r>
              <a:rPr lang="en-US" sz="1800" dirty="0" smtClean="0"/>
              <a:t>View </a:t>
            </a:r>
            <a:r>
              <a:rPr lang="th-TH" sz="1800" dirty="0" smtClean="0"/>
              <a:t>ออกไป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40" y="4253681"/>
            <a:ext cx="5978933" cy="2439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06 -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610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iPhone App, iPad App, </a:t>
            </a:r>
            <a:r>
              <a:rPr lang="en-US" sz="3600" dirty="0" err="1" smtClean="0"/>
              <a:t>i</a:t>
            </a:r>
            <a:r>
              <a:rPr lang="en-US" sz="3600" dirty="0" smtClean="0"/>
              <a:t>??? ... </a:t>
            </a:r>
            <a:br>
              <a:rPr lang="en-US" sz="3600" dirty="0" smtClean="0"/>
            </a:br>
            <a:r>
              <a:rPr lang="en-US" sz="3600" dirty="0" smtClean="0"/>
              <a:t>Oh my...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8212138" cy="46566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h-TH" sz="2000" dirty="0" smtClean="0"/>
              <a:t>ปัจจุบัน อุปกรณ์ที่ใช้ </a:t>
            </a:r>
            <a:r>
              <a:rPr lang="en-US" sz="2000" dirty="0" smtClean="0"/>
              <a:t>iOS</a:t>
            </a:r>
            <a:r>
              <a:rPr lang="th-TH" sz="2000" dirty="0" smtClean="0"/>
              <a:t> มรอยู่ด้วยกัน </a:t>
            </a:r>
            <a:r>
              <a:rPr lang="en-US" sz="2000" dirty="0" smtClean="0"/>
              <a:t>2 </a:t>
            </a:r>
            <a:r>
              <a:rPr lang="th-TH" sz="2000" dirty="0" smtClean="0"/>
              <a:t>กลุ่มใหญ่ๆ คือ </a:t>
            </a:r>
            <a:r>
              <a:rPr lang="en-US" sz="2000" dirty="0" smtClean="0"/>
              <a:t>iPhone </a:t>
            </a:r>
            <a:r>
              <a:rPr lang="th-TH" sz="2000" dirty="0" smtClean="0"/>
              <a:t>และ </a:t>
            </a:r>
            <a:r>
              <a:rPr lang="en-US" sz="2000" dirty="0" smtClean="0"/>
              <a:t>iPad (iPod Touch </a:t>
            </a:r>
            <a:r>
              <a:rPr lang="th-TH" sz="2000" dirty="0" smtClean="0"/>
              <a:t>อยู่ในกลุ่ม </a:t>
            </a:r>
            <a:r>
              <a:rPr lang="en-US" sz="2000" dirty="0" smtClean="0"/>
              <a:t>iPhone </a:t>
            </a:r>
            <a:r>
              <a:rPr lang="th-TH" sz="2000" dirty="0" smtClean="0"/>
              <a:t>ส่วน </a:t>
            </a:r>
            <a:r>
              <a:rPr lang="en-US" sz="2000" dirty="0" smtClean="0"/>
              <a:t>iPad mini </a:t>
            </a:r>
            <a:r>
              <a:rPr lang="th-TH" sz="2000" dirty="0" smtClean="0"/>
              <a:t>อยู่ในกลุ่ม </a:t>
            </a:r>
            <a:r>
              <a:rPr lang="en-US" sz="2000" dirty="0" smtClean="0"/>
              <a:t>iPad)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ในช่วงที่ </a:t>
            </a:r>
            <a:r>
              <a:rPr lang="en-US" sz="2000" dirty="0" smtClean="0"/>
              <a:t>iPad 1 </a:t>
            </a:r>
            <a:r>
              <a:rPr lang="th-TH" sz="2000" dirty="0" smtClean="0"/>
              <a:t>ออกวางตลาด </a:t>
            </a:r>
            <a:r>
              <a:rPr lang="en-US" sz="2000" dirty="0" smtClean="0"/>
              <a:t>Xcode </a:t>
            </a:r>
            <a:r>
              <a:rPr lang="th-TH" sz="2000" dirty="0" smtClean="0"/>
              <a:t>รองรับ </a:t>
            </a:r>
            <a:r>
              <a:rPr lang="en-US" sz="2000" dirty="0" smtClean="0"/>
              <a:t>application </a:t>
            </a:r>
            <a:r>
              <a:rPr lang="th-TH" sz="2000" dirty="0" smtClean="0"/>
              <a:t>สำหรับ </a:t>
            </a:r>
            <a:r>
              <a:rPr lang="en-US" sz="2000" dirty="0" smtClean="0"/>
              <a:t>iPad </a:t>
            </a:r>
            <a:r>
              <a:rPr lang="th-TH" sz="2000" dirty="0" smtClean="0"/>
              <a:t>ถ้านักพัฒนาต้องการพัฒนาให้ </a:t>
            </a:r>
            <a:r>
              <a:rPr lang="en-US" sz="2000" dirty="0" smtClean="0"/>
              <a:t>app </a:t>
            </a:r>
            <a:r>
              <a:rPr lang="th-TH" sz="2000" dirty="0" smtClean="0"/>
              <a:t>รองรับ </a:t>
            </a:r>
            <a:r>
              <a:rPr lang="en-US" sz="2000" dirty="0" smtClean="0"/>
              <a:t>iPad </a:t>
            </a:r>
            <a:r>
              <a:rPr lang="th-TH" sz="2000" dirty="0" smtClean="0"/>
              <a:t>ด้วย ก็จะต้องเริ่มกันใหม่แม้ว่า </a:t>
            </a:r>
            <a:r>
              <a:rPr lang="en-US" sz="2000" dirty="0" smtClean="0"/>
              <a:t>logic </a:t>
            </a:r>
            <a:r>
              <a:rPr lang="th-TH" sz="2000" dirty="0" smtClean="0"/>
              <a:t>ของ </a:t>
            </a:r>
            <a:r>
              <a:rPr lang="en-US" sz="2000" dirty="0" smtClean="0"/>
              <a:t>code </a:t>
            </a:r>
            <a:r>
              <a:rPr lang="th-TH" sz="2000" dirty="0" smtClean="0"/>
              <a:t>จะเหมือนเดิม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Apple </a:t>
            </a:r>
            <a:r>
              <a:rPr lang="th-TH" sz="2000" dirty="0" smtClean="0"/>
              <a:t>จึงเพิ่มประเภทของ </a:t>
            </a:r>
            <a:r>
              <a:rPr lang="en-US" sz="2000" dirty="0" smtClean="0"/>
              <a:t>project </a:t>
            </a:r>
            <a:r>
              <a:rPr lang="th-TH" sz="2000" dirty="0" smtClean="0"/>
              <a:t>ขึ้นมาอีก </a:t>
            </a:r>
            <a:r>
              <a:rPr lang="en-US" sz="2000" dirty="0" smtClean="0"/>
              <a:t>1 </a:t>
            </a:r>
            <a:r>
              <a:rPr lang="th-TH" sz="2000" dirty="0" smtClean="0"/>
              <a:t>อย่างก็คือ </a:t>
            </a:r>
            <a:r>
              <a:rPr lang="en-US" sz="2000" dirty="0" smtClean="0"/>
              <a:t>Universal </a:t>
            </a:r>
            <a:r>
              <a:rPr lang="th-TH" sz="2000" dirty="0" smtClean="0"/>
              <a:t>เพื่อให้นักพัฒนาเขียน </a:t>
            </a:r>
            <a:r>
              <a:rPr lang="en-US" sz="2000" dirty="0" smtClean="0"/>
              <a:t>app </a:t>
            </a:r>
            <a:r>
              <a:rPr lang="th-TH" sz="2000" dirty="0" smtClean="0"/>
              <a:t>ครั้งเดียวรองรับทั้ง </a:t>
            </a:r>
            <a:r>
              <a:rPr lang="en-US" sz="2000" dirty="0" smtClean="0"/>
              <a:t>iPhone </a:t>
            </a:r>
            <a:r>
              <a:rPr lang="th-TH" sz="2000" dirty="0" smtClean="0"/>
              <a:t>และ </a:t>
            </a:r>
            <a:r>
              <a:rPr lang="en-US" sz="2000" dirty="0" smtClean="0"/>
              <a:t>iPad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ผู้ใช้งานจะ </a:t>
            </a:r>
            <a:r>
              <a:rPr lang="en-US" sz="2000" dirty="0" smtClean="0"/>
              <a:t>download app </a:t>
            </a:r>
            <a:r>
              <a:rPr lang="th-TH" sz="2000" dirty="0" smtClean="0"/>
              <a:t>แค่ตัวเดียว </a:t>
            </a:r>
            <a:r>
              <a:rPr lang="en-US" sz="2000" dirty="0" smtClean="0"/>
              <a:t>app </a:t>
            </a:r>
            <a:r>
              <a:rPr lang="th-TH" sz="2000" dirty="0" smtClean="0"/>
              <a:t>ตัวนั้นจะทำงานได้ทั้งบน </a:t>
            </a:r>
            <a:r>
              <a:rPr lang="en-US" sz="2000" dirty="0" smtClean="0"/>
              <a:t>iPhone </a:t>
            </a:r>
            <a:r>
              <a:rPr lang="th-TH" sz="2000" dirty="0" smtClean="0"/>
              <a:t>และรองรับหน้าจอขนาดใหญ่ของ </a:t>
            </a:r>
            <a:r>
              <a:rPr lang="en-US" sz="2000" dirty="0" smtClean="0"/>
              <a:t>iPad </a:t>
            </a:r>
            <a:r>
              <a:rPr lang="th-TH" sz="2000" dirty="0" smtClean="0"/>
              <a:t>ด้วย</a:t>
            </a:r>
          </a:p>
          <a:p>
            <a:pPr>
              <a:lnSpc>
                <a:spcPct val="120000"/>
              </a:lnSpc>
            </a:pPr>
            <a:r>
              <a:rPr lang="th-TH" sz="2000" dirty="0" smtClean="0"/>
              <a:t>บน </a:t>
            </a:r>
            <a:r>
              <a:rPr lang="en-US" sz="2000" dirty="0" smtClean="0"/>
              <a:t>AppStore </a:t>
            </a:r>
            <a:r>
              <a:rPr lang="th-TH" sz="2000" dirty="0" smtClean="0"/>
              <a:t>จะเห็น </a:t>
            </a:r>
            <a:r>
              <a:rPr lang="en-US" sz="2000" dirty="0" smtClean="0"/>
              <a:t>app </a:t>
            </a:r>
            <a:r>
              <a:rPr lang="th-TH" sz="2000" dirty="0" smtClean="0"/>
              <a:t>ทั้งหน้า </a:t>
            </a:r>
            <a:r>
              <a:rPr lang="en-US" sz="2000" dirty="0" smtClean="0"/>
              <a:t>iPhone </a:t>
            </a:r>
            <a:r>
              <a:rPr lang="th-TH" sz="2000" dirty="0" smtClean="0"/>
              <a:t>และ</a:t>
            </a:r>
            <a:r>
              <a:rPr lang="en-US" sz="2000" dirty="0" smtClean="0"/>
              <a:t> iPad </a:t>
            </a:r>
            <a:r>
              <a:rPr lang="th-TH" sz="2000" dirty="0" smtClean="0"/>
              <a:t>และถูกระบุไว้ว่าเป็น </a:t>
            </a:r>
            <a:r>
              <a:rPr lang="en-US" sz="2000" dirty="0" smtClean="0"/>
              <a:t>Universal App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*** </a:t>
            </a:r>
            <a:r>
              <a:rPr lang="th-TH" sz="2000" dirty="0" smtClean="0"/>
              <a:t>ใน </a:t>
            </a:r>
            <a:r>
              <a:rPr lang="en-US" sz="2000" dirty="0" smtClean="0"/>
              <a:t>Xcode 6</a:t>
            </a:r>
            <a:r>
              <a:rPr lang="th-TH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iOS 8</a:t>
            </a:r>
            <a:r>
              <a:rPr lang="en-US" sz="2000" dirty="0" smtClean="0"/>
              <a:t>) </a:t>
            </a:r>
            <a:r>
              <a:rPr lang="th-TH" sz="2000" dirty="0" smtClean="0"/>
              <a:t>จะ</a:t>
            </a:r>
            <a:r>
              <a:rPr lang="th-TH" sz="2000" dirty="0" smtClean="0"/>
              <a:t>ไม่</a:t>
            </a:r>
            <a:r>
              <a:rPr lang="th-TH" sz="2000" dirty="0" smtClean="0"/>
              <a:t>แยก</a:t>
            </a:r>
            <a:r>
              <a:rPr lang="en-US" sz="2000" dirty="0" smtClean="0"/>
              <a:t> Storyboard </a:t>
            </a:r>
            <a:r>
              <a:rPr lang="th-TH" sz="2000" dirty="0" smtClean="0"/>
              <a:t>ของ </a:t>
            </a:r>
            <a:r>
              <a:rPr lang="en-US" sz="2000" dirty="0" smtClean="0"/>
              <a:t>iPhone </a:t>
            </a:r>
            <a:r>
              <a:rPr lang="th-TH" sz="2000" dirty="0" smtClean="0"/>
              <a:t>และ </a:t>
            </a:r>
            <a:r>
              <a:rPr lang="en-US" sz="2000" dirty="0" smtClean="0"/>
              <a:t>iPad</a:t>
            </a:r>
            <a:r>
              <a:rPr lang="th-TH" sz="2000" dirty="0" smtClean="0"/>
              <a:t> ออกจากกัน</a:t>
            </a:r>
            <a:r>
              <a:rPr lang="en-US" sz="2000" dirty="0" smtClean="0"/>
              <a:t> </a:t>
            </a:r>
            <a:r>
              <a:rPr lang="th-TH" sz="2000" dirty="0" smtClean="0"/>
              <a:t>แต่จะเปลี่ยนเป็น </a:t>
            </a:r>
            <a:r>
              <a:rPr lang="en-US" sz="2000" dirty="0" smtClean="0"/>
              <a:t>Universal Design </a:t>
            </a:r>
            <a:r>
              <a:rPr lang="th-TH" sz="2000" dirty="0" smtClean="0"/>
              <a:t>และใช้การวางตำแหน่งด้วย </a:t>
            </a:r>
            <a:r>
              <a:rPr lang="en-US" sz="2000" smtClean="0"/>
              <a:t>Auto Layout </a:t>
            </a:r>
            <a:r>
              <a:rPr lang="th-TH" sz="2000" smtClean="0"/>
              <a:t>แทน </a:t>
            </a: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06 -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695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App, Concept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599" y="2805388"/>
            <a:ext cx="498684" cy="532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599" y="3974142"/>
            <a:ext cx="498684" cy="532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242628" y="3442680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ViewController.h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191181" y="4666328"/>
            <a:ext cx="154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ViewController.m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990222" y="6186510"/>
            <a:ext cx="193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ViewController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90222" y="2551030"/>
            <a:ext cx="1932047" cy="255103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title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40" y="2399851"/>
            <a:ext cx="471236" cy="447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 descr="iP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10" y="3337691"/>
            <a:ext cx="34925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 descr="iPh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83" y="1877446"/>
            <a:ext cx="2024433" cy="1347168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3922269" y="2551030"/>
            <a:ext cx="2090378" cy="1275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22269" y="3826545"/>
            <a:ext cx="1764459" cy="500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40469" y="6186510"/>
            <a:ext cx="193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View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06 -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877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App, Multi - 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38" y="1550894"/>
            <a:ext cx="6671510" cy="5000106"/>
          </a:xfrm>
          <a:prstGeom prst="rect">
            <a:avLst/>
          </a:prstGeom>
        </p:spPr>
      </p:pic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06 -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405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Lab : Web Browser Universal App (1/5)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th-TH" dirty="0" smtClean="0"/>
              <a:t>วัตถุประสงค์ 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เพื่อให้เข้าใจการพัฒนา </a:t>
            </a:r>
            <a:r>
              <a:rPr lang="en-US" dirty="0" smtClean="0"/>
              <a:t>iOS App </a:t>
            </a:r>
            <a:r>
              <a:rPr lang="th-TH" dirty="0" smtClean="0"/>
              <a:t>ให้สามารถรองรับทั้ง </a:t>
            </a:r>
            <a:r>
              <a:rPr lang="en-US" dirty="0" smtClean="0"/>
              <a:t>iPhone </a:t>
            </a:r>
            <a:r>
              <a:rPr lang="th-TH" dirty="0" smtClean="0"/>
              <a:t>และ </a:t>
            </a:r>
            <a:r>
              <a:rPr lang="en-US" dirty="0" smtClean="0"/>
              <a:t>iPad </a:t>
            </a:r>
            <a:r>
              <a:rPr lang="th-TH" dirty="0" smtClean="0"/>
              <a:t>ในเวลาเดียวกัน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ใช้ </a:t>
            </a:r>
            <a:r>
              <a:rPr lang="en-US" dirty="0" smtClean="0"/>
              <a:t>Web View </a:t>
            </a:r>
            <a:r>
              <a:rPr lang="th-TH" dirty="0" smtClean="0"/>
              <a:t>เบื้องต้น</a:t>
            </a:r>
          </a:p>
          <a:p>
            <a:pPr>
              <a:lnSpc>
                <a:spcPct val="110000"/>
              </a:lnSpc>
            </a:pPr>
            <a:r>
              <a:rPr lang="th-TH" dirty="0" smtClean="0"/>
              <a:t>ขั้นตอน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Universal App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ออกแบบ </a:t>
            </a:r>
            <a:r>
              <a:rPr lang="en-US" dirty="0" smtClean="0"/>
              <a:t>UI </a:t>
            </a:r>
            <a:r>
              <a:rPr lang="th-TH" dirty="0" smtClean="0"/>
              <a:t>ของ </a:t>
            </a:r>
            <a:r>
              <a:rPr lang="en-US" dirty="0" smtClean="0"/>
              <a:t>iPhone </a:t>
            </a:r>
            <a:endParaRPr lang="th-TH" dirty="0" smtClean="0"/>
          </a:p>
          <a:p>
            <a:pPr lvl="1">
              <a:lnSpc>
                <a:spcPct val="110000"/>
              </a:lnSpc>
            </a:pPr>
            <a:r>
              <a:rPr lang="th-TH" dirty="0" smtClean="0"/>
              <a:t>ออกแบบ </a:t>
            </a:r>
            <a:r>
              <a:rPr lang="en-US" dirty="0" smtClean="0"/>
              <a:t>UI </a:t>
            </a:r>
            <a:r>
              <a:rPr lang="th-TH" dirty="0" smtClean="0"/>
              <a:t>ของ </a:t>
            </a:r>
            <a:r>
              <a:rPr lang="en-US" dirty="0" smtClean="0"/>
              <a:t>iPad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Binding Action </a:t>
            </a:r>
            <a:r>
              <a:rPr lang="th-TH" dirty="0" smtClean="0"/>
              <a:t>และ </a:t>
            </a:r>
            <a:r>
              <a:rPr lang="en-US" dirty="0" smtClean="0"/>
              <a:t>Outlet </a:t>
            </a:r>
            <a:r>
              <a:rPr lang="th-TH" dirty="0" smtClean="0"/>
              <a:t>ไปยัง </a:t>
            </a:r>
            <a:r>
              <a:rPr lang="en-US" dirty="0" smtClean="0"/>
              <a:t>UI </a:t>
            </a:r>
            <a:r>
              <a:rPr lang="th-TH" dirty="0" smtClean="0"/>
              <a:t>ของทั้ง </a:t>
            </a:r>
            <a:r>
              <a:rPr lang="en-US" dirty="0" smtClean="0"/>
              <a:t>2 </a:t>
            </a:r>
            <a:r>
              <a:rPr lang="th-TH" dirty="0" smtClean="0"/>
              <a:t>อุปกรณ์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และทดลอง </a:t>
            </a:r>
            <a:r>
              <a:rPr lang="en-US" dirty="0" smtClean="0"/>
              <a:t>run </a:t>
            </a:r>
            <a:r>
              <a:rPr lang="th-TH" dirty="0" smtClean="0"/>
              <a:t>โปรแกรมเพื่อแสดงผลบนอุปกรณ์ทั้ง </a:t>
            </a:r>
            <a:r>
              <a:rPr lang="en-US" dirty="0" smtClean="0"/>
              <a:t>2 </a:t>
            </a:r>
            <a:r>
              <a:rPr lang="th-TH" dirty="0" smtClean="0"/>
              <a:t>แบบ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06 -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989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New Universal App (</a:t>
            </a:r>
            <a:r>
              <a:rPr lang="en-US" sz="4000" dirty="0"/>
              <a:t>2</a:t>
            </a:r>
            <a:r>
              <a:rPr lang="en-US" sz="4000" dirty="0" smtClean="0"/>
              <a:t>/5)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71578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th-TH" sz="1800" dirty="0" smtClean="0"/>
              <a:t>จาก </a:t>
            </a:r>
            <a:r>
              <a:rPr lang="en-US" sz="1800" dirty="0" smtClean="0"/>
              <a:t>Xcode </a:t>
            </a:r>
            <a:r>
              <a:rPr lang="th-TH" sz="1800" dirty="0" smtClean="0"/>
              <a:t>สร้าง </a:t>
            </a:r>
            <a:r>
              <a:rPr lang="en-US" sz="1800" dirty="0" smtClean="0"/>
              <a:t>project </a:t>
            </a:r>
            <a:r>
              <a:rPr lang="th-TH" sz="1800" dirty="0" smtClean="0"/>
              <a:t>ใหม่โดยเลือก </a:t>
            </a:r>
            <a:r>
              <a:rPr lang="en-US" sz="1800" dirty="0" smtClean="0"/>
              <a:t>iOS &gt; Application &gt; Single View Application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th-TH" sz="1800" dirty="0" smtClean="0"/>
              <a:t>ตั้งชื่อ </a:t>
            </a:r>
            <a:r>
              <a:rPr lang="en-US" sz="1800" dirty="0" smtClean="0"/>
              <a:t>project </a:t>
            </a:r>
            <a:r>
              <a:rPr lang="th-TH" sz="1800" dirty="0" smtClean="0"/>
              <a:t>ว่า </a:t>
            </a:r>
            <a:r>
              <a:rPr lang="en-US" sz="1800" dirty="0" smtClean="0"/>
              <a:t>“</a:t>
            </a:r>
            <a:r>
              <a:rPr lang="en-US" sz="1800" dirty="0" err="1" smtClean="0"/>
              <a:t>MyUniversalApp</a:t>
            </a:r>
            <a:r>
              <a:rPr lang="en-US" sz="1800" dirty="0" smtClean="0"/>
              <a:t>” </a:t>
            </a:r>
            <a:r>
              <a:rPr lang="th-TH" sz="1800" dirty="0" smtClean="0"/>
              <a:t>และเลือก </a:t>
            </a:r>
            <a:r>
              <a:rPr lang="en-US" sz="1800" dirty="0" smtClean="0"/>
              <a:t>Devices </a:t>
            </a:r>
            <a:r>
              <a:rPr lang="th-TH" sz="1800" dirty="0" smtClean="0"/>
              <a:t>เป็น </a:t>
            </a:r>
            <a:r>
              <a:rPr lang="en-US" sz="1800" dirty="0" smtClean="0"/>
              <a:t>Universal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Click “Next”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folder </a:t>
            </a:r>
            <a:r>
              <a:rPr lang="th-TH" sz="1800" dirty="0" smtClean="0"/>
              <a:t>ที่จะ </a:t>
            </a:r>
            <a:r>
              <a:rPr lang="en-US" sz="1800" dirty="0" smtClean="0"/>
              <a:t>save project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 </a:t>
            </a:r>
            <a:r>
              <a:rPr lang="th-TH" sz="1800" dirty="0" smtClean="0"/>
              <a:t>ปุ่ม </a:t>
            </a:r>
            <a:r>
              <a:rPr lang="en-US" sz="1800" dirty="0" smtClean="0"/>
              <a:t>“Create”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06 -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57" y="3958820"/>
            <a:ext cx="5832830" cy="1902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25930" y="6242599"/>
            <a:ext cx="7524750" cy="44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300" i="1" dirty="0" smtClean="0"/>
              <a:t>*** </a:t>
            </a:r>
            <a:r>
              <a:rPr lang="th-TH" sz="1300" i="1" dirty="0" smtClean="0"/>
              <a:t>สังเกตุว่าภายใต้ </a:t>
            </a:r>
            <a:r>
              <a:rPr lang="en-US" sz="1300" i="1" dirty="0" smtClean="0"/>
              <a:t>project </a:t>
            </a:r>
            <a:r>
              <a:rPr lang="th-TH" sz="1300" i="1" dirty="0" smtClean="0"/>
              <a:t>ใน </a:t>
            </a:r>
            <a:r>
              <a:rPr lang="en-US" sz="1300" i="1" dirty="0" smtClean="0"/>
              <a:t>Navigation Pane </a:t>
            </a:r>
            <a:r>
              <a:rPr lang="th-TH" sz="1300" i="1" dirty="0" smtClean="0"/>
              <a:t>จะมี </a:t>
            </a:r>
            <a:r>
              <a:rPr lang="en-US" sz="1300" i="1" dirty="0" smtClean="0"/>
              <a:t>storyboard 2 </a:t>
            </a:r>
            <a:r>
              <a:rPr lang="th-TH" sz="1300" i="1" dirty="0" smtClean="0"/>
              <a:t>ไฟล์ คือ </a:t>
            </a:r>
            <a:r>
              <a:rPr lang="en-US" sz="1300" i="1" dirty="0" err="1" smtClean="0"/>
              <a:t>Main_iPhone</a:t>
            </a:r>
            <a:r>
              <a:rPr lang="en-US" sz="1300" i="1" dirty="0" smtClean="0"/>
              <a:t> </a:t>
            </a:r>
            <a:r>
              <a:rPr lang="th-TH" sz="1300" i="1" dirty="0" smtClean="0"/>
              <a:t>และ </a:t>
            </a:r>
            <a:r>
              <a:rPr lang="en-US" sz="1300" i="1" dirty="0" err="1" smtClean="0"/>
              <a:t>Main_iPad</a:t>
            </a:r>
            <a:endParaRPr lang="en-US" sz="1300" i="1" dirty="0"/>
          </a:p>
        </p:txBody>
      </p:sp>
    </p:spTree>
    <p:extLst>
      <p:ext uri="{BB962C8B-B14F-4D97-AF65-F5344CB8AC3E}">
        <p14:creationId xmlns:p14="http://schemas.microsoft.com/office/powerpoint/2010/main" val="428051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View Design (3/5)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5619"/>
            <a:ext cx="7770813" cy="4972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4"/>
            </a:pPr>
            <a:r>
              <a:rPr lang="th-TH" sz="1800" dirty="0" smtClean="0"/>
              <a:t>เปิดไฟล์ </a:t>
            </a:r>
            <a:r>
              <a:rPr lang="en-US" sz="1800" dirty="0" err="1" smtClean="0"/>
              <a:t>Main_iPhone.storyboard</a:t>
            </a:r>
            <a:r>
              <a:rPr lang="en-US" sz="1800" dirty="0" smtClean="0"/>
              <a:t> </a:t>
            </a:r>
            <a:r>
              <a:rPr lang="th-TH" sz="1800" dirty="0" smtClean="0"/>
              <a:t>วาง </a:t>
            </a:r>
            <a:r>
              <a:rPr lang="en-US" sz="1800" dirty="0" smtClean="0"/>
              <a:t>control </a:t>
            </a:r>
            <a:r>
              <a:rPr lang="th-TH" sz="1800" dirty="0" smtClean="0"/>
              <a:t>ดังนี้</a:t>
            </a:r>
            <a:endParaRPr lang="en-US" sz="1800" dirty="0" smtClean="0"/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Label </a:t>
            </a:r>
            <a:r>
              <a:rPr lang="th-TH" sz="1600" dirty="0" smtClean="0"/>
              <a:t>เปลี่ยน </a:t>
            </a:r>
            <a:r>
              <a:rPr lang="en-US" sz="1600" dirty="0" smtClean="0"/>
              <a:t>Title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“URL”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Text Field 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Button </a:t>
            </a:r>
            <a:r>
              <a:rPr lang="th-TH" sz="1600" dirty="0" smtClean="0"/>
              <a:t>เปลี่ยน </a:t>
            </a:r>
            <a:r>
              <a:rPr lang="en-US" sz="1600" dirty="0" smtClean="0"/>
              <a:t>Title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“Go”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Web View</a:t>
            </a:r>
            <a:endParaRPr lang="en-US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r>
              <a:rPr lang="th-TH" sz="1800" dirty="0" smtClean="0"/>
              <a:t>เปิดไฟล์ </a:t>
            </a:r>
            <a:r>
              <a:rPr lang="en-US" sz="1800" dirty="0" err="1" smtClean="0"/>
              <a:t>Main_iPad.storyboard</a:t>
            </a:r>
            <a:r>
              <a:rPr lang="en-US" sz="1800" dirty="0" smtClean="0"/>
              <a:t> </a:t>
            </a:r>
            <a:r>
              <a:rPr lang="th-TH" sz="1800" dirty="0" smtClean="0"/>
              <a:t>แล้ววาง </a:t>
            </a:r>
            <a:r>
              <a:rPr lang="en-US" sz="1800" dirty="0" smtClean="0"/>
              <a:t>control </a:t>
            </a:r>
            <a:r>
              <a:rPr lang="th-TH" sz="1800" dirty="0" smtClean="0"/>
              <a:t>เหมือนข้อ </a:t>
            </a:r>
            <a:r>
              <a:rPr lang="en-US" sz="1800" dirty="0" smtClean="0"/>
              <a:t>4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r>
              <a:rPr lang="th-TH" sz="1800" dirty="0" smtClean="0"/>
              <a:t>กำหนด </a:t>
            </a:r>
            <a:r>
              <a:rPr lang="en-US" sz="1800" dirty="0" smtClean="0"/>
              <a:t>property </a:t>
            </a:r>
            <a:r>
              <a:rPr lang="th-TH" sz="1800" dirty="0" smtClean="0"/>
              <a:t>ของ </a:t>
            </a:r>
            <a:r>
              <a:rPr lang="en-US" sz="1800" dirty="0" smtClean="0"/>
              <a:t>Text Field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Clear Button = Appears while editing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5"/>
            </a:pPr>
            <a:r>
              <a:rPr lang="th-TH" sz="1800" dirty="0" smtClean="0"/>
              <a:t>กำหนด </a:t>
            </a:r>
            <a:r>
              <a:rPr lang="en-US" sz="1800" dirty="0" smtClean="0"/>
              <a:t>property </a:t>
            </a:r>
            <a:r>
              <a:rPr lang="th-TH" sz="1800" dirty="0" smtClean="0"/>
              <a:t>ของ</a:t>
            </a:r>
            <a:r>
              <a:rPr lang="en-US" sz="1800" dirty="0" smtClean="0"/>
              <a:t> Web View </a:t>
            </a:r>
            <a:r>
              <a:rPr lang="th-TH" sz="1800" dirty="0" smtClean="0"/>
              <a:t>ทั้ง </a:t>
            </a:r>
            <a:r>
              <a:rPr lang="en-US" sz="1800" dirty="0" smtClean="0"/>
              <a:t>2 </a:t>
            </a:r>
            <a:r>
              <a:rPr lang="th-TH" sz="1800" dirty="0" smtClean="0"/>
              <a:t>ตัว โดยที่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Scales Page To Fit = true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600" dirty="0" smtClean="0"/>
              <a:t>Multiple Touch = true</a:t>
            </a:r>
            <a:endParaRPr lang="en-US" sz="1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06 -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060" y="1415990"/>
            <a:ext cx="983205" cy="1733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220" y="3669901"/>
            <a:ext cx="1864885" cy="24801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6069" y="3246523"/>
            <a:ext cx="72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iPhone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802174" y="6320202"/>
            <a:ext cx="52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285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Code on 1</a:t>
            </a:r>
            <a:r>
              <a:rPr lang="en-US" sz="4000" baseline="30000" dirty="0" smtClean="0"/>
              <a:t>st</a:t>
            </a:r>
            <a:r>
              <a:rPr lang="en-US" sz="4000" dirty="0" smtClean="0"/>
              <a:t> View (4/5)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2002"/>
            <a:ext cx="7770813" cy="517709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th-TH" sz="1600" dirty="0" smtClean="0"/>
              <a:t>เปิด </a:t>
            </a:r>
            <a:r>
              <a:rPr lang="en-US" sz="1600" dirty="0" smtClean="0"/>
              <a:t>Main_iPhone.storyboard </a:t>
            </a:r>
            <a:r>
              <a:rPr lang="th-TH" sz="1600" dirty="0" smtClean="0"/>
              <a:t>แล้วเปลี่ยน </a:t>
            </a:r>
            <a:r>
              <a:rPr lang="en-US" sz="1600" dirty="0" smtClean="0"/>
              <a:t>editor mode </a:t>
            </a:r>
            <a:r>
              <a:rPr lang="th-TH" sz="1600" dirty="0" smtClean="0"/>
              <a:t>เป็น </a:t>
            </a:r>
            <a:r>
              <a:rPr lang="en-US" sz="1600" dirty="0" smtClean="0"/>
              <a:t>Assistance Editor </a:t>
            </a:r>
            <a:endParaRPr lang="th-TH" sz="16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th-TH" sz="1600" dirty="0" smtClean="0"/>
              <a:t>ผูก </a:t>
            </a:r>
            <a:r>
              <a:rPr lang="en-US" sz="1600" dirty="0" smtClean="0"/>
              <a:t>Action </a:t>
            </a:r>
            <a:r>
              <a:rPr lang="th-TH" sz="1600" dirty="0" smtClean="0"/>
              <a:t>และ </a:t>
            </a:r>
            <a:r>
              <a:rPr lang="en-US" sz="1600" dirty="0" smtClean="0"/>
              <a:t>Outlet</a:t>
            </a:r>
            <a:r>
              <a:rPr lang="th-TH" sz="1600" dirty="0" smtClean="0"/>
              <a:t> เข้ากับ </a:t>
            </a:r>
            <a:r>
              <a:rPr lang="en-US" sz="1600" dirty="0" smtClean="0"/>
              <a:t>ViewController </a:t>
            </a:r>
            <a:r>
              <a:rPr lang="th-TH" sz="1600" dirty="0" smtClean="0"/>
              <a:t>ในไฟล์ </a:t>
            </a:r>
            <a:r>
              <a:rPr lang="en-US" sz="1600" dirty="0" smtClean="0"/>
              <a:t>ViewController.h </a:t>
            </a:r>
            <a:r>
              <a:rPr lang="th-TH" sz="1600" dirty="0" smtClean="0"/>
              <a:t>โดยที่</a:t>
            </a:r>
          </a:p>
          <a:p>
            <a:pPr marL="800100" lvl="1" indent="-457200">
              <a:lnSpc>
                <a:spcPct val="90000"/>
              </a:lnSpc>
              <a:buFont typeface="Arial"/>
              <a:buChar char="•"/>
            </a:pPr>
            <a:r>
              <a:rPr lang="en-US" sz="1400" dirty="0" smtClean="0"/>
              <a:t>Text Field </a:t>
            </a:r>
            <a:r>
              <a:rPr lang="th-TH" sz="1400" dirty="0" smtClean="0"/>
              <a:t>เป็น </a:t>
            </a:r>
            <a:r>
              <a:rPr lang="en-US" sz="1400" dirty="0" smtClean="0"/>
              <a:t>Outlet </a:t>
            </a:r>
            <a:r>
              <a:rPr lang="th-TH" sz="1400" dirty="0" smtClean="0"/>
              <a:t>ตั้งชื่อว่า </a:t>
            </a:r>
            <a:r>
              <a:rPr lang="en-US" sz="1400" dirty="0" err="1" smtClean="0"/>
              <a:t>txtUrl</a:t>
            </a:r>
            <a:endParaRPr lang="th-TH" sz="1400" dirty="0" smtClean="0"/>
          </a:p>
          <a:p>
            <a:pPr marL="800100" lvl="1" indent="-457200">
              <a:lnSpc>
                <a:spcPct val="90000"/>
              </a:lnSpc>
              <a:buFont typeface="Arial"/>
              <a:buChar char="•"/>
            </a:pPr>
            <a:r>
              <a:rPr lang="en-US" sz="1400" dirty="0" smtClean="0"/>
              <a:t>Web View </a:t>
            </a:r>
            <a:r>
              <a:rPr lang="th-TH" sz="1400" dirty="0" smtClean="0"/>
              <a:t>เป็น </a:t>
            </a:r>
            <a:r>
              <a:rPr lang="en-US" sz="1400" dirty="0" smtClean="0"/>
              <a:t>Outlet </a:t>
            </a:r>
            <a:r>
              <a:rPr lang="th-TH" sz="1400" dirty="0" smtClean="0"/>
              <a:t>ตั้งชื่อว่า </a:t>
            </a:r>
            <a:r>
              <a:rPr lang="en-US" sz="1400" dirty="0" err="1" smtClean="0"/>
              <a:t>wView</a:t>
            </a:r>
            <a:endParaRPr lang="en-US" sz="1400" dirty="0" smtClean="0"/>
          </a:p>
          <a:p>
            <a:pPr marL="800100" lvl="1" indent="-457200">
              <a:lnSpc>
                <a:spcPct val="90000"/>
              </a:lnSpc>
              <a:buFont typeface="Arial"/>
              <a:buChar char="•"/>
            </a:pPr>
            <a:r>
              <a:rPr lang="en-US" sz="1400" dirty="0" smtClean="0"/>
              <a:t>Button </a:t>
            </a:r>
            <a:r>
              <a:rPr lang="th-TH" sz="1400" dirty="0" smtClean="0"/>
              <a:t>เป็น </a:t>
            </a:r>
            <a:r>
              <a:rPr lang="en-US" sz="1400" dirty="0" smtClean="0"/>
              <a:t>Action </a:t>
            </a:r>
            <a:r>
              <a:rPr lang="th-TH" sz="1400" dirty="0" smtClean="0"/>
              <a:t>ตั้งชื่อว่า </a:t>
            </a:r>
            <a:r>
              <a:rPr lang="en-US" sz="1400" dirty="0" smtClean="0"/>
              <a:t>“</a:t>
            </a:r>
            <a:r>
              <a:rPr lang="en-US" sz="1400" dirty="0" err="1" smtClean="0"/>
              <a:t>btnGoTouched</a:t>
            </a:r>
            <a:r>
              <a:rPr lang="en-US" sz="1400" dirty="0" smtClean="0"/>
              <a:t>” </a:t>
            </a:r>
            <a:r>
              <a:rPr lang="th-TH" sz="1400" dirty="0" smtClean="0"/>
              <a:t>และ </a:t>
            </a:r>
            <a:r>
              <a:rPr lang="en-US" sz="1400" dirty="0" smtClean="0"/>
              <a:t>Event </a:t>
            </a:r>
            <a:r>
              <a:rPr lang="th-TH" sz="1400" dirty="0" smtClean="0"/>
              <a:t>เป็น </a:t>
            </a:r>
            <a:r>
              <a:rPr lang="en-US" sz="1400" dirty="0" smtClean="0"/>
              <a:t>“Touch Up Inside”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th-TH" sz="1600" dirty="0" smtClean="0"/>
              <a:t>เขียน </a:t>
            </a:r>
            <a:r>
              <a:rPr lang="en-US" sz="1600" dirty="0" smtClean="0"/>
              <a:t>code </a:t>
            </a:r>
            <a:r>
              <a:rPr lang="th-TH" sz="1600" dirty="0" smtClean="0"/>
              <a:t>ใน </a:t>
            </a:r>
            <a:r>
              <a:rPr lang="en-US" sz="1600" smtClean="0"/>
              <a:t>method </a:t>
            </a:r>
            <a:r>
              <a:rPr lang="en-US" sz="1400" dirty="0" smtClean="0">
                <a:latin typeface="Menlo Regular"/>
                <a:cs typeface="Menlo Regular"/>
              </a:rPr>
              <a:t>“</a:t>
            </a:r>
            <a:r>
              <a:rPr lang="en-US" sz="1400" dirty="0" err="1" smtClean="0">
                <a:latin typeface="Menlo Regular"/>
                <a:cs typeface="Menlo Regular"/>
              </a:rPr>
              <a:t>btnGoTouched</a:t>
            </a:r>
            <a:r>
              <a:rPr lang="en-US" sz="1400" dirty="0" smtClean="0">
                <a:latin typeface="Menlo Regular"/>
                <a:cs typeface="Menlo Regular"/>
              </a:rPr>
              <a:t>:” </a:t>
            </a:r>
            <a:r>
              <a:rPr lang="th-TH" sz="1600" dirty="0" smtClean="0"/>
              <a:t>ในไฟล์ </a:t>
            </a:r>
            <a:r>
              <a:rPr lang="en-US" sz="1600" dirty="0" smtClean="0"/>
              <a:t>ViewController.m </a:t>
            </a:r>
            <a:r>
              <a:rPr lang="th-TH" sz="1600" dirty="0" smtClean="0"/>
              <a:t>ดังนี้</a:t>
            </a:r>
            <a:endParaRPr lang="en-US" sz="16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endParaRPr lang="en-US" sz="160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endParaRPr lang="en-US" sz="16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endParaRPr lang="en-US" sz="160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en-US" sz="1600" dirty="0" smtClean="0"/>
              <a:t>Run </a:t>
            </a:r>
            <a:r>
              <a:rPr lang="th-TH" sz="1600" dirty="0" smtClean="0"/>
              <a:t>โปรแกรม โดยที่</a:t>
            </a:r>
          </a:p>
          <a:p>
            <a:pPr marL="800100" lvl="1" indent="-457200">
              <a:lnSpc>
                <a:spcPct val="90000"/>
              </a:lnSpc>
              <a:buFont typeface="Arial"/>
              <a:buChar char="•"/>
            </a:pPr>
            <a:r>
              <a:rPr lang="th-TH" sz="1400" dirty="0" smtClean="0"/>
              <a:t>ตรวจสอบด้วยว่า </a:t>
            </a:r>
            <a:r>
              <a:rPr lang="en-US" sz="1400" dirty="0" smtClean="0"/>
              <a:t>device </a:t>
            </a:r>
            <a:r>
              <a:rPr lang="th-TH" sz="1400" dirty="0" smtClean="0"/>
              <a:t>ที่ </a:t>
            </a:r>
            <a:r>
              <a:rPr lang="en-US" sz="1400" dirty="0" smtClean="0"/>
              <a:t>run </a:t>
            </a:r>
            <a:r>
              <a:rPr lang="th-TH" sz="1400" dirty="0" smtClean="0"/>
              <a:t>เป็น </a:t>
            </a:r>
            <a:r>
              <a:rPr lang="en-US" sz="1400" dirty="0" smtClean="0"/>
              <a:t>iPhone </a:t>
            </a:r>
            <a:endParaRPr lang="th-TH" sz="1400" dirty="0" smtClean="0"/>
          </a:p>
          <a:p>
            <a:pPr marL="800100" lvl="1" indent="-457200">
              <a:lnSpc>
                <a:spcPct val="90000"/>
              </a:lnSpc>
              <a:buFont typeface="Arial"/>
              <a:buChar char="•"/>
            </a:pPr>
            <a:r>
              <a:rPr lang="th-TH" sz="1400" dirty="0" smtClean="0"/>
              <a:t>เมื่อ </a:t>
            </a:r>
            <a:r>
              <a:rPr lang="en-US" sz="1400" dirty="0" smtClean="0"/>
              <a:t>emulator </a:t>
            </a:r>
            <a:r>
              <a:rPr lang="th-TH" sz="1400" dirty="0" smtClean="0"/>
              <a:t>ทำงาน ให้กรอก </a:t>
            </a:r>
            <a:r>
              <a:rPr lang="en-US" sz="1400" dirty="0" smtClean="0"/>
              <a:t>URL </a:t>
            </a:r>
            <a:r>
              <a:rPr lang="th-TH" sz="1400" dirty="0" smtClean="0"/>
              <a:t>โดยมี </a:t>
            </a:r>
            <a:r>
              <a:rPr lang="en-US" sz="1400" dirty="0" smtClean="0"/>
              <a:t>http:// </a:t>
            </a:r>
            <a:r>
              <a:rPr lang="th-TH" sz="1400" dirty="0" smtClean="0"/>
              <a:t>ด้วย</a:t>
            </a:r>
          </a:p>
          <a:p>
            <a:pPr marL="800100" lvl="1" indent="-457200">
              <a:lnSpc>
                <a:spcPct val="90000"/>
              </a:lnSpc>
              <a:buFont typeface="Arial"/>
              <a:buChar char="•"/>
            </a:pPr>
            <a:r>
              <a:rPr lang="th-TH" sz="1400" dirty="0" smtClean="0"/>
              <a:t>เราสามารถจำลองการ </a:t>
            </a:r>
            <a:r>
              <a:rPr lang="en-US" sz="1400" dirty="0" smtClean="0"/>
              <a:t>zoom </a:t>
            </a:r>
            <a:r>
              <a:rPr lang="th-TH" sz="1400" dirty="0" smtClean="0"/>
              <a:t>ด้วย </a:t>
            </a:r>
            <a:r>
              <a:rPr lang="en-US" sz="1400" dirty="0" smtClean="0"/>
              <a:t>2 </a:t>
            </a:r>
            <a:r>
              <a:rPr lang="th-TH" sz="1400" dirty="0" smtClean="0"/>
              <a:t>นิ้วได้ โดยกดปุ่ม </a:t>
            </a:r>
            <a:r>
              <a:rPr lang="en-US" sz="1400" dirty="0" smtClean="0"/>
              <a:t>alt (option) </a:t>
            </a:r>
            <a:r>
              <a:rPr lang="th-TH" sz="1400" dirty="0" smtClean="0"/>
              <a:t>บน </a:t>
            </a:r>
            <a:r>
              <a:rPr lang="en-US" sz="1400" dirty="0" smtClean="0"/>
              <a:t>keyboard </a:t>
            </a:r>
            <a:r>
              <a:rPr lang="th-TH" sz="1400" dirty="0" smtClean="0"/>
              <a:t>จะปรากฏ </a:t>
            </a:r>
            <a:r>
              <a:rPr lang="en-US" sz="1400" dirty="0" smtClean="0"/>
              <a:t>cursor </a:t>
            </a:r>
            <a:r>
              <a:rPr lang="th-TH" sz="1400" dirty="0" smtClean="0"/>
              <a:t>ขึ้นมา </a:t>
            </a:r>
            <a:r>
              <a:rPr lang="en-US" sz="1400" dirty="0" smtClean="0"/>
              <a:t>2 </a:t>
            </a:r>
            <a:r>
              <a:rPr lang="th-TH" sz="1400" dirty="0" smtClean="0"/>
              <a:t>จุดบนหน้าจอ</a:t>
            </a:r>
            <a:endParaRPr lang="en-US" sz="14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06 -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7100" y="3678667"/>
            <a:ext cx="73731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IBAction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btnGoTouched</a:t>
            </a:r>
            <a:r>
              <a:rPr lang="en-US" sz="1200" dirty="0">
                <a:latin typeface="Menlo Regular"/>
                <a:cs typeface="Menlo Regular"/>
              </a:rPr>
              <a:t>:(id)sender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self.txtUrl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resignFirstResponder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   NSURL *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url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= [NSURL 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URLWithString:self.txtUrl.text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NSURLRequest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*request = [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NSURLRequest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requestWithURL:url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self.wView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loadRequest:request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029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Binding to 2</a:t>
            </a:r>
            <a:r>
              <a:rPr lang="en-US" sz="4000" baseline="30000" dirty="0" smtClean="0"/>
              <a:t>nd</a:t>
            </a:r>
            <a:r>
              <a:rPr lang="en-US" sz="4000" dirty="0" smtClean="0"/>
              <a:t> View (</a:t>
            </a:r>
            <a:r>
              <a:rPr lang="en-US" sz="4000" dirty="0"/>
              <a:t>5</a:t>
            </a:r>
            <a:r>
              <a:rPr lang="en-US" sz="4000" dirty="0" smtClean="0"/>
              <a:t>/5)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2002"/>
            <a:ext cx="7770813" cy="209787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Main_iPad.storyboard </a:t>
            </a:r>
            <a:r>
              <a:rPr lang="th-TH" sz="1600" dirty="0" smtClean="0"/>
              <a:t>แล้วเปลี่ยน </a:t>
            </a:r>
            <a:r>
              <a:rPr lang="en-US" sz="1600" dirty="0" smtClean="0"/>
              <a:t>editor mode </a:t>
            </a:r>
            <a:r>
              <a:rPr lang="th-TH" sz="1600" dirty="0" smtClean="0"/>
              <a:t>เป็น </a:t>
            </a:r>
            <a:r>
              <a:rPr lang="en-US" sz="1600" dirty="0" smtClean="0"/>
              <a:t>Assistance Editor </a:t>
            </a:r>
            <a:r>
              <a:rPr lang="th-TH" sz="1600" dirty="0" smtClean="0"/>
              <a:t>โดย </a:t>
            </a:r>
            <a:r>
              <a:rPr lang="en-US" sz="1600" dirty="0" smtClean="0"/>
              <a:t>editor </a:t>
            </a:r>
            <a:r>
              <a:rPr lang="th-TH" sz="1600" dirty="0" smtClean="0"/>
              <a:t>ฝั่งที่เป็น </a:t>
            </a:r>
            <a:r>
              <a:rPr lang="en-US" sz="1600" dirty="0" smtClean="0"/>
              <a:t>code </a:t>
            </a:r>
            <a:r>
              <a:rPr lang="th-TH" sz="1600" dirty="0" smtClean="0"/>
              <a:t>ต้องเป็นไฟล์ </a:t>
            </a:r>
            <a:r>
              <a:rPr lang="en-US" sz="1600" dirty="0" smtClean="0"/>
              <a:t>ViewController.h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r>
              <a:rPr lang="th-TH" sz="1600" dirty="0" smtClean="0"/>
              <a:t>ทำการผูก </a:t>
            </a:r>
            <a:r>
              <a:rPr lang="en-US" sz="1600" dirty="0" smtClean="0"/>
              <a:t>outlet </a:t>
            </a:r>
            <a:r>
              <a:rPr lang="th-TH" sz="1600" dirty="0" smtClean="0"/>
              <a:t>และ </a:t>
            </a:r>
            <a:r>
              <a:rPr lang="en-US" sz="1600" dirty="0" smtClean="0"/>
              <a:t>action </a:t>
            </a:r>
            <a:r>
              <a:rPr lang="th-TH" sz="1600" dirty="0" smtClean="0"/>
              <a:t>ของ </a:t>
            </a:r>
            <a:r>
              <a:rPr lang="en-US" sz="1600" dirty="0" smtClean="0"/>
              <a:t>control </a:t>
            </a:r>
            <a:r>
              <a:rPr lang="th-TH" sz="1600" dirty="0" smtClean="0"/>
              <a:t>บน </a:t>
            </a:r>
            <a:r>
              <a:rPr lang="en-US" sz="1600" dirty="0" smtClean="0"/>
              <a:t>iPad view </a:t>
            </a:r>
            <a:r>
              <a:rPr lang="th-TH" sz="1600" dirty="0" smtClean="0"/>
              <a:t>ไปยัง </a:t>
            </a:r>
            <a:r>
              <a:rPr lang="en-US" sz="1600" dirty="0" smtClean="0"/>
              <a:t>outlet </a:t>
            </a:r>
            <a:r>
              <a:rPr lang="th-TH" sz="1600" dirty="0" smtClean="0"/>
              <a:t>และ </a:t>
            </a:r>
            <a:r>
              <a:rPr lang="en-US" sz="1600" dirty="0" smtClean="0"/>
              <a:t>action </a:t>
            </a:r>
            <a:r>
              <a:rPr lang="th-TH" sz="1600" dirty="0" smtClean="0"/>
              <a:t>ที่มีอยู่แล้วใน </a:t>
            </a:r>
            <a:r>
              <a:rPr lang="en-US" sz="1600" dirty="0" smtClean="0"/>
              <a:t>code </a:t>
            </a:r>
            <a:r>
              <a:rPr lang="th-TH" sz="1600" dirty="0" smtClean="0"/>
              <a:t>ให้ตรงกับที่ทำไว้ในข้อ </a:t>
            </a:r>
            <a:r>
              <a:rPr lang="en-US" sz="1600" dirty="0" smtClean="0"/>
              <a:t>8.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r>
              <a:rPr lang="th-TH" sz="1600" dirty="0" smtClean="0"/>
              <a:t>เปลี่ยน </a:t>
            </a:r>
            <a:r>
              <a:rPr lang="en-US" sz="1600" dirty="0" smtClean="0"/>
              <a:t>emulator device </a:t>
            </a:r>
            <a:r>
              <a:rPr lang="th-TH" sz="1600" dirty="0" smtClean="0"/>
              <a:t>ไปเป็น </a:t>
            </a:r>
            <a:r>
              <a:rPr lang="en-US" sz="1600" dirty="0" smtClean="0"/>
              <a:t>iPad </a:t>
            </a:r>
            <a:r>
              <a:rPr lang="th-TH" sz="1600" dirty="0" smtClean="0"/>
              <a:t>หรือ </a:t>
            </a:r>
            <a:r>
              <a:rPr lang="en-US" sz="1600" dirty="0" smtClean="0"/>
              <a:t>iPad Retina </a:t>
            </a:r>
            <a:r>
              <a:rPr lang="th-TH" sz="1600" dirty="0" smtClean="0"/>
              <a:t>แล้วทดลอง </a:t>
            </a:r>
            <a:r>
              <a:rPr lang="en-US" sz="1600" dirty="0" smtClean="0"/>
              <a:t>run </a:t>
            </a:r>
            <a:r>
              <a:rPr lang="th-TH" sz="1600" dirty="0" smtClean="0"/>
              <a:t>โปรแกรม</a:t>
            </a: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endParaRPr lang="en-US" sz="1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06 -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42" y="3867086"/>
            <a:ext cx="3828870" cy="1362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83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</TotalTime>
  <Words>844</Words>
  <Application>Microsoft Macintosh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Story</vt:lpstr>
      <vt:lpstr>Chapter 6</vt:lpstr>
      <vt:lpstr>iPhone App, iPad App, i??? ...  Oh my...</vt:lpstr>
      <vt:lpstr>Universal App, Concept</vt:lpstr>
      <vt:lpstr>One App, Multi - UI</vt:lpstr>
      <vt:lpstr>Lab : Web Browser Universal App (1/5) </vt:lpstr>
      <vt:lpstr>Task : New Universal App (2/5) </vt:lpstr>
      <vt:lpstr>Task : View Design (3/5) </vt:lpstr>
      <vt:lpstr>Task : Code on 1st View (4/5) </vt:lpstr>
      <vt:lpstr>Task : Binding to 2nd View (5/5) </vt:lpstr>
      <vt:lpstr>Lesson Learn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183</cp:revision>
  <dcterms:created xsi:type="dcterms:W3CDTF">2011-04-05T07:15:23Z</dcterms:created>
  <dcterms:modified xsi:type="dcterms:W3CDTF">2014-06-17T05:13:35Z</dcterms:modified>
</cp:coreProperties>
</file>