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80" autoAdjust="0"/>
    <p:restoredTop sz="98095" autoAdjust="0"/>
  </p:normalViewPr>
  <p:slideViewPr>
    <p:cSldViewPr snapToGrid="0" snapToObjects="1">
      <p:cViewPr varScale="1">
        <p:scale>
          <a:sx n="81" d="100"/>
          <a:sy n="81" d="100"/>
        </p:scale>
        <p:origin x="-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6/25/14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More Features &amp; 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49925"/>
            <a:ext cx="7770813" cy="4523486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789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3287" y="334963"/>
            <a:ext cx="5811837" cy="620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29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800" dirty="0"/>
              <a:t>Accelerometer</a:t>
            </a:r>
            <a:endParaRPr lang="th-TH" sz="2800" dirty="0" smtClean="0"/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800" dirty="0" smtClean="0"/>
              <a:t>Passbook / </a:t>
            </a:r>
            <a:r>
              <a:rPr lang="en-US" sz="2800" dirty="0" err="1" smtClean="0"/>
              <a:t>PassKit</a:t>
            </a:r>
            <a:endParaRPr lang="en-US" sz="2800" dirty="0" smtClean="0"/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err="1" smtClean="0"/>
              <a:t>iAd</a:t>
            </a:r>
            <a:endParaRPr lang="en-US" sz="2400" dirty="0" smtClean="0"/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Push Notification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In-App Purchase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AV Kit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Camera &amp; Video Capture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err="1" smtClean="0"/>
              <a:t>AirPrint</a:t>
            </a:r>
            <a:endParaRPr lang="en-US" sz="24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05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not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err="1"/>
              <a:t>iCloud</a:t>
            </a:r>
            <a:endParaRPr lang="en-US" sz="2400" dirty="0"/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Game Center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File Protection / Data Encryption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/>
              <a:t>iOS Distribution (App Store / Enterprise)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/>
              <a:t>Manage iOS Devices (OS X Server / BYOD)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/>
              <a:t>Version Control &amp; Continuous </a:t>
            </a:r>
            <a:r>
              <a:rPr lang="en-US" sz="2400" dirty="0" smtClean="0"/>
              <a:t>Integration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Unit Test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Argument Reality 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Localization</a:t>
            </a:r>
          </a:p>
          <a:p>
            <a:pPr>
              <a:lnSpc>
                <a:spcPct val="70000"/>
              </a:lnSpc>
              <a:buFont typeface="Arial"/>
              <a:buChar char="•"/>
            </a:pPr>
            <a:r>
              <a:rPr lang="en-US" sz="2400" dirty="0" smtClean="0"/>
              <a:t>2-ways Trusted / Client Side Certificate</a:t>
            </a:r>
            <a:endParaRPr lang="en-US" sz="24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0752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7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Text Kit / Font </a:t>
            </a:r>
            <a:r>
              <a:rPr lang="en-US" sz="2400" dirty="0" smtClean="0"/>
              <a:t>Bundle</a:t>
            </a:r>
          </a:p>
          <a:p>
            <a:pPr>
              <a:buFont typeface="Arial"/>
              <a:buChar char="•"/>
            </a:pPr>
            <a:r>
              <a:rPr lang="en-US" sz="2400" dirty="0" err="1"/>
              <a:t>UIKit</a:t>
            </a:r>
            <a:r>
              <a:rPr lang="en-US" sz="2400" dirty="0"/>
              <a:t> Dynamic</a:t>
            </a:r>
          </a:p>
          <a:p>
            <a:pPr>
              <a:buFont typeface="Arial"/>
              <a:buChar char="•"/>
            </a:pPr>
            <a:r>
              <a:rPr lang="en-US" sz="2400" dirty="0"/>
              <a:t>Background </a:t>
            </a:r>
            <a:r>
              <a:rPr lang="en-US" sz="2400" dirty="0" smtClean="0"/>
              <a:t>Update / Fetching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err="1" smtClean="0"/>
              <a:t>iBeacon</a:t>
            </a:r>
            <a:r>
              <a:rPr lang="en-US" sz="2400" dirty="0" smtClean="0"/>
              <a:t> (Core Location / Bluetooth)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Core Image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Accessories for iOS Devices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Core Location / Core Bluetooth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0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100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7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New Multi-Tasking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Barcode / QR Code Scanner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Sprite Kit</a:t>
            </a:r>
          </a:p>
          <a:p>
            <a:pPr>
              <a:buFont typeface="Arial"/>
              <a:buChar char="•"/>
            </a:pPr>
            <a:r>
              <a:rPr lang="en-US" sz="2400" dirty="0"/>
              <a:t>Nearby Networking with Multi-peer </a:t>
            </a:r>
            <a:r>
              <a:rPr lang="en-US" sz="2400" dirty="0" smtClean="0"/>
              <a:t>connectivity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Blur Effect in iOS 7</a:t>
            </a:r>
          </a:p>
          <a:p>
            <a:pPr>
              <a:buFont typeface="Arial"/>
              <a:buChar char="•"/>
            </a:pPr>
            <a:endParaRPr lang="en-US" sz="20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21 -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99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8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493118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Swift Language</a:t>
            </a:r>
            <a:r>
              <a:rPr lang="en-US" dirty="0"/>
              <a:t> </a:t>
            </a:r>
            <a:r>
              <a:rPr lang="en-US" dirty="0" smtClean="0"/>
              <a:t>and Playground, Swift – Objective-C Inter-op</a:t>
            </a:r>
          </a:p>
          <a:p>
            <a:pPr>
              <a:buFont typeface="Arial"/>
              <a:buChar char="•"/>
            </a:pPr>
            <a:r>
              <a:rPr lang="en-US" dirty="0" smtClean="0"/>
              <a:t>App Extensions &amp; Notification Center Updates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Keyboard</a:t>
            </a:r>
          </a:p>
          <a:p>
            <a:pPr>
              <a:buFont typeface="Arial"/>
              <a:buChar char="•"/>
            </a:pPr>
            <a:r>
              <a:rPr lang="en-US" dirty="0"/>
              <a:t>Nearby Networking </a:t>
            </a:r>
            <a:r>
              <a:rPr lang="en-US" dirty="0" smtClean="0"/>
              <a:t>Inter-op with OS X 10.10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HomeKit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HealthKit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CloudKit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AirPrint</a:t>
            </a:r>
            <a:r>
              <a:rPr lang="en-US" dirty="0" smtClean="0"/>
              <a:t> update</a:t>
            </a:r>
          </a:p>
          <a:p>
            <a:pPr>
              <a:buFont typeface="Arial"/>
              <a:buChar char="•"/>
            </a:pPr>
            <a:r>
              <a:rPr lang="en-US" dirty="0" smtClean="0"/>
              <a:t>Touch ID SDK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8 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49311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UI Table View Updates</a:t>
            </a:r>
          </a:p>
          <a:p>
            <a:pPr>
              <a:buFont typeface="Arial"/>
              <a:buChar char="•"/>
            </a:pPr>
            <a:r>
              <a:rPr lang="en-US" dirty="0"/>
              <a:t>Universal Screen Size in Interface </a:t>
            </a:r>
            <a:r>
              <a:rPr lang="en-US" dirty="0" smtClean="0"/>
              <a:t>Builder</a:t>
            </a:r>
          </a:p>
          <a:p>
            <a:pPr>
              <a:buFont typeface="Arial"/>
              <a:buChar char="•"/>
            </a:pPr>
            <a:r>
              <a:rPr lang="en-US" dirty="0" smtClean="0"/>
              <a:t>Core Audio Update</a:t>
            </a:r>
          </a:p>
          <a:p>
            <a:pPr>
              <a:buFont typeface="Arial"/>
              <a:buChar char="•"/>
            </a:pPr>
            <a:r>
              <a:rPr lang="en-US" dirty="0" smtClean="0"/>
              <a:t>Camera Capturing (Manual Controls)</a:t>
            </a:r>
          </a:p>
          <a:p>
            <a:pPr>
              <a:buFont typeface="Arial"/>
              <a:buChar char="•"/>
            </a:pPr>
            <a:r>
              <a:rPr lang="en-US" dirty="0" smtClean="0"/>
              <a:t>Xcode 6 &amp; New tools in Instrument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... And more ...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3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iOS </a:t>
            </a:r>
            <a:r>
              <a:rPr lang="en-US" dirty="0" err="1" smtClean="0"/>
              <a:t>Lastest</a:t>
            </a:r>
            <a:r>
              <a:rPr lang="en-US" dirty="0"/>
              <a:t> Update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 smtClean="0"/>
              <a:t>developer.apple.com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Apple </a:t>
            </a:r>
            <a:r>
              <a:rPr lang="en-US" dirty="0"/>
              <a:t>Developer Programs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/programs</a:t>
            </a:r>
            <a:r>
              <a:rPr lang="en-US" dirty="0" smtClean="0"/>
              <a:t>/</a:t>
            </a:r>
          </a:p>
          <a:p>
            <a:pPr>
              <a:buFont typeface="Arial"/>
              <a:buChar char="•"/>
            </a:pPr>
            <a:r>
              <a:rPr lang="en-US" dirty="0" smtClean="0"/>
              <a:t>Apple Developer </a:t>
            </a:r>
            <a:r>
              <a:rPr lang="en-US" dirty="0"/>
              <a:t>for Enterprise </a:t>
            </a:r>
            <a:r>
              <a:rPr lang="en-US" dirty="0" smtClean="0"/>
              <a:t>(new in 2014)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developer.apple.com</a:t>
            </a:r>
            <a:r>
              <a:rPr lang="en-US" dirty="0"/>
              <a:t>/enterprise/</a:t>
            </a:r>
          </a:p>
          <a:p>
            <a:pPr>
              <a:buFont typeface="Arial"/>
              <a:buChar char="•"/>
            </a:pPr>
            <a:r>
              <a:rPr lang="en-US" dirty="0" smtClean="0"/>
              <a:t>WWDC </a:t>
            </a:r>
            <a:r>
              <a:rPr lang="en-US" dirty="0"/>
              <a:t>Videos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developer.apple.com</a:t>
            </a:r>
            <a:r>
              <a:rPr lang="en-US" dirty="0"/>
              <a:t>/videos</a:t>
            </a:r>
            <a:r>
              <a:rPr lang="en-US" dirty="0" smtClean="0"/>
              <a:t>/</a:t>
            </a:r>
          </a:p>
          <a:p>
            <a:pPr>
              <a:buFont typeface="Arial"/>
              <a:buChar char="•"/>
            </a:pPr>
            <a:r>
              <a:rPr lang="en-US" dirty="0" smtClean="0"/>
              <a:t>Apple Developer Forums (</a:t>
            </a:r>
            <a:r>
              <a:rPr lang="en-US" dirty="0"/>
              <a:t>requires Apple ID)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</a:t>
            </a:r>
            <a:r>
              <a:rPr lang="en-US" dirty="0" err="1"/>
              <a:t>devforums</a:t>
            </a:r>
            <a:r>
              <a:rPr lang="en-US" dirty="0" smtClean="0"/>
              <a:t>/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63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3800</TotalTime>
  <Words>237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Story</vt:lpstr>
      <vt:lpstr>Chapter 21</vt:lpstr>
      <vt:lpstr>PowerPoint Presentation</vt:lpstr>
      <vt:lpstr>Features not Covered</vt:lpstr>
      <vt:lpstr>Features not Covered</vt:lpstr>
      <vt:lpstr>iOS 7 New Features</vt:lpstr>
      <vt:lpstr>iOS 7 New Features</vt:lpstr>
      <vt:lpstr>iOS 8 New Features</vt:lpstr>
      <vt:lpstr>iOS 8 New Features</vt:lpstr>
      <vt:lpstr>Resources</vt:lpstr>
      <vt:lpstr>Thank you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387</cp:revision>
  <cp:lastPrinted>2011-04-25T07:16:05Z</cp:lastPrinted>
  <dcterms:created xsi:type="dcterms:W3CDTF">2011-04-05T07:15:23Z</dcterms:created>
  <dcterms:modified xsi:type="dcterms:W3CDTF">2014-06-25T04:31:43Z</dcterms:modified>
</cp:coreProperties>
</file>