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2" r:id="rId8"/>
    <p:sldId id="283" r:id="rId9"/>
    <p:sldId id="280" r:id="rId10"/>
    <p:sldId id="281" r:id="rId11"/>
    <p:sldId id="284" r:id="rId12"/>
    <p:sldId id="288" r:id="rId13"/>
    <p:sldId id="286" r:id="rId14"/>
    <p:sldId id="287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 autoAdjust="0"/>
    <p:restoredTop sz="98095" autoAdjust="0"/>
  </p:normalViewPr>
  <p:slideViewPr>
    <p:cSldViewPr snapToGrid="0" snapToObjects="1">
      <p:cViewPr varScale="1">
        <p:scale>
          <a:sx n="113" d="100"/>
          <a:sy n="113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Audio &amp; Video</a:t>
            </a:r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 Player (8)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18. </a:t>
            </a:r>
            <a:r>
              <a:rPr lang="th-TH" sz="1600" dirty="0"/>
              <a:t>เพิ่มไฟล์ </a:t>
            </a:r>
            <a:r>
              <a:rPr lang="en-US" sz="1600" dirty="0"/>
              <a:t>video2.mp4 </a:t>
            </a:r>
            <a:r>
              <a:rPr lang="th-TH" sz="1600" dirty="0"/>
              <a:t>เข้าไปใน </a:t>
            </a:r>
            <a:r>
              <a:rPr lang="en-US" sz="1600" dirty="0"/>
              <a:t>project </a:t>
            </a:r>
            <a:r>
              <a:rPr lang="th-TH" sz="1600" dirty="0"/>
              <a:t>กำหนด </a:t>
            </a:r>
            <a:r>
              <a:rPr lang="en-US" sz="1600" dirty="0"/>
              <a:t>Destiation </a:t>
            </a:r>
            <a:r>
              <a:rPr lang="th-TH" sz="1600" dirty="0"/>
              <a:t>เป็น </a:t>
            </a:r>
            <a:r>
              <a:rPr lang="en-US" sz="1600" dirty="0"/>
              <a:t>“Copy Items…”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5" y="2295972"/>
            <a:ext cx="3692288" cy="2736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81" y="2537631"/>
            <a:ext cx="3919019" cy="2282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1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VideoPlayer (9)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2692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19. </a:t>
            </a:r>
            <a:r>
              <a:rPr lang="th-TH" sz="1800" dirty="0" smtClean="0"/>
              <a:t>เพิ่ม </a:t>
            </a:r>
            <a:r>
              <a:rPr lang="en-US" sz="1800" dirty="0"/>
              <a:t>Media Player Library </a:t>
            </a:r>
            <a:r>
              <a:rPr lang="th-TH" sz="1800" dirty="0"/>
              <a:t>เข้ามาใน </a:t>
            </a:r>
            <a:r>
              <a:rPr lang="en-US" sz="1800" dirty="0"/>
              <a:t>project </a:t>
            </a:r>
            <a:r>
              <a:rPr lang="th-TH" sz="1800" dirty="0"/>
              <a:t>โดย </a:t>
            </a:r>
            <a:r>
              <a:rPr lang="en-US" sz="1800" dirty="0"/>
              <a:t>click </a:t>
            </a:r>
            <a:r>
              <a:rPr lang="th-TH" sz="1800" dirty="0"/>
              <a:t>ที่ชื่อ </a:t>
            </a:r>
            <a:r>
              <a:rPr lang="en-US" sz="1800" dirty="0"/>
              <a:t>project </a:t>
            </a:r>
            <a:r>
              <a:rPr lang="th-TH" sz="1800" dirty="0"/>
              <a:t>ใน </a:t>
            </a:r>
            <a:r>
              <a:rPr lang="en-US" sz="1800" dirty="0"/>
              <a:t>Project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   </a:t>
            </a:r>
            <a:r>
              <a:rPr lang="en-US" sz="1800" dirty="0" smtClean="0"/>
              <a:t>Navigation </a:t>
            </a:r>
            <a:r>
              <a:rPr lang="th-TH" sz="1800" dirty="0"/>
              <a:t>แล้วเลือก  </a:t>
            </a:r>
            <a:r>
              <a:rPr lang="en-US" sz="1800" dirty="0" smtClean="0"/>
              <a:t>tab </a:t>
            </a:r>
            <a:r>
              <a:rPr lang="en-US" sz="1800" dirty="0"/>
              <a:t>“Build Phases” </a:t>
            </a:r>
            <a:r>
              <a:rPr lang="th-TH" sz="1800" dirty="0"/>
              <a:t>เปิด </a:t>
            </a:r>
            <a:r>
              <a:rPr lang="en-US" sz="1800" dirty="0"/>
              <a:t>“Link Binary With Libraries”</a:t>
            </a:r>
          </a:p>
          <a:p>
            <a:pPr marL="0" indent="0">
              <a:buNone/>
            </a:pPr>
            <a:r>
              <a:rPr lang="en-US" sz="1800" dirty="0"/>
              <a:t>20. Click </a:t>
            </a:r>
            <a:r>
              <a:rPr lang="th-TH" sz="1800" dirty="0"/>
              <a:t>ปุ่ม </a:t>
            </a:r>
            <a:r>
              <a:rPr lang="en-US" sz="1800" dirty="0"/>
              <a:t>+ </a:t>
            </a:r>
            <a:r>
              <a:rPr lang="th-TH" sz="1800" dirty="0"/>
              <a:t>ใต้ </a:t>
            </a:r>
            <a:r>
              <a:rPr lang="en-US" sz="1800" dirty="0"/>
              <a:t>block </a:t>
            </a:r>
            <a:r>
              <a:rPr lang="th-TH" sz="1800" dirty="0"/>
              <a:t>ของ </a:t>
            </a:r>
            <a:r>
              <a:rPr lang="en-US" sz="1800" dirty="0"/>
              <a:t>Link Binary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  </a:t>
            </a:r>
            <a:r>
              <a:rPr lang="en-US" sz="1800" dirty="0" smtClean="0"/>
              <a:t>With </a:t>
            </a:r>
            <a:r>
              <a:rPr lang="en-US" sz="1800" dirty="0"/>
              <a:t>Libraries</a:t>
            </a:r>
            <a:r>
              <a:rPr lang="th-TH" sz="1800" dirty="0"/>
              <a:t> แล้วเลือก </a:t>
            </a:r>
            <a:r>
              <a:rPr lang="en-US" sz="1800" dirty="0"/>
              <a:t>package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 </a:t>
            </a:r>
            <a:r>
              <a:rPr lang="en-US" sz="1800" dirty="0" smtClean="0"/>
              <a:t>“</a:t>
            </a:r>
            <a:r>
              <a:rPr lang="en-US" sz="1800" dirty="0"/>
              <a:t>MediaPlayer.framework” 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      แล้ว </a:t>
            </a:r>
            <a:r>
              <a:rPr lang="en-US" sz="1800" dirty="0"/>
              <a:t>click </a:t>
            </a:r>
            <a:r>
              <a:rPr lang="th-TH" sz="1800" dirty="0"/>
              <a:t>ปุ่ม </a:t>
            </a:r>
            <a:r>
              <a:rPr lang="en-US" sz="1800" dirty="0"/>
              <a:t>Add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00" y="2818950"/>
            <a:ext cx="3691297" cy="366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88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VideoPlayer (</a:t>
            </a:r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21. </a:t>
            </a:r>
            <a:r>
              <a:rPr lang="th-TH" sz="1800" dirty="0" smtClean="0"/>
              <a:t>วางปุ่มลงบน </a:t>
            </a:r>
            <a:r>
              <a:rPr lang="en-US" sz="1800" dirty="0" smtClean="0"/>
              <a:t>View</a:t>
            </a:r>
            <a:r>
              <a:rPr lang="th-TH" sz="1800" dirty="0" smtClean="0"/>
              <a:t> ของ </a:t>
            </a:r>
            <a:r>
              <a:rPr lang="en-US" sz="1800" dirty="0"/>
              <a:t>MyMediaPlayerViewController.xib </a:t>
            </a:r>
            <a:r>
              <a:rPr lang="th-TH" sz="1800" dirty="0"/>
              <a:t>ตามรูป</a:t>
            </a:r>
          </a:p>
          <a:p>
            <a:pPr marL="0" indent="0">
              <a:buNone/>
            </a:pPr>
            <a:r>
              <a:rPr lang="en-US" sz="1800" dirty="0"/>
              <a:t>22. </a:t>
            </a:r>
            <a:r>
              <a:rPr lang="th-TH" sz="1800" dirty="0"/>
              <a:t>ผูก </a:t>
            </a:r>
            <a:r>
              <a:rPr lang="en-US" sz="1800" dirty="0"/>
              <a:t>IBAction </a:t>
            </a:r>
            <a:r>
              <a:rPr lang="th-TH" sz="1800" dirty="0"/>
              <a:t>ของปุ่มเข้ากับ </a:t>
            </a:r>
            <a:r>
              <a:rPr lang="en-US" sz="1800" dirty="0"/>
              <a:t>MyMediaPlayerViewController.h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54" y="3112560"/>
            <a:ext cx="3115219" cy="240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43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VideoPlayer (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23.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#import package Media Player </a:t>
            </a:r>
            <a:r>
              <a:rPr lang="th-TH" sz="1600" dirty="0" smtClean="0"/>
              <a:t>เข้ามาใน</a:t>
            </a:r>
            <a:r>
              <a:rPr lang="en-US" sz="1600" dirty="0" smtClean="0"/>
              <a:t> </a:t>
            </a:r>
            <a:r>
              <a:rPr lang="en-US" sz="1600" dirty="0" err="1"/>
              <a:t>MyMediaPlayerViewController.h</a:t>
            </a:r>
            <a:r>
              <a:rPr lang="en-US" sz="1600" dirty="0"/>
              <a:t> </a:t>
            </a:r>
            <a:r>
              <a:rPr lang="th-TH" sz="1600" dirty="0" smtClean="0"/>
              <a:t>เพิ่ม </a:t>
            </a:r>
            <a:r>
              <a:rPr lang="th-TH" sz="1600" dirty="0"/>
              <a:t/>
            </a:r>
            <a:br>
              <a:rPr lang="th-TH" sz="1600" dirty="0"/>
            </a:br>
            <a:r>
              <a:rPr lang="th-TH" sz="1600" dirty="0"/>
              <a:t>       </a:t>
            </a:r>
            <a:r>
              <a:rPr lang="en-US" sz="1600" dirty="0"/>
              <a:t>attribute </a:t>
            </a:r>
            <a:r>
              <a:rPr lang="th-TH" sz="1600" dirty="0"/>
              <a:t>ของ </a:t>
            </a:r>
            <a:r>
              <a:rPr lang="en-US" sz="1600" dirty="0" err="1"/>
              <a:t>MPMoviePlayerController</a:t>
            </a:r>
            <a:r>
              <a:rPr lang="th-TH" sz="1600" dirty="0" smtClean="0"/>
              <a:t> และเพิ่ม </a:t>
            </a:r>
            <a:r>
              <a:rPr lang="en-US" sz="1600" dirty="0" smtClean="0"/>
              <a:t>header </a:t>
            </a:r>
            <a:r>
              <a:rPr lang="th-TH" sz="1600" dirty="0" smtClean="0"/>
              <a:t>ของ </a:t>
            </a:r>
            <a:r>
              <a:rPr lang="en-US" sz="1600" dirty="0" smtClean="0"/>
              <a:t>method</a:t>
            </a:r>
            <a:r>
              <a:rPr lang="th-TH" sz="1600" dirty="0" smtClean="0"/>
              <a:t> </a:t>
            </a:r>
            <a:r>
              <a:rPr lang="en-US" sz="1600" dirty="0" err="1" smtClean="0">
                <a:cs typeface="Menlo Regular"/>
              </a:rPr>
              <a:t>playbackStateChanged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23121" y="2615707"/>
            <a:ext cx="7972521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AVFoundation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AVFoundation.h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#import 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MediaPlayer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/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MediaPlayer.h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MyMediaPlayerViewController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UIViewController</a:t>
            </a:r>
            <a:r>
              <a:rPr lang="en-US" sz="1200" dirty="0">
                <a:latin typeface="Menlo Regular"/>
                <a:cs typeface="Menlo Regular"/>
              </a:rPr>
              <a:t>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AVAudioPlayer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audioPlayer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MPMoviePlayerController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moviePlayer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playBackingTrack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doVolumeFadeIn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latin typeface="Menlo Regular"/>
                <a:cs typeface="Menlo Regular"/>
              </a:rPr>
              <a:t>void)</a:t>
            </a:r>
            <a:r>
              <a:rPr lang="en-US" sz="1200" dirty="0" err="1">
                <a:latin typeface="Menlo Regular"/>
                <a:cs typeface="Menlo Regular"/>
              </a:rPr>
              <a:t>doVolumeFadeOut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playbackStateChanged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th-TH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20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btnPlayTapped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btnPauseTapped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btnPlayVideoTapped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186615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VideoPlayer (</a:t>
            </a:r>
            <a:r>
              <a:rPr lang="en-US" dirty="0" smtClean="0"/>
              <a:t>12)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24. </a:t>
            </a:r>
            <a:r>
              <a:rPr lang="th-TH" sz="1600" dirty="0" smtClean="0"/>
              <a:t>เขียน </a:t>
            </a:r>
            <a:r>
              <a:rPr lang="en-US" sz="1600" dirty="0" smtClean="0"/>
              <a:t>code </a:t>
            </a:r>
            <a:r>
              <a:rPr lang="th-TH" sz="1600" dirty="0" smtClean="0"/>
              <a:t>สำหรับ </a:t>
            </a:r>
            <a:r>
              <a:rPr lang="en-US" sz="1600" dirty="0" smtClean="0"/>
              <a:t>load </a:t>
            </a:r>
            <a:r>
              <a:rPr lang="th-TH" sz="1600" dirty="0" smtClean="0"/>
              <a:t>และเริ่มเล่น </a:t>
            </a:r>
            <a:r>
              <a:rPr lang="en-US" sz="1600" dirty="0" smtClean="0"/>
              <a:t>video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1" y="2215926"/>
            <a:ext cx="833844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btnPlayVideoTapped</a:t>
            </a:r>
            <a:r>
              <a:rPr lang="en-US" sz="1200" dirty="0">
                <a:latin typeface="Menlo Regular"/>
                <a:cs typeface="Menlo Regular"/>
              </a:rPr>
              <a:t>:(id)sender {</a:t>
            </a:r>
            <a:endParaRPr lang="th-TH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url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NSBundle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mainBundle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r>
              <a:rPr lang="en-US" sz="1200" dirty="0">
                <a:latin typeface="Menlo Regular"/>
                <a:cs typeface="Menlo Regular"/>
              </a:rPr>
              <a:t>					 </a:t>
            </a:r>
            <a:r>
              <a:rPr lang="en-US" sz="1200" dirty="0" err="1">
                <a:latin typeface="Menlo Regular"/>
                <a:cs typeface="Menlo Regular"/>
              </a:rPr>
              <a:t>pathForResource</a:t>
            </a:r>
            <a:r>
              <a:rPr lang="en-US" sz="1200" dirty="0">
                <a:latin typeface="Menlo Regular"/>
                <a:cs typeface="Menlo Regular"/>
              </a:rPr>
              <a:t>:@"video2" </a:t>
            </a:r>
            <a:r>
              <a:rPr lang="en-US" sz="1200" dirty="0" err="1">
                <a:latin typeface="Menlo Regular"/>
                <a:cs typeface="Menlo Regular"/>
              </a:rPr>
              <a:t>ofType</a:t>
            </a:r>
            <a:r>
              <a:rPr lang="en-US" sz="1200" dirty="0">
                <a:latin typeface="Menlo Regular"/>
                <a:cs typeface="Menlo Regular"/>
              </a:rPr>
              <a:t>:@"mp4"];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moviePlayer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MPMoviePlayerController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alloc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</a:p>
          <a:p>
            <a:r>
              <a:rPr lang="en-US" sz="1200" dirty="0">
                <a:latin typeface="Menlo Regular"/>
                <a:cs typeface="Menlo Regular"/>
              </a:rPr>
              <a:t>				    </a:t>
            </a:r>
            <a:r>
              <a:rPr lang="en-US" sz="1200" dirty="0" err="1">
                <a:latin typeface="Menlo Regular"/>
                <a:cs typeface="Menlo Regular"/>
              </a:rPr>
              <a:t>initWithContentURL</a:t>
            </a:r>
            <a:r>
              <a:rPr lang="en-US" sz="1200" dirty="0">
                <a:latin typeface="Menlo Regular"/>
                <a:cs typeface="Menlo Regular"/>
              </a:rPr>
              <a:t>:[NSURL </a:t>
            </a:r>
            <a:r>
              <a:rPr lang="en-US" sz="1200" dirty="0" err="1">
                <a:latin typeface="Menlo Regular"/>
                <a:cs typeface="Menlo Regular"/>
              </a:rPr>
              <a:t>fileURLWithPath:url</a:t>
            </a:r>
            <a:r>
              <a:rPr lang="en-US" sz="1200" dirty="0">
                <a:latin typeface="Menlo Regular"/>
                <a:cs typeface="Menlo Regular"/>
              </a:rPr>
              <a:t>]];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NSNotificationCenter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defaultCenter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addObserver:self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selector:@selector(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playbackStateChanged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name:MPMoviePlayerPlaybackStateDidChangeNotification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					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object:nil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moviePlayer.view.frame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CGRectMake</a:t>
            </a:r>
            <a:r>
              <a:rPr lang="en-US" sz="1200" dirty="0">
                <a:latin typeface="Menlo Regular"/>
                <a:cs typeface="Menlo Regular"/>
              </a:rPr>
              <a:t>(60, 72, 200, 150);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moviePlayer.shouldAutoplay</a:t>
            </a:r>
            <a:r>
              <a:rPr lang="en-US" sz="1200" dirty="0">
                <a:latin typeface="Menlo Regular"/>
                <a:cs typeface="Menlo Regular"/>
              </a:rPr>
              <a:t> = NO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latin typeface="Menlo Regular"/>
                <a:cs typeface="Menlo Regular"/>
              </a:rPr>
              <a:t>moviePlayer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prepareToPlay</a:t>
            </a:r>
            <a:r>
              <a:rPr lang="en-US" sz="1200" dirty="0" smtClean="0">
                <a:latin typeface="Menlo Regular"/>
                <a:cs typeface="Menlo Regular"/>
              </a:rPr>
              <a:t>];  </a:t>
            </a:r>
            <a:r>
              <a:rPr lang="en-US" sz="1200" i="1" dirty="0" smtClean="0">
                <a:latin typeface="Menlo Regular"/>
                <a:cs typeface="Menlo Regular"/>
              </a:rPr>
              <a:t>&lt; -- </a:t>
            </a:r>
            <a:r>
              <a:rPr lang="th-TH" sz="1200" i="1" dirty="0" smtClean="0">
                <a:latin typeface="Menlo Regular"/>
                <a:cs typeface="Menlo Regular"/>
              </a:rPr>
              <a:t>ถ้าไม่มีบรรทัดนี้ จะไม่มีตัว </a:t>
            </a:r>
            <a:r>
              <a:rPr lang="en-US" sz="1200" i="1" dirty="0" smtClean="0">
                <a:latin typeface="Menlo Regular"/>
                <a:cs typeface="Menlo Regular"/>
              </a:rPr>
              <a:t>movie controller show </a:t>
            </a:r>
            <a:r>
              <a:rPr lang="th-TH" sz="1200" i="1" dirty="0" smtClean="0">
                <a:latin typeface="Menlo Regular"/>
                <a:cs typeface="Menlo Regular"/>
              </a:rPr>
              <a:t>ขึ้นมาถ้าไม่ </a:t>
            </a:r>
            <a:r>
              <a:rPr lang="en-US" sz="1200" i="1" dirty="0" smtClean="0">
                <a:latin typeface="Menlo Regular"/>
                <a:cs typeface="Menlo Regular"/>
              </a:rPr>
              <a:t>play</a:t>
            </a:r>
            <a:endParaRPr lang="en-US" sz="1200" i="1" dirty="0">
              <a:latin typeface="Menlo Regular"/>
              <a:cs typeface="Menlo Regular"/>
            </a:endParaRPr>
          </a:p>
          <a:p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200" dirty="0" smtClean="0">
                <a:latin typeface="Menlo Regular"/>
                <a:cs typeface="Menlo Regular"/>
              </a:rPr>
              <a:t>    </a:t>
            </a: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>
                <a:latin typeface="Menlo Regular"/>
                <a:cs typeface="Menlo Regular"/>
              </a:rPr>
              <a:t>self.view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addSubview:moviePlayer.view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</a:t>
            </a:r>
            <a:r>
              <a:rPr lang="en-US" sz="1200" dirty="0" err="1">
                <a:latin typeface="Menlo Regular"/>
                <a:cs typeface="Menlo Regular"/>
              </a:rPr>
              <a:t>moviePlayer</a:t>
            </a:r>
            <a:r>
              <a:rPr lang="en-US" sz="1200" dirty="0">
                <a:latin typeface="Menlo Regular"/>
                <a:cs typeface="Menlo Regular"/>
              </a:rPr>
              <a:t> play];}</a:t>
            </a:r>
          </a:p>
        </p:txBody>
      </p:sp>
    </p:spTree>
    <p:extLst>
      <p:ext uri="{BB962C8B-B14F-4D97-AF65-F5344CB8AC3E}">
        <p14:creationId xmlns:p14="http://schemas.microsoft.com/office/powerpoint/2010/main" val="256145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VideoPlayer (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25. </a:t>
            </a:r>
            <a:r>
              <a:rPr lang="th-TH" sz="1600" dirty="0" smtClean="0"/>
              <a:t>เขียน </a:t>
            </a:r>
            <a:r>
              <a:rPr lang="en-US" sz="1600" dirty="0" smtClean="0"/>
              <a:t>code </a:t>
            </a:r>
            <a:r>
              <a:rPr lang="th-TH" sz="1600" dirty="0" smtClean="0"/>
              <a:t>สำหรับสลับเล่น</a:t>
            </a:r>
            <a:r>
              <a:rPr lang="en-US" sz="1600" dirty="0" smtClean="0"/>
              <a:t>/</a:t>
            </a:r>
            <a:r>
              <a:rPr lang="th-TH" sz="1600" dirty="0" smtClean="0"/>
              <a:t>หยุด</a:t>
            </a:r>
            <a:r>
              <a:rPr lang="th-TH" sz="1600" dirty="0"/>
              <a:t> </a:t>
            </a:r>
            <a:r>
              <a:rPr lang="en-US" sz="1600" dirty="0"/>
              <a:t>backing track </a:t>
            </a:r>
            <a:r>
              <a:rPr lang="th-TH" sz="1600" dirty="0"/>
              <a:t>เมื่อเล่น </a:t>
            </a:r>
            <a:r>
              <a:rPr lang="en-US" sz="1600" dirty="0"/>
              <a:t>video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078596"/>
            <a:ext cx="84795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latin typeface="Menlo Regular"/>
                <a:cs typeface="Menlo Regular"/>
              </a:rPr>
              <a:t>(void) </a:t>
            </a:r>
            <a:r>
              <a:rPr lang="en-US" sz="1200" dirty="0" err="1">
                <a:latin typeface="Menlo Regular"/>
                <a:cs typeface="Menlo Regular"/>
              </a:rPr>
              <a:t>playbackStateChanged</a:t>
            </a:r>
            <a:r>
              <a:rPr lang="en-US" sz="1200" dirty="0">
                <a:latin typeface="Menlo Regular"/>
                <a:cs typeface="Menlo Regular"/>
              </a:rPr>
              <a:t> {</a:t>
            </a:r>
            <a:endParaRPr lang="th-TH" sz="1200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if (</a:t>
            </a:r>
            <a:r>
              <a:rPr lang="en-US" sz="1200" dirty="0" err="1">
                <a:latin typeface="Menlo Regular"/>
                <a:cs typeface="Menlo Regular"/>
              </a:rPr>
              <a:t>moviePlayer.playbackState</a:t>
            </a:r>
            <a:r>
              <a:rPr lang="en-US" sz="1200" dirty="0">
                <a:latin typeface="Menlo Regular"/>
                <a:cs typeface="Menlo Regular"/>
              </a:rPr>
              <a:t> == </a:t>
            </a:r>
            <a:r>
              <a:rPr lang="en-US" sz="1200" dirty="0" err="1">
                <a:latin typeface="Menlo Regular"/>
                <a:cs typeface="Menlo Regular"/>
              </a:rPr>
              <a:t>MPMoviePlaybackStatePlaying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[self </a:t>
            </a:r>
            <a:r>
              <a:rPr lang="en-US" sz="1200" dirty="0" err="1">
                <a:latin typeface="Menlo Regular"/>
                <a:cs typeface="Menlo Regular"/>
              </a:rPr>
              <a:t>doVolumeFadeOut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if ((</a:t>
            </a:r>
            <a:r>
              <a:rPr lang="en-US" sz="1200" dirty="0" err="1">
                <a:latin typeface="Menlo Regular"/>
                <a:cs typeface="Menlo Regular"/>
              </a:rPr>
              <a:t>moviePlayer.playbackState</a:t>
            </a:r>
            <a:r>
              <a:rPr lang="en-US" sz="1200" dirty="0">
                <a:latin typeface="Menlo Regular"/>
                <a:cs typeface="Menlo Regular"/>
              </a:rPr>
              <a:t> == </a:t>
            </a:r>
            <a:r>
              <a:rPr lang="en-US" sz="1200" dirty="0" err="1">
                <a:latin typeface="Menlo Regular"/>
                <a:cs typeface="Menlo Regular"/>
              </a:rPr>
              <a:t>MPMoviePlaybackStateStopped</a:t>
            </a:r>
            <a:r>
              <a:rPr lang="en-US" sz="1200" dirty="0">
                <a:latin typeface="Menlo Regular"/>
                <a:cs typeface="Menlo Regular"/>
              </a:rPr>
              <a:t>) ||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(</a:t>
            </a:r>
            <a:r>
              <a:rPr lang="en-US" sz="1200" dirty="0" err="1">
                <a:latin typeface="Menlo Regular"/>
                <a:cs typeface="Menlo Regular"/>
              </a:rPr>
              <a:t>moviePlayer.playbackState</a:t>
            </a:r>
            <a:r>
              <a:rPr lang="en-US" sz="1200" dirty="0">
                <a:latin typeface="Menlo Regular"/>
                <a:cs typeface="Menlo Regular"/>
              </a:rPr>
              <a:t> == </a:t>
            </a:r>
            <a:r>
              <a:rPr lang="en-US" sz="1200" dirty="0" err="1">
                <a:latin typeface="Menlo Regular"/>
                <a:cs typeface="Menlo Regular"/>
              </a:rPr>
              <a:t>MPMoviePlaybackStatePaused</a:t>
            </a:r>
            <a:r>
              <a:rPr lang="en-US" sz="1200" dirty="0">
                <a:latin typeface="Menlo Regular"/>
                <a:cs typeface="Menlo Regular"/>
              </a:rPr>
              <a:t>))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[self </a:t>
            </a:r>
            <a:r>
              <a:rPr lang="en-US" sz="1200" dirty="0" err="1">
                <a:latin typeface="Menlo Regular"/>
                <a:cs typeface="Menlo Regular"/>
              </a:rPr>
              <a:t>doVolumeFadeIn</a:t>
            </a:r>
            <a:r>
              <a:rPr lang="en-US" sz="1200" dirty="0">
                <a:latin typeface="Menlo Regular"/>
                <a:cs typeface="Menlo Regular"/>
              </a:rPr>
              <a:t>];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726815"/>
            <a:ext cx="8597139" cy="150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26. </a:t>
            </a:r>
            <a:r>
              <a:rPr lang="th-TH" sz="1600" dirty="0" smtClean="0"/>
              <a:t>แก้ </a:t>
            </a:r>
            <a:r>
              <a:rPr lang="en-US" sz="1600" dirty="0" smtClean="0"/>
              <a:t>code </a:t>
            </a:r>
            <a:r>
              <a:rPr lang="th-TH" sz="1600" dirty="0" smtClean="0"/>
              <a:t>ใน</a:t>
            </a:r>
            <a:r>
              <a:rPr lang="en-US" sz="1600" dirty="0" smtClean="0"/>
              <a:t> method “</a:t>
            </a:r>
            <a:r>
              <a:rPr lang="en-US" sz="1600"/>
              <a:t>shouldAutorotateToInterfaceOrientation:” </a:t>
            </a:r>
            <a:r>
              <a:rPr lang="th-TH" sz="1600"/>
              <a:t>ของ </a:t>
            </a:r>
            <a:r>
              <a:rPr lang="th-TH" sz="16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/>
              <a:t>MyMediaPlayerViewController.m </a:t>
            </a:r>
            <a:r>
              <a:rPr lang="th-TH" sz="1600"/>
              <a:t>เพื่อให้รองรับ </a:t>
            </a:r>
            <a:r>
              <a:rPr lang="en-US" sz="1600"/>
              <a:t>Landscape mode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57200" y="5550191"/>
            <a:ext cx="8597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(BOOL)</a:t>
            </a:r>
            <a:r>
              <a:rPr lang="en-US" sz="1200" dirty="0" err="1">
                <a:latin typeface="Menlo Regular"/>
                <a:cs typeface="Menlo Regular"/>
              </a:rPr>
              <a:t>shouldAutorotateToInterfaceOrientation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UIInterfaceOrientation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interfaceOrientation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return YES;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9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VideoPlayer (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521535"/>
            <a:ext cx="8597139" cy="1724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27. Run </a:t>
            </a:r>
            <a:r>
              <a:rPr lang="th-TH" sz="1700" dirty="0" smtClean="0"/>
              <a:t>เพื่อดูผลลัพธ์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th-TH" sz="1700" dirty="0" smtClean="0"/>
              <a:t/>
            </a:r>
            <a:br>
              <a:rPr lang="th-TH" sz="1700" dirty="0" smtClean="0"/>
            </a:br>
            <a:r>
              <a:rPr lang="en-US" sz="1700" dirty="0" smtClean="0"/>
              <a:t>  -  </a:t>
            </a:r>
            <a:r>
              <a:rPr lang="th-TH" sz="1700" dirty="0" smtClean="0"/>
              <a:t>เมื่อ </a:t>
            </a:r>
            <a:r>
              <a:rPr lang="en-US" sz="1700" dirty="0" smtClean="0"/>
              <a:t>run </a:t>
            </a:r>
            <a:r>
              <a:rPr lang="th-TH" sz="1700" dirty="0" smtClean="0"/>
              <a:t>โปรแกรม เพลงจะเริ่มเล่น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th-TH" sz="1700" dirty="0" smtClean="0"/>
              <a:t>  </a:t>
            </a:r>
            <a:r>
              <a:rPr lang="en-US" sz="1700" dirty="0"/>
              <a:t>-  </a:t>
            </a:r>
            <a:r>
              <a:rPr lang="th-TH" sz="1700" dirty="0"/>
              <a:t>เมื่อ </a:t>
            </a:r>
            <a:r>
              <a:rPr lang="en-US" sz="1700" dirty="0"/>
              <a:t>click </a:t>
            </a:r>
            <a:r>
              <a:rPr lang="th-TH" sz="1700" dirty="0"/>
              <a:t>ที่ปุ่ม </a:t>
            </a:r>
            <a:r>
              <a:rPr lang="en-US" sz="1700" dirty="0"/>
              <a:t>Play Video </a:t>
            </a:r>
            <a:r>
              <a:rPr lang="th-TH" sz="1700" dirty="0"/>
              <a:t>เพลงจะต้องเบาลง และ </a:t>
            </a:r>
            <a:r>
              <a:rPr lang="en-US" sz="1700" dirty="0"/>
              <a:t>video </a:t>
            </a:r>
            <a:r>
              <a:rPr lang="th-TH" sz="1700" dirty="0"/>
              <a:t>เริ่ม</a:t>
            </a:r>
            <a:r>
              <a:rPr lang="th-TH" sz="1700" dirty="0" smtClean="0"/>
              <a:t>เล่น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- </a:t>
            </a:r>
            <a:r>
              <a:rPr lang="th-TH" sz="1700" dirty="0"/>
              <a:t>เมื่อหยุด </a:t>
            </a:r>
            <a:r>
              <a:rPr lang="en-US" sz="1700" dirty="0"/>
              <a:t>video </a:t>
            </a:r>
            <a:r>
              <a:rPr lang="th-TH" sz="1700" dirty="0"/>
              <a:t>เพลงต้องกลับมาเล่น</a:t>
            </a:r>
            <a:r>
              <a:rPr lang="th-TH" sz="1700" dirty="0" smtClean="0"/>
              <a:t>ต่อ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th-TH" sz="1700" dirty="0" smtClean="0"/>
              <a:t>  </a:t>
            </a:r>
            <a:r>
              <a:rPr lang="en-US" sz="1700" dirty="0"/>
              <a:t>- </a:t>
            </a:r>
            <a:r>
              <a:rPr lang="th-TH" sz="1700" dirty="0"/>
              <a:t>ในขณะที่เล่น </a:t>
            </a:r>
            <a:r>
              <a:rPr lang="en-US" sz="1700" dirty="0"/>
              <a:t>video </a:t>
            </a:r>
            <a:r>
              <a:rPr lang="th-TH" sz="1700" dirty="0"/>
              <a:t>เมื่อเปลี่ยนการวางเครื่องเป็นแนวนอน </a:t>
            </a:r>
            <a:r>
              <a:rPr lang="en-US" sz="1700" dirty="0"/>
              <a:t>video </a:t>
            </a:r>
            <a:r>
              <a:rPr lang="th-TH" sz="1700" dirty="0"/>
              <a:t>ต้องเปลี่ยนเป็น</a:t>
            </a:r>
            <a:r>
              <a:rPr lang="th-TH" sz="1700" dirty="0" smtClean="0"/>
              <a:t>ภาพ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</a:t>
            </a:r>
            <a:r>
              <a:rPr lang="th-TH" sz="1700" dirty="0" smtClean="0"/>
              <a:t>ตาม</a:t>
            </a:r>
            <a:r>
              <a:rPr lang="th-TH" sz="1700" dirty="0"/>
              <a:t>แนวนอน</a:t>
            </a:r>
            <a:endParaRPr lang="en-US" sz="1700" dirty="0"/>
          </a:p>
        </p:txBody>
      </p:sp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5" y="3528737"/>
            <a:ext cx="1611643" cy="313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73" y="3528737"/>
            <a:ext cx="1611643" cy="313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6" y="4339352"/>
            <a:ext cx="2913330" cy="1497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7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1. </a:t>
            </a:r>
            <a:r>
              <a:rPr lang="th-TH" sz="1800" dirty="0" smtClean="0"/>
              <a:t>สร้าง </a:t>
            </a:r>
            <a:r>
              <a:rPr lang="en-US" sz="1800" dirty="0" smtClean="0"/>
              <a:t>iPhone project </a:t>
            </a:r>
            <a:r>
              <a:rPr lang="th-TH" sz="1800" dirty="0" smtClean="0"/>
              <a:t>ใหม่</a:t>
            </a:r>
            <a:r>
              <a:rPr lang="en-US" sz="1800" dirty="0" smtClean="0"/>
              <a:t>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template </a:t>
            </a:r>
            <a:r>
              <a:rPr lang="th-TH" sz="1800" dirty="0" smtClean="0"/>
              <a:t>เป็น </a:t>
            </a:r>
            <a:r>
              <a:rPr lang="en-US" sz="1800" dirty="0" smtClean="0"/>
              <a:t>Single View Application </a:t>
            </a:r>
            <a:r>
              <a:rPr lang="th-TH" sz="1800" dirty="0" smtClean="0"/>
              <a:t>ตั้งชื่อว่า</a:t>
            </a:r>
            <a:r>
              <a:rPr lang="en-US" sz="1800" dirty="0"/>
              <a:t>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</a:t>
            </a:r>
            <a:r>
              <a:rPr lang="en-US" sz="1800" dirty="0" smtClean="0"/>
              <a:t>“</a:t>
            </a:r>
            <a:r>
              <a:rPr lang="en-US" sz="1800" dirty="0"/>
              <a:t>MyMediaPlayer”</a:t>
            </a:r>
          </a:p>
          <a:p>
            <a:pPr marL="0" indent="0">
              <a:buNone/>
            </a:pPr>
            <a:r>
              <a:rPr lang="en-US" sz="1800" dirty="0" smtClean="0"/>
              <a:t>2. </a:t>
            </a:r>
            <a:r>
              <a:rPr lang="th-TH" sz="1800" dirty="0" smtClean="0"/>
              <a:t>ลาก </a:t>
            </a:r>
            <a:r>
              <a:rPr lang="en-US" sz="1800" dirty="0" smtClean="0"/>
              <a:t>file </a:t>
            </a:r>
            <a:r>
              <a:rPr lang="th-TH" sz="1800" dirty="0" smtClean="0"/>
              <a:t>ชื่อ </a:t>
            </a:r>
            <a:r>
              <a:rPr lang="en-US" sz="1800" dirty="0" smtClean="0"/>
              <a:t>“BG.mp3” </a:t>
            </a:r>
            <a:r>
              <a:rPr lang="th-TH" sz="1800" dirty="0" smtClean="0"/>
              <a:t>จาก </a:t>
            </a:r>
            <a:r>
              <a:rPr lang="en-US" sz="1800" dirty="0" smtClean="0"/>
              <a:t>folder “15.Resources”</a:t>
            </a:r>
            <a:r>
              <a:rPr lang="th-TH" sz="1800" dirty="0"/>
              <a:t>เข้ามาใน </a:t>
            </a:r>
            <a:r>
              <a:rPr lang="en-US" sz="1800" dirty="0"/>
              <a:t>project </a:t>
            </a:r>
            <a:r>
              <a:rPr lang="th-TH" sz="1800" dirty="0"/>
              <a:t>และกำหนด </a:t>
            </a:r>
            <a:r>
              <a:rPr lang="th-TH" sz="1800" dirty="0" smtClean="0"/>
              <a:t>   </a:t>
            </a:r>
            <a:br>
              <a:rPr lang="th-TH" sz="1800" dirty="0" smtClean="0"/>
            </a:br>
            <a:r>
              <a:rPr lang="th-TH" sz="1800" dirty="0" smtClean="0"/>
              <a:t>     </a:t>
            </a:r>
            <a:r>
              <a:rPr lang="en-US" sz="1800" dirty="0" smtClean="0"/>
              <a:t>Destination </a:t>
            </a:r>
            <a:r>
              <a:rPr lang="th-TH" sz="1800" dirty="0" smtClean="0"/>
              <a:t>เป็น</a:t>
            </a:r>
            <a:r>
              <a:rPr lang="th-TH" sz="1800" dirty="0"/>
              <a:t> </a:t>
            </a:r>
            <a:r>
              <a:rPr lang="th-TH" sz="1800" dirty="0" smtClean="0"/>
              <a:t> </a:t>
            </a:r>
            <a:r>
              <a:rPr lang="en-US" sz="1800" dirty="0" smtClean="0"/>
              <a:t>“</a:t>
            </a:r>
            <a:r>
              <a:rPr lang="en-US" sz="1800" dirty="0"/>
              <a:t>Copy items into…”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559781"/>
            <a:ext cx="4180745" cy="2799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00" y="3842122"/>
            <a:ext cx="3919019" cy="2282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7139" cy="256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th-TH" sz="1800" dirty="0" smtClean="0"/>
              <a:t>เพิ่ม </a:t>
            </a:r>
            <a:r>
              <a:rPr lang="en-US" sz="1800" dirty="0"/>
              <a:t>AVFoundation Library </a:t>
            </a:r>
            <a:r>
              <a:rPr lang="th-TH" sz="1800" dirty="0"/>
              <a:t>เข้ามาใน </a:t>
            </a:r>
            <a:r>
              <a:rPr lang="en-US" sz="1800" dirty="0"/>
              <a:t>project </a:t>
            </a:r>
            <a:r>
              <a:rPr lang="th-TH" sz="1800" dirty="0"/>
              <a:t>โดย </a:t>
            </a:r>
            <a:r>
              <a:rPr lang="en-US" sz="1800" dirty="0"/>
              <a:t>click </a:t>
            </a:r>
            <a:r>
              <a:rPr lang="th-TH" sz="1800" dirty="0"/>
              <a:t>ที่ชื่อ </a:t>
            </a:r>
            <a:r>
              <a:rPr lang="en-US" sz="1800" dirty="0"/>
              <a:t>project </a:t>
            </a:r>
            <a:r>
              <a:rPr lang="th-TH" sz="1800" dirty="0"/>
              <a:t>ใน </a:t>
            </a:r>
            <a:r>
              <a:rPr lang="en-US" sz="1800" dirty="0"/>
              <a:t>Project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 </a:t>
            </a:r>
            <a:r>
              <a:rPr lang="en-US" sz="1800" dirty="0" smtClean="0"/>
              <a:t>Navigation </a:t>
            </a:r>
            <a:r>
              <a:rPr lang="th-TH" sz="1800" dirty="0" smtClean="0"/>
              <a:t>แล้วเลือก </a:t>
            </a:r>
            <a:r>
              <a:rPr lang="en-US" sz="1800" dirty="0" smtClean="0"/>
              <a:t>tab </a:t>
            </a:r>
            <a:r>
              <a:rPr lang="en-US" sz="1800" dirty="0"/>
              <a:t>“Build Phases” </a:t>
            </a:r>
            <a:r>
              <a:rPr lang="th-TH" sz="1800" dirty="0"/>
              <a:t>เปิด </a:t>
            </a:r>
            <a:r>
              <a:rPr lang="en-US" sz="1800" dirty="0"/>
              <a:t>“Link Binary With Libraries”</a:t>
            </a:r>
          </a:p>
          <a:p>
            <a:pPr marL="0" indent="0">
              <a:buNone/>
            </a:pPr>
            <a:r>
              <a:rPr lang="en-US" sz="1800" dirty="0"/>
              <a:t>4. Click </a:t>
            </a:r>
            <a:r>
              <a:rPr lang="th-TH" sz="1800" dirty="0"/>
              <a:t>ปุ่ม </a:t>
            </a:r>
            <a:r>
              <a:rPr lang="en-US" sz="1800" dirty="0"/>
              <a:t>+ </a:t>
            </a:r>
            <a:r>
              <a:rPr lang="th-TH" sz="1800" dirty="0"/>
              <a:t>ใต้ </a:t>
            </a:r>
            <a:r>
              <a:rPr lang="en-US" sz="1800" dirty="0"/>
              <a:t>block </a:t>
            </a:r>
            <a:r>
              <a:rPr lang="th-TH" sz="1800" dirty="0"/>
              <a:t>ของ </a:t>
            </a:r>
            <a:r>
              <a:rPr lang="en-US" sz="1800" dirty="0"/>
              <a:t>Link Binary With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 </a:t>
            </a:r>
            <a:r>
              <a:rPr lang="en-US" sz="1800" dirty="0" smtClean="0"/>
              <a:t>Libraries</a:t>
            </a:r>
            <a:r>
              <a:rPr lang="th-TH" sz="1800" dirty="0" smtClean="0"/>
              <a:t> </a:t>
            </a:r>
            <a:r>
              <a:rPr lang="th-TH" sz="1800" dirty="0"/>
              <a:t>แล้วเลือก </a:t>
            </a:r>
            <a:r>
              <a:rPr lang="en-US" sz="1800" dirty="0"/>
              <a:t>package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</a:t>
            </a:r>
            <a:r>
              <a:rPr lang="en-US" sz="1800" dirty="0" smtClean="0"/>
              <a:t>“</a:t>
            </a:r>
            <a:r>
              <a:rPr lang="en-US" sz="1800" dirty="0"/>
              <a:t>AVFoundation.framework” 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      แล้ว </a:t>
            </a:r>
            <a:r>
              <a:rPr lang="en-US" sz="1800" dirty="0"/>
              <a:t>click </a:t>
            </a:r>
            <a:r>
              <a:rPr lang="th-TH" sz="1800" dirty="0"/>
              <a:t>ปุ่ม </a:t>
            </a:r>
            <a:r>
              <a:rPr lang="en-US" sz="1800" dirty="0"/>
              <a:t>Add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16" y="2927436"/>
            <a:ext cx="3611808" cy="366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3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7139" cy="221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5.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#import </a:t>
            </a:r>
            <a:r>
              <a:rPr lang="th-TH" sz="1800" dirty="0" smtClean="0"/>
              <a:t>ใน</a:t>
            </a:r>
            <a:r>
              <a:rPr lang="en-US" sz="1800" dirty="0" smtClean="0"/>
              <a:t> </a:t>
            </a:r>
            <a:r>
              <a:rPr lang="en-US" sz="1800" dirty="0" err="1"/>
              <a:t>MyMediaPlayerViewController.h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6. </a:t>
            </a:r>
            <a:r>
              <a:rPr lang="th-TH" sz="1800" dirty="0"/>
              <a:t>เพิ่ม </a:t>
            </a:r>
            <a:r>
              <a:rPr lang="en-US" sz="1800" dirty="0"/>
              <a:t>attribute </a:t>
            </a:r>
            <a:r>
              <a:rPr lang="th-TH" sz="1800" dirty="0"/>
              <a:t>ประเภท </a:t>
            </a:r>
            <a:r>
              <a:rPr lang="en-US" sz="1800" dirty="0"/>
              <a:t>AVAudioPlayer </a:t>
            </a:r>
            <a:r>
              <a:rPr lang="th-TH" sz="1800" dirty="0"/>
              <a:t>ชื่อ </a:t>
            </a:r>
            <a:r>
              <a:rPr lang="en-US" sz="1800" dirty="0"/>
              <a:t>audioPlayer </a:t>
            </a:r>
            <a:r>
              <a:rPr lang="th-TH" sz="1800" dirty="0"/>
              <a:t>ใน </a:t>
            </a:r>
            <a:r>
              <a:rPr lang="th-TH" sz="1800" dirty="0" smtClean="0"/>
              <a:t> </a:t>
            </a:r>
            <a:r>
              <a:rPr lang="en-US" sz="1800" dirty="0" smtClean="0"/>
              <a:t>@interface </a:t>
            </a:r>
            <a:r>
              <a:rPr lang="th-TH" sz="1800" dirty="0" smtClean="0"/>
              <a:t>ของ </a:t>
            </a:r>
            <a:br>
              <a:rPr lang="th-TH" sz="1800" dirty="0" smtClean="0"/>
            </a:br>
            <a:r>
              <a:rPr lang="th-TH" sz="1800" dirty="0" smtClean="0"/>
              <a:t>     </a:t>
            </a:r>
            <a:r>
              <a:rPr lang="en-US" sz="1800" dirty="0" err="1"/>
              <a:t>MyMediaPlayerViewController.h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7. </a:t>
            </a:r>
            <a:r>
              <a:rPr lang="th-TH" sz="1800" dirty="0"/>
              <a:t>เพิ่ม</a:t>
            </a:r>
            <a:r>
              <a:rPr lang="en-US" sz="1800" dirty="0"/>
              <a:t> header </a:t>
            </a:r>
            <a:r>
              <a:rPr lang="th-TH" sz="1800" dirty="0"/>
              <a:t>ของ </a:t>
            </a:r>
            <a:r>
              <a:rPr lang="en-US" sz="1800" dirty="0"/>
              <a:t>method “playBackingTrack”, “doVolumeFadeIn”, </a:t>
            </a:r>
            <a:r>
              <a:rPr lang="th-TH" sz="1800" dirty="0"/>
              <a:t>และ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     </a:t>
            </a:r>
            <a:r>
              <a:rPr lang="en-US" sz="1800" dirty="0" smtClean="0"/>
              <a:t>“</a:t>
            </a:r>
            <a:r>
              <a:rPr lang="en-US" sz="1800" dirty="0" err="1"/>
              <a:t>doVolumeFadeOut</a:t>
            </a:r>
            <a:r>
              <a:rPr lang="en-US" sz="1800" dirty="0" smtClean="0"/>
              <a:t>”</a:t>
            </a:r>
            <a:r>
              <a:rPr lang="th-TH" sz="1800" dirty="0"/>
              <a:t> </a:t>
            </a:r>
            <a:r>
              <a:rPr lang="th-TH" sz="1800" dirty="0" smtClean="0"/>
              <a:t>ใน </a:t>
            </a:r>
            <a:r>
              <a:rPr lang="en-US" sz="1800" dirty="0" err="1"/>
              <a:t>MyMediaPlayerViewController.h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905434" y="3819564"/>
            <a:ext cx="7102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#import &lt;</a:t>
            </a:r>
            <a:r>
              <a:rPr lang="en-US" sz="1400" dirty="0" err="1">
                <a:latin typeface="Menlo Regular"/>
                <a:cs typeface="Menlo Regular"/>
              </a:rPr>
              <a:t>UIKit</a:t>
            </a:r>
            <a:r>
              <a:rPr lang="en-US" sz="1400" dirty="0">
                <a:latin typeface="Menlo Regular"/>
                <a:cs typeface="Menlo Regular"/>
              </a:rPr>
              <a:t>/</a:t>
            </a:r>
            <a:r>
              <a:rPr lang="en-US" sz="1400" dirty="0" err="1">
                <a:latin typeface="Menlo Regular"/>
                <a:cs typeface="Menlo Regular"/>
              </a:rPr>
              <a:t>UIKit.h</a:t>
            </a:r>
            <a:r>
              <a:rPr lang="en-US" sz="1400" dirty="0">
                <a:latin typeface="Menlo Regular"/>
                <a:cs typeface="Menlo Regular"/>
              </a:rPr>
              <a:t>&gt;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#import &lt;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AVFoundation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/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AVFoundation.h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&gt; 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@interface </a:t>
            </a:r>
            <a:r>
              <a:rPr lang="en-US" sz="1400" dirty="0" err="1">
                <a:latin typeface="Menlo Regular"/>
                <a:cs typeface="Menlo Regular"/>
              </a:rPr>
              <a:t>MyMediaPlayerViewController</a:t>
            </a:r>
            <a:r>
              <a:rPr lang="en-US" sz="1400" dirty="0">
                <a:latin typeface="Menlo Regular"/>
                <a:cs typeface="Menlo Regular"/>
              </a:rPr>
              <a:t> : </a:t>
            </a:r>
            <a:r>
              <a:rPr lang="en-US" sz="1400" dirty="0" err="1">
                <a:latin typeface="Menlo Regular"/>
                <a:cs typeface="Menlo Regular"/>
              </a:rPr>
              <a:t>UIViewController</a:t>
            </a:r>
            <a:r>
              <a:rPr lang="en-US" sz="1400" dirty="0">
                <a:latin typeface="Menlo Regular"/>
                <a:cs typeface="Menlo Regular"/>
              </a:rPr>
              <a:t> {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AVAudioPlayer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audioPlayer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dirty="0">
                <a:latin typeface="Menlo Regular"/>
                <a:cs typeface="Menlo Regular"/>
              </a:rPr>
              <a:t>}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playBackingTrack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doVolumeFadeIn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doVolumeFadeOut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6850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(4)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8. Implement method “playBackingTrack” </a:t>
            </a:r>
            <a:r>
              <a:rPr lang="th-TH" sz="1600" dirty="0"/>
              <a:t>ใน </a:t>
            </a:r>
            <a:r>
              <a:rPr lang="en-US" sz="1600" dirty="0"/>
              <a:t> </a:t>
            </a:r>
            <a:r>
              <a:rPr lang="en-US" sz="1600"/>
              <a:t>MyMediaPlayerViewController.m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87945" y="2143947"/>
            <a:ext cx="83370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playBackingTrack</a:t>
            </a:r>
            <a:r>
              <a:rPr lang="en-US" sz="1200" dirty="0">
                <a:latin typeface="Menlo Regular"/>
                <a:cs typeface="Menlo Regular"/>
              </a:rPr>
              <a:t>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if (</a:t>
            </a:r>
            <a:r>
              <a:rPr lang="en-US" sz="1200" dirty="0" err="1">
                <a:latin typeface="Menlo Regular"/>
                <a:cs typeface="Menlo Regular"/>
              </a:rPr>
              <a:t>audioPlayer</a:t>
            </a:r>
            <a:r>
              <a:rPr lang="en-US" sz="1200" dirty="0">
                <a:latin typeface="Menlo Regular"/>
                <a:cs typeface="Menlo Regular"/>
              </a:rPr>
              <a:t> == nil)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NSURL *</a:t>
            </a:r>
            <a:r>
              <a:rPr lang="en-US" sz="1200" dirty="0" err="1">
                <a:latin typeface="Menlo Regular"/>
                <a:cs typeface="Menlo Regular"/>
              </a:rPr>
              <a:t>url</a:t>
            </a:r>
            <a:r>
              <a:rPr lang="en-US" sz="1200" dirty="0">
                <a:latin typeface="Menlo Regular"/>
                <a:cs typeface="Menlo Regular"/>
              </a:rPr>
              <a:t> = [NSURL </a:t>
            </a:r>
            <a:r>
              <a:rPr lang="en-US" sz="1200" dirty="0" err="1">
                <a:latin typeface="Menlo Regular"/>
                <a:cs typeface="Menlo Regular"/>
              </a:rPr>
              <a:t>fileURLWithPath</a:t>
            </a:r>
            <a:r>
              <a:rPr lang="en-US" sz="1200" dirty="0">
                <a:latin typeface="Menlo Regular"/>
                <a:cs typeface="Menlo Regular"/>
              </a:rPr>
              <a:t>:[[</a:t>
            </a:r>
            <a:r>
              <a:rPr lang="en-US" sz="1200" dirty="0" err="1">
                <a:latin typeface="Menlo Regular"/>
                <a:cs typeface="Menlo Regular"/>
              </a:rPr>
              <a:t>NSBundle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mainBundle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				  </a:t>
            </a:r>
            <a:r>
              <a:rPr lang="en-US" sz="1200" dirty="0" err="1">
                <a:latin typeface="Menlo Regular"/>
                <a:cs typeface="Menlo Regular"/>
              </a:rPr>
              <a:t>pathForResource</a:t>
            </a:r>
            <a:r>
              <a:rPr lang="en-US" sz="1200" dirty="0">
                <a:latin typeface="Menlo Regular"/>
                <a:cs typeface="Menlo Regular"/>
              </a:rPr>
              <a:t>:@”</a:t>
            </a:r>
            <a:r>
              <a:rPr lang="th-TH" sz="1200" dirty="0">
                <a:solidFill>
                  <a:srgbClr val="0000FF"/>
                </a:solidFill>
                <a:latin typeface="Menlo Regular"/>
                <a:cs typeface="Menlo Regular"/>
              </a:rPr>
              <a:t>ฺ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BG</a:t>
            </a:r>
            <a:r>
              <a:rPr lang="en-US" sz="1200" dirty="0">
                <a:latin typeface="Menlo Regular"/>
                <a:cs typeface="Menlo Regular"/>
              </a:rPr>
              <a:t>" </a:t>
            </a:r>
            <a:r>
              <a:rPr lang="en-US" sz="1200" dirty="0" err="1">
                <a:latin typeface="Menlo Regular"/>
                <a:cs typeface="Menlo Regular"/>
              </a:rPr>
              <a:t>ofType</a:t>
            </a:r>
            <a:r>
              <a:rPr lang="en-US" sz="1200" dirty="0">
                <a:latin typeface="Menlo Regular"/>
                <a:cs typeface="Menlo Regular"/>
              </a:rPr>
              <a:t>:@"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mp3</a:t>
            </a:r>
            <a:r>
              <a:rPr lang="en-US" sz="1200" dirty="0">
                <a:latin typeface="Menlo Regular"/>
                <a:cs typeface="Menlo Regular"/>
              </a:rPr>
              <a:t>"]];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audioPlayer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AVAudioPlayer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alloc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  <a:r>
              <a:rPr lang="en-US" sz="1200" dirty="0" err="1">
                <a:latin typeface="Menlo Regular"/>
                <a:cs typeface="Menlo Regular"/>
              </a:rPr>
              <a:t>initWithContentsOfURL:url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error:nil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audioPlayer.volume</a:t>
            </a:r>
            <a:r>
              <a:rPr lang="en-US" sz="1200" dirty="0">
                <a:latin typeface="Menlo Regular"/>
                <a:cs typeface="Menlo Regular"/>
              </a:rPr>
              <a:t> = 0.7;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audioPlayer.numberOfLoops</a:t>
            </a:r>
            <a:r>
              <a:rPr lang="en-US" sz="1200" dirty="0">
                <a:latin typeface="Menlo Regular"/>
                <a:cs typeface="Menlo Regular"/>
              </a:rPr>
              <a:t> = -1;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[self </a:t>
            </a:r>
            <a:r>
              <a:rPr lang="en-US" sz="1200" dirty="0" err="1">
                <a:latin typeface="Menlo Regular"/>
                <a:cs typeface="Menlo Regular"/>
              </a:rPr>
              <a:t>doVolumeFadeIn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6861" y="4217795"/>
            <a:ext cx="8597139" cy="172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9. Implement method “</a:t>
            </a:r>
            <a:r>
              <a:rPr lang="en-US" sz="1600" dirty="0" err="1"/>
              <a:t>doVolumeFadeIn</a:t>
            </a:r>
            <a:r>
              <a:rPr lang="en-US" sz="1600" dirty="0"/>
              <a:t>” </a:t>
            </a:r>
            <a:r>
              <a:rPr lang="th-TH" sz="1600" dirty="0"/>
              <a:t>ใน </a:t>
            </a:r>
            <a:r>
              <a:rPr lang="en-US" sz="1600" dirty="0"/>
              <a:t> </a:t>
            </a:r>
            <a:r>
              <a:rPr lang="en-US" sz="1600" dirty="0" err="1"/>
              <a:t>MyMediaPlayerViewController.m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7607" y="4761541"/>
            <a:ext cx="8337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 if (</a:t>
            </a:r>
            <a:r>
              <a:rPr lang="en-US" sz="1200" dirty="0" err="1">
                <a:latin typeface="Menlo Regular"/>
                <a:cs typeface="Menlo Regular"/>
              </a:rPr>
              <a:t>audioPlayer.volume</a:t>
            </a:r>
            <a:r>
              <a:rPr lang="en-US" sz="1200" dirty="0">
                <a:latin typeface="Menlo Regular"/>
                <a:cs typeface="Menlo Regular"/>
              </a:rPr>
              <a:t> &lt; 0.8)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audioPlayer.volume</a:t>
            </a:r>
            <a:r>
              <a:rPr lang="en-US" sz="1200" dirty="0">
                <a:latin typeface="Menlo Regular"/>
                <a:cs typeface="Menlo Regular"/>
              </a:rPr>
              <a:t> += 0.1;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[self </a:t>
            </a:r>
            <a:r>
              <a:rPr lang="en-US" sz="1200" dirty="0" err="1">
                <a:latin typeface="Menlo Regular"/>
                <a:cs typeface="Menlo Regular"/>
              </a:rPr>
              <a:t>performSelector</a:t>
            </a:r>
            <a:r>
              <a:rPr lang="en-US" sz="1200" dirty="0">
                <a:latin typeface="Menlo Regular"/>
                <a:cs typeface="Menlo Regular"/>
              </a:rPr>
              <a:t>:@selector(</a:t>
            </a:r>
            <a:r>
              <a:rPr lang="en-US" sz="1200" dirty="0" err="1">
                <a:latin typeface="Menlo Regular"/>
                <a:cs typeface="Menlo Regular"/>
              </a:rPr>
              <a:t>doVolumeFadeIn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 err="1">
                <a:latin typeface="Menlo Regular"/>
                <a:cs typeface="Menlo Regular"/>
              </a:rPr>
              <a:t>withObject:nil</a:t>
            </a:r>
            <a:r>
              <a:rPr lang="en-US" sz="1200" dirty="0">
                <a:latin typeface="Menlo Regular"/>
                <a:cs typeface="Menlo Regular"/>
              </a:rPr>
              <a:t> afterDelay:0.05];       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} else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// Stop and get the sound ready for playing again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[</a:t>
            </a:r>
            <a:r>
              <a:rPr lang="en-US" sz="1200" dirty="0" err="1">
                <a:latin typeface="Menlo Regular"/>
                <a:cs typeface="Menlo Regular"/>
              </a:rPr>
              <a:t>audioPlayer</a:t>
            </a:r>
            <a:r>
              <a:rPr lang="en-US" sz="1200" dirty="0">
                <a:latin typeface="Menlo Regular"/>
                <a:cs typeface="Menlo Regular"/>
              </a:rPr>
              <a:t> play];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3435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(5)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10. Implement method “doVolumeFadeOut” </a:t>
            </a:r>
            <a:r>
              <a:rPr lang="th-TH" sz="1600" dirty="0"/>
              <a:t>ใน </a:t>
            </a:r>
            <a:r>
              <a:rPr lang="en-US" sz="1600" dirty="0"/>
              <a:t> </a:t>
            </a:r>
            <a:r>
              <a:rPr lang="en-US" sz="1600"/>
              <a:t>MyMediaPlayerViewController.m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87945" y="2143947"/>
            <a:ext cx="83370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Menlo Regular"/>
                <a:cs typeface="Menlo Regular"/>
              </a:rPr>
              <a:t>- (void)doVolumeFadeOut {</a:t>
            </a:r>
          </a:p>
          <a:p>
            <a:r>
              <a:rPr lang="en-US" sz="1200">
                <a:latin typeface="Menlo Regular"/>
                <a:cs typeface="Menlo Regular"/>
              </a:rPr>
              <a:t>    if (audioPlayer.volume &gt; 0.1) {</a:t>
            </a:r>
          </a:p>
          <a:p>
            <a:r>
              <a:rPr lang="en-US" sz="1200">
                <a:latin typeface="Menlo Regular"/>
                <a:cs typeface="Menlo Regular"/>
              </a:rPr>
              <a:t>        audioPlayer.volume -= 0.1;</a:t>
            </a:r>
          </a:p>
          <a:p>
            <a:r>
              <a:rPr lang="en-US" sz="1200">
                <a:latin typeface="Menlo Regular"/>
                <a:cs typeface="Menlo Regular"/>
              </a:rPr>
              <a:t>        [self performSelector:@selector(doVolumeFadeOut) withObject:nil afterDelay:0.1];           </a:t>
            </a:r>
          </a:p>
          <a:p>
            <a:r>
              <a:rPr lang="en-US" sz="1200">
                <a:latin typeface="Menlo Regular"/>
                <a:cs typeface="Menlo Regular"/>
              </a:rPr>
              <a:t>    } else {</a:t>
            </a:r>
          </a:p>
          <a:p>
            <a:r>
              <a:rPr lang="en-US" sz="1200">
                <a:latin typeface="Menlo Regular"/>
                <a:cs typeface="Menlo Regular"/>
              </a:rPr>
              <a:t>        // Stop and get the sound ready for playing again</a:t>
            </a:r>
          </a:p>
          <a:p>
            <a:r>
              <a:rPr lang="en-US" sz="1200">
                <a:latin typeface="Menlo Regular"/>
                <a:cs typeface="Menlo Regular"/>
              </a:rPr>
              <a:t>        [audioPlayer pause];</a:t>
            </a:r>
          </a:p>
          <a:p>
            <a:r>
              <a:rPr lang="en-US" sz="1200">
                <a:latin typeface="Menlo Regular"/>
                <a:cs typeface="Menlo Regular"/>
              </a:rPr>
              <a:t>    }</a:t>
            </a:r>
          </a:p>
          <a:p>
            <a:r>
              <a:rPr lang="en-US" sz="120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6861" y="4082939"/>
            <a:ext cx="8597139" cy="64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11.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เพื่อเล่น </a:t>
            </a:r>
            <a:r>
              <a:rPr lang="en-US" sz="1600" dirty="0"/>
              <a:t>mp3 </a:t>
            </a:r>
            <a:r>
              <a:rPr lang="th-TH" sz="1600" dirty="0"/>
              <a:t>ใน </a:t>
            </a:r>
            <a:r>
              <a:rPr lang="en-US" sz="1600" dirty="0"/>
              <a:t>method “viewDidLoad” </a:t>
            </a:r>
            <a:r>
              <a:rPr lang="th-TH" sz="1600" dirty="0"/>
              <a:t>ของ </a:t>
            </a:r>
            <a:r>
              <a:rPr lang="en-US" sz="1600"/>
              <a:t>MyMediaPlayerViewController.m</a:t>
            </a:r>
            <a:endParaRPr lang="en-US" sz="1600" dirty="0"/>
          </a:p>
          <a:p>
            <a:pPr marL="0" indent="0">
              <a:buNone/>
            </a:pPr>
            <a:r>
              <a:rPr lang="th-TH" sz="1600" dirty="0"/>
              <a:t> 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7607" y="4626685"/>
            <a:ext cx="8337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Menlo Regular"/>
                <a:cs typeface="Menlo Regular"/>
              </a:rPr>
              <a:t>- (void)viewDidLoad</a:t>
            </a:r>
          </a:p>
          <a:p>
            <a:r>
              <a:rPr lang="en-US" sz="1200">
                <a:latin typeface="Menlo Regular"/>
                <a:cs typeface="Menlo Regular"/>
              </a:rPr>
              <a:t>{</a:t>
            </a:r>
          </a:p>
          <a:p>
            <a:r>
              <a:rPr lang="en-US" sz="1200">
                <a:latin typeface="Menlo Regular"/>
                <a:cs typeface="Menlo Regular"/>
              </a:rPr>
              <a:t>    [super viewDidLoad];</a:t>
            </a:r>
          </a:p>
          <a:p>
            <a:r>
              <a:rPr lang="en-US" sz="1200">
                <a:latin typeface="Menlo Regular"/>
                <a:cs typeface="Menlo Regular"/>
              </a:rPr>
              <a:t>    [self playBackingTrack];</a:t>
            </a:r>
          </a:p>
          <a:p>
            <a:r>
              <a:rPr lang="en-US" sz="120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945" y="5810945"/>
            <a:ext cx="8597139" cy="64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12. </a:t>
            </a:r>
            <a:r>
              <a:rPr lang="th-TH" sz="1600" dirty="0"/>
              <a:t>เมื่อ </a:t>
            </a:r>
            <a:r>
              <a:rPr lang="en-US" sz="1600" dirty="0"/>
              <a:t>run </a:t>
            </a:r>
            <a:r>
              <a:rPr lang="th-TH" sz="1600" dirty="0"/>
              <a:t>โปรแกรม ควรจะได้ยินเสียง </a:t>
            </a:r>
            <a:r>
              <a:rPr lang="en-US" sz="1600" dirty="0"/>
              <a:t>BG.mp3 </a:t>
            </a:r>
            <a:r>
              <a:rPr lang="th-TH" sz="1600" dirty="0"/>
              <a:t>ดังขึ้นมา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575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(6)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7139" cy="494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13. </a:t>
            </a:r>
            <a:r>
              <a:rPr lang="th-TH" sz="1800" dirty="0"/>
              <a:t>เพิ่ม </a:t>
            </a:r>
            <a:r>
              <a:rPr lang="en-US" sz="1800" dirty="0"/>
              <a:t>Tool Bar, Flexible Space Bar Button Item, </a:t>
            </a:r>
            <a:r>
              <a:rPr lang="th-TH" sz="1800" dirty="0"/>
              <a:t>และ </a:t>
            </a:r>
            <a:r>
              <a:rPr lang="en-US" sz="1800" dirty="0"/>
              <a:t>Bar Button Item 2 </a:t>
            </a:r>
            <a:r>
              <a:rPr lang="th-TH" sz="1800" dirty="0"/>
              <a:t>ปุ่ม</a:t>
            </a:r>
            <a:r>
              <a:rPr lang="en-US" sz="1800" dirty="0"/>
              <a:t> </a:t>
            </a:r>
            <a:r>
              <a:rPr lang="th-TH" sz="1800" dirty="0"/>
              <a:t>ใน </a:t>
            </a:r>
            <a:br>
              <a:rPr lang="th-TH" sz="1800" dirty="0"/>
            </a:br>
            <a:r>
              <a:rPr lang="th-TH" sz="1800" dirty="0"/>
              <a:t>       </a:t>
            </a:r>
            <a:r>
              <a:rPr lang="en-US" sz="1800" dirty="0"/>
              <a:t>MyMediaPlayerViewController.xib</a:t>
            </a:r>
            <a:r>
              <a:rPr lang="th-TH" sz="1800" dirty="0"/>
              <a:t> ตามรูป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th-TH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14. </a:t>
            </a:r>
            <a:r>
              <a:rPr lang="th-TH" sz="1800" dirty="0"/>
              <a:t>เปลี่ยน </a:t>
            </a:r>
            <a:r>
              <a:rPr lang="en-US" sz="1800" dirty="0"/>
              <a:t>Identifier </a:t>
            </a:r>
            <a:r>
              <a:rPr lang="th-TH" sz="1800" dirty="0"/>
              <a:t>ของปุ่มเป็น </a:t>
            </a:r>
            <a:r>
              <a:rPr lang="en-US" sz="1800" dirty="0"/>
              <a:t>“Play” </a:t>
            </a:r>
            <a:r>
              <a:rPr lang="th-TH" sz="1800" dirty="0"/>
              <a:t>และ </a:t>
            </a:r>
            <a:r>
              <a:rPr lang="en-US" sz="1800" dirty="0"/>
              <a:t>“Pause” </a:t>
            </a:r>
            <a:r>
              <a:rPr lang="th-TH" sz="1800" dirty="0"/>
              <a:t>ตามลำดับ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15. </a:t>
            </a:r>
            <a:r>
              <a:rPr lang="th-TH" sz="1800" dirty="0"/>
              <a:t>ผูก </a:t>
            </a:r>
            <a:r>
              <a:rPr lang="en-US" sz="1800" dirty="0"/>
              <a:t>IBAction </a:t>
            </a:r>
            <a:r>
              <a:rPr lang="th-TH" sz="1800" dirty="0"/>
              <a:t>ให้กับปุ่ม </a:t>
            </a:r>
            <a:r>
              <a:rPr lang="en-US" sz="1800" dirty="0"/>
              <a:t>Play </a:t>
            </a:r>
            <a:r>
              <a:rPr lang="th-TH" sz="1800" dirty="0"/>
              <a:t>และปุ่ม </a:t>
            </a:r>
            <a:r>
              <a:rPr lang="en-US" sz="1800" dirty="0"/>
              <a:t>Pause </a:t>
            </a:r>
            <a:r>
              <a:rPr lang="th-TH" sz="1800" dirty="0"/>
              <a:t>เข้ากับ </a:t>
            </a:r>
            <a:r>
              <a:rPr lang="en-US" sz="1800" dirty="0" err="1"/>
              <a:t>MyMediaPlayerViewController.h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85" y="2537116"/>
            <a:ext cx="3347455" cy="1511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4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Audio Player (7)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97139" cy="64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16. </a:t>
            </a:r>
            <a:r>
              <a:rPr lang="th-TH" sz="1600" dirty="0"/>
              <a:t>เขียน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IBAction </a:t>
            </a:r>
            <a:r>
              <a:rPr lang="th-TH" sz="1600" dirty="0"/>
              <a:t>ของปุ่ม </a:t>
            </a:r>
            <a:r>
              <a:rPr lang="en-US" sz="1600" dirty="0"/>
              <a:t>play </a:t>
            </a:r>
            <a:r>
              <a:rPr lang="th-TH" sz="1600" dirty="0"/>
              <a:t>และปุ่ม </a:t>
            </a:r>
            <a:r>
              <a:rPr lang="en-US" sz="1600" dirty="0"/>
              <a:t>pause </a:t>
            </a:r>
            <a:r>
              <a:rPr lang="th-TH" sz="1600" dirty="0"/>
              <a:t>ดังนี้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58200" y="2245827"/>
            <a:ext cx="61289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Menlo Regular"/>
                <a:cs typeface="Menlo Regular"/>
              </a:rPr>
              <a:t>- (IBAction)btnPlayTapped:(id)sender {</a:t>
            </a:r>
          </a:p>
          <a:p>
            <a:r>
              <a:rPr lang="en-US" sz="1400">
                <a:latin typeface="Menlo Regular"/>
                <a:cs typeface="Menlo Regular"/>
              </a:rPr>
              <a:t>    [self doVolumeFadeIn];</a:t>
            </a:r>
          </a:p>
          <a:p>
            <a:r>
              <a:rPr lang="en-US" sz="1400">
                <a:latin typeface="Menlo Regular"/>
                <a:cs typeface="Menlo Regular"/>
              </a:rPr>
              <a:t>}</a:t>
            </a:r>
          </a:p>
          <a:p>
            <a:endParaRPr lang="en-US" sz="1400">
              <a:latin typeface="Menlo Regular"/>
              <a:cs typeface="Menlo Regular"/>
            </a:endParaRPr>
          </a:p>
          <a:p>
            <a:r>
              <a:rPr lang="en-US" sz="1400">
                <a:latin typeface="Menlo Regular"/>
                <a:cs typeface="Menlo Regular"/>
              </a:rPr>
              <a:t>- (IBAction)btnPauseTapped:(id)sender {</a:t>
            </a:r>
          </a:p>
          <a:p>
            <a:r>
              <a:rPr lang="en-US" sz="1400">
                <a:latin typeface="Menlo Regular"/>
                <a:cs typeface="Menlo Regular"/>
              </a:rPr>
              <a:t>    [self doVolumeFadeOut];</a:t>
            </a:r>
          </a:p>
          <a:p>
            <a:r>
              <a:rPr lang="en-US" sz="140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7945" y="4235340"/>
            <a:ext cx="8597139" cy="64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17. Run </a:t>
            </a:r>
            <a:r>
              <a:rPr lang="th-TH" sz="1600" dirty="0"/>
              <a:t>โปรแกรม เพื่อดูผลลัพธ์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8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iPhone </a:t>
            </a:r>
            <a:r>
              <a:rPr lang="en-US" dirty="0"/>
              <a:t>Video</a:t>
            </a:r>
            <a:r>
              <a:rPr lang="en-US" dirty="0" smtClean="0"/>
              <a:t>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1569</TotalTime>
  <Words>783</Words>
  <Application>Microsoft Macintosh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Story</vt:lpstr>
      <vt:lpstr>Chapter X3</vt:lpstr>
      <vt:lpstr>Example: Audio Player (1)</vt:lpstr>
      <vt:lpstr>Example: Audio Player (2)</vt:lpstr>
      <vt:lpstr>Example: Audio Player (3)</vt:lpstr>
      <vt:lpstr>Example: Audio Player (4)</vt:lpstr>
      <vt:lpstr>Example: Audio Player (5)</vt:lpstr>
      <vt:lpstr>Example: Audio Player (6)</vt:lpstr>
      <vt:lpstr>Example: Audio Player (7)</vt:lpstr>
      <vt:lpstr>iPhone Video Player</vt:lpstr>
      <vt:lpstr>Example: Video Player (8)</vt:lpstr>
      <vt:lpstr>Example: VideoPlayer (9)</vt:lpstr>
      <vt:lpstr>Example: VideoPlayer (10)</vt:lpstr>
      <vt:lpstr>Example: VideoPlayer (11)</vt:lpstr>
      <vt:lpstr>Example: VideoPlayer (12)</vt:lpstr>
      <vt:lpstr>Example: VideoPlayer (13)</vt:lpstr>
      <vt:lpstr>Example: VideoPlayer (14)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182</cp:revision>
  <cp:lastPrinted>2011-04-19T02:03:07Z</cp:lastPrinted>
  <dcterms:created xsi:type="dcterms:W3CDTF">2011-04-05T07:15:23Z</dcterms:created>
  <dcterms:modified xsi:type="dcterms:W3CDTF">2013-11-15T10:26:41Z</dcterms:modified>
</cp:coreProperties>
</file>