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C86E4-80C9-4220-85ED-FD478D06A15A}" v="130" dt="2022-05-19T18:38:49.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ru Andrei" userId="66adc1c4a7c3a0c9" providerId="LiveId" clId="{9D8C86E4-80C9-4220-85ED-FD478D06A15A}"/>
    <pc:docChg chg="undo redo custSel addSld delSld modSld addMainMaster delMainMaster">
      <pc:chgData name="Olaru Andrei" userId="66adc1c4a7c3a0c9" providerId="LiveId" clId="{9D8C86E4-80C9-4220-85ED-FD478D06A15A}" dt="2022-05-19T18:53:06.239" v="8471" actId="20577"/>
      <pc:docMkLst>
        <pc:docMk/>
      </pc:docMkLst>
      <pc:sldChg chg="addSp delSp modSp new mod setBg modClrScheme addAnim setClrOvrMap chgLayout">
        <pc:chgData name="Olaru Andrei" userId="66adc1c4a7c3a0c9" providerId="LiveId" clId="{9D8C86E4-80C9-4220-85ED-FD478D06A15A}" dt="2022-05-19T15:33:28.337" v="649" actId="403"/>
        <pc:sldMkLst>
          <pc:docMk/>
          <pc:sldMk cId="459174141" sldId="256"/>
        </pc:sldMkLst>
        <pc:spChg chg="mod">
          <ac:chgData name="Olaru Andrei" userId="66adc1c4a7c3a0c9" providerId="LiveId" clId="{9D8C86E4-80C9-4220-85ED-FD478D06A15A}" dt="2022-05-19T15:33:28.337" v="649" actId="403"/>
          <ac:spMkLst>
            <pc:docMk/>
            <pc:sldMk cId="459174141" sldId="256"/>
            <ac:spMk id="2" creationId="{DB34D9C1-9E25-3900-704F-5E5B36C935E8}"/>
          </ac:spMkLst>
        </pc:spChg>
        <pc:spChg chg="mod">
          <ac:chgData name="Olaru Andrei" userId="66adc1c4a7c3a0c9" providerId="LiveId" clId="{9D8C86E4-80C9-4220-85ED-FD478D06A15A}" dt="2022-05-19T15:32:47.758" v="615" actId="26606"/>
          <ac:spMkLst>
            <pc:docMk/>
            <pc:sldMk cId="459174141" sldId="256"/>
            <ac:spMk id="3" creationId="{63FD01B2-AD3E-7A68-4722-90DF70EBB636}"/>
          </ac:spMkLst>
        </pc:spChg>
        <pc:spChg chg="add del mod">
          <ac:chgData name="Olaru Andrei" userId="66adc1c4a7c3a0c9" providerId="LiveId" clId="{9D8C86E4-80C9-4220-85ED-FD478D06A15A}" dt="2022-05-19T15:30:36.078" v="574" actId="478"/>
          <ac:spMkLst>
            <pc:docMk/>
            <pc:sldMk cId="459174141" sldId="256"/>
            <ac:spMk id="6" creationId="{411C20E7-D88C-A8BA-C213-506568CB80EC}"/>
          </ac:spMkLst>
        </pc:spChg>
        <pc:spChg chg="add del">
          <ac:chgData name="Olaru Andrei" userId="66adc1c4a7c3a0c9" providerId="LiveId" clId="{9D8C86E4-80C9-4220-85ED-FD478D06A15A}" dt="2022-05-19T14:57:15.553" v="481" actId="26606"/>
          <ac:spMkLst>
            <pc:docMk/>
            <pc:sldMk cId="459174141" sldId="256"/>
            <ac:spMk id="10" creationId="{0671A8AE-40A1-4631-A6B8-581AFF065482}"/>
          </ac:spMkLst>
        </pc:spChg>
        <pc:spChg chg="add del">
          <ac:chgData name="Olaru Andrei" userId="66adc1c4a7c3a0c9" providerId="LiveId" clId="{9D8C86E4-80C9-4220-85ED-FD478D06A15A}" dt="2022-05-19T14:57:15.553" v="481" actId="26606"/>
          <ac:spMkLst>
            <pc:docMk/>
            <pc:sldMk cId="459174141" sldId="256"/>
            <ac:spMk id="12" creationId="{AB58EF07-17C2-48CF-ABB0-EEF1F17CB8F0}"/>
          </ac:spMkLst>
        </pc:spChg>
        <pc:spChg chg="add del">
          <ac:chgData name="Olaru Andrei" userId="66adc1c4a7c3a0c9" providerId="LiveId" clId="{9D8C86E4-80C9-4220-85ED-FD478D06A15A}" dt="2022-05-19T14:57:15.553" v="481" actId="26606"/>
          <ac:spMkLst>
            <pc:docMk/>
            <pc:sldMk cId="459174141" sldId="256"/>
            <ac:spMk id="14" creationId="{AF2F604E-43BE-4DC3-B983-E071523364F8}"/>
          </ac:spMkLst>
        </pc:spChg>
        <pc:spChg chg="add del">
          <ac:chgData name="Olaru Andrei" userId="66adc1c4a7c3a0c9" providerId="LiveId" clId="{9D8C86E4-80C9-4220-85ED-FD478D06A15A}" dt="2022-05-19T14:57:15.553" v="481" actId="26606"/>
          <ac:spMkLst>
            <pc:docMk/>
            <pc:sldMk cId="459174141" sldId="256"/>
            <ac:spMk id="16" creationId="{08C9B587-E65E-4B52-B37C-ABEBB6E87928}"/>
          </ac:spMkLst>
        </pc:spChg>
        <pc:spChg chg="add del">
          <ac:chgData name="Olaru Andrei" userId="66adc1c4a7c3a0c9" providerId="LiveId" clId="{9D8C86E4-80C9-4220-85ED-FD478D06A15A}" dt="2022-05-19T14:57:15.523" v="480" actId="26606"/>
          <ac:spMkLst>
            <pc:docMk/>
            <pc:sldMk cId="459174141" sldId="256"/>
            <ac:spMk id="21" creationId="{17121B47-384D-4AA6-BFEE-9EB117D2A4DA}"/>
          </ac:spMkLst>
        </pc:spChg>
        <pc:spChg chg="add del">
          <ac:chgData name="Olaru Andrei" userId="66adc1c4a7c3a0c9" providerId="LiveId" clId="{9D8C86E4-80C9-4220-85ED-FD478D06A15A}" dt="2022-05-19T14:57:15.523" v="480" actId="26606"/>
          <ac:spMkLst>
            <pc:docMk/>
            <pc:sldMk cId="459174141" sldId="256"/>
            <ac:spMk id="23" creationId="{B8AA8937-D869-4CEB-9DB3-A2AAE5433D81}"/>
          </ac:spMkLst>
        </pc:spChg>
        <pc:spChg chg="add del">
          <ac:chgData name="Olaru Andrei" userId="66adc1c4a7c3a0c9" providerId="LiveId" clId="{9D8C86E4-80C9-4220-85ED-FD478D06A15A}" dt="2022-05-19T14:57:15.523" v="480" actId="26606"/>
          <ac:spMkLst>
            <pc:docMk/>
            <pc:sldMk cId="459174141" sldId="256"/>
            <ac:spMk id="25" creationId="{B84EE3D2-B06F-47DE-AAC1-4DB46BF88382}"/>
          </ac:spMkLst>
        </pc:spChg>
        <pc:spChg chg="add del">
          <ac:chgData name="Olaru Andrei" userId="66adc1c4a7c3a0c9" providerId="LiveId" clId="{9D8C86E4-80C9-4220-85ED-FD478D06A15A}" dt="2022-05-19T15:32:47.758" v="615" actId="26606"/>
          <ac:spMkLst>
            <pc:docMk/>
            <pc:sldMk cId="459174141" sldId="256"/>
            <ac:spMk id="119" creationId="{D3F13AAF-525E-4953-A67E-7B34FDB4D899}"/>
          </ac:spMkLst>
        </pc:spChg>
        <pc:spChg chg="add">
          <ac:chgData name="Olaru Andrei" userId="66adc1c4a7c3a0c9" providerId="LiveId" clId="{9D8C86E4-80C9-4220-85ED-FD478D06A15A}" dt="2022-05-19T15:32:47.758" v="615" actId="26606"/>
          <ac:spMkLst>
            <pc:docMk/>
            <pc:sldMk cId="459174141" sldId="256"/>
            <ac:spMk id="125" creationId="{1F4CD6D0-88B6-45F4-AC60-54587D3C92A0}"/>
          </ac:spMkLst>
        </pc:spChg>
        <pc:spChg chg="add">
          <ac:chgData name="Olaru Andrei" userId="66adc1c4a7c3a0c9" providerId="LiveId" clId="{9D8C86E4-80C9-4220-85ED-FD478D06A15A}" dt="2022-05-19T15:32:47.758" v="615" actId="26606"/>
          <ac:spMkLst>
            <pc:docMk/>
            <pc:sldMk cId="459174141" sldId="256"/>
            <ac:spMk id="127" creationId="{3092D32E-B1E6-4335-BD86-8461882A79A5}"/>
          </ac:spMkLst>
        </pc:spChg>
        <pc:grpChg chg="add del">
          <ac:chgData name="Olaru Andrei" userId="66adc1c4a7c3a0c9" providerId="LiveId" clId="{9D8C86E4-80C9-4220-85ED-FD478D06A15A}" dt="2022-05-19T14:57:15.523" v="480" actId="26606"/>
          <ac:grpSpMkLst>
            <pc:docMk/>
            <pc:sldMk cId="459174141" sldId="256"/>
            <ac:grpSpMk id="27" creationId="{6599FC7B-1DF7-4530-83E5-C095D4A2DE14}"/>
          </ac:grpSpMkLst>
        </pc:grpChg>
        <pc:grpChg chg="add">
          <ac:chgData name="Olaru Andrei" userId="66adc1c4a7c3a0c9" providerId="LiveId" clId="{9D8C86E4-80C9-4220-85ED-FD478D06A15A}" dt="2022-05-19T15:32:47.758" v="615" actId="26606"/>
          <ac:grpSpMkLst>
            <pc:docMk/>
            <pc:sldMk cId="459174141" sldId="256"/>
            <ac:grpSpMk id="129" creationId="{53D83BC4-A03A-4B80-BE2E-AB1542ABAD46}"/>
          </ac:grpSpMkLst>
        </pc:grpChg>
        <pc:picChg chg="add mod ord">
          <ac:chgData name="Olaru Andrei" userId="66adc1c4a7c3a0c9" providerId="LiveId" clId="{9D8C86E4-80C9-4220-85ED-FD478D06A15A}" dt="2022-05-19T15:32:47.758" v="615" actId="26606"/>
          <ac:picMkLst>
            <pc:docMk/>
            <pc:sldMk cId="459174141" sldId="256"/>
            <ac:picMk id="5" creationId="{106C59CE-24D4-C49A-C50F-DABA91497197}"/>
          </ac:picMkLst>
        </pc:picChg>
        <pc:cxnChg chg="add del">
          <ac:chgData name="Olaru Andrei" userId="66adc1c4a7c3a0c9" providerId="LiveId" clId="{9D8C86E4-80C9-4220-85ED-FD478D06A15A}" dt="2022-05-19T15:32:47.758" v="615" actId="26606"/>
          <ac:cxnSpMkLst>
            <pc:docMk/>
            <pc:sldMk cId="459174141" sldId="256"/>
            <ac:cxnSpMk id="120" creationId="{32E97E5C-7A5F-424E-AAE4-654396E90799}"/>
          </ac:cxnSpMkLst>
        </pc:cxnChg>
      </pc:sldChg>
      <pc:sldChg chg="addSp delSp modSp del mod setBg modClrScheme chgLayout">
        <pc:chgData name="Olaru Andrei" userId="66adc1c4a7c3a0c9" providerId="LiveId" clId="{9D8C86E4-80C9-4220-85ED-FD478D06A15A}" dt="2022-05-19T14:53:19.389" v="347" actId="47"/>
        <pc:sldMkLst>
          <pc:docMk/>
          <pc:sldMk cId="2649009648" sldId="256"/>
        </pc:sldMkLst>
        <pc:spChg chg="del mod">
          <ac:chgData name="Olaru Andrei" userId="66adc1c4a7c3a0c9" providerId="LiveId" clId="{9D8C86E4-80C9-4220-85ED-FD478D06A15A}" dt="2022-05-19T14:48:57.736" v="327" actId="478"/>
          <ac:spMkLst>
            <pc:docMk/>
            <pc:sldMk cId="2649009648" sldId="256"/>
            <ac:spMk id="2" creationId="{9E6AEFDF-074F-378F-5923-129936E6AA73}"/>
          </ac:spMkLst>
        </pc:spChg>
        <pc:spChg chg="del mod ord">
          <ac:chgData name="Olaru Andrei" userId="66adc1c4a7c3a0c9" providerId="LiveId" clId="{9D8C86E4-80C9-4220-85ED-FD478D06A15A}" dt="2022-05-19T14:53:14.520" v="344" actId="478"/>
          <ac:spMkLst>
            <pc:docMk/>
            <pc:sldMk cId="2649009648" sldId="256"/>
            <ac:spMk id="3" creationId="{232CCCA4-9A42-A0A4-56B9-EC60944487E5}"/>
          </ac:spMkLst>
        </pc:spChg>
        <pc:spChg chg="add del">
          <ac:chgData name="Olaru Andrei" userId="66adc1c4a7c3a0c9" providerId="LiveId" clId="{9D8C86E4-80C9-4220-85ED-FD478D06A15A}" dt="2022-05-19T14:48:28.964" v="322" actId="26606"/>
          <ac:spMkLst>
            <pc:docMk/>
            <pc:sldMk cId="2649009648" sldId="256"/>
            <ac:spMk id="9" creationId="{37FDDF72-DE39-4F99-A3C1-DD9D7815D7DB}"/>
          </ac:spMkLst>
        </pc:spChg>
        <pc:spChg chg="add del mod">
          <ac:chgData name="Olaru Andrei" userId="66adc1c4a7c3a0c9" providerId="LiveId" clId="{9D8C86E4-80C9-4220-85ED-FD478D06A15A}" dt="2022-05-19T14:53:14.520" v="344" actId="478"/>
          <ac:spMkLst>
            <pc:docMk/>
            <pc:sldMk cId="2649009648" sldId="256"/>
            <ac:spMk id="10" creationId="{85F53605-3E8B-4B36-D270-1C68D5296B3E}"/>
          </ac:spMkLst>
        </pc:spChg>
        <pc:spChg chg="add del">
          <ac:chgData name="Olaru Andrei" userId="66adc1c4a7c3a0c9" providerId="LiveId" clId="{9D8C86E4-80C9-4220-85ED-FD478D06A15A}" dt="2022-05-19T14:48:28.964" v="322" actId="26606"/>
          <ac:spMkLst>
            <pc:docMk/>
            <pc:sldMk cId="2649009648" sldId="256"/>
            <ac:spMk id="11" creationId="{5E4ECE80-3AD1-450C-B62A-98788F193948}"/>
          </ac:spMkLst>
        </pc:spChg>
        <pc:spChg chg="add del mod">
          <ac:chgData name="Olaru Andrei" userId="66adc1c4a7c3a0c9" providerId="LiveId" clId="{9D8C86E4-80C9-4220-85ED-FD478D06A15A}" dt="2022-05-19T14:53:15.233" v="345" actId="478"/>
          <ac:spMkLst>
            <pc:docMk/>
            <pc:sldMk cId="2649009648" sldId="256"/>
            <ac:spMk id="12" creationId="{194F981E-F5D3-6BD9-A23C-5DA60E1A910A}"/>
          </ac:spMkLst>
        </pc:spChg>
        <pc:spChg chg="add del">
          <ac:chgData name="Olaru Andrei" userId="66adc1c4a7c3a0c9" providerId="LiveId" clId="{9D8C86E4-80C9-4220-85ED-FD478D06A15A}" dt="2022-05-19T14:48:28.964" v="322" actId="26606"/>
          <ac:spMkLst>
            <pc:docMk/>
            <pc:sldMk cId="2649009648" sldId="256"/>
            <ac:spMk id="13" creationId="{C4056FD6-9767-4B1A-ACC2-9883F6A5B86D}"/>
          </ac:spMkLst>
        </pc:spChg>
        <pc:spChg chg="add del">
          <ac:chgData name="Olaru Andrei" userId="66adc1c4a7c3a0c9" providerId="LiveId" clId="{9D8C86E4-80C9-4220-85ED-FD478D06A15A}" dt="2022-05-19T14:49:18.424" v="331" actId="26606"/>
          <ac:spMkLst>
            <pc:docMk/>
            <pc:sldMk cId="2649009648" sldId="256"/>
            <ac:spMk id="18" creationId="{DF0CAD46-2E46-44EB-A063-C05881768CE6}"/>
          </ac:spMkLst>
        </pc:spChg>
        <pc:spChg chg="add del">
          <ac:chgData name="Olaru Andrei" userId="66adc1c4a7c3a0c9" providerId="LiveId" clId="{9D8C86E4-80C9-4220-85ED-FD478D06A15A}" dt="2022-05-19T14:49:18.424" v="331" actId="26606"/>
          <ac:spMkLst>
            <pc:docMk/>
            <pc:sldMk cId="2649009648" sldId="256"/>
            <ac:spMk id="20" creationId="{0FDFF237-4369-41A3-9CE4-CD1A68139E16}"/>
          </ac:spMkLst>
        </pc:spChg>
        <pc:spChg chg="add del">
          <ac:chgData name="Olaru Andrei" userId="66adc1c4a7c3a0c9" providerId="LiveId" clId="{9D8C86E4-80C9-4220-85ED-FD478D06A15A}" dt="2022-05-19T14:53:14.520" v="344" actId="478"/>
          <ac:spMkLst>
            <pc:docMk/>
            <pc:sldMk cId="2649009648" sldId="256"/>
            <ac:spMk id="30" creationId="{9B45BA4C-9B54-4496-821F-9E0985CA984D}"/>
          </ac:spMkLst>
        </pc:spChg>
        <pc:spChg chg="add del">
          <ac:chgData name="Olaru Andrei" userId="66adc1c4a7c3a0c9" providerId="LiveId" clId="{9D8C86E4-80C9-4220-85ED-FD478D06A15A}" dt="2022-05-19T14:53:14.520" v="344" actId="478"/>
          <ac:spMkLst>
            <pc:docMk/>
            <pc:sldMk cId="2649009648" sldId="256"/>
            <ac:spMk id="32" creationId="{85E1BB9D-FAFF-4C3E-9E44-13F8FBABCD62}"/>
          </ac:spMkLst>
        </pc:spChg>
        <pc:spChg chg="add del">
          <ac:chgData name="Olaru Andrei" userId="66adc1c4a7c3a0c9" providerId="LiveId" clId="{9D8C86E4-80C9-4220-85ED-FD478D06A15A}" dt="2022-05-19T14:53:14.520" v="344" actId="478"/>
          <ac:spMkLst>
            <pc:docMk/>
            <pc:sldMk cId="2649009648" sldId="256"/>
            <ac:spMk id="34" creationId="{47C897C6-901F-410E-B2AC-162ED94B010E}"/>
          </ac:spMkLst>
        </pc:spChg>
        <pc:grpChg chg="add del">
          <ac:chgData name="Olaru Andrei" userId="66adc1c4a7c3a0c9" providerId="LiveId" clId="{9D8C86E4-80C9-4220-85ED-FD478D06A15A}" dt="2022-05-19T14:49:18.424" v="331" actId="26606"/>
          <ac:grpSpMkLst>
            <pc:docMk/>
            <pc:sldMk cId="2649009648" sldId="256"/>
            <ac:grpSpMk id="22" creationId="{C3E45FAB-3768-4529-B0E8-A0E9BE5E382B}"/>
          </ac:grpSpMkLst>
        </pc:grpChg>
        <pc:picChg chg="add del mod ord">
          <ac:chgData name="Olaru Andrei" userId="66adc1c4a7c3a0c9" providerId="LiveId" clId="{9D8C86E4-80C9-4220-85ED-FD478D06A15A}" dt="2022-05-19T14:53:14.520" v="344" actId="478"/>
          <ac:picMkLst>
            <pc:docMk/>
            <pc:sldMk cId="2649009648" sldId="256"/>
            <ac:picMk id="4" creationId="{7747A72A-B9B9-3BB9-7E85-B6C2CF19ADEF}"/>
          </ac:picMkLst>
        </pc:picChg>
        <pc:picChg chg="add del mod">
          <ac:chgData name="Olaru Andrei" userId="66adc1c4a7c3a0c9" providerId="LiveId" clId="{9D8C86E4-80C9-4220-85ED-FD478D06A15A}" dt="2022-05-19T14:53:13.500" v="343" actId="478"/>
          <ac:picMkLst>
            <pc:docMk/>
            <pc:sldMk cId="2649009648" sldId="256"/>
            <ac:picMk id="6" creationId="{B05ED30F-92E4-0279-2F41-441498F5A70A}"/>
          </ac:picMkLst>
        </pc:picChg>
        <pc:picChg chg="add del mod">
          <ac:chgData name="Olaru Andrei" userId="66adc1c4a7c3a0c9" providerId="LiveId" clId="{9D8C86E4-80C9-4220-85ED-FD478D06A15A}" dt="2022-05-19T14:45:26.773" v="118"/>
          <ac:picMkLst>
            <pc:docMk/>
            <pc:sldMk cId="2649009648" sldId="256"/>
            <ac:picMk id="8" creationId="{BDEFEFF4-AEAC-F0E5-A5A4-5C2180306AD6}"/>
          </ac:picMkLst>
        </pc:picChg>
      </pc:sldChg>
      <pc:sldChg chg="new del">
        <pc:chgData name="Olaru Andrei" userId="66adc1c4a7c3a0c9" providerId="LiveId" clId="{9D8C86E4-80C9-4220-85ED-FD478D06A15A}" dt="2022-05-19T14:53:23.231" v="348" actId="2696"/>
        <pc:sldMkLst>
          <pc:docMk/>
          <pc:sldMk cId="1344151630" sldId="257"/>
        </pc:sldMkLst>
      </pc:sldChg>
      <pc:sldChg chg="addSp delSp modSp new mod setBg">
        <pc:chgData name="Olaru Andrei" userId="66adc1c4a7c3a0c9" providerId="LiveId" clId="{9D8C86E4-80C9-4220-85ED-FD478D06A15A}" dt="2022-05-19T16:43:45.755" v="2069" actId="403"/>
        <pc:sldMkLst>
          <pc:docMk/>
          <pc:sldMk cId="1954549293" sldId="257"/>
        </pc:sldMkLst>
        <pc:spChg chg="mod">
          <ac:chgData name="Olaru Andrei" userId="66adc1c4a7c3a0c9" providerId="LiveId" clId="{9D8C86E4-80C9-4220-85ED-FD478D06A15A}" dt="2022-05-19T16:43:26.306" v="2057" actId="26606"/>
          <ac:spMkLst>
            <pc:docMk/>
            <pc:sldMk cId="1954549293" sldId="257"/>
            <ac:spMk id="2" creationId="{9DB209D4-B69B-E07A-7EC5-7F6A8B59311B}"/>
          </ac:spMkLst>
        </pc:spChg>
        <pc:spChg chg="mod ord">
          <ac:chgData name="Olaru Andrei" userId="66adc1c4a7c3a0c9" providerId="LiveId" clId="{9D8C86E4-80C9-4220-85ED-FD478D06A15A}" dt="2022-05-19T16:43:45.755" v="2069" actId="403"/>
          <ac:spMkLst>
            <pc:docMk/>
            <pc:sldMk cId="1954549293" sldId="257"/>
            <ac:spMk id="3" creationId="{596FEA06-34B4-B776-E4E5-79DC179AAEF4}"/>
          </ac:spMkLst>
        </pc:spChg>
        <pc:spChg chg="add del">
          <ac:chgData name="Olaru Andrei" userId="66adc1c4a7c3a0c9" providerId="LiveId" clId="{9D8C86E4-80C9-4220-85ED-FD478D06A15A}" dt="2022-05-19T16:43:03.111" v="2048" actId="26606"/>
          <ac:spMkLst>
            <pc:docMk/>
            <pc:sldMk cId="1954549293" sldId="257"/>
            <ac:spMk id="71" creationId="{B65AA36A-D7CC-493C-A0EE-F8AC3564D17D}"/>
          </ac:spMkLst>
        </pc:spChg>
        <pc:spChg chg="add del">
          <ac:chgData name="Olaru Andrei" userId="66adc1c4a7c3a0c9" providerId="LiveId" clId="{9D8C86E4-80C9-4220-85ED-FD478D06A15A}" dt="2022-05-19T16:43:04.658" v="2050" actId="26606"/>
          <ac:spMkLst>
            <pc:docMk/>
            <pc:sldMk cId="1954549293" sldId="257"/>
            <ac:spMk id="1028" creationId="{3268346D-5E77-4906-AC8D-57FB88F111CD}"/>
          </ac:spMkLst>
        </pc:spChg>
        <pc:spChg chg="add del">
          <ac:chgData name="Olaru Andrei" userId="66adc1c4a7c3a0c9" providerId="LiveId" clId="{9D8C86E4-80C9-4220-85ED-FD478D06A15A}" dt="2022-05-19T16:43:08.858" v="2052" actId="26606"/>
          <ac:spMkLst>
            <pc:docMk/>
            <pc:sldMk cId="1954549293" sldId="257"/>
            <ac:spMk id="1031" creationId="{B65AA36A-D7CC-493C-A0EE-F8AC3564D17D}"/>
          </ac:spMkLst>
        </pc:spChg>
        <pc:spChg chg="add del">
          <ac:chgData name="Olaru Andrei" userId="66adc1c4a7c3a0c9" providerId="LiveId" clId="{9D8C86E4-80C9-4220-85ED-FD478D06A15A}" dt="2022-05-19T16:43:13.201" v="2054" actId="26606"/>
          <ac:spMkLst>
            <pc:docMk/>
            <pc:sldMk cId="1954549293" sldId="257"/>
            <ac:spMk id="1034" creationId="{EEE96A74-B62B-4642-AB22-7776A5F48CE7}"/>
          </ac:spMkLst>
        </pc:spChg>
        <pc:spChg chg="add del">
          <ac:chgData name="Olaru Andrei" userId="66adc1c4a7c3a0c9" providerId="LiveId" clId="{9D8C86E4-80C9-4220-85ED-FD478D06A15A}" dt="2022-05-19T16:43:26.301" v="2056" actId="26606"/>
          <ac:spMkLst>
            <pc:docMk/>
            <pc:sldMk cId="1954549293" sldId="257"/>
            <ac:spMk id="1037" creationId="{DB66C9CD-6BF4-44CA-8078-0BB819080761}"/>
          </ac:spMkLst>
        </pc:spChg>
        <pc:spChg chg="add">
          <ac:chgData name="Olaru Andrei" userId="66adc1c4a7c3a0c9" providerId="LiveId" clId="{9D8C86E4-80C9-4220-85ED-FD478D06A15A}" dt="2022-05-19T16:43:26.306" v="2057" actId="26606"/>
          <ac:spMkLst>
            <pc:docMk/>
            <pc:sldMk cId="1954549293" sldId="257"/>
            <ac:spMk id="1040" creationId="{DB66C9CD-6BF4-44CA-8078-0BB819080761}"/>
          </ac:spMkLst>
        </pc:spChg>
        <pc:picChg chg="add mod">
          <ac:chgData name="Olaru Andrei" userId="66adc1c4a7c3a0c9" providerId="LiveId" clId="{9D8C86E4-80C9-4220-85ED-FD478D06A15A}" dt="2022-05-19T16:43:26.306" v="2057" actId="26606"/>
          <ac:picMkLst>
            <pc:docMk/>
            <pc:sldMk cId="1954549293" sldId="257"/>
            <ac:picMk id="1026" creationId="{D482D7BD-9672-CD1D-EEAB-8AD4152CC4D3}"/>
          </ac:picMkLst>
        </pc:picChg>
        <pc:cxnChg chg="add del">
          <ac:chgData name="Olaru Andrei" userId="66adc1c4a7c3a0c9" providerId="LiveId" clId="{9D8C86E4-80C9-4220-85ED-FD478D06A15A}" dt="2022-05-19T16:43:03.111" v="2048" actId="26606"/>
          <ac:cxnSpMkLst>
            <pc:docMk/>
            <pc:sldMk cId="1954549293" sldId="257"/>
            <ac:cxnSpMk id="73" creationId="{1850A2DA-FC3C-4E59-9724-29CF2777D32C}"/>
          </ac:cxnSpMkLst>
        </pc:cxnChg>
        <pc:cxnChg chg="add del">
          <ac:chgData name="Olaru Andrei" userId="66adc1c4a7c3a0c9" providerId="LiveId" clId="{9D8C86E4-80C9-4220-85ED-FD478D06A15A}" dt="2022-05-19T16:43:04.658" v="2050" actId="26606"/>
          <ac:cxnSpMkLst>
            <pc:docMk/>
            <pc:sldMk cId="1954549293" sldId="257"/>
            <ac:cxnSpMk id="1029" creationId="{4CBC1FDF-AE13-4731-B38F-2761BDFDBB0E}"/>
          </ac:cxnSpMkLst>
        </pc:cxnChg>
        <pc:cxnChg chg="add del">
          <ac:chgData name="Olaru Andrei" userId="66adc1c4a7c3a0c9" providerId="LiveId" clId="{9D8C86E4-80C9-4220-85ED-FD478D06A15A}" dt="2022-05-19T16:43:08.858" v="2052" actId="26606"/>
          <ac:cxnSpMkLst>
            <pc:docMk/>
            <pc:sldMk cId="1954549293" sldId="257"/>
            <ac:cxnSpMk id="1032" creationId="{E1C2E33F-4B1D-4F8B-B721-96313EA29404}"/>
          </ac:cxnSpMkLst>
        </pc:cxnChg>
        <pc:cxnChg chg="add del">
          <ac:chgData name="Olaru Andrei" userId="66adc1c4a7c3a0c9" providerId="LiveId" clId="{9D8C86E4-80C9-4220-85ED-FD478D06A15A}" dt="2022-05-19T16:43:13.201" v="2054" actId="26606"/>
          <ac:cxnSpMkLst>
            <pc:docMk/>
            <pc:sldMk cId="1954549293" sldId="257"/>
            <ac:cxnSpMk id="1035" creationId="{3A513CAD-9784-4D35-BAF9-1F7DDD697BDB}"/>
          </ac:cxnSpMkLst>
        </pc:cxnChg>
        <pc:cxnChg chg="add del">
          <ac:chgData name="Olaru Andrei" userId="66adc1c4a7c3a0c9" providerId="LiveId" clId="{9D8C86E4-80C9-4220-85ED-FD478D06A15A}" dt="2022-05-19T16:43:26.301" v="2056" actId="26606"/>
          <ac:cxnSpMkLst>
            <pc:docMk/>
            <pc:sldMk cId="1954549293" sldId="257"/>
            <ac:cxnSpMk id="1038" creationId="{C05D45D7-984D-4CDD-B1BC-0CF407C72275}"/>
          </ac:cxnSpMkLst>
        </pc:cxnChg>
        <pc:cxnChg chg="add">
          <ac:chgData name="Olaru Andrei" userId="66adc1c4a7c3a0c9" providerId="LiveId" clId="{9D8C86E4-80C9-4220-85ED-FD478D06A15A}" dt="2022-05-19T16:43:26.306" v="2057" actId="26606"/>
          <ac:cxnSpMkLst>
            <pc:docMk/>
            <pc:sldMk cId="1954549293" sldId="257"/>
            <ac:cxnSpMk id="1041" creationId="{76D745DA-D03E-47A2-9936-01C39D51A469}"/>
          </ac:cxnSpMkLst>
        </pc:cxnChg>
      </pc:sldChg>
      <pc:sldChg chg="modSp new mod">
        <pc:chgData name="Olaru Andrei" userId="66adc1c4a7c3a0c9" providerId="LiveId" clId="{9D8C86E4-80C9-4220-85ED-FD478D06A15A}" dt="2022-05-19T17:29:35.958" v="4419" actId="20577"/>
        <pc:sldMkLst>
          <pc:docMk/>
          <pc:sldMk cId="1331304957" sldId="258"/>
        </pc:sldMkLst>
        <pc:spChg chg="mod">
          <ac:chgData name="Olaru Andrei" userId="66adc1c4a7c3a0c9" providerId="LiveId" clId="{9D8C86E4-80C9-4220-85ED-FD478D06A15A}" dt="2022-05-19T16:45:21.673" v="2126" actId="122"/>
          <ac:spMkLst>
            <pc:docMk/>
            <pc:sldMk cId="1331304957" sldId="258"/>
            <ac:spMk id="2" creationId="{422EDE9E-13FF-119D-B106-0782C07E6B5A}"/>
          </ac:spMkLst>
        </pc:spChg>
        <pc:spChg chg="mod">
          <ac:chgData name="Olaru Andrei" userId="66adc1c4a7c3a0c9" providerId="LiveId" clId="{9D8C86E4-80C9-4220-85ED-FD478D06A15A}" dt="2022-05-19T17:29:35.958" v="4419" actId="20577"/>
          <ac:spMkLst>
            <pc:docMk/>
            <pc:sldMk cId="1331304957" sldId="258"/>
            <ac:spMk id="3" creationId="{062054D3-4852-370A-6716-4A4EA9B2FFA7}"/>
          </ac:spMkLst>
        </pc:spChg>
      </pc:sldChg>
      <pc:sldChg chg="addSp delSp modSp new mod setBg">
        <pc:chgData name="Olaru Andrei" userId="66adc1c4a7c3a0c9" providerId="LiveId" clId="{9D8C86E4-80C9-4220-85ED-FD478D06A15A}" dt="2022-05-19T17:49:13.589" v="5544" actId="20577"/>
        <pc:sldMkLst>
          <pc:docMk/>
          <pc:sldMk cId="2327642951" sldId="259"/>
        </pc:sldMkLst>
        <pc:spChg chg="mod">
          <ac:chgData name="Olaru Andrei" userId="66adc1c4a7c3a0c9" providerId="LiveId" clId="{9D8C86E4-80C9-4220-85ED-FD478D06A15A}" dt="2022-05-19T17:43:28.675" v="5253" actId="26606"/>
          <ac:spMkLst>
            <pc:docMk/>
            <pc:sldMk cId="2327642951" sldId="259"/>
            <ac:spMk id="2" creationId="{E4171418-DDC8-3EA1-0705-27C35A54FD27}"/>
          </ac:spMkLst>
        </pc:spChg>
        <pc:spChg chg="del">
          <ac:chgData name="Olaru Andrei" userId="66adc1c4a7c3a0c9" providerId="LiveId" clId="{9D8C86E4-80C9-4220-85ED-FD478D06A15A}" dt="2022-05-19T17:29:14.678" v="4401"/>
          <ac:spMkLst>
            <pc:docMk/>
            <pc:sldMk cId="2327642951" sldId="259"/>
            <ac:spMk id="3" creationId="{77635F32-C416-067A-5666-940BE49CAE6E}"/>
          </ac:spMkLst>
        </pc:spChg>
        <pc:spChg chg="add del mod">
          <ac:chgData name="Olaru Andrei" userId="66adc1c4a7c3a0c9" providerId="LiveId" clId="{9D8C86E4-80C9-4220-85ED-FD478D06A15A}" dt="2022-05-19T17:43:22.183" v="5252"/>
          <ac:spMkLst>
            <pc:docMk/>
            <pc:sldMk cId="2327642951" sldId="259"/>
            <ac:spMk id="6" creationId="{405697BE-EA28-6664-47B9-673BCFF0EC40}"/>
          </ac:spMkLst>
        </pc:spChg>
        <pc:spChg chg="add mod ord">
          <ac:chgData name="Olaru Andrei" userId="66adc1c4a7c3a0c9" providerId="LiveId" clId="{9D8C86E4-80C9-4220-85ED-FD478D06A15A}" dt="2022-05-19T17:49:13.589" v="5544" actId="20577"/>
          <ac:spMkLst>
            <pc:docMk/>
            <pc:sldMk cId="2327642951" sldId="259"/>
            <ac:spMk id="8" creationId="{39252ACE-2939-2744-EBB9-738B32317348}"/>
          </ac:spMkLst>
        </pc:spChg>
        <pc:spChg chg="add">
          <ac:chgData name="Olaru Andrei" userId="66adc1c4a7c3a0c9" providerId="LiveId" clId="{9D8C86E4-80C9-4220-85ED-FD478D06A15A}" dt="2022-05-19T17:43:28.675" v="5253" actId="26606"/>
          <ac:spMkLst>
            <pc:docMk/>
            <pc:sldMk cId="2327642951" sldId="259"/>
            <ac:spMk id="71" creationId="{3268346D-5E77-4906-AC8D-57FB88F111CD}"/>
          </ac:spMkLst>
        </pc:spChg>
        <pc:spChg chg="add">
          <ac:chgData name="Olaru Andrei" userId="66adc1c4a7c3a0c9" providerId="LiveId" clId="{9D8C86E4-80C9-4220-85ED-FD478D06A15A}" dt="2022-05-19T17:43:28.675" v="5253" actId="26606"/>
          <ac:spMkLst>
            <pc:docMk/>
            <pc:sldMk cId="2327642951" sldId="259"/>
            <ac:spMk id="73" creationId="{4168C6BE-41CC-4C4D-850F-F82321AE7B18}"/>
          </ac:spMkLst>
        </pc:spChg>
        <pc:picChg chg="add del mod">
          <ac:chgData name="Olaru Andrei" userId="66adc1c4a7c3a0c9" providerId="LiveId" clId="{9D8C86E4-80C9-4220-85ED-FD478D06A15A}" dt="2022-05-19T17:42:12.011" v="5245" actId="478"/>
          <ac:picMkLst>
            <pc:docMk/>
            <pc:sldMk cId="2327642951" sldId="259"/>
            <ac:picMk id="5" creationId="{FD6A07C0-95DF-9CC8-0337-E2ED8F6A5652}"/>
          </ac:picMkLst>
        </pc:picChg>
        <pc:picChg chg="add mod">
          <ac:chgData name="Olaru Andrei" userId="66adc1c4a7c3a0c9" providerId="LiveId" clId="{9D8C86E4-80C9-4220-85ED-FD478D06A15A}" dt="2022-05-19T17:46:23.581" v="5259" actId="14100"/>
          <ac:picMkLst>
            <pc:docMk/>
            <pc:sldMk cId="2327642951" sldId="259"/>
            <ac:picMk id="3074" creationId="{88AF4929-06A2-1A47-8548-2E25B2F7DB78}"/>
          </ac:picMkLst>
        </pc:picChg>
        <pc:cxnChg chg="add">
          <ac:chgData name="Olaru Andrei" userId="66adc1c4a7c3a0c9" providerId="LiveId" clId="{9D8C86E4-80C9-4220-85ED-FD478D06A15A}" dt="2022-05-19T17:43:28.675" v="5253" actId="26606"/>
          <ac:cxnSpMkLst>
            <pc:docMk/>
            <pc:sldMk cId="2327642951" sldId="259"/>
            <ac:cxnSpMk id="75" creationId="{4CBC1FDF-AE13-4731-B38F-2761BDFDBB0E}"/>
          </ac:cxnSpMkLst>
        </pc:cxnChg>
      </pc:sldChg>
      <pc:sldChg chg="addSp delSp modSp new mod">
        <pc:chgData name="Olaru Andrei" userId="66adc1c4a7c3a0c9" providerId="LiveId" clId="{9D8C86E4-80C9-4220-85ED-FD478D06A15A}" dt="2022-05-19T17:17:33.779" v="4400" actId="20577"/>
        <pc:sldMkLst>
          <pc:docMk/>
          <pc:sldMk cId="3388630289" sldId="260"/>
        </pc:sldMkLst>
        <pc:spChg chg="mod">
          <ac:chgData name="Olaru Andrei" userId="66adc1c4a7c3a0c9" providerId="LiveId" clId="{9D8C86E4-80C9-4220-85ED-FD478D06A15A}" dt="2022-05-19T17:17:33.779" v="4400" actId="20577"/>
          <ac:spMkLst>
            <pc:docMk/>
            <pc:sldMk cId="3388630289" sldId="260"/>
            <ac:spMk id="2" creationId="{190B0DD4-311B-ACED-34C1-A3A550139ABB}"/>
          </ac:spMkLst>
        </pc:spChg>
        <pc:spChg chg="del">
          <ac:chgData name="Olaru Andrei" userId="66adc1c4a7c3a0c9" providerId="LiveId" clId="{9D8C86E4-80C9-4220-85ED-FD478D06A15A}" dt="2022-05-19T17:16:24.285" v="4279"/>
          <ac:spMkLst>
            <pc:docMk/>
            <pc:sldMk cId="3388630289" sldId="260"/>
            <ac:spMk id="3" creationId="{9C0752A6-34E0-8288-8B08-E7F40F1079CB}"/>
          </ac:spMkLst>
        </pc:spChg>
        <pc:spChg chg="add del mod">
          <ac:chgData name="Olaru Andrei" userId="66adc1c4a7c3a0c9" providerId="LiveId" clId="{9D8C86E4-80C9-4220-85ED-FD478D06A15A}" dt="2022-05-19T17:16:33.627" v="4280"/>
          <ac:spMkLst>
            <pc:docMk/>
            <pc:sldMk cId="3388630289" sldId="260"/>
            <ac:spMk id="4" creationId="{BC6BF6F7-5A66-1957-DCD3-DFA04BE2BD1B}"/>
          </ac:spMkLst>
        </pc:spChg>
        <pc:spChg chg="add del mod">
          <ac:chgData name="Olaru Andrei" userId="66adc1c4a7c3a0c9" providerId="LiveId" clId="{9D8C86E4-80C9-4220-85ED-FD478D06A15A}" dt="2022-05-19T17:16:41.497" v="4281"/>
          <ac:spMkLst>
            <pc:docMk/>
            <pc:sldMk cId="3388630289" sldId="260"/>
            <ac:spMk id="5" creationId="{64166B20-D713-0549-0EDB-D6A489B3EACF}"/>
          </ac:spMkLst>
        </pc:spChg>
        <pc:picChg chg="add mod">
          <ac:chgData name="Olaru Andrei" userId="66adc1c4a7c3a0c9" providerId="LiveId" clId="{9D8C86E4-80C9-4220-85ED-FD478D06A15A}" dt="2022-05-19T17:16:42.703" v="4283" actId="962"/>
          <ac:picMkLst>
            <pc:docMk/>
            <pc:sldMk cId="3388630289" sldId="260"/>
            <ac:picMk id="7" creationId="{A0870AE2-A5B1-959E-AEB5-CFF66C3FE5C9}"/>
          </ac:picMkLst>
        </pc:picChg>
      </pc:sldChg>
      <pc:sldChg chg="addSp modSp new mod">
        <pc:chgData name="Olaru Andrei" userId="66adc1c4a7c3a0c9" providerId="LiveId" clId="{9D8C86E4-80C9-4220-85ED-FD478D06A15A}" dt="2022-05-19T17:55:25.559" v="5897" actId="20577"/>
        <pc:sldMkLst>
          <pc:docMk/>
          <pc:sldMk cId="1608878449" sldId="261"/>
        </pc:sldMkLst>
        <pc:spChg chg="mod">
          <ac:chgData name="Olaru Andrei" userId="66adc1c4a7c3a0c9" providerId="LiveId" clId="{9D8C86E4-80C9-4220-85ED-FD478D06A15A}" dt="2022-05-19T17:51:31.767" v="5607" actId="404"/>
          <ac:spMkLst>
            <pc:docMk/>
            <pc:sldMk cId="1608878449" sldId="261"/>
            <ac:spMk id="2" creationId="{E02857BF-D51B-80B8-15C9-1C5618F704A7}"/>
          </ac:spMkLst>
        </pc:spChg>
        <pc:spChg chg="mod">
          <ac:chgData name="Olaru Andrei" userId="66adc1c4a7c3a0c9" providerId="LiveId" clId="{9D8C86E4-80C9-4220-85ED-FD478D06A15A}" dt="2022-05-19T17:55:25.559" v="5897" actId="20577"/>
          <ac:spMkLst>
            <pc:docMk/>
            <pc:sldMk cId="1608878449" sldId="261"/>
            <ac:spMk id="3" creationId="{33FDA35C-7628-76E5-4E55-98D6079DD14E}"/>
          </ac:spMkLst>
        </pc:spChg>
        <pc:picChg chg="add mod">
          <ac:chgData name="Olaru Andrei" userId="66adc1c4a7c3a0c9" providerId="LiveId" clId="{9D8C86E4-80C9-4220-85ED-FD478D06A15A}" dt="2022-05-19T17:50:35.586" v="5547" actId="1076"/>
          <ac:picMkLst>
            <pc:docMk/>
            <pc:sldMk cId="1608878449" sldId="261"/>
            <ac:picMk id="5" creationId="{131B4C9E-A7AE-AACC-CA36-42B478E536BF}"/>
          </ac:picMkLst>
        </pc:picChg>
      </pc:sldChg>
      <pc:sldChg chg="modSp new mod">
        <pc:chgData name="Olaru Andrei" userId="66adc1c4a7c3a0c9" providerId="LiveId" clId="{9D8C86E4-80C9-4220-85ED-FD478D06A15A}" dt="2022-05-19T18:38:49.189" v="7680" actId="27636"/>
        <pc:sldMkLst>
          <pc:docMk/>
          <pc:sldMk cId="971858567" sldId="262"/>
        </pc:sldMkLst>
        <pc:spChg chg="mod">
          <ac:chgData name="Olaru Andrei" userId="66adc1c4a7c3a0c9" providerId="LiveId" clId="{9D8C86E4-80C9-4220-85ED-FD478D06A15A}" dt="2022-05-19T17:55:41.541" v="5911" actId="122"/>
          <ac:spMkLst>
            <pc:docMk/>
            <pc:sldMk cId="971858567" sldId="262"/>
            <ac:spMk id="2" creationId="{0DF6E8C4-DFE3-95F8-3818-F94B367E9A42}"/>
          </ac:spMkLst>
        </pc:spChg>
        <pc:spChg chg="mod">
          <ac:chgData name="Olaru Andrei" userId="66adc1c4a7c3a0c9" providerId="LiveId" clId="{9D8C86E4-80C9-4220-85ED-FD478D06A15A}" dt="2022-05-19T18:38:49.189" v="7680" actId="27636"/>
          <ac:spMkLst>
            <pc:docMk/>
            <pc:sldMk cId="971858567" sldId="262"/>
            <ac:spMk id="3" creationId="{AD5CD6D7-85D3-9B47-F9AA-F2E0C7DBC919}"/>
          </ac:spMkLst>
        </pc:spChg>
      </pc:sldChg>
      <pc:sldChg chg="modSp new mod">
        <pc:chgData name="Olaru Andrei" userId="66adc1c4a7c3a0c9" providerId="LiveId" clId="{9D8C86E4-80C9-4220-85ED-FD478D06A15A}" dt="2022-05-19T18:09:44.419" v="6952" actId="5793"/>
        <pc:sldMkLst>
          <pc:docMk/>
          <pc:sldMk cId="4050487087" sldId="263"/>
        </pc:sldMkLst>
        <pc:spChg chg="mod">
          <ac:chgData name="Olaru Andrei" userId="66adc1c4a7c3a0c9" providerId="LiveId" clId="{9D8C86E4-80C9-4220-85ED-FD478D06A15A}" dt="2022-05-19T17:58:15.084" v="5959" actId="122"/>
          <ac:spMkLst>
            <pc:docMk/>
            <pc:sldMk cId="4050487087" sldId="263"/>
            <ac:spMk id="2" creationId="{FC413874-DE1D-5649-5A85-89C8F2190628}"/>
          </ac:spMkLst>
        </pc:spChg>
        <pc:spChg chg="mod">
          <ac:chgData name="Olaru Andrei" userId="66adc1c4a7c3a0c9" providerId="LiveId" clId="{9D8C86E4-80C9-4220-85ED-FD478D06A15A}" dt="2022-05-19T18:09:44.419" v="6952" actId="5793"/>
          <ac:spMkLst>
            <pc:docMk/>
            <pc:sldMk cId="4050487087" sldId="263"/>
            <ac:spMk id="3" creationId="{E49DDD62-FF4F-BB4E-595B-9C8B73EE78F6}"/>
          </ac:spMkLst>
        </pc:spChg>
      </pc:sldChg>
      <pc:sldChg chg="addSp delSp modSp new mod setBg">
        <pc:chgData name="Olaru Andrei" userId="66adc1c4a7c3a0c9" providerId="LiveId" clId="{9D8C86E4-80C9-4220-85ED-FD478D06A15A}" dt="2022-05-19T18:41:26.720" v="7692" actId="13822"/>
        <pc:sldMkLst>
          <pc:docMk/>
          <pc:sldMk cId="2095394726" sldId="264"/>
        </pc:sldMkLst>
        <pc:spChg chg="del mod">
          <ac:chgData name="Olaru Andrei" userId="66adc1c4a7c3a0c9" providerId="LiveId" clId="{9D8C86E4-80C9-4220-85ED-FD478D06A15A}" dt="2022-05-19T18:28:34.777" v="6985" actId="478"/>
          <ac:spMkLst>
            <pc:docMk/>
            <pc:sldMk cId="2095394726" sldId="264"/>
            <ac:spMk id="2" creationId="{03B1EFAB-FD00-4DF1-F175-CFE5F7C2B718}"/>
          </ac:spMkLst>
        </pc:spChg>
        <pc:spChg chg="add del mod">
          <ac:chgData name="Olaru Andrei" userId="66adc1c4a7c3a0c9" providerId="LiveId" clId="{9D8C86E4-80C9-4220-85ED-FD478D06A15A}" dt="2022-05-19T18:29:16.539" v="7012"/>
          <ac:spMkLst>
            <pc:docMk/>
            <pc:sldMk cId="2095394726" sldId="264"/>
            <ac:spMk id="3" creationId="{EE646611-D062-FF23-10CE-82A336AADC00}"/>
          </ac:spMkLst>
        </pc:spChg>
        <pc:spChg chg="add del">
          <ac:chgData name="Olaru Andrei" userId="66adc1c4a7c3a0c9" providerId="LiveId" clId="{9D8C86E4-80C9-4220-85ED-FD478D06A15A}" dt="2022-05-19T18:28:34.777" v="6985" actId="478"/>
          <ac:spMkLst>
            <pc:docMk/>
            <pc:sldMk cId="2095394726" sldId="264"/>
            <ac:spMk id="4" creationId="{1FC3CE4B-DC8E-7A54-A43F-5748F21FEAC5}"/>
          </ac:spMkLst>
        </pc:spChg>
        <pc:spChg chg="add mod">
          <ac:chgData name="Olaru Andrei" userId="66adc1c4a7c3a0c9" providerId="LiveId" clId="{9D8C86E4-80C9-4220-85ED-FD478D06A15A}" dt="2022-05-19T18:29:47.788" v="7049" actId="20577"/>
          <ac:spMkLst>
            <pc:docMk/>
            <pc:sldMk cId="2095394726" sldId="264"/>
            <ac:spMk id="5" creationId="{2A371422-97FF-EC6B-FA2F-AB8978212224}"/>
          </ac:spMkLst>
        </pc:spChg>
        <pc:spChg chg="add del">
          <ac:chgData name="Olaru Andrei" userId="66adc1c4a7c3a0c9" providerId="LiveId" clId="{9D8C86E4-80C9-4220-85ED-FD478D06A15A}" dt="2022-05-19T18:29:23.164" v="7014" actId="26606"/>
          <ac:spMkLst>
            <pc:docMk/>
            <pc:sldMk cId="2095394726" sldId="264"/>
            <ac:spMk id="17" creationId="{4FA3A1D6-6346-44CA-8542-68F052DAC925}"/>
          </ac:spMkLst>
        </pc:spChg>
        <pc:spChg chg="add del">
          <ac:chgData name="Olaru Andrei" userId="66adc1c4a7c3a0c9" providerId="LiveId" clId="{9D8C86E4-80C9-4220-85ED-FD478D06A15A}" dt="2022-05-19T18:29:23.164" v="7014" actId="26606"/>
          <ac:spMkLst>
            <pc:docMk/>
            <pc:sldMk cId="2095394726" sldId="264"/>
            <ac:spMk id="20" creationId="{DB66C9CD-6BF4-44CA-8078-0BB819080761}"/>
          </ac:spMkLst>
        </pc:spChg>
        <pc:spChg chg="add mod">
          <ac:chgData name="Olaru Andrei" userId="66adc1c4a7c3a0c9" providerId="LiveId" clId="{9D8C86E4-80C9-4220-85ED-FD478D06A15A}" dt="2022-05-19T18:36:56.622" v="7600" actId="1076"/>
          <ac:spMkLst>
            <pc:docMk/>
            <pc:sldMk cId="2095394726" sldId="264"/>
            <ac:spMk id="21" creationId="{1F6799A3-FF01-F171-4BF1-737D6C36F9B0}"/>
          </ac:spMkLst>
        </pc:spChg>
        <pc:spChg chg="add mod">
          <ac:chgData name="Olaru Andrei" userId="66adc1c4a7c3a0c9" providerId="LiveId" clId="{9D8C86E4-80C9-4220-85ED-FD478D06A15A}" dt="2022-05-19T18:41:01.978" v="7690" actId="20577"/>
          <ac:spMkLst>
            <pc:docMk/>
            <pc:sldMk cId="2095394726" sldId="264"/>
            <ac:spMk id="23" creationId="{529C98E7-789B-04AC-F560-7FCDF632D01D}"/>
          </ac:spMkLst>
        </pc:spChg>
        <pc:spChg chg="add">
          <ac:chgData name="Olaru Andrei" userId="66adc1c4a7c3a0c9" providerId="LiveId" clId="{9D8C86E4-80C9-4220-85ED-FD478D06A15A}" dt="2022-05-19T18:29:23.169" v="7015" actId="26606"/>
          <ac:spMkLst>
            <pc:docMk/>
            <pc:sldMk cId="2095394726" sldId="264"/>
            <ac:spMk id="24" creationId="{C279C8A1-C4E4-4DE9-934E-91221AC99393}"/>
          </ac:spMkLst>
        </pc:spChg>
        <pc:spChg chg="add mod">
          <ac:chgData name="Olaru Andrei" userId="66adc1c4a7c3a0c9" providerId="LiveId" clId="{9D8C86E4-80C9-4220-85ED-FD478D06A15A}" dt="2022-05-19T18:36:47.404" v="7596" actId="1076"/>
          <ac:spMkLst>
            <pc:docMk/>
            <pc:sldMk cId="2095394726" sldId="264"/>
            <ac:spMk id="26" creationId="{5359A944-3708-E75B-8F56-22E1E9F75E38}"/>
          </ac:spMkLst>
        </pc:spChg>
        <pc:picChg chg="add del mod">
          <ac:chgData name="Olaru Andrei" userId="66adc1c4a7c3a0c9" providerId="LiveId" clId="{9D8C86E4-80C9-4220-85ED-FD478D06A15A}" dt="2022-05-19T18:28:53.448" v="6992"/>
          <ac:picMkLst>
            <pc:docMk/>
            <pc:sldMk cId="2095394726" sldId="264"/>
            <ac:picMk id="7" creationId="{C96B3D60-C7C5-F193-9AC1-74A162ED1110}"/>
          </ac:picMkLst>
        </pc:picChg>
        <pc:picChg chg="add del mod">
          <ac:chgData name="Olaru Andrei" userId="66adc1c4a7c3a0c9" providerId="LiveId" clId="{9D8C86E4-80C9-4220-85ED-FD478D06A15A}" dt="2022-05-19T18:29:02.939" v="7000"/>
          <ac:picMkLst>
            <pc:docMk/>
            <pc:sldMk cId="2095394726" sldId="264"/>
            <ac:picMk id="9" creationId="{577A6438-A4EE-D06B-DFB3-2128A406D1C7}"/>
          </ac:picMkLst>
        </pc:picChg>
        <pc:picChg chg="add del mod">
          <ac:chgData name="Olaru Andrei" userId="66adc1c4a7c3a0c9" providerId="LiveId" clId="{9D8C86E4-80C9-4220-85ED-FD478D06A15A}" dt="2022-05-19T18:29:08.359" v="7005"/>
          <ac:picMkLst>
            <pc:docMk/>
            <pc:sldMk cId="2095394726" sldId="264"/>
            <ac:picMk id="11" creationId="{EC5B9FEE-A5D1-D7A1-ED4E-B0D7CB095F7D}"/>
          </ac:picMkLst>
        </pc:picChg>
        <pc:picChg chg="add del mod ord">
          <ac:chgData name="Olaru Andrei" userId="66adc1c4a7c3a0c9" providerId="LiveId" clId="{9D8C86E4-80C9-4220-85ED-FD478D06A15A}" dt="2022-05-19T18:40:41.769" v="7685" actId="14100"/>
          <ac:picMkLst>
            <pc:docMk/>
            <pc:sldMk cId="2095394726" sldId="264"/>
            <ac:picMk id="13" creationId="{35C326EA-1484-E739-F29C-EACAB2A4FEB4}"/>
          </ac:picMkLst>
        </pc:picChg>
        <pc:picChg chg="add del">
          <ac:chgData name="Olaru Andrei" userId="66adc1c4a7c3a0c9" providerId="LiveId" clId="{9D8C86E4-80C9-4220-85ED-FD478D06A15A}" dt="2022-05-19T18:40:05.227" v="7682" actId="22"/>
          <ac:picMkLst>
            <pc:docMk/>
            <pc:sldMk cId="2095394726" sldId="264"/>
            <ac:picMk id="15" creationId="{46665399-3A0A-DC14-6CFA-B8F2149FBE70}"/>
          </ac:picMkLst>
        </pc:picChg>
        <pc:picChg chg="add mod">
          <ac:chgData name="Olaru Andrei" userId="66adc1c4a7c3a0c9" providerId="LiveId" clId="{9D8C86E4-80C9-4220-85ED-FD478D06A15A}" dt="2022-05-19T18:40:53.997" v="7688" actId="14100"/>
          <ac:picMkLst>
            <pc:docMk/>
            <pc:sldMk cId="2095394726" sldId="264"/>
            <ac:picMk id="18" creationId="{6B962F14-44D9-5D1D-D6B1-89DDD075B5A8}"/>
          </ac:picMkLst>
        </pc:picChg>
        <pc:cxnChg chg="add del">
          <ac:chgData name="Olaru Andrei" userId="66adc1c4a7c3a0c9" providerId="LiveId" clId="{9D8C86E4-80C9-4220-85ED-FD478D06A15A}" dt="2022-05-19T18:29:23.164" v="7014" actId="26606"/>
          <ac:cxnSpMkLst>
            <pc:docMk/>
            <pc:sldMk cId="2095394726" sldId="264"/>
            <ac:cxnSpMk id="22" creationId="{CC9CF63D-A2A3-4ECF-BC53-4B0D56918FB4}"/>
          </ac:cxnSpMkLst>
        </pc:cxnChg>
        <pc:cxnChg chg="add">
          <ac:chgData name="Olaru Andrei" userId="66adc1c4a7c3a0c9" providerId="LiveId" clId="{9D8C86E4-80C9-4220-85ED-FD478D06A15A}" dt="2022-05-19T18:29:23.169" v="7015" actId="26606"/>
          <ac:cxnSpMkLst>
            <pc:docMk/>
            <pc:sldMk cId="2095394726" sldId="264"/>
            <ac:cxnSpMk id="25" creationId="{26C7ED5D-77C4-4564-8B1A-E55609CF44C4}"/>
          </ac:cxnSpMkLst>
        </pc:cxnChg>
        <pc:cxnChg chg="add mod">
          <ac:chgData name="Olaru Andrei" userId="66adc1c4a7c3a0c9" providerId="LiveId" clId="{9D8C86E4-80C9-4220-85ED-FD478D06A15A}" dt="2022-05-19T18:41:26.720" v="7692" actId="13822"/>
          <ac:cxnSpMkLst>
            <pc:docMk/>
            <pc:sldMk cId="2095394726" sldId="264"/>
            <ac:cxnSpMk id="27" creationId="{F82F6628-D6AE-ECDE-2D89-A5033FEE23A6}"/>
          </ac:cxnSpMkLst>
        </pc:cxnChg>
      </pc:sldChg>
      <pc:sldChg chg="modSp new mod">
        <pc:chgData name="Olaru Andrei" userId="66adc1c4a7c3a0c9" providerId="LiveId" clId="{9D8C86E4-80C9-4220-85ED-FD478D06A15A}" dt="2022-05-19T18:53:06.239" v="8471" actId="20577"/>
        <pc:sldMkLst>
          <pc:docMk/>
          <pc:sldMk cId="2009401961" sldId="265"/>
        </pc:sldMkLst>
        <pc:spChg chg="mod">
          <ac:chgData name="Olaru Andrei" userId="66adc1c4a7c3a0c9" providerId="LiveId" clId="{9D8C86E4-80C9-4220-85ED-FD478D06A15A}" dt="2022-05-19T18:42:13.902" v="7703" actId="20577"/>
          <ac:spMkLst>
            <pc:docMk/>
            <pc:sldMk cId="2009401961" sldId="265"/>
            <ac:spMk id="2" creationId="{AC11ECE3-D5F6-B543-08F3-2396EEEB2D59}"/>
          </ac:spMkLst>
        </pc:spChg>
        <pc:spChg chg="mod">
          <ac:chgData name="Olaru Andrei" userId="66adc1c4a7c3a0c9" providerId="LiveId" clId="{9D8C86E4-80C9-4220-85ED-FD478D06A15A}" dt="2022-05-19T18:53:06.239" v="8471" actId="20577"/>
          <ac:spMkLst>
            <pc:docMk/>
            <pc:sldMk cId="2009401961" sldId="265"/>
            <ac:spMk id="3" creationId="{8E9BD44E-D0FE-7C91-FEDD-2A6535748D12}"/>
          </ac:spMkLst>
        </pc:spChg>
      </pc:sldChg>
      <pc:sldMasterChg chg="add del addSldLayout delSldLayout">
        <pc:chgData name="Olaru Andrei" userId="66adc1c4a7c3a0c9" providerId="LiveId" clId="{9D8C86E4-80C9-4220-85ED-FD478D06A15A}" dt="2022-05-19T14:44:53.634" v="61" actId="26606"/>
        <pc:sldMasterMkLst>
          <pc:docMk/>
          <pc:sldMasterMk cId="3886112143" sldId="2147483648"/>
        </pc:sldMasterMkLst>
        <pc:sldLayoutChg chg="add del">
          <pc:chgData name="Olaru Andrei" userId="66adc1c4a7c3a0c9" providerId="LiveId" clId="{9D8C86E4-80C9-4220-85ED-FD478D06A15A}" dt="2022-05-19T14:44:53.634" v="61" actId="26606"/>
          <pc:sldLayoutMkLst>
            <pc:docMk/>
            <pc:sldMasterMk cId="3886112143" sldId="2147483648"/>
            <pc:sldLayoutMk cId="2039527943" sldId="2147483649"/>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1840883137" sldId="2147483650"/>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65980656" sldId="2147483651"/>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1911831693" sldId="2147483652"/>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4077398556" sldId="2147483653"/>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1780455087" sldId="2147483654"/>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248959359" sldId="2147483655"/>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2476428290" sldId="2147483656"/>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246963416" sldId="2147483657"/>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2096988259" sldId="2147483658"/>
          </pc:sldLayoutMkLst>
        </pc:sldLayoutChg>
        <pc:sldLayoutChg chg="add del">
          <pc:chgData name="Olaru Andrei" userId="66adc1c4a7c3a0c9" providerId="LiveId" clId="{9D8C86E4-80C9-4220-85ED-FD478D06A15A}" dt="2022-05-19T14:44:53.634" v="61" actId="26606"/>
          <pc:sldLayoutMkLst>
            <pc:docMk/>
            <pc:sldMasterMk cId="3886112143" sldId="2147483648"/>
            <pc:sldLayoutMk cId="3031937338" sldId="2147483659"/>
          </pc:sldLayoutMkLst>
        </pc:sldLayoutChg>
      </pc:sldMasterChg>
      <pc:sldMasterChg chg="add del addSldLayout delSldLayout">
        <pc:chgData name="Olaru Andrei" userId="66adc1c4a7c3a0c9" providerId="LiveId" clId="{9D8C86E4-80C9-4220-85ED-FD478D06A15A}" dt="2022-05-19T14:48:28.964" v="322" actId="26606"/>
        <pc:sldMasterMkLst>
          <pc:docMk/>
          <pc:sldMasterMk cId="1879287114" sldId="2147483751"/>
        </pc:sldMasterMkLst>
        <pc:sldLayoutChg chg="add del">
          <pc:chgData name="Olaru Andrei" userId="66adc1c4a7c3a0c9" providerId="LiveId" clId="{9D8C86E4-80C9-4220-85ED-FD478D06A15A}" dt="2022-05-19T14:48:28.964" v="322" actId="26606"/>
          <pc:sldLayoutMkLst>
            <pc:docMk/>
            <pc:sldMasterMk cId="1879287114" sldId="2147483751"/>
            <pc:sldLayoutMk cId="1161733292" sldId="2147483740"/>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308766423" sldId="2147483741"/>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412769820" sldId="2147483742"/>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415377676" sldId="2147483743"/>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1448472649" sldId="2147483744"/>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3672332634" sldId="2147483745"/>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3379326343" sldId="2147483746"/>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2626209218" sldId="2147483747"/>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356753819" sldId="2147483748"/>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1396483322" sldId="2147483749"/>
          </pc:sldLayoutMkLst>
        </pc:sldLayoutChg>
        <pc:sldLayoutChg chg="add del">
          <pc:chgData name="Olaru Andrei" userId="66adc1c4a7c3a0c9" providerId="LiveId" clId="{9D8C86E4-80C9-4220-85ED-FD478D06A15A}" dt="2022-05-19T14:48:28.964" v="322" actId="26606"/>
          <pc:sldLayoutMkLst>
            <pc:docMk/>
            <pc:sldMasterMk cId="1879287114" sldId="2147483751"/>
            <pc:sldLayoutMk cId="2304074293" sldId="2147483750"/>
          </pc:sldLayoutMkLst>
        </pc:sldLayoutChg>
      </pc:sldMasterChg>
      <pc:sldMasterChg chg="add del addSldLayout delSldLayout">
        <pc:chgData name="Olaru Andrei" userId="66adc1c4a7c3a0c9" providerId="LiveId" clId="{9D8C86E4-80C9-4220-85ED-FD478D06A15A}" dt="2022-05-19T14:49:18.424" v="331" actId="26606"/>
        <pc:sldMasterMkLst>
          <pc:docMk/>
          <pc:sldMasterMk cId="1852650963" sldId="2147483840"/>
        </pc:sldMasterMkLst>
        <pc:sldLayoutChg chg="add del">
          <pc:chgData name="Olaru Andrei" userId="66adc1c4a7c3a0c9" providerId="LiveId" clId="{9D8C86E4-80C9-4220-85ED-FD478D06A15A}" dt="2022-05-19T14:49:18.424" v="331" actId="26606"/>
          <pc:sldLayoutMkLst>
            <pc:docMk/>
            <pc:sldMasterMk cId="1852650963" sldId="2147483840"/>
            <pc:sldLayoutMk cId="3422652593" sldId="2147483829"/>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2939058402" sldId="2147483830"/>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3907617627" sldId="2147483831"/>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3559797903" sldId="2147483832"/>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588063886" sldId="2147483833"/>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2725436703" sldId="2147483834"/>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1504145543" sldId="2147483835"/>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190337706" sldId="2147483836"/>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1682525489" sldId="2147483837"/>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2455764709" sldId="2147483838"/>
          </pc:sldLayoutMkLst>
        </pc:sldLayoutChg>
        <pc:sldLayoutChg chg="add del">
          <pc:chgData name="Olaru Andrei" userId="66adc1c4a7c3a0c9" providerId="LiveId" clId="{9D8C86E4-80C9-4220-85ED-FD478D06A15A}" dt="2022-05-19T14:49:18.424" v="331" actId="26606"/>
          <pc:sldLayoutMkLst>
            <pc:docMk/>
            <pc:sldMasterMk cId="1852650963" sldId="2147483840"/>
            <pc:sldLayoutMk cId="602877749" sldId="2147483839"/>
          </pc:sldLayoutMkLst>
        </pc:sldLayoutChg>
      </pc:sldMasterChg>
      <pc:sldMasterChg chg="add addSldLayout">
        <pc:chgData name="Olaru Andrei" userId="66adc1c4a7c3a0c9" providerId="LiveId" clId="{9D8C86E4-80C9-4220-85ED-FD478D06A15A}" dt="2022-05-19T14:49:18.424" v="331" actId="26606"/>
        <pc:sldMasterMkLst>
          <pc:docMk/>
          <pc:sldMasterMk cId="2697655852" sldId="2147483890"/>
        </pc:sldMasterMkLst>
        <pc:sldLayoutChg chg="add">
          <pc:chgData name="Olaru Andrei" userId="66adc1c4a7c3a0c9" providerId="LiveId" clId="{9D8C86E4-80C9-4220-85ED-FD478D06A15A}" dt="2022-05-19T14:49:18.424" v="331" actId="26606"/>
          <pc:sldLayoutMkLst>
            <pc:docMk/>
            <pc:sldMasterMk cId="2697655852" sldId="2147483890"/>
            <pc:sldLayoutMk cId="2033338808" sldId="2147483879"/>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2410553361" sldId="2147483880"/>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342050822" sldId="2147483881"/>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4186128081" sldId="2147483882"/>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3019019805" sldId="2147483883"/>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1326748953" sldId="2147483884"/>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3194100028" sldId="2147483885"/>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2463911626" sldId="2147483886"/>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1446358055" sldId="2147483887"/>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214917702" sldId="2147483888"/>
          </pc:sldLayoutMkLst>
        </pc:sldLayoutChg>
        <pc:sldLayoutChg chg="add">
          <pc:chgData name="Olaru Andrei" userId="66adc1c4a7c3a0c9" providerId="LiveId" clId="{9D8C86E4-80C9-4220-85ED-FD478D06A15A}" dt="2022-05-19T14:49:18.424" v="331" actId="26606"/>
          <pc:sldLayoutMkLst>
            <pc:docMk/>
            <pc:sldMasterMk cId="2697655852" sldId="2147483890"/>
            <pc:sldLayoutMk cId="3859593215" sldId="2147483889"/>
          </pc:sldLayoutMkLst>
        </pc:sldLayoutChg>
      </pc:sldMasterChg>
      <pc:sldMasterChg chg="add del addSldLayout delSldLayout">
        <pc:chgData name="Olaru Andrei" userId="66adc1c4a7c3a0c9" providerId="LiveId" clId="{9D8C86E4-80C9-4220-85ED-FD478D06A15A}" dt="2022-05-19T14:57:15.553" v="481" actId="26606"/>
        <pc:sldMasterMkLst>
          <pc:docMk/>
          <pc:sldMasterMk cId="3097554564" sldId="2147483891"/>
        </pc:sldMasterMkLst>
        <pc:sldLayoutChg chg="add del">
          <pc:chgData name="Olaru Andrei" userId="66adc1c4a7c3a0c9" providerId="LiveId" clId="{9D8C86E4-80C9-4220-85ED-FD478D06A15A}" dt="2022-05-19T14:57:15.553" v="481" actId="26606"/>
          <pc:sldLayoutMkLst>
            <pc:docMk/>
            <pc:sldMasterMk cId="3097554564" sldId="2147483891"/>
            <pc:sldLayoutMk cId="162215449" sldId="2147483892"/>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4175829286" sldId="2147483893"/>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4222149062" sldId="2147483894"/>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328412076" sldId="2147483895"/>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405602702" sldId="2147483896"/>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2685335369" sldId="2147483897"/>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2988228626" sldId="2147483898"/>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3945219946" sldId="2147483899"/>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4100838320" sldId="2147483900"/>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4150969729" sldId="2147483901"/>
          </pc:sldLayoutMkLst>
        </pc:sldLayoutChg>
        <pc:sldLayoutChg chg="add del">
          <pc:chgData name="Olaru Andrei" userId="66adc1c4a7c3a0c9" providerId="LiveId" clId="{9D8C86E4-80C9-4220-85ED-FD478D06A15A}" dt="2022-05-19T14:57:15.553" v="481" actId="26606"/>
          <pc:sldLayoutMkLst>
            <pc:docMk/>
            <pc:sldMasterMk cId="3097554564" sldId="2147483891"/>
            <pc:sldLayoutMk cId="1330608274" sldId="2147483902"/>
          </pc:sldLayoutMkLst>
        </pc:sldLayoutChg>
      </pc:sldMasterChg>
      <pc:sldMasterChg chg="add addSldLayout">
        <pc:chgData name="Olaru Andrei" userId="66adc1c4a7c3a0c9" providerId="LiveId" clId="{9D8C86E4-80C9-4220-85ED-FD478D06A15A}" dt="2022-05-19T14:57:15.553" v="481" actId="26606"/>
        <pc:sldMasterMkLst>
          <pc:docMk/>
          <pc:sldMasterMk cId="4076797512" sldId="2147483916"/>
        </pc:sldMasterMkLst>
        <pc:sldLayoutChg chg="add">
          <pc:chgData name="Olaru Andrei" userId="66adc1c4a7c3a0c9" providerId="LiveId" clId="{9D8C86E4-80C9-4220-85ED-FD478D06A15A}" dt="2022-05-19T14:57:15.553" v="481" actId="26606"/>
          <pc:sldLayoutMkLst>
            <pc:docMk/>
            <pc:sldMasterMk cId="4076797512" sldId="2147483916"/>
            <pc:sldLayoutMk cId="2720575031" sldId="2147483905"/>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3148175150" sldId="2147483906"/>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1833149746" sldId="2147483907"/>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2174228016" sldId="2147483908"/>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1106338881" sldId="2147483909"/>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3109989148" sldId="2147483910"/>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1040123020" sldId="2147483911"/>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264619665" sldId="2147483912"/>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2195904887" sldId="2147483913"/>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3096136345" sldId="2147483914"/>
          </pc:sldLayoutMkLst>
        </pc:sldLayoutChg>
        <pc:sldLayoutChg chg="add">
          <pc:chgData name="Olaru Andrei" userId="66adc1c4a7c3a0c9" providerId="LiveId" clId="{9D8C86E4-80C9-4220-85ED-FD478D06A15A}" dt="2022-05-19T14:57:15.553" v="481" actId="26606"/>
          <pc:sldLayoutMkLst>
            <pc:docMk/>
            <pc:sldMasterMk cId="4076797512" sldId="2147483916"/>
            <pc:sldLayoutMk cId="131751947" sldId="2147483915"/>
          </pc:sldLayoutMkLst>
        </pc:sldLayoutChg>
      </pc:sldMasterChg>
      <pc:sldMasterChg chg="add del addSldLayout delSldLayout">
        <pc:chgData name="Olaru Andrei" userId="66adc1c4a7c3a0c9" providerId="LiveId" clId="{9D8C86E4-80C9-4220-85ED-FD478D06A15A}" dt="2022-05-19T14:57:15.523" v="480" actId="26606"/>
        <pc:sldMasterMkLst>
          <pc:docMk/>
          <pc:sldMasterMk cId="3315849840" sldId="2147483929"/>
        </pc:sldMasterMkLst>
        <pc:sldLayoutChg chg="add del">
          <pc:chgData name="Olaru Andrei" userId="66adc1c4a7c3a0c9" providerId="LiveId" clId="{9D8C86E4-80C9-4220-85ED-FD478D06A15A}" dt="2022-05-19T14:57:15.523" v="480" actId="26606"/>
          <pc:sldLayoutMkLst>
            <pc:docMk/>
            <pc:sldMasterMk cId="3315849840" sldId="2147483929"/>
            <pc:sldLayoutMk cId="3765713720" sldId="2147483918"/>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2350621183" sldId="2147483919"/>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1172736493" sldId="2147483920"/>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2245570508" sldId="2147483921"/>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42735852" sldId="2147483922"/>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578449592" sldId="2147483923"/>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1167640845" sldId="2147483924"/>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2257919180" sldId="2147483925"/>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1031378532" sldId="2147483926"/>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3258581535" sldId="2147483927"/>
          </pc:sldLayoutMkLst>
        </pc:sldLayoutChg>
        <pc:sldLayoutChg chg="add del">
          <pc:chgData name="Olaru Andrei" userId="66adc1c4a7c3a0c9" providerId="LiveId" clId="{9D8C86E4-80C9-4220-85ED-FD478D06A15A}" dt="2022-05-19T14:57:15.523" v="480" actId="26606"/>
          <pc:sldLayoutMkLst>
            <pc:docMk/>
            <pc:sldMasterMk cId="3315849840" sldId="2147483929"/>
            <pc:sldLayoutMk cId="3812846994" sldId="214748392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4012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742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0998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46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5/20/2022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90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9613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175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0633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2057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17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5/20/2022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4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5/20/2022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4076797512"/>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09" r:id="rId6"/>
    <p:sldLayoutId id="2147483905" r:id="rId7"/>
    <p:sldLayoutId id="2147483906" r:id="rId8"/>
    <p:sldLayoutId id="2147483907" r:id="rId9"/>
    <p:sldLayoutId id="2147483908" r:id="rId10"/>
    <p:sldLayoutId id="214748391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ixabay.com/" TargetMode="External"/><Relationship Id="rId3" Type="http://schemas.openxmlformats.org/officeDocument/2006/relationships/hyperlink" Target="https://www.vpnmentor.com/" TargetMode="External"/><Relationship Id="rId7" Type="http://schemas.openxmlformats.org/officeDocument/2006/relationships/hyperlink" Target="https://www.cs.unm.edu/" TargetMode="External"/><Relationship Id="rId2" Type="http://schemas.openxmlformats.org/officeDocument/2006/relationships/hyperlink" Target="https://www.frontiersin.org/" TargetMode="External"/><Relationship Id="rId1" Type="http://schemas.openxmlformats.org/officeDocument/2006/relationships/slideLayout" Target="../slideLayouts/slideLayout2.xml"/><Relationship Id="rId6" Type="http://schemas.openxmlformats.org/officeDocument/2006/relationships/hyperlink" Target="https://docs.microsoft.com/en-us/archive/" TargetMode="External"/><Relationship Id="rId5" Type="http://schemas.openxmlformats.org/officeDocument/2006/relationships/hyperlink" Target="https://www.linksys.com/" TargetMode="External"/><Relationship Id="rId4" Type="http://schemas.openxmlformats.org/officeDocument/2006/relationships/hyperlink" Target="https://www.makeuseof.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ppliance, dryer&#10;&#10;Description automatically generated">
            <a:extLst>
              <a:ext uri="{FF2B5EF4-FFF2-40B4-BE49-F238E27FC236}">
                <a16:creationId xmlns:a16="http://schemas.microsoft.com/office/drawing/2014/main" id="{106C59CE-24D4-C49A-C50F-DABA91497197}"/>
              </a:ext>
            </a:extLst>
          </p:cNvPr>
          <p:cNvPicPr>
            <a:picLocks noChangeAspect="1"/>
          </p:cNvPicPr>
          <p:nvPr/>
        </p:nvPicPr>
        <p:blipFill rotWithShape="1">
          <a:blip r:embed="rId2">
            <a:extLst>
              <a:ext uri="{28A0092B-C50C-407E-A947-70E740481C1C}">
                <a14:useLocalDpi xmlns:a14="http://schemas.microsoft.com/office/drawing/2010/main" val="0"/>
              </a:ext>
            </a:extLst>
          </a:blip>
          <a:srcRect b="778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27" name="Rectangle 126">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3300" y="-1052423"/>
            <a:ext cx="6857999" cy="8883647"/>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B34D9C1-9E25-3900-704F-5E5B36C935E8}"/>
              </a:ext>
            </a:extLst>
          </p:cNvPr>
          <p:cNvSpPr>
            <a:spLocks noGrp="1"/>
          </p:cNvSpPr>
          <p:nvPr>
            <p:ph type="ctrTitle"/>
          </p:nvPr>
        </p:nvSpPr>
        <p:spPr>
          <a:xfrm>
            <a:off x="990000" y="395289"/>
            <a:ext cx="4075200" cy="2226688"/>
          </a:xfrm>
        </p:spPr>
        <p:txBody>
          <a:bodyPr>
            <a:normAutofit/>
          </a:bodyPr>
          <a:lstStyle/>
          <a:p>
            <a:pPr>
              <a:lnSpc>
                <a:spcPct val="90000"/>
              </a:lnSpc>
            </a:pPr>
            <a:r>
              <a:rPr lang="ro-RO" sz="2600" b="1" dirty="0">
                <a:solidFill>
                  <a:srgbClr val="FFFFFF"/>
                </a:solidFill>
              </a:rPr>
              <a:t>Inteligență artificială</a:t>
            </a:r>
            <a:br>
              <a:rPr lang="ro-RO" sz="2600" dirty="0">
                <a:solidFill>
                  <a:srgbClr val="FFFFFF"/>
                </a:solidFill>
              </a:rPr>
            </a:br>
            <a:r>
              <a:rPr lang="ro-RO" sz="2600" dirty="0">
                <a:solidFill>
                  <a:srgbClr val="FFFFFF"/>
                </a:solidFill>
              </a:rPr>
              <a:t>Sisteme imunitare artificiale</a:t>
            </a:r>
            <a:br>
              <a:rPr lang="ro-RO" sz="2600" dirty="0">
                <a:solidFill>
                  <a:srgbClr val="FFFFFF"/>
                </a:solidFill>
              </a:rPr>
            </a:br>
            <a:r>
              <a:rPr lang="ro-RO" sz="2600" dirty="0">
                <a:solidFill>
                  <a:srgbClr val="FFFFFF"/>
                </a:solidFill>
              </a:rPr>
              <a:t>(</a:t>
            </a:r>
            <a:r>
              <a:rPr lang="ro-RO" sz="2600" dirty="0">
                <a:solidFill>
                  <a:srgbClr val="FF0000"/>
                </a:solidFill>
              </a:rPr>
              <a:t>A</a:t>
            </a:r>
            <a:r>
              <a:rPr lang="ro-RO" sz="1100" dirty="0">
                <a:solidFill>
                  <a:srgbClr val="FFFFFF"/>
                </a:solidFill>
              </a:rPr>
              <a:t>rtificial</a:t>
            </a:r>
            <a:r>
              <a:rPr lang="ro-RO" sz="2600" dirty="0">
                <a:solidFill>
                  <a:srgbClr val="FFFFFF"/>
                </a:solidFill>
              </a:rPr>
              <a:t> </a:t>
            </a:r>
            <a:r>
              <a:rPr lang="ro-RO" sz="2800" dirty="0">
                <a:solidFill>
                  <a:srgbClr val="FF0000"/>
                </a:solidFill>
              </a:rPr>
              <a:t>I</a:t>
            </a:r>
            <a:r>
              <a:rPr lang="ro-RO" sz="1100" dirty="0">
                <a:solidFill>
                  <a:srgbClr val="FFFFFF"/>
                </a:solidFill>
              </a:rPr>
              <a:t>mmune</a:t>
            </a:r>
            <a:r>
              <a:rPr lang="ro-RO" sz="2600" dirty="0">
                <a:solidFill>
                  <a:srgbClr val="FFFFFF"/>
                </a:solidFill>
              </a:rPr>
              <a:t> </a:t>
            </a:r>
            <a:r>
              <a:rPr lang="ro-RO" sz="2600" dirty="0">
                <a:solidFill>
                  <a:srgbClr val="FF0000"/>
                </a:solidFill>
              </a:rPr>
              <a:t>S</a:t>
            </a:r>
            <a:r>
              <a:rPr lang="ro-RO" sz="1100" dirty="0">
                <a:solidFill>
                  <a:srgbClr val="FFFFFF"/>
                </a:solidFill>
              </a:rPr>
              <a:t>ystems</a:t>
            </a:r>
            <a:r>
              <a:rPr lang="ro-RO" sz="2600" dirty="0">
                <a:solidFill>
                  <a:srgbClr val="FFFFFF"/>
                </a:solidFill>
              </a:rPr>
              <a:t>)</a:t>
            </a:r>
            <a:br>
              <a:rPr lang="ro-RO" sz="2600" dirty="0">
                <a:solidFill>
                  <a:srgbClr val="FFFFFF"/>
                </a:solidFill>
              </a:rPr>
            </a:br>
            <a:endParaRPr lang="ro-RO" sz="2600" dirty="0">
              <a:solidFill>
                <a:srgbClr val="FFFFFF"/>
              </a:solidFill>
            </a:endParaRPr>
          </a:p>
        </p:txBody>
      </p:sp>
      <p:sp>
        <p:nvSpPr>
          <p:cNvPr id="3" name="Subtitle 2">
            <a:extLst>
              <a:ext uri="{FF2B5EF4-FFF2-40B4-BE49-F238E27FC236}">
                <a16:creationId xmlns:a16="http://schemas.microsoft.com/office/drawing/2014/main" id="{63FD01B2-AD3E-7A68-4722-90DF70EBB636}"/>
              </a:ext>
            </a:extLst>
          </p:cNvPr>
          <p:cNvSpPr>
            <a:spLocks noGrp="1"/>
          </p:cNvSpPr>
          <p:nvPr>
            <p:ph type="subTitle" idx="1"/>
          </p:nvPr>
        </p:nvSpPr>
        <p:spPr>
          <a:xfrm>
            <a:off x="990000" y="4248000"/>
            <a:ext cx="4075200" cy="1520975"/>
          </a:xfrm>
        </p:spPr>
        <p:txBody>
          <a:bodyPr>
            <a:normAutofit/>
          </a:bodyPr>
          <a:lstStyle/>
          <a:p>
            <a:pPr>
              <a:lnSpc>
                <a:spcPct val="115000"/>
              </a:lnSpc>
            </a:pPr>
            <a:r>
              <a:rPr lang="ro-RO" sz="2000">
                <a:solidFill>
                  <a:srgbClr val="FFFFFF">
                    <a:alpha val="90000"/>
                  </a:srgbClr>
                </a:solidFill>
              </a:rPr>
              <a:t>Proiect realizat de Olaru Andrei</a:t>
            </a:r>
          </a:p>
          <a:p>
            <a:pPr>
              <a:lnSpc>
                <a:spcPct val="115000"/>
              </a:lnSpc>
            </a:pPr>
            <a:r>
              <a:rPr lang="ro-RO" sz="2000">
                <a:solidFill>
                  <a:srgbClr val="FFFFFF">
                    <a:alpha val="90000"/>
                  </a:srgbClr>
                </a:solidFill>
              </a:rPr>
              <a:t>Informatică</a:t>
            </a:r>
          </a:p>
          <a:p>
            <a:pPr>
              <a:lnSpc>
                <a:spcPct val="115000"/>
              </a:lnSpc>
            </a:pPr>
            <a:r>
              <a:rPr lang="ro-RO" sz="2000">
                <a:solidFill>
                  <a:srgbClr val="FFFFFF">
                    <a:alpha val="90000"/>
                  </a:srgbClr>
                </a:solidFill>
              </a:rPr>
              <a:t>Anul III, Grupa 3</a:t>
            </a:r>
          </a:p>
        </p:txBody>
      </p:sp>
      <p:grpSp>
        <p:nvGrpSpPr>
          <p:cNvPr id="129" name="Group 128">
            <a:extLst>
              <a:ext uri="{FF2B5EF4-FFF2-40B4-BE49-F238E27FC236}">
                <a16:creationId xmlns:a16="http://schemas.microsoft.com/office/drawing/2014/main" id="{53D83BC4-A03A-4B80-BE2E-AB1542ABA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30" name="Rectangle 129">
              <a:extLst>
                <a:ext uri="{FF2B5EF4-FFF2-40B4-BE49-F238E27FC236}">
                  <a16:creationId xmlns:a16="http://schemas.microsoft.com/office/drawing/2014/main" id="{2F6F3D9A-452B-4940-9828-23E2DA52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1" name="Group 130">
              <a:extLst>
                <a:ext uri="{FF2B5EF4-FFF2-40B4-BE49-F238E27FC236}">
                  <a16:creationId xmlns:a16="http://schemas.microsoft.com/office/drawing/2014/main" id="{FC141C93-0464-49A4-80F9-CBA4B47321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32" name="Group 131">
                <a:extLst>
                  <a:ext uri="{FF2B5EF4-FFF2-40B4-BE49-F238E27FC236}">
                    <a16:creationId xmlns:a16="http://schemas.microsoft.com/office/drawing/2014/main" id="{0FBE46EE-1DFB-4A24-A727-EABB7534F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37" name="Freeform 68">
                  <a:extLst>
                    <a:ext uri="{FF2B5EF4-FFF2-40B4-BE49-F238E27FC236}">
                      <a16:creationId xmlns:a16="http://schemas.microsoft.com/office/drawing/2014/main" id="{2892A7AB-12E4-4169-836F-A0D0C91B7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9">
                  <a:extLst>
                    <a:ext uri="{FF2B5EF4-FFF2-40B4-BE49-F238E27FC236}">
                      <a16:creationId xmlns:a16="http://schemas.microsoft.com/office/drawing/2014/main" id="{1F214575-72DE-4088-8694-62F426EF7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9" name="Line 70">
                  <a:extLst>
                    <a:ext uri="{FF2B5EF4-FFF2-40B4-BE49-F238E27FC236}">
                      <a16:creationId xmlns:a16="http://schemas.microsoft.com/office/drawing/2014/main" id="{DE02F19E-EAED-436A-985B-21E4AFF3EC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6748F1F2-C6CE-4B1D-BC12-02955EA2B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34" name="Freeform 68">
                  <a:extLst>
                    <a:ext uri="{FF2B5EF4-FFF2-40B4-BE49-F238E27FC236}">
                      <a16:creationId xmlns:a16="http://schemas.microsoft.com/office/drawing/2014/main" id="{80A5916D-E677-43F6-96A9-E16E5A843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9">
                  <a:extLst>
                    <a:ext uri="{FF2B5EF4-FFF2-40B4-BE49-F238E27FC236}">
                      <a16:creationId xmlns:a16="http://schemas.microsoft.com/office/drawing/2014/main" id="{115C4984-068B-47EF-9298-FC8384998B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6" name="Line 70">
                  <a:extLst>
                    <a:ext uri="{FF2B5EF4-FFF2-40B4-BE49-F238E27FC236}">
                      <a16:creationId xmlns:a16="http://schemas.microsoft.com/office/drawing/2014/main" id="{8E1D9610-842B-4FB4-912A-67F61723EBF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4591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E8C4-DFE3-95F8-3818-F94B367E9A42}"/>
              </a:ext>
            </a:extLst>
          </p:cNvPr>
          <p:cNvSpPr>
            <a:spLocks noGrp="1"/>
          </p:cNvSpPr>
          <p:nvPr>
            <p:ph type="title"/>
          </p:nvPr>
        </p:nvSpPr>
        <p:spPr/>
        <p:txBody>
          <a:bodyPr/>
          <a:lstStyle/>
          <a:p>
            <a:pPr algn="ctr"/>
            <a:r>
              <a:rPr lang="ro-RO" dirty="0"/>
              <a:t>Bibliografie</a:t>
            </a:r>
          </a:p>
        </p:txBody>
      </p:sp>
      <p:sp>
        <p:nvSpPr>
          <p:cNvPr id="3" name="Content Placeholder 2">
            <a:extLst>
              <a:ext uri="{FF2B5EF4-FFF2-40B4-BE49-F238E27FC236}">
                <a16:creationId xmlns:a16="http://schemas.microsoft.com/office/drawing/2014/main" id="{AD5CD6D7-85D3-9B47-F9AA-F2E0C7DBC919}"/>
              </a:ext>
            </a:extLst>
          </p:cNvPr>
          <p:cNvSpPr>
            <a:spLocks noGrp="1"/>
          </p:cNvSpPr>
          <p:nvPr>
            <p:ph idx="1"/>
          </p:nvPr>
        </p:nvSpPr>
        <p:spPr/>
        <p:txBody>
          <a:bodyPr>
            <a:normAutofit fontScale="92500" lnSpcReduction="20000"/>
          </a:bodyPr>
          <a:lstStyle/>
          <a:p>
            <a:r>
              <a:rPr lang="ro-RO" dirty="0">
                <a:hlinkClick r:id="rId2"/>
              </a:rPr>
              <a:t>https://www.frontiersin.org/</a:t>
            </a:r>
            <a:endParaRPr lang="ro-RO" dirty="0"/>
          </a:p>
          <a:p>
            <a:r>
              <a:rPr lang="ro-RO" dirty="0">
                <a:hlinkClick r:id="rId3"/>
              </a:rPr>
              <a:t>https://www.vpnmentor.com/</a:t>
            </a:r>
            <a:endParaRPr lang="ro-RO" dirty="0"/>
          </a:p>
          <a:p>
            <a:r>
              <a:rPr lang="ro-RO" dirty="0">
                <a:hlinkClick r:id="rId4"/>
              </a:rPr>
              <a:t>https://www.makeuseof.com/</a:t>
            </a:r>
            <a:endParaRPr lang="ro-RO" dirty="0"/>
          </a:p>
          <a:p>
            <a:r>
              <a:rPr lang="ro-RO" dirty="0">
                <a:hlinkClick r:id="rId5"/>
              </a:rPr>
              <a:t>https://www.linksys.com/</a:t>
            </a:r>
            <a:endParaRPr lang="ro-RO" dirty="0"/>
          </a:p>
          <a:p>
            <a:r>
              <a:rPr lang="ro-RO" dirty="0">
                <a:hlinkClick r:id="rId6"/>
              </a:rPr>
              <a:t>https://docs.microsoft.com/en-us/archive/</a:t>
            </a:r>
            <a:endParaRPr lang="ro-RO" dirty="0"/>
          </a:p>
          <a:p>
            <a:r>
              <a:rPr lang="ro-RO" dirty="0">
                <a:hlinkClick r:id="rId7"/>
              </a:rPr>
              <a:t>https://www.cs.unm.edu/</a:t>
            </a:r>
            <a:endParaRPr lang="ro-RO" dirty="0"/>
          </a:p>
          <a:p>
            <a:r>
              <a:rPr lang="ro-RO" dirty="0">
                <a:hlinkClick r:id="rId8"/>
              </a:rPr>
              <a:t>https://pixabay.com/</a:t>
            </a:r>
            <a:endParaRPr lang="ro-RO" dirty="0"/>
          </a:p>
          <a:p>
            <a:r>
              <a:rPr lang="ro-RO" dirty="0"/>
              <a:t>http://fs.unm.edu/SecuritateaInformatica.pdf</a:t>
            </a:r>
          </a:p>
        </p:txBody>
      </p:sp>
    </p:spTree>
    <p:extLst>
      <p:ext uri="{BB962C8B-B14F-4D97-AF65-F5344CB8AC3E}">
        <p14:creationId xmlns:p14="http://schemas.microsoft.com/office/powerpoint/2010/main" val="97185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0" name="Rectangle 7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209D4-B69B-E07A-7EC5-7F6A8B59311B}"/>
              </a:ext>
            </a:extLst>
          </p:cNvPr>
          <p:cNvSpPr>
            <a:spLocks noGrp="1"/>
          </p:cNvSpPr>
          <p:nvPr>
            <p:ph type="title"/>
          </p:nvPr>
        </p:nvSpPr>
        <p:spPr>
          <a:xfrm>
            <a:off x="990000" y="536575"/>
            <a:ext cx="4078800" cy="1453003"/>
          </a:xfrm>
        </p:spPr>
        <p:txBody>
          <a:bodyPr wrap="square" anchor="b">
            <a:normAutofit/>
          </a:bodyPr>
          <a:lstStyle/>
          <a:p>
            <a:pPr algn="ctr">
              <a:lnSpc>
                <a:spcPct val="90000"/>
              </a:lnSpc>
            </a:pPr>
            <a:r>
              <a:rPr lang="en-US" dirty="0" err="1"/>
              <a:t>Sistemele</a:t>
            </a:r>
            <a:r>
              <a:rPr lang="en-US" dirty="0"/>
              <a:t> imunitare </a:t>
            </a:r>
            <a:r>
              <a:rPr lang="en-US" dirty="0" err="1"/>
              <a:t>artificiale</a:t>
            </a:r>
            <a:br>
              <a:rPr lang="en-US" dirty="0"/>
            </a:br>
            <a:r>
              <a:rPr lang="en-US" dirty="0" err="1"/>
              <a:t>Introducere</a:t>
            </a:r>
            <a:endParaRPr lang="ro-RO" dirty="0"/>
          </a:p>
        </p:txBody>
      </p:sp>
      <p:cxnSp>
        <p:nvCxnSpPr>
          <p:cNvPr id="1041" name="Straight Connector 72">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6FEA06-34B4-B776-E4E5-79DC179AAEF4}"/>
              </a:ext>
            </a:extLst>
          </p:cNvPr>
          <p:cNvSpPr>
            <a:spLocks noGrp="1"/>
          </p:cNvSpPr>
          <p:nvPr>
            <p:ph idx="1"/>
          </p:nvPr>
        </p:nvSpPr>
        <p:spPr>
          <a:xfrm>
            <a:off x="589935" y="2713705"/>
            <a:ext cx="4965291" cy="3873905"/>
          </a:xfrm>
        </p:spPr>
        <p:txBody>
          <a:bodyPr>
            <a:normAutofit fontScale="92500" lnSpcReduction="10000"/>
          </a:bodyPr>
          <a:lstStyle/>
          <a:p>
            <a:pPr>
              <a:lnSpc>
                <a:spcPct val="140000"/>
              </a:lnSpc>
            </a:pPr>
            <a:r>
              <a:rPr lang="en-US" sz="1200" dirty="0"/>
              <a:t>Conceptul sistemelor imunitare computerizate</a:t>
            </a:r>
            <a:r>
              <a:rPr lang="ro-RO" sz="1200" dirty="0"/>
              <a:t>, au la bază aceleași principii cu sistemul imunitar biologic (întâlnit la oameni/animale). AIS(Artificial Immune System) este componenta sistemelor de operare a mașinăriilor de calcul să prevină/acționeze asupra virușilor, atacurilor, respectiv furturilor cibernetice. </a:t>
            </a:r>
          </a:p>
          <a:p>
            <a:pPr>
              <a:lnSpc>
                <a:spcPct val="140000"/>
              </a:lnSpc>
            </a:pPr>
            <a:r>
              <a:rPr lang="ro-RO" sz="1200" dirty="0"/>
              <a:t>Eficiența AIS-ul, diferă în funcție de sistemul de operare:1. IOS/OsX 2.Windows 3. Distributiile Linux 4. UNIX.</a:t>
            </a:r>
          </a:p>
          <a:p>
            <a:pPr>
              <a:lnSpc>
                <a:spcPct val="140000"/>
              </a:lnSpc>
            </a:pPr>
            <a:r>
              <a:rPr lang="ro-RO" sz="1200" dirty="0"/>
              <a:t>Istoria criminalității cibernetice online, datează oficial din 1995, când Vladimir Levin sparge baza de date a băncii CitiBank</a:t>
            </a:r>
            <a:r>
              <a:rPr lang="en-US" sz="1200" dirty="0"/>
              <a:t>’</a:t>
            </a:r>
            <a:r>
              <a:rPr lang="ro-RO" sz="1200" dirty="0"/>
              <a:t>s New York IT system, acesta reușind să sustragă suma de 10 milioane de dolari americani, toate acestea petrecându-se din apartamentul său din St. Petersburg</a:t>
            </a:r>
            <a:r>
              <a:rPr lang="en-US" sz="1200" dirty="0"/>
              <a:t>; </a:t>
            </a:r>
            <a:r>
              <a:rPr lang="ro-RO" sz="1200" dirty="0"/>
              <a:t>Neofi</a:t>
            </a:r>
            <a:r>
              <a:rPr lang="en-US" sz="1200" dirty="0" err="1"/>
              <a:t>cial</a:t>
            </a:r>
            <a:r>
              <a:rPr lang="en-US" sz="1200" dirty="0"/>
              <a:t>, </a:t>
            </a:r>
            <a:r>
              <a:rPr lang="ro-RO" sz="1200" dirty="0"/>
              <a:t>în anul 1971, un grup ce au primit apelativul ”Hackeri” au descoperit cum pot sună la nivel național, cât și internațional, în mod gratuit, AIS fiind doar un concept al vremea aceea.</a:t>
            </a:r>
          </a:p>
        </p:txBody>
      </p:sp>
      <p:pic>
        <p:nvPicPr>
          <p:cNvPr id="1026" name="Picture 2" descr="Cybersecurity vs. Information Security | Blog | Elmhurst University">
            <a:extLst>
              <a:ext uri="{FF2B5EF4-FFF2-40B4-BE49-F238E27FC236}">
                <a16:creationId xmlns:a16="http://schemas.microsoft.com/office/drawing/2014/main" id="{D482D7BD-9672-CD1D-EEAB-8AD4152CC4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65" r="34072" b="-1"/>
          <a:stretch/>
        </p:blipFill>
        <p:spPr bwMode="auto">
          <a:xfrm>
            <a:off x="6080462" y="10"/>
            <a:ext cx="6111538"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54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DE9E-13FF-119D-B106-0782C07E6B5A}"/>
              </a:ext>
            </a:extLst>
          </p:cNvPr>
          <p:cNvSpPr>
            <a:spLocks noGrp="1"/>
          </p:cNvSpPr>
          <p:nvPr>
            <p:ph type="title"/>
          </p:nvPr>
        </p:nvSpPr>
        <p:spPr/>
        <p:txBody>
          <a:bodyPr/>
          <a:lstStyle/>
          <a:p>
            <a:pPr algn="ctr"/>
            <a:r>
              <a:rPr lang="ro-RO" dirty="0"/>
              <a:t>Întelegerea AIS și funcționalitatea acestuia.</a:t>
            </a:r>
          </a:p>
        </p:txBody>
      </p:sp>
      <p:sp>
        <p:nvSpPr>
          <p:cNvPr id="3" name="Content Placeholder 2">
            <a:extLst>
              <a:ext uri="{FF2B5EF4-FFF2-40B4-BE49-F238E27FC236}">
                <a16:creationId xmlns:a16="http://schemas.microsoft.com/office/drawing/2014/main" id="{062054D3-4852-370A-6716-4A4EA9B2FFA7}"/>
              </a:ext>
            </a:extLst>
          </p:cNvPr>
          <p:cNvSpPr>
            <a:spLocks noGrp="1"/>
          </p:cNvSpPr>
          <p:nvPr>
            <p:ph idx="1"/>
          </p:nvPr>
        </p:nvSpPr>
        <p:spPr>
          <a:xfrm>
            <a:off x="989400" y="1685925"/>
            <a:ext cx="10213200" cy="4883551"/>
          </a:xfrm>
        </p:spPr>
        <p:txBody>
          <a:bodyPr>
            <a:normAutofit fontScale="70000" lnSpcReduction="20000"/>
          </a:bodyPr>
          <a:lstStyle/>
          <a:p>
            <a:r>
              <a:rPr lang="ro-RO" dirty="0"/>
              <a:t>Într-un mod similar organismului uman, conceptul de ”pH” a fost adaptat Sistemului imunitar computerizat, acesta având principala sarcină să monitorizeze fiecare proces executat, scopul principal fiind un răspuns pentru fiecare ”anomalie” întâlnită, fie printr-un răspuns întârziat, fie prin închiderea forțată a procesului apelat la execuție(vezi anexa 1).</a:t>
            </a:r>
          </a:p>
          <a:p>
            <a:r>
              <a:rPr lang="ro-RO" dirty="0"/>
              <a:t>Arhitectura unui sistem imunitar artificial, sau ARTIS, este un concept generalizat pentru mai multe domenii, având la baza aplicarea securității sistemelor de calcul în rețea, prin Detectarea Intrușilor, Viermilor* etc., acest sistem fiind denumit LISYS(vezi anexa 2).</a:t>
            </a:r>
          </a:p>
          <a:p>
            <a:r>
              <a:rPr lang="ro-RO" dirty="0"/>
              <a:t>Asemănarea bolilor autoimune omenești se pot asocia și sistemelor informatice. Acestor sisteme, acompaniate de diversitatea proceselor noi instalate de utilizator, pot ajunge la probleme din distincția ”propriei sale existențe”. Aceasta problemă este ajutată de către celule de tip ”T”, asemănătoare cu cele organismului biologic, ce realizează o analiză matematică asupra costurilor de calcul din întregul sistem, ilustrând astfel o serie de metode ce pot împiedica potențiali viitori viermi informatici(vezi anexa 1).</a:t>
            </a:r>
          </a:p>
          <a:p>
            <a:r>
              <a:rPr lang="ro-RO" dirty="0"/>
              <a:t>Privind dintr-o altă perspectivă, conceptul prezentat anterior :”Discriminarea de sine”, este principalul detector, ce poate primi apelativul actual de ”AntiVirus”, acesta realizând comparații dintre șirurile, procesele respectiv apelările utilizatorului, cu regulile/metodele de bază a setului real de date a sistemului de calcul.</a:t>
            </a:r>
          </a:p>
          <a:p>
            <a:endParaRPr lang="ro-RO" dirty="0"/>
          </a:p>
          <a:p>
            <a:endParaRPr lang="ro-RO" dirty="0"/>
          </a:p>
        </p:txBody>
      </p:sp>
    </p:spTree>
    <p:extLst>
      <p:ext uri="{BB962C8B-B14F-4D97-AF65-F5344CB8AC3E}">
        <p14:creationId xmlns:p14="http://schemas.microsoft.com/office/powerpoint/2010/main" val="133130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71418-DDC8-3EA1-0705-27C35A54FD27}"/>
              </a:ext>
            </a:extLst>
          </p:cNvPr>
          <p:cNvSpPr>
            <a:spLocks noGrp="1"/>
          </p:cNvSpPr>
          <p:nvPr>
            <p:ph type="title"/>
          </p:nvPr>
        </p:nvSpPr>
        <p:spPr>
          <a:xfrm>
            <a:off x="7112369" y="536575"/>
            <a:ext cx="4078800" cy="1453003"/>
          </a:xfrm>
        </p:spPr>
        <p:txBody>
          <a:bodyPr wrap="square" anchor="b">
            <a:normAutofit/>
          </a:bodyPr>
          <a:lstStyle/>
          <a:p>
            <a:pPr algn="ctr">
              <a:lnSpc>
                <a:spcPct val="90000"/>
              </a:lnSpc>
            </a:pPr>
            <a:r>
              <a:rPr lang="ro-RO" sz="2200"/>
              <a:t>Anexa 1: Funcționalitatea de bază a AIS, respectiv conceptului ”Discriminarea de Sine”</a:t>
            </a:r>
          </a:p>
        </p:txBody>
      </p:sp>
      <p:sp>
        <p:nvSpPr>
          <p:cNvPr id="73" name="Rectangle 72">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074" name="Picture 2" descr="Test Run - Artificial Immune Systems for Intrusion Detection | Microsoft  Docs">
            <a:extLst>
              <a:ext uri="{FF2B5EF4-FFF2-40B4-BE49-F238E27FC236}">
                <a16:creationId xmlns:a16="http://schemas.microsoft.com/office/drawing/2014/main" id="{88AF4929-06A2-1A47-8548-2E25B2F7DB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9252ACE-2939-2744-EBB9-738B32317348}"/>
              </a:ext>
            </a:extLst>
          </p:cNvPr>
          <p:cNvSpPr>
            <a:spLocks noGrp="1"/>
          </p:cNvSpPr>
          <p:nvPr>
            <p:ph idx="1"/>
          </p:nvPr>
        </p:nvSpPr>
        <p:spPr>
          <a:xfrm>
            <a:off x="7112369" y="2877018"/>
            <a:ext cx="4078800" cy="2901482"/>
          </a:xfrm>
        </p:spPr>
        <p:txBody>
          <a:bodyPr>
            <a:normAutofit/>
          </a:bodyPr>
          <a:lstStyle/>
          <a:p>
            <a:pPr>
              <a:lnSpc>
                <a:spcPct val="140000"/>
              </a:lnSpc>
            </a:pPr>
            <a:r>
              <a:rPr lang="ro-RO" sz="1000" dirty="0"/>
              <a:t>În cadrul organismului uman, LIMFOCITELE, sunt principalele celule de apărare ale sistemului imunitar, ce detectează celulele străine din organism. Același principiu îl regăsim și în domeniul informaticii,</a:t>
            </a:r>
            <a:r>
              <a:rPr lang="en-US" sz="1000" dirty="0"/>
              <a:t> exact</a:t>
            </a:r>
            <a:r>
              <a:rPr lang="ro-RO" sz="1000" dirty="0"/>
              <a:t> în aceeași ”arie”</a:t>
            </a:r>
            <a:r>
              <a:rPr lang="en-US" sz="1000" dirty="0"/>
              <a:t> de </a:t>
            </a:r>
            <a:r>
              <a:rPr lang="en-US" sz="1000" dirty="0" err="1"/>
              <a:t>func</a:t>
            </a:r>
            <a:r>
              <a:rPr lang="ro-RO" sz="1000"/>
              <a:t>ționare.</a:t>
            </a:r>
            <a:endParaRPr lang="ro-RO" sz="1000" dirty="0"/>
          </a:p>
        </p:txBody>
      </p:sp>
    </p:spTree>
    <p:extLst>
      <p:ext uri="{BB962C8B-B14F-4D97-AF65-F5344CB8AC3E}">
        <p14:creationId xmlns:p14="http://schemas.microsoft.com/office/powerpoint/2010/main" val="232764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0DD4-311B-ACED-34C1-A3A550139ABB}"/>
              </a:ext>
            </a:extLst>
          </p:cNvPr>
          <p:cNvSpPr>
            <a:spLocks noGrp="1"/>
          </p:cNvSpPr>
          <p:nvPr>
            <p:ph type="title"/>
          </p:nvPr>
        </p:nvSpPr>
        <p:spPr/>
        <p:txBody>
          <a:bodyPr/>
          <a:lstStyle/>
          <a:p>
            <a:r>
              <a:rPr lang="ro-RO" dirty="0"/>
              <a:t>Anexa 2: Funcționalitatea ARTIS, reprezentată, respectiv exemplificată în mod grafic:</a:t>
            </a:r>
          </a:p>
        </p:txBody>
      </p:sp>
      <p:pic>
        <p:nvPicPr>
          <p:cNvPr id="7" name="Content Placeholder 6" descr="Diagram&#10;&#10;Description automatically generated">
            <a:extLst>
              <a:ext uri="{FF2B5EF4-FFF2-40B4-BE49-F238E27FC236}">
                <a16:creationId xmlns:a16="http://schemas.microsoft.com/office/drawing/2014/main" id="{A0870AE2-A5B1-959E-AEB5-CFF66C3FE5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84132" y="1685925"/>
            <a:ext cx="8023737" cy="404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63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57BF-D51B-80B8-15C9-1C5618F704A7}"/>
              </a:ext>
            </a:extLst>
          </p:cNvPr>
          <p:cNvSpPr>
            <a:spLocks noGrp="1"/>
          </p:cNvSpPr>
          <p:nvPr>
            <p:ph type="title"/>
          </p:nvPr>
        </p:nvSpPr>
        <p:spPr/>
        <p:txBody>
          <a:bodyPr>
            <a:normAutofit/>
          </a:bodyPr>
          <a:lstStyle/>
          <a:p>
            <a:r>
              <a:rPr lang="ro-RO" sz="2800" dirty="0"/>
              <a:t>Exemplu de algoritm utilizat în cadrul Sistemelor imunitare artificiale</a:t>
            </a:r>
          </a:p>
        </p:txBody>
      </p:sp>
      <p:sp>
        <p:nvSpPr>
          <p:cNvPr id="3" name="Content Placeholder 2">
            <a:extLst>
              <a:ext uri="{FF2B5EF4-FFF2-40B4-BE49-F238E27FC236}">
                <a16:creationId xmlns:a16="http://schemas.microsoft.com/office/drawing/2014/main" id="{33FDA35C-7628-76E5-4E55-98D6079DD14E}"/>
              </a:ext>
            </a:extLst>
          </p:cNvPr>
          <p:cNvSpPr>
            <a:spLocks noGrp="1"/>
          </p:cNvSpPr>
          <p:nvPr>
            <p:ph idx="1"/>
          </p:nvPr>
        </p:nvSpPr>
        <p:spPr>
          <a:xfrm>
            <a:off x="5246702" y="1685925"/>
            <a:ext cx="5955897" cy="4040191"/>
          </a:xfrm>
        </p:spPr>
        <p:txBody>
          <a:bodyPr/>
          <a:lstStyle/>
          <a:p>
            <a:pPr lvl="1"/>
            <a:r>
              <a:rPr lang="ro-RO" dirty="0"/>
              <a:t>Algoritmul/Problema prezentată, s-a folosit distanța euclidiană drept măsurătoare a afinității dintre setul de date &amp; detectoare. Vectorii, cu valori reale, sunt reprezentați în primele de formule(unde C = detectori, P = autodate)</a:t>
            </a:r>
          </a:p>
        </p:txBody>
      </p:sp>
      <p:pic>
        <p:nvPicPr>
          <p:cNvPr id="5" name="Picture 4">
            <a:extLst>
              <a:ext uri="{FF2B5EF4-FFF2-40B4-BE49-F238E27FC236}">
                <a16:creationId xmlns:a16="http://schemas.microsoft.com/office/drawing/2014/main" id="{131B4C9E-A7AE-AACC-CA36-42B478E536BF}"/>
              </a:ext>
            </a:extLst>
          </p:cNvPr>
          <p:cNvPicPr>
            <a:picLocks noChangeAspect="1"/>
          </p:cNvPicPr>
          <p:nvPr/>
        </p:nvPicPr>
        <p:blipFill>
          <a:blip r:embed="rId2"/>
          <a:stretch>
            <a:fillRect/>
          </a:stretch>
        </p:blipFill>
        <p:spPr>
          <a:xfrm>
            <a:off x="1147497" y="1811840"/>
            <a:ext cx="3801005" cy="3077004"/>
          </a:xfrm>
          <a:prstGeom prst="rect">
            <a:avLst/>
          </a:prstGeom>
        </p:spPr>
      </p:pic>
    </p:spTree>
    <p:extLst>
      <p:ext uri="{BB962C8B-B14F-4D97-AF65-F5344CB8AC3E}">
        <p14:creationId xmlns:p14="http://schemas.microsoft.com/office/powerpoint/2010/main" val="160887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3874-DE1D-5649-5A85-89C8F2190628}"/>
              </a:ext>
            </a:extLst>
          </p:cNvPr>
          <p:cNvSpPr>
            <a:spLocks noGrp="1"/>
          </p:cNvSpPr>
          <p:nvPr>
            <p:ph type="title"/>
          </p:nvPr>
        </p:nvSpPr>
        <p:spPr/>
        <p:txBody>
          <a:bodyPr/>
          <a:lstStyle/>
          <a:p>
            <a:pPr algn="ctr"/>
            <a:r>
              <a:rPr lang="ro-RO" dirty="0"/>
              <a:t>Tipuri de atacuri informatice</a:t>
            </a:r>
          </a:p>
        </p:txBody>
      </p:sp>
      <p:sp>
        <p:nvSpPr>
          <p:cNvPr id="3" name="Content Placeholder 2">
            <a:extLst>
              <a:ext uri="{FF2B5EF4-FFF2-40B4-BE49-F238E27FC236}">
                <a16:creationId xmlns:a16="http://schemas.microsoft.com/office/drawing/2014/main" id="{E49DDD62-FF4F-BB4E-595B-9C8B73EE78F6}"/>
              </a:ext>
            </a:extLst>
          </p:cNvPr>
          <p:cNvSpPr>
            <a:spLocks noGrp="1"/>
          </p:cNvSpPr>
          <p:nvPr>
            <p:ph idx="1"/>
          </p:nvPr>
        </p:nvSpPr>
        <p:spPr/>
        <p:txBody>
          <a:bodyPr>
            <a:normAutofit fontScale="70000" lnSpcReduction="20000"/>
          </a:bodyPr>
          <a:lstStyle/>
          <a:p>
            <a:r>
              <a:rPr lang="ro-RO" dirty="0"/>
              <a:t>Atacuri asupra infrastructurii sistemului informatic, respectiv a rețelei.</a:t>
            </a:r>
          </a:p>
          <a:p>
            <a:pPr lvl="1"/>
            <a:r>
              <a:rPr lang="en-US" dirty="0"/>
              <a:t>	</a:t>
            </a:r>
            <a:r>
              <a:rPr lang="ro-RO" dirty="0"/>
              <a:t>Atacuri DoS:</a:t>
            </a:r>
          </a:p>
          <a:p>
            <a:pPr lvl="1"/>
            <a:r>
              <a:rPr lang="ro-RO" dirty="0"/>
              <a:t>	Acestea sunt cele mai cunoscute atacuri cibernitice, și în același timp cele mai periculoase. Acestea au scopul de a împiedica utilizatorii de a accesa sistemul/rețeaua atacat(ă), respectiv resursele incorporate. Adesea, sunt atacate în principal site-uri de socializare &amp; site-uri controlate de guvern.</a:t>
            </a:r>
          </a:p>
          <a:p>
            <a:pPr lvl="1"/>
            <a:r>
              <a:rPr lang="ro-RO" dirty="0"/>
              <a:t>	Atacurile DoS se diferențiază după gradul de indirectare/automatizare &amp; tipurile de vulnerabilități astfel:</a:t>
            </a:r>
          </a:p>
          <a:p>
            <a:pPr marL="1537200" lvl="2" indent="-457200">
              <a:buFont typeface="+mj-lt"/>
              <a:buAutoNum type="arabicPeriod"/>
            </a:pPr>
            <a:r>
              <a:rPr lang="ro-RO" dirty="0"/>
              <a:t>Atacuri DoS Direct(asupra CPU, memorie, placă de bază ș.a.m.d.)</a:t>
            </a:r>
          </a:p>
          <a:p>
            <a:pPr marL="1537200" lvl="2" indent="-457200">
              <a:buFont typeface="+mj-lt"/>
              <a:buAutoNum type="arabicPeriod"/>
            </a:pPr>
            <a:r>
              <a:rPr lang="ro-RO" dirty="0"/>
              <a:t>Atacuri DoS Distribuite</a:t>
            </a:r>
            <a:r>
              <a:rPr lang="en-US" dirty="0"/>
              <a:t>[DDoS]</a:t>
            </a:r>
            <a:r>
              <a:rPr lang="ro-RO" dirty="0"/>
              <a:t>(acesta realizează victime colaterale, utilizând computere alternative, având ca scop infectarea altei victime)</a:t>
            </a:r>
          </a:p>
          <a:p>
            <a:pPr marL="1537200" lvl="2" indent="-457200">
              <a:buFont typeface="+mj-lt"/>
              <a:buAutoNum type="arabicPeriod"/>
            </a:pPr>
            <a:r>
              <a:rPr lang="ro-RO" dirty="0"/>
              <a:t>Atacuri DoS bazate pe reflector</a:t>
            </a:r>
            <a:r>
              <a:rPr lang="en-US" dirty="0"/>
              <a:t>[</a:t>
            </a:r>
            <a:r>
              <a:rPr lang="ro-RO" dirty="0"/>
              <a:t>Rdos</a:t>
            </a:r>
            <a:r>
              <a:rPr lang="en-US" dirty="0"/>
              <a:t>]</a:t>
            </a:r>
          </a:p>
          <a:p>
            <a:pPr lvl="2" indent="0">
              <a:buNone/>
            </a:pPr>
            <a:r>
              <a:rPr lang="en-US" dirty="0"/>
              <a:t>…………………</a:t>
            </a:r>
          </a:p>
        </p:txBody>
      </p:sp>
    </p:spTree>
    <p:extLst>
      <p:ext uri="{BB962C8B-B14F-4D97-AF65-F5344CB8AC3E}">
        <p14:creationId xmlns:p14="http://schemas.microsoft.com/office/powerpoint/2010/main" val="405048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A371422-97FF-EC6B-FA2F-AB8978212224}"/>
              </a:ext>
            </a:extLst>
          </p:cNvPr>
          <p:cNvSpPr>
            <a:spLocks noGrp="1"/>
          </p:cNvSpPr>
          <p:nvPr>
            <p:ph type="title"/>
          </p:nvPr>
        </p:nvSpPr>
        <p:spPr>
          <a:xfrm>
            <a:off x="4868987" y="395288"/>
            <a:ext cx="6317998" cy="1120439"/>
          </a:xfrm>
        </p:spPr>
        <p:txBody>
          <a:bodyPr wrap="square" anchor="b">
            <a:normAutofit/>
          </a:bodyPr>
          <a:lstStyle/>
          <a:p>
            <a:pPr algn="ctr"/>
            <a:r>
              <a:rPr lang="ro-RO" dirty="0"/>
              <a:t>Exemplificări practice:	</a:t>
            </a:r>
          </a:p>
        </p:txBody>
      </p:sp>
      <p:pic>
        <p:nvPicPr>
          <p:cNvPr id="13" name="Content Placeholder 12" descr="Text&#10;&#10;Description automatically generated with medium confidence">
            <a:extLst>
              <a:ext uri="{FF2B5EF4-FFF2-40B4-BE49-F238E27FC236}">
                <a16:creationId xmlns:a16="http://schemas.microsoft.com/office/drawing/2014/main" id="{35C326EA-1484-E739-F29C-EACAB2A4FEB4}"/>
              </a:ext>
            </a:extLst>
          </p:cNvPr>
          <p:cNvPicPr>
            <a:picLocks noChangeAspect="1"/>
          </p:cNvPicPr>
          <p:nvPr/>
        </p:nvPicPr>
        <p:blipFill rotWithShape="1">
          <a:blip r:embed="rId2">
            <a:extLst>
              <a:ext uri="{28A0092B-C50C-407E-A947-70E740481C1C}">
                <a14:useLocalDpi xmlns:a14="http://schemas.microsoft.com/office/drawing/2010/main" val="0"/>
              </a:ext>
            </a:extLst>
          </a:blip>
          <a:srcRect l="5146" r="9162"/>
          <a:stretch/>
        </p:blipFill>
        <p:spPr>
          <a:xfrm>
            <a:off x="20" y="11"/>
            <a:ext cx="3863955" cy="3428990"/>
          </a:xfrm>
          <a:prstGeom prst="rect">
            <a:avLst/>
          </a:prstGeom>
        </p:spPr>
      </p:pic>
      <p:cxnSp>
        <p:nvCxnSpPr>
          <p:cNvPr id="25" name="Straight Connector 2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6" name="Content Placeholder 16">
            <a:extLst>
              <a:ext uri="{FF2B5EF4-FFF2-40B4-BE49-F238E27FC236}">
                <a16:creationId xmlns:a16="http://schemas.microsoft.com/office/drawing/2014/main" id="{5359A944-3708-E75B-8F56-22E1E9F75E38}"/>
              </a:ext>
            </a:extLst>
          </p:cNvPr>
          <p:cNvSpPr>
            <a:spLocks noGrp="1"/>
          </p:cNvSpPr>
          <p:nvPr>
            <p:ph idx="1"/>
          </p:nvPr>
        </p:nvSpPr>
        <p:spPr>
          <a:xfrm>
            <a:off x="4868986" y="2068952"/>
            <a:ext cx="6318000" cy="3365032"/>
          </a:xfrm>
        </p:spPr>
        <p:txBody>
          <a:bodyPr>
            <a:normAutofit fontScale="85000" lnSpcReduction="10000"/>
          </a:bodyPr>
          <a:lstStyle/>
          <a:p>
            <a:pPr marL="0" indent="0">
              <a:buNone/>
            </a:pPr>
            <a:r>
              <a:rPr lang="ro-RO" dirty="0"/>
              <a:t>În imaginea alăturată observăm un program demonstrativ, realizat în limbajul de programare C#, ce conține 6 modele. Putem observa cu algoritmul, la nivelul ”input”, nu a declanșat nici o alerta la nivelul limfocitei 1; la nivelul limfocitei 3, limfocita 1 detectează o suspiciune, însă nu declanșează un trigger, acesta urmând să fie declanșat la limfocita numărul 5, limfocita 1 dectectând astfel suspiciunea cu numărul 3.</a:t>
            </a:r>
            <a:endParaRPr lang="en-US" dirty="0"/>
          </a:p>
        </p:txBody>
      </p:sp>
      <p:sp>
        <p:nvSpPr>
          <p:cNvPr id="21" name="Content Placeholder 16">
            <a:extLst>
              <a:ext uri="{FF2B5EF4-FFF2-40B4-BE49-F238E27FC236}">
                <a16:creationId xmlns:a16="http://schemas.microsoft.com/office/drawing/2014/main" id="{1F6799A3-FF01-F171-4BF1-737D6C36F9B0}"/>
              </a:ext>
            </a:extLst>
          </p:cNvPr>
          <p:cNvSpPr txBox="1">
            <a:spLocks/>
          </p:cNvSpPr>
          <p:nvPr/>
        </p:nvSpPr>
        <p:spPr>
          <a:xfrm>
            <a:off x="4868986" y="5043210"/>
            <a:ext cx="6318000" cy="3365032"/>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sp>
        <p:nvSpPr>
          <p:cNvPr id="23" name="Content Placeholder 16">
            <a:extLst>
              <a:ext uri="{FF2B5EF4-FFF2-40B4-BE49-F238E27FC236}">
                <a16:creationId xmlns:a16="http://schemas.microsoft.com/office/drawing/2014/main" id="{529C98E7-789B-04AC-F560-7FCDF632D01D}"/>
              </a:ext>
            </a:extLst>
          </p:cNvPr>
          <p:cNvSpPr txBox="1">
            <a:spLocks/>
          </p:cNvSpPr>
          <p:nvPr/>
        </p:nvSpPr>
        <p:spPr>
          <a:xfrm>
            <a:off x="4868986" y="4927253"/>
            <a:ext cx="6165599" cy="1013461"/>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ro-RO" dirty="0"/>
              <a:t>Exemplu practic a algoritmului rulat anterior, în limbajul XML.</a:t>
            </a:r>
            <a:endParaRPr lang="en-US" dirty="0"/>
          </a:p>
        </p:txBody>
      </p:sp>
      <p:pic>
        <p:nvPicPr>
          <p:cNvPr id="18" name="Picture 17">
            <a:extLst>
              <a:ext uri="{FF2B5EF4-FFF2-40B4-BE49-F238E27FC236}">
                <a16:creationId xmlns:a16="http://schemas.microsoft.com/office/drawing/2014/main" id="{6B962F14-44D9-5D1D-D6B1-89DDD075B5A8}"/>
              </a:ext>
            </a:extLst>
          </p:cNvPr>
          <p:cNvPicPr>
            <a:picLocks noChangeAspect="1"/>
          </p:cNvPicPr>
          <p:nvPr/>
        </p:nvPicPr>
        <p:blipFill>
          <a:blip r:embed="rId3"/>
          <a:stretch>
            <a:fillRect/>
          </a:stretch>
        </p:blipFill>
        <p:spPr>
          <a:xfrm>
            <a:off x="0" y="3429000"/>
            <a:ext cx="3863955" cy="3211497"/>
          </a:xfrm>
          <a:prstGeom prst="rect">
            <a:avLst/>
          </a:prstGeom>
        </p:spPr>
      </p:pic>
      <p:cxnSp>
        <p:nvCxnSpPr>
          <p:cNvPr id="27" name="Straight Arrow Connector 26">
            <a:extLst>
              <a:ext uri="{FF2B5EF4-FFF2-40B4-BE49-F238E27FC236}">
                <a16:creationId xmlns:a16="http://schemas.microsoft.com/office/drawing/2014/main" id="{F82F6628-D6AE-ECDE-2D89-A5033FEE23A6}"/>
              </a:ext>
            </a:extLst>
          </p:cNvPr>
          <p:cNvCxnSpPr/>
          <p:nvPr/>
        </p:nvCxnSpPr>
        <p:spPr>
          <a:xfrm flipH="1">
            <a:off x="3941685" y="5832629"/>
            <a:ext cx="26988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53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ECE3-D5F6-B543-08F3-2396EEEB2D59}"/>
              </a:ext>
            </a:extLst>
          </p:cNvPr>
          <p:cNvSpPr>
            <a:spLocks noGrp="1"/>
          </p:cNvSpPr>
          <p:nvPr>
            <p:ph type="title"/>
          </p:nvPr>
        </p:nvSpPr>
        <p:spPr/>
        <p:txBody>
          <a:bodyPr/>
          <a:lstStyle/>
          <a:p>
            <a:r>
              <a:rPr lang="ro-RO" dirty="0"/>
              <a:t>Concluzie</a:t>
            </a:r>
          </a:p>
        </p:txBody>
      </p:sp>
      <p:sp>
        <p:nvSpPr>
          <p:cNvPr id="3" name="Content Placeholder 2">
            <a:extLst>
              <a:ext uri="{FF2B5EF4-FFF2-40B4-BE49-F238E27FC236}">
                <a16:creationId xmlns:a16="http://schemas.microsoft.com/office/drawing/2014/main" id="{8E9BD44E-D0FE-7C91-FEDD-2A6535748D12}"/>
              </a:ext>
            </a:extLst>
          </p:cNvPr>
          <p:cNvSpPr>
            <a:spLocks noGrp="1"/>
          </p:cNvSpPr>
          <p:nvPr>
            <p:ph idx="1"/>
          </p:nvPr>
        </p:nvSpPr>
        <p:spPr/>
        <p:txBody>
          <a:bodyPr/>
          <a:lstStyle/>
          <a:p>
            <a:r>
              <a:rPr lang="ro-RO" dirty="0"/>
              <a:t>Domeniul securității cibernetice este într-o continuă dezvoltare, însă putem observa că principiile de bază au fost aceleași până la apariția recentă a noului furnizor semantic de internet, și anume WEB 3.0.</a:t>
            </a:r>
          </a:p>
          <a:p>
            <a:r>
              <a:rPr lang="ro-RO" dirty="0"/>
              <a:t>În concluzie, Sistemele Imunitare Artificiale ( AIS ), sunt esențiale în viața cotidiană, pentru o utilizare/navigare cât mai sigură pe internet, aplicații bancare, site-uri de socializare ș.m.a. .</a:t>
            </a:r>
          </a:p>
        </p:txBody>
      </p:sp>
    </p:spTree>
    <p:extLst>
      <p:ext uri="{BB962C8B-B14F-4D97-AF65-F5344CB8AC3E}">
        <p14:creationId xmlns:p14="http://schemas.microsoft.com/office/powerpoint/2010/main" val="200940196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
  <TotalTime>259</TotalTime>
  <Words>946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Goudy Old Style</vt:lpstr>
      <vt:lpstr>Wingdings</vt:lpstr>
      <vt:lpstr>FrostyVTI</vt:lpstr>
      <vt:lpstr>Inteligență artificială Sisteme imunitare artificiale (Artificial Immune Systems) </vt:lpstr>
      <vt:lpstr>Sistemele imunitare artificiale Introducere</vt:lpstr>
      <vt:lpstr>Întelegerea AIS și funcționalitatea acestuia.</vt:lpstr>
      <vt:lpstr>Anexa 1: Funcționalitatea de bază a AIS, respectiv conceptului ”Discriminarea de Sine”</vt:lpstr>
      <vt:lpstr>Anexa 2: Funcționalitatea ARTIS, reprezentată, respectiv exemplificată în mod grafic:</vt:lpstr>
      <vt:lpstr>Exemplu de algoritm utilizat în cadrul Sistemelor imunitare artificiale</vt:lpstr>
      <vt:lpstr>Tipuri de atacuri informatice</vt:lpstr>
      <vt:lpstr>Exemplificări practice: </vt:lpstr>
      <vt:lpstr>Concluzie</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Olaru Andrei</dc:creator>
  <cp:lastModifiedBy>Olaru Andrei</cp:lastModifiedBy>
  <cp:revision>2</cp:revision>
  <dcterms:created xsi:type="dcterms:W3CDTF">2022-05-19T14:39:04Z</dcterms:created>
  <dcterms:modified xsi:type="dcterms:W3CDTF">2022-05-20T07:10:49Z</dcterms:modified>
</cp:coreProperties>
</file>