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4660"/>
  </p:normalViewPr>
  <p:slideViewPr>
    <p:cSldViewPr>
      <p:cViewPr varScale="1">
        <p:scale>
          <a:sx n="175" d="100"/>
          <a:sy n="175" d="100"/>
        </p:scale>
        <p:origin x="23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3629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.clang-format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.clang-tidy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 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baseline="30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2438400" y="1718631"/>
            <a:ext cx="4353499" cy="10245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FE0AE-CFCA-8754-DA20-629F489FD180}"/>
              </a:ext>
            </a:extLst>
          </p:cNvPr>
          <p:cNvCxnSpPr>
            <a:cxnSpLocks/>
          </p:cNvCxnSpPr>
          <p:nvPr/>
        </p:nvCxnSpPr>
        <p:spPr>
          <a:xfrm flipH="1">
            <a:off x="2895600" y="2247441"/>
            <a:ext cx="3885282" cy="125775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003293" cy="4862870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Script to build your projects @ command line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grading process’s static analysis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Build.sh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Delete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Windows Visual Studio Working Space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Hello World example code and structure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Directory used by Windows Visual Studio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Configures </a:t>
            </a:r>
            <a:r>
              <a:rPr lang="en-US" sz="2000" dirty="0" err="1">
                <a:solidFill>
                  <a:schemeClr val="tx1"/>
                </a:solidFill>
              </a:rPr>
              <a:t>VSCode</a:t>
            </a:r>
            <a:r>
              <a:rPr lang="en-US" sz="2000" dirty="0">
                <a:solidFill>
                  <a:schemeClr val="tx1"/>
                </a:solidFill>
              </a:rPr>
              <a:t> menus, debugger, etc.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Delete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Double click to launch Windows Visual Studio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Only works with </a:t>
            </a:r>
            <a:r>
              <a:rPr lang="en-US" sz="2000" dirty="0" err="1">
                <a:solidFill>
                  <a:schemeClr val="tx1"/>
                </a:solidFill>
              </a:rPr>
              <a:t>SourceCode</a:t>
            </a:r>
            <a:r>
              <a:rPr lang="en-US" sz="2000" dirty="0">
                <a:solidFill>
                  <a:schemeClr val="tx1"/>
                </a:solidFill>
              </a:rPr>
              <a:t> directory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E202F-29BC-54D9-8D75-63B2B759A14A}"/>
              </a:ext>
            </a:extLst>
          </p:cNvPr>
          <p:cNvCxnSpPr>
            <a:cxnSpLocks/>
          </p:cNvCxnSpPr>
          <p:nvPr/>
        </p:nvCxnSpPr>
        <p:spPr>
          <a:xfrm flipH="1">
            <a:off x="5354198" y="2781759"/>
            <a:ext cx="1426684" cy="104109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DE70-7049-9725-C11C-C96FF0928BE4}"/>
              </a:ext>
            </a:extLst>
          </p:cNvPr>
          <p:cNvCxnSpPr>
            <a:cxnSpLocks/>
          </p:cNvCxnSpPr>
          <p:nvPr/>
        </p:nvCxnSpPr>
        <p:spPr>
          <a:xfrm flipH="1">
            <a:off x="5827923" y="3321586"/>
            <a:ext cx="952959" cy="84279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45FD93-9055-00F9-4672-458E886BA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203" y="4158864"/>
            <a:ext cx="4021157" cy="565533"/>
          </a:xfrm>
          <a:prstGeom prst="bentConnector3">
            <a:avLst>
              <a:gd name="adj1" fmla="val 9315"/>
            </a:avLst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302A57-5F29-6329-B7A9-DF21A79A26A6}"/>
              </a:ext>
            </a:extLst>
          </p:cNvPr>
          <p:cNvCxnSpPr>
            <a:cxnSpLocks/>
          </p:cNvCxnSpPr>
          <p:nvPr/>
        </p:nvCxnSpPr>
        <p:spPr>
          <a:xfrm flipH="1">
            <a:off x="2286000" y="4996149"/>
            <a:ext cx="4489373" cy="109251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DA240C-F846-0607-55CB-312ADC5A6C0A}"/>
              </a:ext>
            </a:extLst>
          </p:cNvPr>
          <p:cNvCxnSpPr>
            <a:cxnSpLocks/>
          </p:cNvCxnSpPr>
          <p:nvPr/>
        </p:nvCxnSpPr>
        <p:spPr>
          <a:xfrm flipH="1">
            <a:off x="3938530" y="5530467"/>
            <a:ext cx="2831335" cy="550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FF2E8A-ABEF-70E7-E08C-B3803A9AD690}"/>
              </a:ext>
            </a:extLst>
          </p:cNvPr>
          <p:cNvSpPr txBox="1"/>
          <p:nvPr/>
        </p:nvSpPr>
        <p:spPr>
          <a:xfrm>
            <a:off x="268375" y="5861500"/>
            <a:ext cx="57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*Names starting with a dot are hidden from view by default</a:t>
            </a:r>
          </a:p>
        </p:txBody>
      </p:sp>
    </p:spTree>
    <p:extLst>
      <p:ext uri="{BB962C8B-B14F-4D97-AF65-F5344CB8AC3E}">
        <p14:creationId xmlns:p14="http://schemas.microsoft.com/office/powerpoint/2010/main" val="13402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283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2400" b="1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3733800" y="2057400"/>
            <a:ext cx="28194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460493" cy="16312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/>
              <a:t>To get started with your homework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subdirectory under here.  Call it whatever you like, for example </a:t>
            </a:r>
            <a:r>
              <a:rPr lang="en-US" sz="2000" dirty="0" err="1">
                <a:solidFill>
                  <a:schemeClr val="tx1"/>
                </a:solidFill>
              </a:rPr>
              <a:t>HW1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Unpack your student files under this newly created folder.  See next slide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12FC2-2204-FBF1-AE9B-193E83AD04D7}"/>
              </a:ext>
            </a:extLst>
          </p:cNvPr>
          <p:cNvCxnSpPr>
            <a:cxnSpLocks/>
          </p:cNvCxnSpPr>
          <p:nvPr/>
        </p:nvCxnSpPr>
        <p:spPr>
          <a:xfrm flipH="1">
            <a:off x="1676400" y="2675951"/>
            <a:ext cx="4876800" cy="85019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856034"/>
            <a:ext cx="3961341" cy="5382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Build_vsc.sh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└──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371600"/>
            <a:ext cx="228600" cy="27432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46263"/>
            <a:ext cx="6505692" cy="120032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85"/>
              <a:gd name="adj6" fmla="val -6208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Header, source (including main.cpp), text, and data files go here</a:t>
            </a:r>
          </a:p>
          <a:p>
            <a:r>
              <a:rPr lang="en-US" b="1" dirty="0">
                <a:solidFill>
                  <a:schemeClr val="tx1"/>
                </a:solidFill>
              </a:rPr>
              <a:t>Be absolutely sure </a:t>
            </a:r>
            <a:r>
              <a:rPr lang="en-US" dirty="0">
                <a:solidFill>
                  <a:schemeClr val="tx1"/>
                </a:solidFill>
              </a:rPr>
              <a:t>your current working directory is set here before</a:t>
            </a:r>
          </a:p>
          <a:p>
            <a:r>
              <a:rPr lang="en-US" dirty="0">
                <a:solidFill>
                  <a:schemeClr val="tx1"/>
                </a:solidFill>
              </a:rPr>
              <a:t>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/Build.sh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204601"/>
            <a:ext cx="555761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57"/>
              <a:gd name="adj6" fmla="val -240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set of files and subdirectories extracted from</a:t>
            </a:r>
          </a:p>
          <a:p>
            <a:r>
              <a:rPr lang="en-US" dirty="0">
                <a:solidFill>
                  <a:schemeClr val="tx1"/>
                </a:solidFill>
              </a:rPr>
              <a:t>your downloaded StudentFiles.zip homework assignment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408941"/>
            <a:ext cx="6071277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21"/>
              <a:gd name="adj6" fmla="val -48535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Don’t modify these files</a:t>
            </a:r>
          </a:p>
          <a:p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301"/>
              <a:gd name="adj6" fmla="val -2749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One-time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this file to a new location</a:t>
            </a:r>
          </a:p>
          <a:p>
            <a:r>
              <a:rPr lang="en-US" dirty="0">
                <a:solidFill>
                  <a:schemeClr val="tx1"/>
                </a:solidFill>
              </a:rPr>
              <a:t>with a new name.  Open the file and follow directions at the top.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385428" y="2385530"/>
            <a:ext cx="2577972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573A-B276-18F3-83F4-83B8D6F3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138058"/>
          </a:xfrm>
        </p:spPr>
        <p:txBody>
          <a:bodyPr>
            <a:noAutofit/>
          </a:bodyPr>
          <a:lstStyle/>
          <a:p>
            <a:r>
              <a:rPr lang="en-US" dirty="0"/>
              <a:t>Creating too many subdirectories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Not in the correct directory when building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Build.sh should NOT be in your current working directory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911894-6533-6D67-B568-2C49FFB3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0235"/>
              </p:ext>
            </p:extLst>
          </p:nvPr>
        </p:nvGraphicFramePr>
        <p:xfrm>
          <a:off x="1524000" y="1434419"/>
          <a:ext cx="81280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9AEF-BBB4-B334-4DDA-A243A89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8163B-5898-09C3-F779-FE3A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BBFF-9CA1-E7E3-94E6-4CC0633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1B5FE-9FF8-27F4-43A8-64FD4F2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2AA51-163F-F2DF-02FA-641F1848F8A5}"/>
              </a:ext>
            </a:extLst>
          </p:cNvPr>
          <p:cNvSpPr txBox="1"/>
          <p:nvPr/>
        </p:nvSpPr>
        <p:spPr>
          <a:xfrm>
            <a:off x="2438400" y="1891619"/>
            <a:ext cx="2172390" cy="10029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AC58-4D37-F8BB-C231-80814A222E15}"/>
              </a:ext>
            </a:extLst>
          </p:cNvPr>
          <p:cNvSpPr txBox="1"/>
          <p:nvPr/>
        </p:nvSpPr>
        <p:spPr>
          <a:xfrm>
            <a:off x="6553200" y="1891618"/>
            <a:ext cx="2172390" cy="123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Homework1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...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E54AA4-92B5-5AA9-7F1E-6AB188CD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8845"/>
              </p:ext>
            </p:extLst>
          </p:nvPr>
        </p:nvGraphicFramePr>
        <p:xfrm>
          <a:off x="609600" y="3845560"/>
          <a:ext cx="11430000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667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Code</vt:lpstr>
      <vt:lpstr>Consolas</vt:lpstr>
      <vt:lpstr>Office Theme</vt:lpstr>
      <vt:lpstr>CPSC 131 – Data Structures</vt:lpstr>
      <vt:lpstr>C++ Development Root Overview Download and unpack C++ Development Root.zip </vt:lpstr>
      <vt:lpstr>C++ Development Root Overview Download and unpack C++ Development Root.zip </vt:lpstr>
      <vt:lpstr>C++ Development Root Overview HomeWork Directory Details</vt:lpstr>
      <vt:lpstr>Most common mistake?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254</cp:revision>
  <cp:lastPrinted>2019-01-22T17:44:21Z</cp:lastPrinted>
  <dcterms:created xsi:type="dcterms:W3CDTF">2011-10-03T21:31:14Z</dcterms:created>
  <dcterms:modified xsi:type="dcterms:W3CDTF">2023-08-04T20:04:05Z</dcterms:modified>
</cp:coreProperties>
</file>