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61" r:id="rId12"/>
    <p:sldId id="2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herolasunkanmiayodele@gmail.com" userId="e22092215e8a50b8" providerId="LiveId" clId="{70BABCDA-E1BA-4EDF-8D3C-43F0BB117CC4}"/>
    <pc:docChg chg="undo custSel addSld delSld modSld">
      <pc:chgData name="estherolasunkanmiayodele@gmail.com" userId="e22092215e8a50b8" providerId="LiveId" clId="{70BABCDA-E1BA-4EDF-8D3C-43F0BB117CC4}" dt="2023-01-17T17:30:47.202" v="3979" actId="2696"/>
      <pc:docMkLst>
        <pc:docMk/>
      </pc:docMkLst>
      <pc:sldChg chg="addSp modSp mod">
        <pc:chgData name="estherolasunkanmiayodele@gmail.com" userId="e22092215e8a50b8" providerId="LiveId" clId="{70BABCDA-E1BA-4EDF-8D3C-43F0BB117CC4}" dt="2023-01-17T16:55:44.405" v="3234" actId="20577"/>
        <pc:sldMkLst>
          <pc:docMk/>
          <pc:sldMk cId="0" sldId="258"/>
        </pc:sldMkLst>
        <pc:spChg chg="add mod">
          <ac:chgData name="estherolasunkanmiayodele@gmail.com" userId="e22092215e8a50b8" providerId="LiveId" clId="{70BABCDA-E1BA-4EDF-8D3C-43F0BB117CC4}" dt="2023-01-17T16:54:53.816" v="3233" actId="20577"/>
          <ac:spMkLst>
            <pc:docMk/>
            <pc:sldMk cId="0" sldId="258"/>
            <ac:spMk id="7" creationId="{3F40130A-234B-499E-87F3-106B8641240F}"/>
          </ac:spMkLst>
        </pc:spChg>
        <pc:spChg chg="mod">
          <ac:chgData name="estherolasunkanmiayodele@gmail.com" userId="e22092215e8a50b8" providerId="LiveId" clId="{70BABCDA-E1BA-4EDF-8D3C-43F0BB117CC4}" dt="2023-01-17T13:58:40.356" v="15" actId="20577"/>
          <ac:spMkLst>
            <pc:docMk/>
            <pc:sldMk cId="0" sldId="258"/>
            <ac:spMk id="123" creationId="{00000000-0000-0000-0000-000000000000}"/>
          </ac:spMkLst>
        </pc:spChg>
        <pc:spChg chg="mod">
          <ac:chgData name="estherolasunkanmiayodele@gmail.com" userId="e22092215e8a50b8" providerId="LiveId" clId="{70BABCDA-E1BA-4EDF-8D3C-43F0BB117CC4}" dt="2023-01-17T16:55:44.405" v="3234" actId="20577"/>
          <ac:spMkLst>
            <pc:docMk/>
            <pc:sldMk cId="0" sldId="258"/>
            <ac:spMk id="124" creationId="{00000000-0000-0000-0000-000000000000}"/>
          </ac:spMkLst>
        </pc:spChg>
      </pc:sldChg>
      <pc:sldChg chg="addSp modSp del mod">
        <pc:chgData name="estherolasunkanmiayodele@gmail.com" userId="e22092215e8a50b8" providerId="LiveId" clId="{70BABCDA-E1BA-4EDF-8D3C-43F0BB117CC4}" dt="2023-01-17T14:49:44.201" v="526" actId="2696"/>
        <pc:sldMkLst>
          <pc:docMk/>
          <pc:sldMk cId="0" sldId="259"/>
        </pc:sldMkLst>
        <pc:spChg chg="add mod">
          <ac:chgData name="estherolasunkanmiayodele@gmail.com" userId="e22092215e8a50b8" providerId="LiveId" clId="{70BABCDA-E1BA-4EDF-8D3C-43F0BB117CC4}" dt="2023-01-17T14:47:56.643" v="488" actId="1076"/>
          <ac:spMkLst>
            <pc:docMk/>
            <pc:sldMk cId="0" sldId="259"/>
            <ac:spMk id="7" creationId="{01AB88CC-EDDA-4DE6-BDEB-04E6A1CCDA16}"/>
          </ac:spMkLst>
        </pc:spChg>
        <pc:spChg chg="add">
          <ac:chgData name="estherolasunkanmiayodele@gmail.com" userId="e22092215e8a50b8" providerId="LiveId" clId="{70BABCDA-E1BA-4EDF-8D3C-43F0BB117CC4}" dt="2023-01-17T14:49:05.544" v="524" actId="22"/>
          <ac:spMkLst>
            <pc:docMk/>
            <pc:sldMk cId="0" sldId="259"/>
            <ac:spMk id="9" creationId="{7BD3EC6F-1524-4011-909F-46D6B9D6D4C2}"/>
          </ac:spMkLst>
        </pc:spChg>
        <pc:spChg chg="mod">
          <ac:chgData name="estherolasunkanmiayodele@gmail.com" userId="e22092215e8a50b8" providerId="LiveId" clId="{70BABCDA-E1BA-4EDF-8D3C-43F0BB117CC4}" dt="2023-01-17T14:49:01.585" v="523" actId="1076"/>
          <ac:spMkLst>
            <pc:docMk/>
            <pc:sldMk cId="0" sldId="259"/>
            <ac:spMk id="133" creationId="{00000000-0000-0000-0000-000000000000}"/>
          </ac:spMkLst>
        </pc:spChg>
      </pc:sldChg>
      <pc:sldChg chg="del">
        <pc:chgData name="estherolasunkanmiayodele@gmail.com" userId="e22092215e8a50b8" providerId="LiveId" clId="{70BABCDA-E1BA-4EDF-8D3C-43F0BB117CC4}" dt="2023-01-17T17:13:10.730" v="3778" actId="2696"/>
        <pc:sldMkLst>
          <pc:docMk/>
          <pc:sldMk cId="0" sldId="260"/>
        </pc:sldMkLst>
      </pc:sldChg>
      <pc:sldChg chg="addSp delSp modSp mod">
        <pc:chgData name="estherolasunkanmiayodele@gmail.com" userId="e22092215e8a50b8" providerId="LiveId" clId="{70BABCDA-E1BA-4EDF-8D3C-43F0BB117CC4}" dt="2023-01-17T17:30:13.272" v="3968" actId="14100"/>
        <pc:sldMkLst>
          <pc:docMk/>
          <pc:sldMk cId="0" sldId="261"/>
        </pc:sldMkLst>
        <pc:spChg chg="mod">
          <ac:chgData name="estherolasunkanmiayodele@gmail.com" userId="e22092215e8a50b8" providerId="LiveId" clId="{70BABCDA-E1BA-4EDF-8D3C-43F0BB117CC4}" dt="2023-01-17T17:13:46.081" v="3818" actId="20577"/>
          <ac:spMkLst>
            <pc:docMk/>
            <pc:sldMk cId="0" sldId="261"/>
            <ac:spMk id="150" creationId="{00000000-0000-0000-0000-000000000000}"/>
          </ac:spMkLst>
        </pc:spChg>
        <pc:spChg chg="mod">
          <ac:chgData name="estherolasunkanmiayodele@gmail.com" userId="e22092215e8a50b8" providerId="LiveId" clId="{70BABCDA-E1BA-4EDF-8D3C-43F0BB117CC4}" dt="2023-01-17T17:29:38.018" v="3963" actId="14100"/>
          <ac:spMkLst>
            <pc:docMk/>
            <pc:sldMk cId="0" sldId="261"/>
            <ac:spMk id="151" creationId="{00000000-0000-0000-0000-000000000000}"/>
          </ac:spMkLst>
        </pc:spChg>
        <pc:grpChg chg="del">
          <ac:chgData name="estherolasunkanmiayodele@gmail.com" userId="e22092215e8a50b8" providerId="LiveId" clId="{70BABCDA-E1BA-4EDF-8D3C-43F0BB117CC4}" dt="2023-01-17T17:14:15.025" v="3819" actId="21"/>
          <ac:grpSpMkLst>
            <pc:docMk/>
            <pc:sldMk cId="0" sldId="261"/>
            <ac:grpSpMk id="154" creationId="{00000000-0000-0000-0000-000000000000}"/>
          </ac:grpSpMkLst>
        </pc:grpChg>
        <pc:picChg chg="add mod">
          <ac:chgData name="estherolasunkanmiayodele@gmail.com" userId="e22092215e8a50b8" providerId="LiveId" clId="{70BABCDA-E1BA-4EDF-8D3C-43F0BB117CC4}" dt="2023-01-17T17:30:13.272" v="3968" actId="14100"/>
          <ac:picMkLst>
            <pc:docMk/>
            <pc:sldMk cId="0" sldId="261"/>
            <ac:picMk id="3" creationId="{BBB745DE-3F59-447F-8011-86FF3F799DF7}"/>
          </ac:picMkLst>
        </pc:picChg>
      </pc:sldChg>
      <pc:sldChg chg="modSp mod">
        <pc:chgData name="estherolasunkanmiayodele@gmail.com" userId="e22092215e8a50b8" providerId="LiveId" clId="{70BABCDA-E1BA-4EDF-8D3C-43F0BB117CC4}" dt="2023-01-17T17:30:40.276" v="3978" actId="20577"/>
        <pc:sldMkLst>
          <pc:docMk/>
          <pc:sldMk cId="0" sldId="262"/>
        </pc:sldMkLst>
        <pc:spChg chg="mod">
          <ac:chgData name="estherolasunkanmiayodele@gmail.com" userId="e22092215e8a50b8" providerId="LiveId" clId="{70BABCDA-E1BA-4EDF-8D3C-43F0BB117CC4}" dt="2023-01-17T17:30:40.276" v="3978" actId="20577"/>
          <ac:spMkLst>
            <pc:docMk/>
            <pc:sldMk cId="0" sldId="262"/>
            <ac:spMk id="158" creationId="{00000000-0000-0000-0000-000000000000}"/>
          </ac:spMkLst>
        </pc:spChg>
      </pc:sldChg>
      <pc:sldChg chg="del">
        <pc:chgData name="estherolasunkanmiayodele@gmail.com" userId="e22092215e8a50b8" providerId="LiveId" clId="{70BABCDA-E1BA-4EDF-8D3C-43F0BB117CC4}" dt="2023-01-17T17:30:47.202" v="3979" actId="2696"/>
        <pc:sldMkLst>
          <pc:docMk/>
          <pc:sldMk cId="0" sldId="263"/>
        </pc:sldMkLst>
      </pc:sldChg>
      <pc:sldChg chg="addSp modSp add mod">
        <pc:chgData name="estherolasunkanmiayodele@gmail.com" userId="e22092215e8a50b8" providerId="LiveId" clId="{70BABCDA-E1BA-4EDF-8D3C-43F0BB117CC4}" dt="2023-01-17T15:28:20.042" v="1106" actId="20577"/>
        <pc:sldMkLst>
          <pc:docMk/>
          <pc:sldMk cId="3094601452" sldId="264"/>
        </pc:sldMkLst>
        <pc:spChg chg="mod">
          <ac:chgData name="estherolasunkanmiayodele@gmail.com" userId="e22092215e8a50b8" providerId="LiveId" clId="{70BABCDA-E1BA-4EDF-8D3C-43F0BB117CC4}" dt="2023-01-17T14:52:50.514" v="675" actId="20577"/>
          <ac:spMkLst>
            <pc:docMk/>
            <pc:sldMk cId="3094601452" sldId="264"/>
            <ac:spMk id="7" creationId="{3F40130A-234B-499E-87F3-106B8641240F}"/>
          </ac:spMkLst>
        </pc:spChg>
        <pc:spChg chg="mod">
          <ac:chgData name="estherolasunkanmiayodele@gmail.com" userId="e22092215e8a50b8" providerId="LiveId" clId="{70BABCDA-E1BA-4EDF-8D3C-43F0BB117CC4}" dt="2023-01-17T15:28:20.042" v="1106" actId="20577"/>
          <ac:spMkLst>
            <pc:docMk/>
            <pc:sldMk cId="3094601452" sldId="264"/>
            <ac:spMk id="122" creationId="{00000000-0000-0000-0000-000000000000}"/>
          </ac:spMkLst>
        </pc:spChg>
        <pc:spChg chg="mod">
          <ac:chgData name="estherolasunkanmiayodele@gmail.com" userId="e22092215e8a50b8" providerId="LiveId" clId="{70BABCDA-E1BA-4EDF-8D3C-43F0BB117CC4}" dt="2023-01-17T14:50:10.309" v="555" actId="20577"/>
          <ac:spMkLst>
            <pc:docMk/>
            <pc:sldMk cId="3094601452" sldId="264"/>
            <ac:spMk id="123" creationId="{00000000-0000-0000-0000-000000000000}"/>
          </ac:spMkLst>
        </pc:spChg>
        <pc:spChg chg="mod">
          <ac:chgData name="estherolasunkanmiayodele@gmail.com" userId="e22092215e8a50b8" providerId="LiveId" clId="{70BABCDA-E1BA-4EDF-8D3C-43F0BB117CC4}" dt="2023-01-17T14:52:33.929" v="673" actId="1076"/>
          <ac:spMkLst>
            <pc:docMk/>
            <pc:sldMk cId="3094601452" sldId="264"/>
            <ac:spMk id="124" creationId="{00000000-0000-0000-0000-000000000000}"/>
          </ac:spMkLst>
        </pc:spChg>
        <pc:graphicFrameChg chg="add mod modGraphic">
          <ac:chgData name="estherolasunkanmiayodele@gmail.com" userId="e22092215e8a50b8" providerId="LiveId" clId="{70BABCDA-E1BA-4EDF-8D3C-43F0BB117CC4}" dt="2023-01-17T15:08:17.490" v="1088" actId="20577"/>
          <ac:graphicFrameMkLst>
            <pc:docMk/>
            <pc:sldMk cId="3094601452" sldId="264"/>
            <ac:graphicFrameMk id="2" creationId="{0118C412-91DD-41E1-BE18-A619D4B0950B}"/>
          </ac:graphicFrameMkLst>
        </pc:graphicFrameChg>
      </pc:sldChg>
      <pc:sldChg chg="addSp delSp modSp add mod">
        <pc:chgData name="estherolasunkanmiayodele@gmail.com" userId="e22092215e8a50b8" providerId="LiveId" clId="{70BABCDA-E1BA-4EDF-8D3C-43F0BB117CC4}" dt="2023-01-17T16:31:27.975" v="2448" actId="20577"/>
        <pc:sldMkLst>
          <pc:docMk/>
          <pc:sldMk cId="3806904754" sldId="265"/>
        </pc:sldMkLst>
        <pc:spChg chg="add mod">
          <ac:chgData name="estherolasunkanmiayodele@gmail.com" userId="e22092215e8a50b8" providerId="LiveId" clId="{70BABCDA-E1BA-4EDF-8D3C-43F0BB117CC4}" dt="2023-01-17T15:56:56.023" v="1446" actId="20577"/>
          <ac:spMkLst>
            <pc:docMk/>
            <pc:sldMk cId="3806904754" sldId="265"/>
            <ac:spMk id="9" creationId="{0B47FCAA-FF59-4422-82A8-844014928187}"/>
          </ac:spMkLst>
        </pc:spChg>
        <pc:spChg chg="mod">
          <ac:chgData name="estherolasunkanmiayodele@gmail.com" userId="e22092215e8a50b8" providerId="LiveId" clId="{70BABCDA-E1BA-4EDF-8D3C-43F0BB117CC4}" dt="2023-01-17T16:31:27.975" v="2448" actId="20577"/>
          <ac:spMkLst>
            <pc:docMk/>
            <pc:sldMk cId="3806904754" sldId="265"/>
            <ac:spMk id="123" creationId="{00000000-0000-0000-0000-000000000000}"/>
          </ac:spMkLst>
        </pc:spChg>
        <pc:spChg chg="del mod">
          <ac:chgData name="estherolasunkanmiayodele@gmail.com" userId="e22092215e8a50b8" providerId="LiveId" clId="{70BABCDA-E1BA-4EDF-8D3C-43F0BB117CC4}" dt="2023-01-17T15:41:42.427" v="1160" actId="21"/>
          <ac:spMkLst>
            <pc:docMk/>
            <pc:sldMk cId="3806904754" sldId="265"/>
            <ac:spMk id="124" creationId="{00000000-0000-0000-0000-000000000000}"/>
          </ac:spMkLst>
        </pc:spChg>
        <pc:graphicFrameChg chg="del">
          <ac:chgData name="estherolasunkanmiayodele@gmail.com" userId="e22092215e8a50b8" providerId="LiveId" clId="{70BABCDA-E1BA-4EDF-8D3C-43F0BB117CC4}" dt="2023-01-17T15:41:11.162" v="1157" actId="21"/>
          <ac:graphicFrameMkLst>
            <pc:docMk/>
            <pc:sldMk cId="3806904754" sldId="265"/>
            <ac:graphicFrameMk id="2" creationId="{0118C412-91DD-41E1-BE18-A619D4B0950B}"/>
          </ac:graphicFrameMkLst>
        </pc:graphicFrameChg>
        <pc:graphicFrameChg chg="add mod">
          <ac:chgData name="estherolasunkanmiayodele@gmail.com" userId="e22092215e8a50b8" providerId="LiveId" clId="{70BABCDA-E1BA-4EDF-8D3C-43F0BB117CC4}" dt="2023-01-17T15:53:33.771" v="1437"/>
          <ac:graphicFrameMkLst>
            <pc:docMk/>
            <pc:sldMk cId="3806904754" sldId="265"/>
            <ac:graphicFrameMk id="10" creationId="{7EF59894-AD90-42A6-8E86-024C93521D49}"/>
          </ac:graphicFrameMkLst>
        </pc:graphicFrameChg>
      </pc:sldChg>
      <pc:sldChg chg="addSp delSp modSp add mod">
        <pc:chgData name="estherolasunkanmiayodele@gmail.com" userId="e22092215e8a50b8" providerId="LiveId" clId="{70BABCDA-E1BA-4EDF-8D3C-43F0BB117CC4}" dt="2023-01-17T16:30:49.836" v="2438" actId="20577"/>
        <pc:sldMkLst>
          <pc:docMk/>
          <pc:sldMk cId="4092494036" sldId="266"/>
        </pc:sldMkLst>
        <pc:spChg chg="mod">
          <ac:chgData name="estherolasunkanmiayodele@gmail.com" userId="e22092215e8a50b8" providerId="LiveId" clId="{70BABCDA-E1BA-4EDF-8D3C-43F0BB117CC4}" dt="2023-01-17T16:05:40.354" v="1853" actId="1076"/>
          <ac:spMkLst>
            <pc:docMk/>
            <pc:sldMk cId="4092494036" sldId="266"/>
            <ac:spMk id="9" creationId="{0B47FCAA-FF59-4422-82A8-844014928187}"/>
          </ac:spMkLst>
        </pc:spChg>
        <pc:spChg chg="mod">
          <ac:chgData name="estherolasunkanmiayodele@gmail.com" userId="e22092215e8a50b8" providerId="LiveId" clId="{70BABCDA-E1BA-4EDF-8D3C-43F0BB117CC4}" dt="2023-01-17T16:30:49.836" v="2438" actId="20577"/>
          <ac:spMkLst>
            <pc:docMk/>
            <pc:sldMk cId="4092494036" sldId="266"/>
            <ac:spMk id="123" creationId="{00000000-0000-0000-0000-000000000000}"/>
          </ac:spMkLst>
        </pc:spChg>
        <pc:graphicFrameChg chg="del">
          <ac:chgData name="estherolasunkanmiayodele@gmail.com" userId="e22092215e8a50b8" providerId="LiveId" clId="{70BABCDA-E1BA-4EDF-8D3C-43F0BB117CC4}" dt="2023-01-17T15:50:43.397" v="1400" actId="21"/>
          <ac:graphicFrameMkLst>
            <pc:docMk/>
            <pc:sldMk cId="4092494036" sldId="266"/>
            <ac:graphicFrameMk id="10" creationId="{7EF59894-AD90-42A6-8E86-024C93521D49}"/>
          </ac:graphicFrameMkLst>
        </pc:graphicFrameChg>
        <pc:graphicFrameChg chg="add del mod">
          <ac:chgData name="estherolasunkanmiayodele@gmail.com" userId="e22092215e8a50b8" providerId="LiveId" clId="{70BABCDA-E1BA-4EDF-8D3C-43F0BB117CC4}" dt="2023-01-17T15:55:45.563" v="1438" actId="21"/>
          <ac:graphicFrameMkLst>
            <pc:docMk/>
            <pc:sldMk cId="4092494036" sldId="266"/>
            <ac:graphicFrameMk id="11" creationId="{49463726-2C6D-4069-A963-E2C7C11BF102}"/>
          </ac:graphicFrameMkLst>
        </pc:graphicFrameChg>
        <pc:graphicFrameChg chg="add mod">
          <ac:chgData name="estherolasunkanmiayodele@gmail.com" userId="e22092215e8a50b8" providerId="LiveId" clId="{70BABCDA-E1BA-4EDF-8D3C-43F0BB117CC4}" dt="2023-01-17T15:56:33.600" v="1445" actId="1076"/>
          <ac:graphicFrameMkLst>
            <pc:docMk/>
            <pc:sldMk cId="4092494036" sldId="266"/>
            <ac:graphicFrameMk id="12" creationId="{C4D35F87-24C1-4972-858E-D9EB2104B850}"/>
          </ac:graphicFrameMkLst>
        </pc:graphicFrameChg>
      </pc:sldChg>
      <pc:sldChg chg="addSp delSp modSp add mod">
        <pc:chgData name="estherolasunkanmiayodele@gmail.com" userId="e22092215e8a50b8" providerId="LiveId" clId="{70BABCDA-E1BA-4EDF-8D3C-43F0BB117CC4}" dt="2023-01-17T16:30:05.719" v="2422" actId="20577"/>
        <pc:sldMkLst>
          <pc:docMk/>
          <pc:sldMk cId="4087412141" sldId="267"/>
        </pc:sldMkLst>
        <pc:spChg chg="mod">
          <ac:chgData name="estherolasunkanmiayodele@gmail.com" userId="e22092215e8a50b8" providerId="LiveId" clId="{70BABCDA-E1BA-4EDF-8D3C-43F0BB117CC4}" dt="2023-01-17T16:23:12.408" v="2288" actId="1076"/>
          <ac:spMkLst>
            <pc:docMk/>
            <pc:sldMk cId="4087412141" sldId="267"/>
            <ac:spMk id="9" creationId="{0B47FCAA-FF59-4422-82A8-844014928187}"/>
          </ac:spMkLst>
        </pc:spChg>
        <pc:spChg chg="mod">
          <ac:chgData name="estherolasunkanmiayodele@gmail.com" userId="e22092215e8a50b8" providerId="LiveId" clId="{70BABCDA-E1BA-4EDF-8D3C-43F0BB117CC4}" dt="2023-01-17T16:30:05.719" v="2422" actId="20577"/>
          <ac:spMkLst>
            <pc:docMk/>
            <pc:sldMk cId="4087412141" sldId="267"/>
            <ac:spMk id="123" creationId="{00000000-0000-0000-0000-000000000000}"/>
          </ac:spMkLst>
        </pc:spChg>
        <pc:graphicFrameChg chg="add mod">
          <ac:chgData name="estherolasunkanmiayodele@gmail.com" userId="e22092215e8a50b8" providerId="LiveId" clId="{70BABCDA-E1BA-4EDF-8D3C-43F0BB117CC4}" dt="2023-01-17T16:23:24.891" v="2289" actId="1076"/>
          <ac:graphicFrameMkLst>
            <pc:docMk/>
            <pc:sldMk cId="4087412141" sldId="267"/>
            <ac:graphicFrameMk id="10" creationId="{49463726-2C6D-4069-A963-E2C7C11BF102}"/>
          </ac:graphicFrameMkLst>
        </pc:graphicFrameChg>
        <pc:graphicFrameChg chg="del">
          <ac:chgData name="estherolasunkanmiayodele@gmail.com" userId="e22092215e8a50b8" providerId="LiveId" clId="{70BABCDA-E1BA-4EDF-8D3C-43F0BB117CC4}" dt="2023-01-17T16:08:34.497" v="1885" actId="21"/>
          <ac:graphicFrameMkLst>
            <pc:docMk/>
            <pc:sldMk cId="4087412141" sldId="267"/>
            <ac:graphicFrameMk id="12" creationId="{C4D35F87-24C1-4972-858E-D9EB2104B850}"/>
          </ac:graphicFrameMkLst>
        </pc:graphicFrameChg>
      </pc:sldChg>
      <pc:sldChg chg="addSp delSp modSp add mod">
        <pc:chgData name="estherolasunkanmiayodele@gmail.com" userId="e22092215e8a50b8" providerId="LiveId" clId="{70BABCDA-E1BA-4EDF-8D3C-43F0BB117CC4}" dt="2023-01-17T16:40:27.051" v="2832" actId="21"/>
        <pc:sldMkLst>
          <pc:docMk/>
          <pc:sldMk cId="1827011298" sldId="268"/>
        </pc:sldMkLst>
        <pc:spChg chg="mod">
          <ac:chgData name="estherolasunkanmiayodele@gmail.com" userId="e22092215e8a50b8" providerId="LiveId" clId="{70BABCDA-E1BA-4EDF-8D3C-43F0BB117CC4}" dt="2023-01-17T16:40:05.880" v="2828" actId="1076"/>
          <ac:spMkLst>
            <pc:docMk/>
            <pc:sldMk cId="1827011298" sldId="268"/>
            <ac:spMk id="9" creationId="{0B47FCAA-FF59-4422-82A8-844014928187}"/>
          </ac:spMkLst>
        </pc:spChg>
        <pc:spChg chg="mod">
          <ac:chgData name="estherolasunkanmiayodele@gmail.com" userId="e22092215e8a50b8" providerId="LiveId" clId="{70BABCDA-E1BA-4EDF-8D3C-43F0BB117CC4}" dt="2023-01-17T16:29:36.106" v="2408" actId="20577"/>
          <ac:spMkLst>
            <pc:docMk/>
            <pc:sldMk cId="1827011298" sldId="268"/>
            <ac:spMk id="123" creationId="{00000000-0000-0000-0000-000000000000}"/>
          </ac:spMkLst>
        </pc:spChg>
        <pc:graphicFrameChg chg="add del">
          <ac:chgData name="estherolasunkanmiayodele@gmail.com" userId="e22092215e8a50b8" providerId="LiveId" clId="{70BABCDA-E1BA-4EDF-8D3C-43F0BB117CC4}" dt="2023-01-17T16:22:09.296" v="2284" actId="21"/>
          <ac:graphicFrameMkLst>
            <pc:docMk/>
            <pc:sldMk cId="1827011298" sldId="268"/>
            <ac:graphicFrameMk id="10" creationId="{49463726-2C6D-4069-A963-E2C7C11BF102}"/>
          </ac:graphicFrameMkLst>
        </pc:graphicFrameChg>
        <pc:graphicFrameChg chg="add del mod">
          <ac:chgData name="estherolasunkanmiayodele@gmail.com" userId="e22092215e8a50b8" providerId="LiveId" clId="{70BABCDA-E1BA-4EDF-8D3C-43F0BB117CC4}" dt="2023-01-17T16:40:27.051" v="2832" actId="21"/>
          <ac:graphicFrameMkLst>
            <pc:docMk/>
            <pc:sldMk cId="1827011298" sldId="268"/>
            <ac:graphicFrameMk id="11" creationId="{783FEBFA-5ABA-42EE-A8F3-FB9DB1D84EC2}"/>
          </ac:graphicFrameMkLst>
        </pc:graphicFrameChg>
        <pc:graphicFrameChg chg="add mod">
          <ac:chgData name="estherolasunkanmiayodele@gmail.com" userId="e22092215e8a50b8" providerId="LiveId" clId="{70BABCDA-E1BA-4EDF-8D3C-43F0BB117CC4}" dt="2023-01-17T16:40:26.595" v="2831"/>
          <ac:graphicFrameMkLst>
            <pc:docMk/>
            <pc:sldMk cId="1827011298" sldId="268"/>
            <ac:graphicFrameMk id="12" creationId="{783FEBFA-5ABA-42EE-A8F3-FB9DB1D84EC2}"/>
          </ac:graphicFrameMkLst>
        </pc:graphicFrameChg>
      </pc:sldChg>
      <pc:sldChg chg="addSp delSp modSp add mod">
        <pc:chgData name="estherolasunkanmiayodele@gmail.com" userId="e22092215e8a50b8" providerId="LiveId" clId="{70BABCDA-E1BA-4EDF-8D3C-43F0BB117CC4}" dt="2023-01-17T16:57:42.690" v="3258" actId="20577"/>
        <pc:sldMkLst>
          <pc:docMk/>
          <pc:sldMk cId="2668968810" sldId="269"/>
        </pc:sldMkLst>
        <pc:spChg chg="mod">
          <ac:chgData name="estherolasunkanmiayodele@gmail.com" userId="e22092215e8a50b8" providerId="LiveId" clId="{70BABCDA-E1BA-4EDF-8D3C-43F0BB117CC4}" dt="2023-01-17T16:57:42.690" v="3258" actId="20577"/>
          <ac:spMkLst>
            <pc:docMk/>
            <pc:sldMk cId="2668968810" sldId="269"/>
            <ac:spMk id="9" creationId="{0B47FCAA-FF59-4422-82A8-844014928187}"/>
          </ac:spMkLst>
        </pc:spChg>
        <pc:spChg chg="mod">
          <ac:chgData name="estherolasunkanmiayodele@gmail.com" userId="e22092215e8a50b8" providerId="LiveId" clId="{70BABCDA-E1BA-4EDF-8D3C-43F0BB117CC4}" dt="2023-01-17T16:53:04.924" v="3149" actId="20577"/>
          <ac:spMkLst>
            <pc:docMk/>
            <pc:sldMk cId="2668968810" sldId="269"/>
            <ac:spMk id="123" creationId="{00000000-0000-0000-0000-000000000000}"/>
          </ac:spMkLst>
        </pc:spChg>
        <pc:graphicFrameChg chg="add mod">
          <ac:chgData name="estherolasunkanmiayodele@gmail.com" userId="e22092215e8a50b8" providerId="LiveId" clId="{70BABCDA-E1BA-4EDF-8D3C-43F0BB117CC4}" dt="2023-01-17T16:47:37.063" v="2923" actId="1076"/>
          <ac:graphicFrameMkLst>
            <pc:docMk/>
            <pc:sldMk cId="2668968810" sldId="269"/>
            <ac:graphicFrameMk id="10" creationId="{0E3B9557-50A2-438F-BBE0-F6BE39999267}"/>
          </ac:graphicFrameMkLst>
        </pc:graphicFrameChg>
        <pc:graphicFrameChg chg="del">
          <ac:chgData name="estherolasunkanmiayodele@gmail.com" userId="e22092215e8a50b8" providerId="LiveId" clId="{70BABCDA-E1BA-4EDF-8D3C-43F0BB117CC4}" dt="2023-01-17T16:44:41.690" v="2837" actId="21"/>
          <ac:graphicFrameMkLst>
            <pc:docMk/>
            <pc:sldMk cId="2668968810" sldId="269"/>
            <ac:graphicFrameMk id="11" creationId="{783FEBFA-5ABA-42EE-A8F3-FB9DB1D84EC2}"/>
          </ac:graphicFrameMkLst>
        </pc:graphicFrameChg>
      </pc:sldChg>
      <pc:sldChg chg="delSp modSp add mod">
        <pc:chgData name="estherolasunkanmiayodele@gmail.com" userId="e22092215e8a50b8" providerId="LiveId" clId="{70BABCDA-E1BA-4EDF-8D3C-43F0BB117CC4}" dt="2023-01-17T17:11:25.972" v="3777" actId="20577"/>
        <pc:sldMkLst>
          <pc:docMk/>
          <pc:sldMk cId="626678997" sldId="270"/>
        </pc:sldMkLst>
        <pc:spChg chg="mod">
          <ac:chgData name="estherolasunkanmiayodele@gmail.com" userId="e22092215e8a50b8" providerId="LiveId" clId="{70BABCDA-E1BA-4EDF-8D3C-43F0BB117CC4}" dt="2023-01-17T17:11:25.972" v="3777" actId="20577"/>
          <ac:spMkLst>
            <pc:docMk/>
            <pc:sldMk cId="626678997" sldId="270"/>
            <ac:spMk id="9" creationId="{0B47FCAA-FF59-4422-82A8-844014928187}"/>
          </ac:spMkLst>
        </pc:spChg>
        <pc:spChg chg="mod">
          <ac:chgData name="estherolasunkanmiayodele@gmail.com" userId="e22092215e8a50b8" providerId="LiveId" clId="{70BABCDA-E1BA-4EDF-8D3C-43F0BB117CC4}" dt="2023-01-17T16:54:05.775" v="3179" actId="20577"/>
          <ac:spMkLst>
            <pc:docMk/>
            <pc:sldMk cId="626678997" sldId="270"/>
            <ac:spMk id="122" creationId="{00000000-0000-0000-0000-000000000000}"/>
          </ac:spMkLst>
        </pc:spChg>
        <pc:spChg chg="mod">
          <ac:chgData name="estherolasunkanmiayodele@gmail.com" userId="e22092215e8a50b8" providerId="LiveId" clId="{70BABCDA-E1BA-4EDF-8D3C-43F0BB117CC4}" dt="2023-01-17T16:54:36.433" v="3217" actId="20577"/>
          <ac:spMkLst>
            <pc:docMk/>
            <pc:sldMk cId="626678997" sldId="270"/>
            <ac:spMk id="123" creationId="{00000000-0000-0000-0000-000000000000}"/>
          </ac:spMkLst>
        </pc:spChg>
        <pc:graphicFrameChg chg="del">
          <ac:chgData name="estherolasunkanmiayodele@gmail.com" userId="e22092215e8a50b8" providerId="LiveId" clId="{70BABCDA-E1BA-4EDF-8D3C-43F0BB117CC4}" dt="2023-01-17T16:56:50.409" v="3235" actId="21"/>
          <ac:graphicFrameMkLst>
            <pc:docMk/>
            <pc:sldMk cId="626678997" sldId="270"/>
            <ac:graphicFrameMk id="10" creationId="{0E3B9557-50A2-438F-BBE0-F6BE3999926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2092215e8a50b8/Documents/KPMG%20Project/KPMG_clean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2092215e8a50b8/Documents/KPMG%20Project/KPMG_clean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2092215e8a50b8/Documents/KPMG%20Project/KPMG_clean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d.docs.live.net/e22092215e8a50b8/Documents/KPMG%20Project/KPMG_clean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[KPMG_clean data.xlsx]pivot table!PivotTable12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Bike Related Purchases Based on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table'!$K$16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'pivot table'!$J$17:$J$19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table'!$K$17:$K$19</c:f>
              <c:numCache>
                <c:formatCode>General</c:formatCode>
                <c:ptCount val="2"/>
                <c:pt idx="0">
                  <c:v>9900</c:v>
                </c:pt>
                <c:pt idx="1">
                  <c:v>9419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8C-4147-9243-583335488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2"/>
        <c:overlap val="-100"/>
        <c:axId val="1716489263"/>
        <c:axId val="1716486351"/>
      </c:barChart>
      <c:catAx>
        <c:axId val="1716489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486351"/>
        <c:crosses val="autoZero"/>
        <c:auto val="1"/>
        <c:lblAlgn val="ctr"/>
        <c:lblOffset val="100"/>
        <c:noMultiLvlLbl val="0"/>
      </c:catAx>
      <c:valAx>
        <c:axId val="1716486351"/>
        <c:scaling>
          <c:orientation val="minMax"/>
          <c:max val="10000"/>
          <c:min val="9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489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[KPMG_clean data.xlsx]pivot table!PivotTable11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Based</a:t>
            </a:r>
            <a:r>
              <a:rPr lang="en-US" baseline="0"/>
              <a:t> On Indutry Sector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table'!$H$16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'pivot table'!$G$17:$G$26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'pivot table'!$H$17:$H$26</c:f>
              <c:numCache>
                <c:formatCode>_([$$-409]* #,##0.00_);_([$$-409]* \(#,##0.00\);_([$$-409]* "-"??_);_(@_)</c:formatCode>
                <c:ptCount val="9"/>
                <c:pt idx="0">
                  <c:v>302991.34999999963</c:v>
                </c:pt>
                <c:pt idx="1">
                  <c:v>386109.44999999978</c:v>
                </c:pt>
                <c:pt idx="2">
                  <c:v>2130202.2500000061</c:v>
                </c:pt>
                <c:pt idx="3">
                  <c:v>1644866.7700000061</c:v>
                </c:pt>
                <c:pt idx="4">
                  <c:v>374155.72999999981</c:v>
                </c:pt>
                <c:pt idx="5">
                  <c:v>2159586.030000004</c:v>
                </c:pt>
                <c:pt idx="6">
                  <c:v>700139.25000000105</c:v>
                </c:pt>
                <c:pt idx="7">
                  <c:v>982011.36000000092</c:v>
                </c:pt>
                <c:pt idx="8">
                  <c:v>187400.00999999989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A-4E77-8727-BC9320CAFA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16489263"/>
        <c:axId val="1716486351"/>
      </c:barChart>
      <c:catAx>
        <c:axId val="1716489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486351"/>
        <c:crosses val="autoZero"/>
        <c:auto val="1"/>
        <c:lblAlgn val="ctr"/>
        <c:lblOffset val="100"/>
        <c:noMultiLvlLbl val="0"/>
      </c:catAx>
      <c:valAx>
        <c:axId val="1716486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[$$-409]* #,##0.00_);_([$$-409]* \(#,##0.00\);_([$$-409]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489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[KPMG_clean data.xlsx]pivot table!PivotTable10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 Related Purchases Based on Industry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table'!$H$3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'pivot table'!$G$4:$G$13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'pivot table'!$H$4:$H$13</c:f>
              <c:numCache>
                <c:formatCode>General</c:formatCode>
                <c:ptCount val="9"/>
                <c:pt idx="0">
                  <c:v>566</c:v>
                </c:pt>
                <c:pt idx="1">
                  <c:v>694</c:v>
                </c:pt>
                <c:pt idx="2">
                  <c:v>3798</c:v>
                </c:pt>
                <c:pt idx="3">
                  <c:v>3040</c:v>
                </c:pt>
                <c:pt idx="4">
                  <c:v>691</c:v>
                </c:pt>
                <c:pt idx="5">
                  <c:v>3962</c:v>
                </c:pt>
                <c:pt idx="6">
                  <c:v>1278</c:v>
                </c:pt>
                <c:pt idx="7">
                  <c:v>1746</c:v>
                </c:pt>
                <c:pt idx="8">
                  <c:v>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BA-4009-AEE5-E16D44C1C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16489263"/>
        <c:axId val="1716486351"/>
      </c:barChart>
      <c:catAx>
        <c:axId val="1716489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486351"/>
        <c:crosses val="autoZero"/>
        <c:auto val="1"/>
        <c:lblAlgn val="ctr"/>
        <c:lblOffset val="100"/>
        <c:noMultiLvlLbl val="0"/>
      </c:catAx>
      <c:valAx>
        <c:axId val="1716486351"/>
        <c:scaling>
          <c:orientation val="minMax"/>
          <c:max val="4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489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[KPMG_clean data.xlsx]pivot table!PivotTable8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</a:t>
            </a:r>
            <a:r>
              <a:rPr lang="en-US" baseline="0"/>
              <a:t> Clusters Profit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Mass 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'pivot table'!$A$5:$A$13</c:f>
              <c:strCache>
                <c:ptCount val="8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  <c:pt idx="5">
                  <c:v>68-77</c:v>
                </c:pt>
                <c:pt idx="6">
                  <c:v>78-87</c:v>
                </c:pt>
                <c:pt idx="7">
                  <c:v>88-97</c:v>
                </c:pt>
              </c:strCache>
            </c:strRef>
          </c:cat>
          <c:val>
            <c:numRef>
              <c:f>'pivot table'!$B$5:$B$13</c:f>
              <c:numCache>
                <c:formatCode>_([$$-409]* #,##0.00_);_([$$-409]* \(#,##0.00\);_([$$-409]* "-"??_);_(@_)</c:formatCode>
                <c:ptCount val="8"/>
                <c:pt idx="0">
                  <c:v>643369.9300000011</c:v>
                </c:pt>
                <c:pt idx="1">
                  <c:v>964495.96000000171</c:v>
                </c:pt>
                <c:pt idx="2">
                  <c:v>1611662.1700000071</c:v>
                </c:pt>
                <c:pt idx="3">
                  <c:v>1061521.0100000016</c:v>
                </c:pt>
                <c:pt idx="4">
                  <c:v>916037.50000000058</c:v>
                </c:pt>
                <c:pt idx="5">
                  <c:v>119523.12</c:v>
                </c:pt>
                <c:pt idx="6">
                  <c:v>2977.1100000000006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FB-4457-982A-AC9AE5256BDA}"/>
            </c:ext>
          </c:extLst>
        </c:ser>
        <c:ser>
          <c:idx val="1"/>
          <c:order val="1"/>
          <c:tx>
            <c:strRef>
              <c:f>'pivot table'!$C$3:$C$4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'pivot table'!$A$5:$A$13</c:f>
              <c:strCache>
                <c:ptCount val="8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  <c:pt idx="5">
                  <c:v>68-77</c:v>
                </c:pt>
                <c:pt idx="6">
                  <c:v>78-87</c:v>
                </c:pt>
                <c:pt idx="7">
                  <c:v>88-97</c:v>
                </c:pt>
              </c:strCache>
            </c:strRef>
          </c:cat>
          <c:val>
            <c:numRef>
              <c:f>'pivot table'!$C$5:$C$13</c:f>
              <c:numCache>
                <c:formatCode>_([$$-409]* #,##0.00_);_([$$-409]* \(#,##0.00\);_([$$-409]* "-"??_);_(@_)</c:formatCode>
                <c:ptCount val="8"/>
                <c:pt idx="0">
                  <c:v>355073.06000000006</c:v>
                </c:pt>
                <c:pt idx="1">
                  <c:v>478456.52999999962</c:v>
                </c:pt>
                <c:pt idx="2">
                  <c:v>733477.16000000061</c:v>
                </c:pt>
                <c:pt idx="3">
                  <c:v>556407.02000000014</c:v>
                </c:pt>
                <c:pt idx="4">
                  <c:v>441392</c:v>
                </c:pt>
                <c:pt idx="5">
                  <c:v>39675.749999999978</c:v>
                </c:pt>
                <c:pt idx="6">
                  <c:v>2596.17</c:v>
                </c:pt>
                <c:pt idx="7">
                  <c:v>7212.170000000001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FB-4457-982A-AC9AE5256BDA}"/>
            </c:ext>
          </c:extLst>
        </c:ser>
        <c:ser>
          <c:idx val="2"/>
          <c:order val="2"/>
          <c:tx>
            <c:strRef>
              <c:f>'pivot table'!$D$3:$D$4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'pivot table'!$A$5:$A$13</c:f>
              <c:strCache>
                <c:ptCount val="8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  <c:pt idx="5">
                  <c:v>68-77</c:v>
                </c:pt>
                <c:pt idx="6">
                  <c:v>78-87</c:v>
                </c:pt>
                <c:pt idx="7">
                  <c:v>88-97</c:v>
                </c:pt>
              </c:strCache>
            </c:strRef>
          </c:cat>
          <c:val>
            <c:numRef>
              <c:f>'pivot table'!$D$5:$D$13</c:f>
              <c:numCache>
                <c:formatCode>_([$$-409]* #,##0.00_);_([$$-409]* \(#,##0.00\);_([$$-409]* "-"??_);_(@_)</c:formatCode>
                <c:ptCount val="8"/>
                <c:pt idx="0">
                  <c:v>276080.73999999987</c:v>
                </c:pt>
                <c:pt idx="1">
                  <c:v>520167.61000000028</c:v>
                </c:pt>
                <c:pt idx="2">
                  <c:v>774353.81999999867</c:v>
                </c:pt>
                <c:pt idx="3">
                  <c:v>614639.66999999993</c:v>
                </c:pt>
                <c:pt idx="4">
                  <c:v>455197.81999999983</c:v>
                </c:pt>
                <c:pt idx="5">
                  <c:v>56769.460000000006</c:v>
                </c:pt>
                <c:pt idx="6">
                  <c:v>4523.2299999999996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FB-4457-982A-AC9AE5256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16489263"/>
        <c:axId val="1716486351"/>
      </c:barChart>
      <c:catAx>
        <c:axId val="1716489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486351"/>
        <c:crosses val="autoZero"/>
        <c:auto val="1"/>
        <c:lblAlgn val="ctr"/>
        <c:lblOffset val="100"/>
        <c:noMultiLvlLbl val="0"/>
      </c:catAx>
      <c:valAx>
        <c:axId val="1716486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[$$-409]* #,##0.00_);_([$$-409]* \(#,##0.00\);_([$$-409]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489263"/>
        <c:crosses val="autoZero"/>
        <c:crossBetween val="between"/>
        <c:minorUnit val="4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[KPMG_clean data.xlsx]pivot table!PivotTable9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</a:t>
            </a:r>
            <a:r>
              <a:rPr lang="en-US" baseline="0"/>
              <a:t> Cars in Each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table'!$B$16:$B$17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'pivot table'!$A$18:$A$21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'pivot table'!$B$18:$B$21</c:f>
              <c:numCache>
                <c:formatCode>General</c:formatCode>
                <c:ptCount val="3"/>
                <c:pt idx="0">
                  <c:v>5019</c:v>
                </c:pt>
                <c:pt idx="1">
                  <c:v>2077</c:v>
                </c:pt>
                <c:pt idx="2">
                  <c:v>2533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60-4FBE-99D0-F49FFB5DB2D5}"/>
            </c:ext>
          </c:extLst>
        </c:ser>
        <c:ser>
          <c:idx val="1"/>
          <c:order val="1"/>
          <c:tx>
            <c:strRef>
              <c:f>'pivot table'!$C$16:$C$17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'pivot table'!$A$18:$A$21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'pivot table'!$C$18:$C$21</c:f>
              <c:numCache>
                <c:formatCode>General</c:formatCode>
                <c:ptCount val="3"/>
                <c:pt idx="0">
                  <c:v>5300</c:v>
                </c:pt>
                <c:pt idx="1">
                  <c:v>2058</c:v>
                </c:pt>
                <c:pt idx="2">
                  <c:v>2332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60-4FBE-99D0-F49FFB5DB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16489263"/>
        <c:axId val="1716486351"/>
      </c:barChart>
      <c:catAx>
        <c:axId val="1716489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486351"/>
        <c:crosses val="autoZero"/>
        <c:auto val="1"/>
        <c:lblAlgn val="ctr"/>
        <c:lblOffset val="100"/>
        <c:noMultiLvlLbl val="0"/>
      </c:catAx>
      <c:valAx>
        <c:axId val="1716486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489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solidFill>
        <a:srgbClr val="FFFFFF">
          <a:lumMod val="85000"/>
        </a:srgb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10632" y="21266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Ayodele Olasunkanmi Esther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97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Customer Classification – Targeting High Value Customers</a:t>
            </a:r>
            <a:endParaRPr lang="en-US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3F40130A-234B-499E-87F3-106B8641240F}"/>
              </a:ext>
            </a:extLst>
          </p:cNvPr>
          <p:cNvSpPr/>
          <p:nvPr/>
        </p:nvSpPr>
        <p:spPr>
          <a:xfrm>
            <a:off x="1377637" y="2272004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9" name="Shape 73">
            <a:extLst>
              <a:ext uri="{FF2B5EF4-FFF2-40B4-BE49-F238E27FC236}">
                <a16:creationId xmlns:a16="http://schemas.microsoft.com/office/drawing/2014/main" id="{0B47FCAA-FF59-4422-82A8-844014928187}"/>
              </a:ext>
            </a:extLst>
          </p:cNvPr>
          <p:cNvSpPr/>
          <p:nvPr/>
        </p:nvSpPr>
        <p:spPr>
          <a:xfrm>
            <a:off x="483416" y="1943192"/>
            <a:ext cx="6948741" cy="2135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These are the high value customers that should be targeted from the new customer list: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Females since they have more bike related purchases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Working in the financial services, health and manufacturing industry sector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Between the ages 38 – 47 are likely to drive more sales.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Customers currently living in New South West.</a:t>
            </a:r>
          </a:p>
        </p:txBody>
      </p:sp>
    </p:spTree>
    <p:extLst>
      <p:ext uri="{BB962C8B-B14F-4D97-AF65-F5344CB8AC3E}">
        <p14:creationId xmlns:p14="http://schemas.microsoft.com/office/powerpoint/2010/main" val="6266789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Table for High Value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382772" y="1716546"/>
            <a:ext cx="8378456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This is a snapshot of some customers that will come under the high Value classification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745DE-3F59-447F-8011-86FF3F799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8" y="2266821"/>
            <a:ext cx="7788575" cy="23689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This presentation outlines the approach to identify High Value Customers based on the provided dataset.</a:t>
            </a:r>
          </a:p>
        </p:txBody>
      </p:sp>
      <p:sp>
        <p:nvSpPr>
          <p:cNvPr id="124" name="Shape 73"/>
          <p:cNvSpPr/>
          <p:nvPr/>
        </p:nvSpPr>
        <p:spPr>
          <a:xfrm>
            <a:off x="279125" y="1953570"/>
            <a:ext cx="4134600" cy="317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u="sng" dirty="0">
                <a:solidFill>
                  <a:srgbClr val="333333"/>
                </a:solidFill>
                <a:latin typeface="Open Sans" panose="020B0606030504020204" pitchFamily="34" charset="0"/>
              </a:rPr>
              <a:t>Outline of the Problem</a:t>
            </a:r>
            <a:endParaRPr lang="en-US" sz="1800" b="0" i="0" u="sng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Sprocket Central is a company that specializes in high quality bike and accessories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To 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eveal useful customer insights which could help optimize resource allocation for targeted marketing.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To boost sales performance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3F40130A-234B-499E-87F3-106B8641240F}"/>
              </a:ext>
            </a:extLst>
          </p:cNvPr>
          <p:cNvSpPr/>
          <p:nvPr/>
        </p:nvSpPr>
        <p:spPr>
          <a:xfrm>
            <a:off x="4524875" y="1953570"/>
            <a:ext cx="4134600" cy="2889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u="sng" dirty="0">
                <a:solidFill>
                  <a:srgbClr val="333333"/>
                </a:solidFill>
                <a:latin typeface="Open Sans" panose="020B0606030504020204" pitchFamily="34" charset="0"/>
              </a:rPr>
              <a:t>Approach for Data Analysis</a:t>
            </a:r>
            <a:r>
              <a:rPr lang="en-US" b="0" i="0" u="sng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Bike related purchases for the last 3 years based on Gender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Job Industries based on total profits and bike related purchase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Wealth segment by age cluster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Number of cars owned in each state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Customer classification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</a:p>
        </p:txBody>
      </p:sp>
      <p:sp>
        <p:nvSpPr>
          <p:cNvPr id="124" name="Shape 73"/>
          <p:cNvSpPr/>
          <p:nvPr/>
        </p:nvSpPr>
        <p:spPr>
          <a:xfrm>
            <a:off x="353225" y="1599626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Key issue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dealt with for the data quality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3F40130A-234B-499E-87F3-106B8641240F}"/>
              </a:ext>
            </a:extLst>
          </p:cNvPr>
          <p:cNvSpPr/>
          <p:nvPr/>
        </p:nvSpPr>
        <p:spPr>
          <a:xfrm>
            <a:off x="1377637" y="2272004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118C412-91DD-41E1-BE18-A619D4B0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16075"/>
              </p:ext>
            </p:extLst>
          </p:nvPr>
        </p:nvGraphicFramePr>
        <p:xfrm>
          <a:off x="659219" y="2571750"/>
          <a:ext cx="7293936" cy="232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589">
                  <a:extLst>
                    <a:ext uri="{9D8B030D-6E8A-4147-A177-3AD203B41FA5}">
                      <a16:colId xmlns:a16="http://schemas.microsoft.com/office/drawing/2014/main" val="1497583957"/>
                    </a:ext>
                  </a:extLst>
                </a:gridCol>
                <a:gridCol w="984392">
                  <a:extLst>
                    <a:ext uri="{9D8B030D-6E8A-4147-A177-3AD203B41FA5}">
                      <a16:colId xmlns:a16="http://schemas.microsoft.com/office/drawing/2014/main" val="320076140"/>
                    </a:ext>
                  </a:extLst>
                </a:gridCol>
                <a:gridCol w="1041991">
                  <a:extLst>
                    <a:ext uri="{9D8B030D-6E8A-4147-A177-3AD203B41FA5}">
                      <a16:colId xmlns:a16="http://schemas.microsoft.com/office/drawing/2014/main" val="2876303792"/>
                    </a:ext>
                  </a:extLst>
                </a:gridCol>
                <a:gridCol w="1041991">
                  <a:extLst>
                    <a:ext uri="{9D8B030D-6E8A-4147-A177-3AD203B41FA5}">
                      <a16:colId xmlns:a16="http://schemas.microsoft.com/office/drawing/2014/main" val="2316442736"/>
                    </a:ext>
                  </a:extLst>
                </a:gridCol>
                <a:gridCol w="1041991">
                  <a:extLst>
                    <a:ext uri="{9D8B030D-6E8A-4147-A177-3AD203B41FA5}">
                      <a16:colId xmlns:a16="http://schemas.microsoft.com/office/drawing/2014/main" val="1735966499"/>
                    </a:ext>
                  </a:extLst>
                </a:gridCol>
                <a:gridCol w="1041991">
                  <a:extLst>
                    <a:ext uri="{9D8B030D-6E8A-4147-A177-3AD203B41FA5}">
                      <a16:colId xmlns:a16="http://schemas.microsoft.com/office/drawing/2014/main" val="215274741"/>
                    </a:ext>
                  </a:extLst>
                </a:gridCol>
                <a:gridCol w="1041991">
                  <a:extLst>
                    <a:ext uri="{9D8B030D-6E8A-4147-A177-3AD203B41FA5}">
                      <a16:colId xmlns:a16="http://schemas.microsoft.com/office/drawing/2014/main" val="159237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41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Missing data for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online_order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&amp; brand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Cancelled status order was filtered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35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 is inaccurate and age is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r>
                        <a:rPr lang="en-US" dirty="0"/>
                        <a:t> is 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 is inconsistent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Filtered out deceased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Deleted Default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2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r>
                        <a:rPr lang="en-US" dirty="0"/>
                        <a:t> is 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is inconsistent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869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6014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97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Bike Related Purchases for the Last 3 Years Based on Gender 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3F40130A-234B-499E-87F3-106B8641240F}"/>
              </a:ext>
            </a:extLst>
          </p:cNvPr>
          <p:cNvSpPr/>
          <p:nvPr/>
        </p:nvSpPr>
        <p:spPr>
          <a:xfrm>
            <a:off x="1377637" y="2272004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9" name="Shape 73">
            <a:extLst>
              <a:ext uri="{FF2B5EF4-FFF2-40B4-BE49-F238E27FC236}">
                <a16:creationId xmlns:a16="http://schemas.microsoft.com/office/drawing/2014/main" id="{0B47FCAA-FF59-4422-82A8-844014928187}"/>
              </a:ext>
            </a:extLst>
          </p:cNvPr>
          <p:cNvSpPr/>
          <p:nvPr/>
        </p:nvSpPr>
        <p:spPr>
          <a:xfrm>
            <a:off x="505625" y="1943192"/>
            <a:ext cx="4134600" cy="2510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This shows that females have more bike related purchases in the last 3 years compared to males.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On average, females 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have 1% higher bike related purchases compared to men in the last 3 years.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EF59894-AD90-42A6-8E86-024C93521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40257"/>
              </p:ext>
            </p:extLst>
          </p:nvPr>
        </p:nvGraphicFramePr>
        <p:xfrm>
          <a:off x="4640225" y="1943192"/>
          <a:ext cx="4058175" cy="2678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69047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97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Job Industries Based on Total Profits and Bike Related Purchase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3F40130A-234B-499E-87F3-106B8641240F}"/>
              </a:ext>
            </a:extLst>
          </p:cNvPr>
          <p:cNvSpPr/>
          <p:nvPr/>
        </p:nvSpPr>
        <p:spPr>
          <a:xfrm>
            <a:off x="1377637" y="2272004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9" name="Shape 73">
            <a:extLst>
              <a:ext uri="{FF2B5EF4-FFF2-40B4-BE49-F238E27FC236}">
                <a16:creationId xmlns:a16="http://schemas.microsoft.com/office/drawing/2014/main" id="{0B47FCAA-FF59-4422-82A8-844014928187}"/>
              </a:ext>
            </a:extLst>
          </p:cNvPr>
          <p:cNvSpPr/>
          <p:nvPr/>
        </p:nvSpPr>
        <p:spPr>
          <a:xfrm>
            <a:off x="501425" y="1674279"/>
            <a:ext cx="4134600" cy="3203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The top 3 Industry sector with the highest profit are: Financial Services, Health and Manufacturing.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Since these Industry sectors are within the city, consumers therefore prefer bikes for commuting.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Most of the Industry sectors have returned less than $1,000,000 in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4D35F87-24C1-4972-858E-D9EB2104B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035239"/>
              </p:ext>
            </p:extLst>
          </p:nvPr>
        </p:nvGraphicFramePr>
        <p:xfrm>
          <a:off x="4636025" y="1809784"/>
          <a:ext cx="4282800" cy="2932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24940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97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Job Industries Based on Total Profits and Bike Related Purchase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3F40130A-234B-499E-87F3-106B8641240F}"/>
              </a:ext>
            </a:extLst>
          </p:cNvPr>
          <p:cNvSpPr/>
          <p:nvPr/>
        </p:nvSpPr>
        <p:spPr>
          <a:xfrm>
            <a:off x="1377637" y="2272004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9" name="Shape 73">
            <a:extLst>
              <a:ext uri="{FF2B5EF4-FFF2-40B4-BE49-F238E27FC236}">
                <a16:creationId xmlns:a16="http://schemas.microsoft.com/office/drawing/2014/main" id="{0B47FCAA-FF59-4422-82A8-844014928187}"/>
              </a:ext>
            </a:extLst>
          </p:cNvPr>
          <p:cNvSpPr/>
          <p:nvPr/>
        </p:nvSpPr>
        <p:spPr>
          <a:xfrm>
            <a:off x="509625" y="1943192"/>
            <a:ext cx="4070575" cy="1818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On average, the financial services, health and manufacturing sectors have 30% higher bike related purchases compared to other industries.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9463726-2C6D-4069-A963-E2C7C11BF1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982336"/>
              </p:ext>
            </p:extLst>
          </p:nvPr>
        </p:nvGraphicFramePr>
        <p:xfrm>
          <a:off x="4636025" y="1742742"/>
          <a:ext cx="4134600" cy="3136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74121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97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Wealth Segment by Age Cluster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3F40130A-234B-499E-87F3-106B8641240F}"/>
              </a:ext>
            </a:extLst>
          </p:cNvPr>
          <p:cNvSpPr/>
          <p:nvPr/>
        </p:nvSpPr>
        <p:spPr>
          <a:xfrm>
            <a:off x="1377637" y="2272004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9" name="Shape 73">
            <a:extLst>
              <a:ext uri="{FF2B5EF4-FFF2-40B4-BE49-F238E27FC236}">
                <a16:creationId xmlns:a16="http://schemas.microsoft.com/office/drawing/2014/main" id="{0B47FCAA-FF59-4422-82A8-844014928187}"/>
              </a:ext>
            </a:extLst>
          </p:cNvPr>
          <p:cNvSpPr/>
          <p:nvPr/>
        </p:nvSpPr>
        <p:spPr>
          <a:xfrm>
            <a:off x="496879" y="1576198"/>
            <a:ext cx="3894367" cy="361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The mass customer segmentation returns the highest profit across the different age categories.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Mass customers aged between 38 – 47 are likely to bring more sales for the company compared to other age categories.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This shows a buying power trend, as it increases over time till 47 and then a decline leading to lower profits</a:t>
            </a:r>
            <a:endParaRPr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83FEBFA-5ABA-42EE-A8F3-FB9DB1D84E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58388"/>
              </p:ext>
            </p:extLst>
          </p:nvPr>
        </p:nvGraphicFramePr>
        <p:xfrm>
          <a:off x="4572000" y="1786625"/>
          <a:ext cx="4348946" cy="2994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70112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97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Number of Cars Owned in Each State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3F40130A-234B-499E-87F3-106B8641240F}"/>
              </a:ext>
            </a:extLst>
          </p:cNvPr>
          <p:cNvSpPr/>
          <p:nvPr/>
        </p:nvSpPr>
        <p:spPr>
          <a:xfrm>
            <a:off x="1377637" y="2272004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9" name="Shape 73">
            <a:extLst>
              <a:ext uri="{FF2B5EF4-FFF2-40B4-BE49-F238E27FC236}">
                <a16:creationId xmlns:a16="http://schemas.microsoft.com/office/drawing/2014/main" id="{0B47FCAA-FF59-4422-82A8-844014928187}"/>
              </a:ext>
            </a:extLst>
          </p:cNvPr>
          <p:cNvSpPr/>
          <p:nvPr/>
        </p:nvSpPr>
        <p:spPr>
          <a:xfrm>
            <a:off x="483417" y="1943192"/>
            <a:ext cx="3894367" cy="2225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New South Wales could be a potential market opportunity for the company as it has the highest number of people who don’t own a car hence, a possibility to find value customers there.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3B9557-50A2-438F-BBE0-F6BE399992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002493"/>
              </p:ext>
            </p:extLst>
          </p:nvPr>
        </p:nvGraphicFramePr>
        <p:xfrm>
          <a:off x="4688072" y="1943192"/>
          <a:ext cx="4282800" cy="2657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89688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935</Words>
  <Application>Microsoft Office PowerPoint</Application>
  <PresentationFormat>On-screen Show (16:9)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Helvetica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estherolasunkanmiayodele@gmail.com</cp:lastModifiedBy>
  <cp:revision>22</cp:revision>
  <dcterms:modified xsi:type="dcterms:W3CDTF">2023-01-17T17:30:57Z</dcterms:modified>
</cp:coreProperties>
</file>