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Salary Prediction Using Linear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9684" y="221489"/>
            <a:ext cx="8104632" cy="1375664"/>
          </a:xfrm>
        </p:spPr>
        <p:txBody>
          <a:bodyPr/>
          <a:lstStyle/>
          <a:p>
            <a:r>
              <a:rPr lang="en-US" dirty="0" smtClean="0"/>
              <a:t>Insights from Relationship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684" y="1679449"/>
            <a:ext cx="8368284" cy="3709416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 smtClean="0"/>
              <a:t>Scatter Plot: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Positive linear relationship suggests higher experience leads to higher salary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No outliers.</a:t>
            </a:r>
            <a:endParaRPr lang="en-US" dirty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Correlation </a:t>
            </a:r>
            <a:r>
              <a:rPr lang="en-US" dirty="0" err="1" smtClean="0"/>
              <a:t>Heatmap</a:t>
            </a:r>
            <a:r>
              <a:rPr lang="en-US" dirty="0" smtClean="0"/>
              <a:t>: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Correlation Coefficient is close to 1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Gives strong relationship between years of experience and salary.</a:t>
            </a:r>
          </a:p>
        </p:txBody>
      </p:sp>
    </p:spTree>
    <p:extLst>
      <p:ext uri="{BB962C8B-B14F-4D97-AF65-F5344CB8AC3E}">
        <p14:creationId xmlns:p14="http://schemas.microsoft.com/office/powerpoint/2010/main" val="35258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predict an employee's salary based on their years of experience using Simple Linear Regression.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Conducted Exploratory Data Analysis (EDA) to understand the dataset.</a:t>
            </a:r>
          </a:p>
          <a:p>
            <a:r>
              <a:t>2. Built a Simple Linear Regression model.</a:t>
            </a:r>
          </a:p>
          <a:p>
            <a:r>
              <a:t>3. Evaluated the model with RMSE and R² score.</a:t>
            </a:r>
          </a:p>
          <a:p>
            <a:r>
              <a:t>4. Visualized the relationship between Experience and Salary.</a:t>
            </a:r>
          </a:p>
          <a:p>
            <a:r>
              <a:t>5. Provided insights for business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Helps HR teams set competitive salary structures.</a:t>
            </a:r>
          </a:p>
          <a:p>
            <a:r>
              <a:t>2. Assists companies in budgeting for new hires.</a:t>
            </a:r>
          </a:p>
          <a:p>
            <a:r>
              <a:t>3. Provides salary expectations for job seekers.</a:t>
            </a:r>
          </a:p>
          <a:p>
            <a:r>
              <a:t>4. Reduces pay disparity by using data-driven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782" y="701965"/>
            <a:ext cx="7789934" cy="519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22" y="833578"/>
            <a:ext cx="6549743" cy="436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164" y="329334"/>
            <a:ext cx="7772400" cy="1470025"/>
          </a:xfrm>
        </p:spPr>
        <p:txBody>
          <a:bodyPr/>
          <a:lstStyle/>
          <a:p>
            <a:r>
              <a:rPr lang="en-US" dirty="0" smtClean="0"/>
              <a:t>Insights from distribution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964" y="1799359"/>
            <a:ext cx="7338660" cy="4260065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en-US" dirty="0" smtClean="0"/>
              <a:t>Years of Experience Distribution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Data is fairly spread out with no skewness.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Kernel Density Estimation (KDE) shows normal distribution.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Salary Distribution: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Right skewed.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r>
              <a:rPr lang="en-US" dirty="0" smtClean="0"/>
              <a:t>KDE shows salary increases with experience.</a:t>
            </a:r>
          </a:p>
          <a:p>
            <a:pPr marL="1428750" lvl="2" indent="-5143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2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794" y="1600196"/>
            <a:ext cx="6064834" cy="40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6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944414"/>
            <a:ext cx="5620331" cy="44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194</Words>
  <Application>Microsoft Office PowerPoint</Application>
  <PresentationFormat>On-screen Show (4:3)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Salary Prediction Using Linear Regression</vt:lpstr>
      <vt:lpstr>Objective</vt:lpstr>
      <vt:lpstr>Solution</vt:lpstr>
      <vt:lpstr>Business Impact</vt:lpstr>
      <vt:lpstr>PowerPoint Presentation</vt:lpstr>
      <vt:lpstr>PowerPoint Presentation</vt:lpstr>
      <vt:lpstr>Insights from distribution</vt:lpstr>
      <vt:lpstr>PowerPoint Presentation</vt:lpstr>
      <vt:lpstr>PowerPoint Presentation</vt:lpstr>
      <vt:lpstr>Insights from Relationship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Salary Prediction Using Linear Regression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2025-04-02T02:28:37Z</dcterms:modified>
  <cp:category/>
</cp:coreProperties>
</file>