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77" y="4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Delivery Time Prediction using Linear Regression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Original Sorting Time vs Delivery Time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4779" y="1889760"/>
            <a:ext cx="6074441" cy="446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352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 Transformed Sorting Time vs Delivery Time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4183" y="2001044"/>
            <a:ext cx="6215634" cy="456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247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Regression Equation:</a:t>
            </a:r>
          </a:p>
          <a:p>
            <a:pPr marL="1257300" lvl="3" indent="0">
              <a:buNone/>
            </a:pPr>
            <a:r>
              <a:rPr lang="en-US" dirty="0"/>
              <a:t>Delivery Time=4.68+2.02×Sorting </a:t>
            </a:r>
            <a:r>
              <a:rPr lang="en-US" dirty="0" smtClean="0"/>
              <a:t>Time</a:t>
            </a:r>
          </a:p>
          <a:p>
            <a:pPr marL="0" indent="0">
              <a:buNone/>
            </a:pPr>
            <a:r>
              <a:rPr lang="en-US" dirty="0" smtClean="0"/>
              <a:t>2. Performance </a:t>
            </a:r>
            <a:r>
              <a:rPr lang="en-US" dirty="0"/>
              <a:t>Metrics: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/>
              <a:t>Mean Absolute Error (MAE): 2.90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/>
              <a:t>Mean Squared Error (MSE): 14.05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/>
              <a:t>Root Mean Squared Error (RMSE): 3.75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/>
              <a:t>R² Score: -1.02 (Negative R² indicates that the model does not generalize well)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760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 predict Delivery Time based on Sorting Time using a Simple Linear Regression model.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Performed Exploratory Data Analysis (EDA)</a:t>
            </a:r>
          </a:p>
          <a:p>
            <a:r>
              <a:t>- Visualized data distributions and relationships</a:t>
            </a:r>
          </a:p>
          <a:p>
            <a:r>
              <a:t>- Built and evaluated a Simple Linear Regression model</a:t>
            </a:r>
          </a:p>
          <a:p>
            <a:r>
              <a:t>- Assessed model performance using key metrics</a:t>
            </a:r>
          </a:p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Helps businesses estimate delivery time efficiently</a:t>
            </a:r>
          </a:p>
          <a:p>
            <a:r>
              <a:t>- Improves logistics and scheduling</a:t>
            </a:r>
          </a:p>
          <a:p>
            <a:r>
              <a:t>- Identifies key factors affecting delivery time</a:t>
            </a:r>
          </a:p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Distribution of Sorting and Delivery Time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20662"/>
            <a:ext cx="8229600" cy="388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353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Insights from Distribution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667512" y="2551177"/>
            <a:ext cx="7808976" cy="2252472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Curves for Delivery Time and Sorting Time are right skewed.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Kernel Density Estimation shows unimodal distribution.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239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Time vs Delivery Time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2393" y="1710531"/>
            <a:ext cx="5899214" cy="434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318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Insights from Scatter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Positive correlation between Sorting Time and Delivery Time.</a:t>
            </a:r>
          </a:p>
          <a:p>
            <a:r>
              <a:rPr lang="en-US" dirty="0" smtClean="0"/>
              <a:t>It suggests that as sorting time increases, delivery time also increases.</a:t>
            </a:r>
          </a:p>
          <a:p>
            <a:r>
              <a:rPr lang="en-US" dirty="0" smtClean="0"/>
              <a:t>Correlation coefficient is approximately 0.826, indicating strong relationship between Sorting Time and Delivery Time.</a:t>
            </a:r>
          </a:p>
        </p:txBody>
      </p:sp>
    </p:spTree>
    <p:extLst>
      <p:ext uri="{BB962C8B-B14F-4D97-AF65-F5344CB8AC3E}">
        <p14:creationId xmlns:p14="http://schemas.microsoft.com/office/powerpoint/2010/main" val="4130440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407" y="1962912"/>
            <a:ext cx="6893396" cy="208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70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169</Words>
  <Application>Microsoft Office PowerPoint</Application>
  <PresentationFormat>On-screen Show (4:3)</PresentationFormat>
  <Paragraphs>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Delivery Time Prediction using Linear Regression</vt:lpstr>
      <vt:lpstr>Objective</vt:lpstr>
      <vt:lpstr>Solution Approach</vt:lpstr>
      <vt:lpstr>Business Impact</vt:lpstr>
      <vt:lpstr>Distribution of Sorting and Delivery Time</vt:lpstr>
      <vt:lpstr>Insights from Distribution Analysis</vt:lpstr>
      <vt:lpstr>Sorting Time vs Delivery Time</vt:lpstr>
      <vt:lpstr>Insights from Scatter Plot</vt:lpstr>
      <vt:lpstr>PowerPoint Presentation</vt:lpstr>
      <vt:lpstr>Original Sorting Time vs Delivery Time</vt:lpstr>
      <vt:lpstr>Log Transformed Sorting Time vs Delivery Time</vt:lpstr>
      <vt:lpstr>Model Evaluation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Delivery Time Prediction using Linear Regression</dc:title>
  <dc:subject/>
  <dc:creator/>
  <cp:keywords/>
  <dc:description>generated using python-pptx</dc:description>
  <cp:lastModifiedBy>HP</cp:lastModifiedBy>
  <cp:revision>5</cp:revision>
  <dcterms:created xsi:type="dcterms:W3CDTF">2013-01-27T09:14:16Z</dcterms:created>
  <dcterms:modified xsi:type="dcterms:W3CDTF">2025-04-03T02:15:58Z</dcterms:modified>
  <cp:category/>
</cp:coreProperties>
</file>