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5" r:id="rId11"/>
    <p:sldId id="260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9985" autoAdjust="0"/>
  </p:normalViewPr>
  <p:slideViewPr>
    <p:cSldViewPr snapToGrid="0">
      <p:cViewPr varScale="1">
        <p:scale>
          <a:sx n="109" d="100"/>
          <a:sy n="109" d="100"/>
        </p:scale>
        <p:origin x="852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0771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6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0dd25f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0dd25f4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1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0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6531" y="278583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Overview – COM 737 Coursework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5308" y="1301262"/>
            <a:ext cx="8520600" cy="369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• Work </a:t>
            </a:r>
            <a:r>
              <a:rPr lang="en" dirty="0">
                <a:solidFill>
                  <a:schemeClr val="dk1"/>
                </a:solidFill>
              </a:rPr>
              <a:t>Breakdown Structure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• Gantt Chart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• Data Information</a:t>
            </a:r>
            <a:endParaRPr dirty="0" smtClean="0">
              <a:solidFill>
                <a:schemeClr val="dk1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</a:pPr>
            <a:r>
              <a:rPr lang="en" dirty="0" smtClean="0">
                <a:solidFill>
                  <a:schemeClr val="dk1"/>
                </a:solidFill>
              </a:rPr>
              <a:t>• Methodology Used</a:t>
            </a: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</a:pPr>
            <a:r>
              <a:rPr lang="en" dirty="0" smtClean="0">
                <a:solidFill>
                  <a:schemeClr val="dk1"/>
                </a:solidFill>
              </a:rPr>
              <a:t>• </a:t>
            </a:r>
            <a:r>
              <a:rPr lang="en-US" dirty="0" smtClean="0">
                <a:solidFill>
                  <a:schemeClr val="dk1"/>
                </a:solidFill>
              </a:rPr>
              <a:t>Data Modeling</a:t>
            </a: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</a:pPr>
            <a:r>
              <a:rPr lang="en" dirty="0" smtClean="0">
                <a:solidFill>
                  <a:schemeClr val="dk1"/>
                </a:solidFill>
              </a:rPr>
              <a:t>• Risk Management</a:t>
            </a: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</a:pPr>
            <a:r>
              <a:rPr lang="en" dirty="0" smtClean="0">
                <a:solidFill>
                  <a:schemeClr val="dk1"/>
                </a:solidFill>
              </a:rPr>
              <a:t>• Future Improvements.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Modeling   (Decision Tree)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25385"/>
            <a:ext cx="1442285" cy="5017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               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667855" y="985634"/>
            <a:ext cx="1838538" cy="5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ROC                 </a:t>
            </a:r>
          </a:p>
          <a:p>
            <a:pPr marL="114300" indent="0"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9" y="1643063"/>
            <a:ext cx="3952875" cy="3236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4" y="1571102"/>
            <a:ext cx="4422530" cy="3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829" y="1017726"/>
            <a:ext cx="1923021" cy="133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5146" y="1020495"/>
            <a:ext cx="1923021" cy="133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Impact</a:t>
            </a:r>
          </a:p>
          <a:p>
            <a:endParaRPr lang="en-US" dirty="0" smtClean="0"/>
          </a:p>
          <a:p>
            <a:r>
              <a:rPr lang="en-US" dirty="0" smtClean="0"/>
              <a:t>1 = Low</a:t>
            </a:r>
          </a:p>
          <a:p>
            <a:r>
              <a:rPr lang="en-US" dirty="0" smtClean="0"/>
              <a:t>2 = Medium</a:t>
            </a:r>
          </a:p>
          <a:p>
            <a:r>
              <a:rPr lang="en-US" dirty="0" smtClean="0"/>
              <a:t>3 = High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2004" y="1020494"/>
            <a:ext cx="1923021" cy="133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Likelihood</a:t>
            </a:r>
          </a:p>
          <a:p>
            <a:endParaRPr lang="en-US" dirty="0"/>
          </a:p>
          <a:p>
            <a:r>
              <a:rPr lang="en-US" dirty="0" smtClean="0"/>
              <a:t>1 = Unlikely</a:t>
            </a:r>
          </a:p>
          <a:p>
            <a:r>
              <a:rPr lang="en-US" dirty="0" smtClean="0"/>
              <a:t>2 = Likely</a:t>
            </a:r>
          </a:p>
          <a:p>
            <a:r>
              <a:rPr lang="en-US" dirty="0" smtClean="0"/>
              <a:t>3 = Very likely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3323" y="1014950"/>
            <a:ext cx="1923021" cy="133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6598" y="2383785"/>
            <a:ext cx="1923021" cy="999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Losing hardware / software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6233" y="2386554"/>
            <a:ext cx="1923021" cy="999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3094" y="2386553"/>
            <a:ext cx="1923021" cy="999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2729" y="2381009"/>
            <a:ext cx="1923021" cy="999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Ensure I have backed up the work on google drive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369" y="3425644"/>
            <a:ext cx="1923021" cy="860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Health wise: Sickness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9004" y="3428413"/>
            <a:ext cx="1923021" cy="860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69708" y="3422868"/>
            <a:ext cx="1923021" cy="860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95500" y="3422868"/>
            <a:ext cx="1923021" cy="860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Ensure I rest in the time left. 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5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Future Improvement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GB" dirty="0"/>
              <a:t>A comparison between supervised machine learning and unsupervised machine learning algorithm in classification problem.</a:t>
            </a:r>
          </a:p>
          <a:p>
            <a:r>
              <a:rPr lang="en-US" dirty="0"/>
              <a:t>Using </a:t>
            </a:r>
            <a:r>
              <a:rPr lang="en-US" dirty="0" smtClean="0"/>
              <a:t>other ML </a:t>
            </a:r>
            <a:r>
              <a:rPr lang="en-US" dirty="0"/>
              <a:t>algorithms and understanding their performance in binary classification can help gain a better understanding of data science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01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60" dirty="0"/>
              <a:t>Work Breakdown Structure</a:t>
            </a:r>
            <a:endParaRPr sz="172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6885" y="577147"/>
            <a:ext cx="8520600" cy="4370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454" y="471639"/>
            <a:ext cx="11430000" cy="50323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99" y="0"/>
            <a:ext cx="8520600" cy="572700"/>
          </a:xfrm>
        </p:spPr>
        <p:txBody>
          <a:bodyPr>
            <a:noAutofit/>
          </a:bodyPr>
          <a:lstStyle/>
          <a:p>
            <a:r>
              <a:rPr lang="en-GB" dirty="0"/>
              <a:t>Gantt Chart (Milestone and deliverables)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00"/>
            <a:ext cx="9144000" cy="45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99" y="0"/>
            <a:ext cx="8520600" cy="572700"/>
          </a:xfrm>
        </p:spPr>
        <p:txBody>
          <a:bodyPr>
            <a:noAutofit/>
          </a:bodyPr>
          <a:lstStyle/>
          <a:p>
            <a:r>
              <a:rPr lang="en-GB" dirty="0"/>
              <a:t>Gantt Chart (Milestone and deliverables)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32"/>
            <a:ext cx="9144000" cy="46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Australian Imaging, Biomarkers, and Lifestyle Flagship Study of Ageing (AIBL) dataset is a large and diverse </a:t>
            </a:r>
            <a:r>
              <a:rPr lang="en-US" dirty="0" smtClean="0">
                <a:solidFill>
                  <a:schemeClr val="tx1"/>
                </a:solidFill>
              </a:rPr>
              <a:t>dataset.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Initially, the data is multiple classification in nature, consisting of 3 possible values of the target variable. But was reduced to a binary-classification ML problem.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is a homogenous data having observations with the same data type. (numeric).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data is of the adult / aging population. (55-96 years)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Collection: Download, Examine and save</a:t>
            </a:r>
          </a:p>
          <a:p>
            <a:r>
              <a:rPr lang="en-US" dirty="0" smtClean="0"/>
              <a:t>Data Preparation: </a:t>
            </a:r>
          </a:p>
          <a:p>
            <a:pPr lvl="1"/>
            <a:r>
              <a:rPr lang="en-US" dirty="0" smtClean="0"/>
              <a:t>In Python</a:t>
            </a:r>
            <a:endParaRPr lang="en-US" dirty="0"/>
          </a:p>
          <a:p>
            <a:pPr lvl="1"/>
            <a:r>
              <a:rPr lang="en-US" dirty="0" smtClean="0"/>
              <a:t>Correction of incorrect names using .rename()  method</a:t>
            </a:r>
          </a:p>
          <a:p>
            <a:pPr lvl="1"/>
            <a:r>
              <a:rPr lang="en-US" dirty="0" smtClean="0"/>
              <a:t>Dropping of some irrelevant variable like RID using .drop() method</a:t>
            </a:r>
          </a:p>
          <a:p>
            <a:pPr lvl="1"/>
            <a:r>
              <a:rPr lang="en-US" dirty="0" smtClean="0"/>
              <a:t>Min-max normalization was applied using </a:t>
            </a:r>
            <a:r>
              <a:rPr lang="en-US" dirty="0" err="1" smtClean="0"/>
              <a:t>MinMaxScaler</a:t>
            </a:r>
            <a:r>
              <a:rPr lang="en-US" dirty="0" smtClean="0"/>
              <a:t>() module </a:t>
            </a:r>
            <a:r>
              <a:rPr lang="en-US" dirty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Boxplot to identify outliers.</a:t>
            </a:r>
          </a:p>
          <a:p>
            <a:pPr lvl="1"/>
            <a:r>
              <a:rPr lang="en-US" dirty="0" smtClean="0"/>
              <a:t>Data balancing using SMOTE(Synthetic Minority Oversampling Technique)</a:t>
            </a:r>
          </a:p>
          <a:p>
            <a:pPr lvl="1"/>
            <a:r>
              <a:rPr lang="en-US" dirty="0" smtClean="0"/>
              <a:t>Hold-out: splitting the data to training and testing set using </a:t>
            </a:r>
            <a:r>
              <a:rPr lang="en-US" dirty="0" err="1" smtClean="0"/>
              <a:t>train_test_split</a:t>
            </a:r>
            <a:r>
              <a:rPr lang="en-US" dirty="0"/>
              <a:t> module 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Feature Selection using Information </a:t>
            </a:r>
            <a:r>
              <a:rPr lang="en-US" dirty="0"/>
              <a:t>gain using </a:t>
            </a:r>
            <a:r>
              <a:rPr lang="en-US" dirty="0" err="1" smtClean="0"/>
              <a:t>mutual_info_classif</a:t>
            </a:r>
            <a:r>
              <a:rPr lang="en-US" dirty="0"/>
              <a:t> module from </a:t>
            </a:r>
            <a:r>
              <a:rPr lang="en-US" dirty="0" err="1" smtClean="0"/>
              <a:t>sklearn.feature_selection</a:t>
            </a:r>
            <a:r>
              <a:rPr lang="en-US" dirty="0" smtClean="0"/>
              <a:t>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1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Modeling   (Logistics Regression)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9345"/>
            <a:ext cx="1442285" cy="5017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               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667855" y="1047178"/>
            <a:ext cx="1838538" cy="5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ROC                 </a:t>
            </a:r>
          </a:p>
          <a:p>
            <a:pPr marL="114300" indent="0"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8" y="1673631"/>
            <a:ext cx="3393439" cy="3239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1701341"/>
            <a:ext cx="4615700" cy="32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Modeling   (Random Forest)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9345"/>
            <a:ext cx="1442285" cy="5017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               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667855" y="1047178"/>
            <a:ext cx="1838538" cy="5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ROC                 </a:t>
            </a:r>
          </a:p>
          <a:p>
            <a:pPr marL="114300" indent="0"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701341"/>
            <a:ext cx="3876675" cy="3212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45" y="1644165"/>
            <a:ext cx="4495487" cy="3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4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Modeling   (Support Vector Machine)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9345"/>
            <a:ext cx="1442285" cy="5017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               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667855" y="1047178"/>
            <a:ext cx="1838538" cy="5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ROC                 </a:t>
            </a:r>
          </a:p>
          <a:p>
            <a:pPr marL="114300" indent="0"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644165"/>
            <a:ext cx="3882967" cy="3235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4" y="1643063"/>
            <a:ext cx="4363108" cy="32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41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347</Words>
  <Application>Microsoft Office PowerPoint</Application>
  <PresentationFormat>On-screen Show (16:9)</PresentationFormat>
  <Paragraphs>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Overview – COM 737 Coursework</vt:lpstr>
      <vt:lpstr>Work Breakdown Structure</vt:lpstr>
      <vt:lpstr>Gantt Chart (Milestone and deliverables)</vt:lpstr>
      <vt:lpstr>Gantt Chart (Milestone and deliverables)</vt:lpstr>
      <vt:lpstr>Data Information</vt:lpstr>
      <vt:lpstr>Methodology Used</vt:lpstr>
      <vt:lpstr>Data Modeling   (Logistics Regression)</vt:lpstr>
      <vt:lpstr>Data Modeling   (Random Forest)</vt:lpstr>
      <vt:lpstr>Data Modeling   (Support Vector Machine)</vt:lpstr>
      <vt:lpstr>Data Modeling   (Decision Tree)</vt:lpstr>
      <vt:lpstr>Risk Management</vt:lpstr>
      <vt:lpstr>Future Improvement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– COM 737 Coursework</dc:title>
  <cp:lastModifiedBy>Microsoft account</cp:lastModifiedBy>
  <cp:revision>18</cp:revision>
  <dcterms:modified xsi:type="dcterms:W3CDTF">2023-05-10T14:31:42Z</dcterms:modified>
</cp:coreProperties>
</file>