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4" r:id="rId2"/>
  </p:sldMasterIdLst>
  <p:notesMasterIdLst>
    <p:notesMasterId r:id="rId29"/>
  </p:notesMasterIdLst>
  <p:sldIdLst>
    <p:sldId id="305" r:id="rId3"/>
    <p:sldId id="1410" r:id="rId4"/>
    <p:sldId id="1223" r:id="rId5"/>
    <p:sldId id="1319" r:id="rId6"/>
    <p:sldId id="1411" r:id="rId7"/>
    <p:sldId id="1412" r:id="rId8"/>
    <p:sldId id="1413" r:id="rId9"/>
    <p:sldId id="1414" r:id="rId10"/>
    <p:sldId id="1415" r:id="rId11"/>
    <p:sldId id="1416" r:id="rId12"/>
    <p:sldId id="1417" r:id="rId13"/>
    <p:sldId id="1418" r:id="rId14"/>
    <p:sldId id="1419" r:id="rId15"/>
    <p:sldId id="1420" r:id="rId16"/>
    <p:sldId id="1421" r:id="rId17"/>
    <p:sldId id="1422" r:id="rId18"/>
    <p:sldId id="1423" r:id="rId19"/>
    <p:sldId id="1424" r:id="rId20"/>
    <p:sldId id="1425" r:id="rId21"/>
    <p:sldId id="1426" r:id="rId22"/>
    <p:sldId id="1427" r:id="rId23"/>
    <p:sldId id="1428" r:id="rId24"/>
    <p:sldId id="1328" r:id="rId25"/>
    <p:sldId id="1333" r:id="rId26"/>
    <p:sldId id="1251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79B2F-9B7E-422A-933E-C290D726D0CF}">
          <p14:sldIdLst>
            <p14:sldId id="305"/>
            <p14:sldId id="1410"/>
            <p14:sldId id="1223"/>
            <p14:sldId id="1319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19"/>
            <p14:sldId id="1420"/>
            <p14:sldId id="1421"/>
            <p14:sldId id="1422"/>
            <p14:sldId id="1423"/>
            <p14:sldId id="1424"/>
            <p14:sldId id="1425"/>
            <p14:sldId id="1426"/>
            <p14:sldId id="1427"/>
            <p14:sldId id="1428"/>
            <p14:sldId id="1328"/>
            <p14:sldId id="1333"/>
            <p14:sldId id="1251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2F9B9B-96ED-1159-D443-3D543B05FC02}" name="Ricky Dunningham" initials="RD" userId="S::richard.dunningham@eduvos.com::a3fc4bdd-6897-4a69-beba-491c7b5405b3" providerId="AD"/>
  <p188:author id="{1A3189A1-3655-B6D5-D14A-98AD48D3786A}" name="Denise Wilson" initials="DW" userId="S::denise.wilson@eduvos.com::7939129f-fc71-4fda-b9a4-c630b5727704" providerId="AD"/>
  <p188:author id="{93FF97FC-E231-1BF2-D4C4-41C0DAAC5C25}" name="Ntombesisa Mateyisi" initials="NM" userId="S::Ntombesisa.Mateyisi@EDUVOS.COM::3d1b8b3a-69d4-4d89-ab71-a8ce3e5c49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0CF8F-74D8-45AF-9BA0-87E4CCB69CA4}" v="53" dt="2025-07-30T08:06:57.97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tombesisa Mateyisi" userId="3d1b8b3a-69d4-4d89-ab71-a8ce3e5c493a" providerId="ADAL" clId="{4EF00319-A60D-4D50-9ABE-E3BD6BE9357B}"/>
    <pc:docChg chg="undo custSel delSld delMainMaster addSection delSection modSection">
      <pc:chgData name="Ntombesisa Mateyisi" userId="3d1b8b3a-69d4-4d89-ab71-a8ce3e5c493a" providerId="ADAL" clId="{4EF00319-A60D-4D50-9ABE-E3BD6BE9357B}" dt="2025-07-18T08:46:04.282" v="2" actId="18676"/>
      <pc:docMkLst>
        <pc:docMk/>
      </pc:docMkLst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348120199" sldId="56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434178148" sldId="123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420386558" sldId="123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377912840" sldId="1237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4002430655" sldId="133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548336482" sldId="133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860630256" sldId="1337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50628140" sldId="1338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549630640" sldId="1339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209572630" sldId="1340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206418667" sldId="1341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692437131" sldId="1342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646337165" sldId="1343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4230611963" sldId="1344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822417149" sldId="134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66679710" sldId="134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52139" sldId="1347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729684289" sldId="1348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829011965" sldId="1349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516241666" sldId="1350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312876867" sldId="1351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432689403" sldId="1352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214321268" sldId="1353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345092520" sldId="1354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067925105" sldId="135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659922585" sldId="135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817086686" sldId="1357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360624932" sldId="1358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668035634" sldId="1359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189687360" sldId="1360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996972508" sldId="1361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921255949" sldId="1362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620589278" sldId="1363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4110129188" sldId="1364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190761561" sldId="136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890655573" sldId="136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446949891" sldId="1367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81181452" sldId="1368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393722813" sldId="1369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217224672" sldId="1370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575554120" sldId="1371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145333391" sldId="1372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494383902" sldId="1373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305244342" sldId="1374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177810412" sldId="137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758280979" sldId="137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3399009427" sldId="1377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970655797" sldId="1378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515659349" sldId="1379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602540244" sldId="1380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970328861" sldId="1381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889258806" sldId="1382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628489202" sldId="1383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410399579" sldId="1384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751258074" sldId="138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9051856" sldId="138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701548169" sldId="1387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654991394" sldId="1388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459776778" sldId="1389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138140526" sldId="1390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048961284" sldId="1391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538354652" sldId="1392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938878361" sldId="1393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715665281" sldId="1394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408065210" sldId="1395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2978196200" sldId="1396"/>
        </pc:sldMkLst>
      </pc:sldChg>
      <pc:sldChg chg="del">
        <pc:chgData name="Ntombesisa Mateyisi" userId="3d1b8b3a-69d4-4d89-ab71-a8ce3e5c493a" providerId="ADAL" clId="{4EF00319-A60D-4D50-9ABE-E3BD6BE9357B}" dt="2025-07-18T08:46:04.282" v="2" actId="18676"/>
        <pc:sldMkLst>
          <pc:docMk/>
          <pc:sldMk cId="1543163488" sldId="1397"/>
        </pc:sldMkLst>
      </pc:sldChg>
      <pc:sldMasterChg chg="del delSldLayout">
        <pc:chgData name="Ntombesisa Mateyisi" userId="3d1b8b3a-69d4-4d89-ab71-a8ce3e5c493a" providerId="ADAL" clId="{4EF00319-A60D-4D50-9ABE-E3BD6BE9357B}" dt="2025-07-18T08:46:04.282" v="2" actId="18676"/>
        <pc:sldMasterMkLst>
          <pc:docMk/>
          <pc:sldMasterMk cId="308764319" sldId="2147483696"/>
        </pc:sldMasterMkLst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4020117823" sldId="2147483697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4063485636" sldId="2147483698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434793170" sldId="2147483699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847393744" sldId="2147483700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319227308" sldId="2147483701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657148559" sldId="2147483702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487133650" sldId="2147483703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542653808" sldId="2147483704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487510081" sldId="2147483705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206912515" sldId="2147483706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585825932" sldId="2147483707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108652606" sldId="2147483708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111355463" sldId="2147483709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056320053" sldId="2147483710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557072540" sldId="2147483711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133950946" sldId="2147483712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130458711" sldId="2147483713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303175665" sldId="2147483714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767502468" sldId="2147483715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597720674" sldId="2147483716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505609821" sldId="2147483717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867289550" sldId="2147483718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962058251" sldId="2147483719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710541995" sldId="2147483720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050524892" sldId="2147483721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762407261" sldId="2147483722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783084460" sldId="2147483723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659650818" sldId="2147483724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038559181" sldId="2147483725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052263850" sldId="2147483726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27525714" sldId="2147483727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725772320" sldId="2147483728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31862359" sldId="2147483729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1734711614" sldId="2147483730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3778934136" sldId="2147483731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194986442" sldId="2147483732"/>
          </pc:sldLayoutMkLst>
        </pc:sldLayoutChg>
        <pc:sldLayoutChg chg="del">
          <pc:chgData name="Ntombesisa Mateyisi" userId="3d1b8b3a-69d4-4d89-ab71-a8ce3e5c493a" providerId="ADAL" clId="{4EF00319-A60D-4D50-9ABE-E3BD6BE9357B}" dt="2025-07-18T08:46:04.282" v="2" actId="18676"/>
          <pc:sldLayoutMkLst>
            <pc:docMk/>
            <pc:sldMasterMk cId="308764319" sldId="2147483696"/>
            <pc:sldLayoutMk cId="2425903898" sldId="2147483733"/>
          </pc:sldLayoutMkLst>
        </pc:sldLayoutChg>
      </pc:sldMasterChg>
    </pc:docChg>
  </pc:docChgLst>
  <pc:docChgLst>
    <pc:chgData name="Sibonginkosi Mazibuko" userId="4572ed80-4c93-45ef-960c-844bd8e0e6f1" providerId="ADAL" clId="{8140CF8F-74D8-45AF-9BA0-87E4CCB69CA4}"/>
    <pc:docChg chg="undo redo custSel addSld delSld modSld sldOrd modSection">
      <pc:chgData name="Sibonginkosi Mazibuko" userId="4572ed80-4c93-45ef-960c-844bd8e0e6f1" providerId="ADAL" clId="{8140CF8F-74D8-45AF-9BA0-87E4CCB69CA4}" dt="2025-07-30T11:56:08.128" v="1094" actId="20577"/>
      <pc:docMkLst>
        <pc:docMk/>
      </pc:docMkLst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121283088" sldId="294"/>
        </pc:sldMkLst>
      </pc:sldChg>
      <pc:sldChg chg="modSp mod">
        <pc:chgData name="Sibonginkosi Mazibuko" userId="4572ed80-4c93-45ef-960c-844bd8e0e6f1" providerId="ADAL" clId="{8140CF8F-74D8-45AF-9BA0-87E4CCB69CA4}" dt="2025-07-30T06:42:57.800" v="1" actId="20577"/>
        <pc:sldMkLst>
          <pc:docMk/>
          <pc:sldMk cId="2038962781" sldId="305"/>
        </pc:sldMkLst>
        <pc:spChg chg="mod">
          <ac:chgData name="Sibonginkosi Mazibuko" userId="4572ed80-4c93-45ef-960c-844bd8e0e6f1" providerId="ADAL" clId="{8140CF8F-74D8-45AF-9BA0-87E4CCB69CA4}" dt="2025-07-30T06:42:57.800" v="1" actId="20577"/>
          <ac:spMkLst>
            <pc:docMk/>
            <pc:sldMk cId="2038962781" sldId="305"/>
            <ac:spMk id="363" creationId="{32D37EA8-F6F3-C2D3-F66C-7176E45266B7}"/>
          </ac:spMkLst>
        </pc:spChg>
      </pc:sldChg>
      <pc:sldChg chg="addSp delSp modSp mod ord">
        <pc:chgData name="Sibonginkosi Mazibuko" userId="4572ed80-4c93-45ef-960c-844bd8e0e6f1" providerId="ADAL" clId="{8140CF8F-74D8-45AF-9BA0-87E4CCB69CA4}" dt="2025-07-30T06:57:27.410" v="147" actId="1076"/>
        <pc:sldMkLst>
          <pc:docMk/>
          <pc:sldMk cId="3639926778" sldId="1223"/>
        </pc:sldMkLst>
        <pc:spChg chg="mod">
          <ac:chgData name="Sibonginkosi Mazibuko" userId="4572ed80-4c93-45ef-960c-844bd8e0e6f1" providerId="ADAL" clId="{8140CF8F-74D8-45AF-9BA0-87E4CCB69CA4}" dt="2025-07-30T06:57:27.410" v="147" actId="1076"/>
          <ac:spMkLst>
            <pc:docMk/>
            <pc:sldMk cId="3639926778" sldId="1223"/>
            <ac:spMk id="4" creationId="{46C13869-F9F2-3577-A4CF-EAB92712D057}"/>
          </ac:spMkLst>
        </pc:spChg>
        <pc:spChg chg="mod">
          <ac:chgData name="Sibonginkosi Mazibuko" userId="4572ed80-4c93-45ef-960c-844bd8e0e6f1" providerId="ADAL" clId="{8140CF8F-74D8-45AF-9BA0-87E4CCB69CA4}" dt="2025-07-30T06:47:24.222" v="95"/>
          <ac:spMkLst>
            <pc:docMk/>
            <pc:sldMk cId="3639926778" sldId="1223"/>
            <ac:spMk id="5" creationId="{A331EE62-73FA-24C6-9EFC-253462AA504C}"/>
          </ac:spMkLst>
        </pc:spChg>
        <pc:picChg chg="del">
          <ac:chgData name="Sibonginkosi Mazibuko" userId="4572ed80-4c93-45ef-960c-844bd8e0e6f1" providerId="ADAL" clId="{8140CF8F-74D8-45AF-9BA0-87E4CCB69CA4}" dt="2025-07-30T06:55:31.303" v="129" actId="21"/>
          <ac:picMkLst>
            <pc:docMk/>
            <pc:sldMk cId="3639926778" sldId="1223"/>
            <ac:picMk id="2" creationId="{A15573E3-C662-6848-09A2-D1D74810319F}"/>
          </ac:picMkLst>
        </pc:picChg>
        <pc:picChg chg="add mod">
          <ac:chgData name="Sibonginkosi Mazibuko" userId="4572ed80-4c93-45ef-960c-844bd8e0e6f1" providerId="ADAL" clId="{8140CF8F-74D8-45AF-9BA0-87E4CCB69CA4}" dt="2025-07-30T06:57:15.353" v="145" actId="14100"/>
          <ac:picMkLst>
            <pc:docMk/>
            <pc:sldMk cId="3639926778" sldId="1223"/>
            <ac:picMk id="6" creationId="{B5984B90-27DC-4AA0-4608-A7ABA5617B70}"/>
          </ac:picMkLst>
        </pc:picChg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271699448" sldId="1233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827709553" sldId="1243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215879374" sldId="1244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806833041" sldId="1250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960228144" sldId="1253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850483281" sldId="1254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4167020876" sldId="1269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322926276" sldId="1270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4042073624" sldId="1275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1345212792" sldId="1276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1968000188" sldId="1277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659496444" sldId="1283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349219543" sldId="1286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089566647" sldId="1296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987446949" sldId="1297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527844507" sldId="1298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775374411" sldId="1301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1569412117" sldId="1302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035690153" sldId="1303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582504686" sldId="1304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107552737" sldId="1305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728830173" sldId="1316"/>
        </pc:sldMkLst>
      </pc:sldChg>
      <pc:sldChg chg="addSp delSp modSp mod">
        <pc:chgData name="Sibonginkosi Mazibuko" userId="4572ed80-4c93-45ef-960c-844bd8e0e6f1" providerId="ADAL" clId="{8140CF8F-74D8-45AF-9BA0-87E4CCB69CA4}" dt="2025-07-30T07:04:34.171" v="228" actId="255"/>
        <pc:sldMkLst>
          <pc:docMk/>
          <pc:sldMk cId="2358286795" sldId="1319"/>
        </pc:sldMkLst>
        <pc:spChg chg="add">
          <ac:chgData name="Sibonginkosi Mazibuko" userId="4572ed80-4c93-45ef-960c-844bd8e0e6f1" providerId="ADAL" clId="{8140CF8F-74D8-45AF-9BA0-87E4CCB69CA4}" dt="2025-07-30T06:59:38.342" v="151"/>
          <ac:spMkLst>
            <pc:docMk/>
            <pc:sldMk cId="2358286795" sldId="1319"/>
            <ac:spMk id="3" creationId="{24505B31-2BF2-725B-1730-CF76EAF0E1E7}"/>
          </ac:spMkLst>
        </pc:spChg>
        <pc:spChg chg="mod">
          <ac:chgData name="Sibonginkosi Mazibuko" userId="4572ed80-4c93-45ef-960c-844bd8e0e6f1" providerId="ADAL" clId="{8140CF8F-74D8-45AF-9BA0-87E4CCB69CA4}" dt="2025-07-30T07:00:38.282" v="168"/>
          <ac:spMkLst>
            <pc:docMk/>
            <pc:sldMk cId="2358286795" sldId="1319"/>
            <ac:spMk id="5" creationId="{16B9391D-C914-1816-BF97-10CA8218852E}"/>
          </ac:spMkLst>
        </pc:spChg>
        <pc:spChg chg="mod">
          <ac:chgData name="Sibonginkosi Mazibuko" userId="4572ed80-4c93-45ef-960c-844bd8e0e6f1" providerId="ADAL" clId="{8140CF8F-74D8-45AF-9BA0-87E4CCB69CA4}" dt="2025-07-30T07:00:00.185" v="155" actId="20577"/>
          <ac:spMkLst>
            <pc:docMk/>
            <pc:sldMk cId="2358286795" sldId="1319"/>
            <ac:spMk id="6" creationId="{EAA8DA18-3C76-0FC4-90F1-B4256F36DBE2}"/>
          </ac:spMkLst>
        </pc:spChg>
        <pc:spChg chg="add">
          <ac:chgData name="Sibonginkosi Mazibuko" userId="4572ed80-4c93-45ef-960c-844bd8e0e6f1" providerId="ADAL" clId="{8140CF8F-74D8-45AF-9BA0-87E4CCB69CA4}" dt="2025-07-30T07:00:01.265" v="156"/>
          <ac:spMkLst>
            <pc:docMk/>
            <pc:sldMk cId="2358286795" sldId="1319"/>
            <ac:spMk id="7" creationId="{ED885491-1A20-312E-7E2E-E7FCA257E431}"/>
          </ac:spMkLst>
        </pc:spChg>
        <pc:spChg chg="add mod">
          <ac:chgData name="Sibonginkosi Mazibuko" userId="4572ed80-4c93-45ef-960c-844bd8e0e6f1" providerId="ADAL" clId="{8140CF8F-74D8-45AF-9BA0-87E4CCB69CA4}" dt="2025-07-30T07:04:34.171" v="228" actId="255"/>
          <ac:spMkLst>
            <pc:docMk/>
            <pc:sldMk cId="2358286795" sldId="1319"/>
            <ac:spMk id="9" creationId="{52825D64-843F-E213-0EFD-43D00243D4F0}"/>
          </ac:spMkLst>
        </pc:spChg>
        <pc:picChg chg="add mod">
          <ac:chgData name="Sibonginkosi Mazibuko" userId="4572ed80-4c93-45ef-960c-844bd8e0e6f1" providerId="ADAL" clId="{8140CF8F-74D8-45AF-9BA0-87E4CCB69CA4}" dt="2025-07-30T06:59:27.661" v="150"/>
          <ac:picMkLst>
            <pc:docMk/>
            <pc:sldMk cId="2358286795" sldId="1319"/>
            <ac:picMk id="2" creationId="{C06B69EA-F55D-2BD9-D24D-B2E2D9FB9A65}"/>
          </ac:picMkLst>
        </pc:picChg>
        <pc:picChg chg="del">
          <ac:chgData name="Sibonginkosi Mazibuko" userId="4572ed80-4c93-45ef-960c-844bd8e0e6f1" providerId="ADAL" clId="{8140CF8F-74D8-45AF-9BA0-87E4CCB69CA4}" dt="2025-07-30T06:59:20.405" v="148" actId="21"/>
          <ac:picMkLst>
            <pc:docMk/>
            <pc:sldMk cId="2358286795" sldId="1319"/>
            <ac:picMk id="4" creationId="{C06B69EA-F55D-2BD9-D24D-B2E2D9FB9A65}"/>
          </ac:picMkLst>
        </pc:picChg>
      </pc:sldChg>
      <pc:sldChg chg="del">
        <pc:chgData name="Sibonginkosi Mazibuko" userId="4572ed80-4c93-45ef-960c-844bd8e0e6f1" providerId="ADAL" clId="{8140CF8F-74D8-45AF-9BA0-87E4CCB69CA4}" dt="2025-07-30T07:04:51.661" v="229" actId="2696"/>
        <pc:sldMkLst>
          <pc:docMk/>
          <pc:sldMk cId="4142700942" sldId="1321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007944948" sldId="1324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184336587" sldId="1327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561087029" sldId="1329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589802622" sldId="1330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892666354" sldId="1331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585157551" sldId="1332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3798711224" sldId="1334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131762407" sldId="1399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2852537301" sldId="1400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1251191869" sldId="1401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945011017" sldId="1407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468785556" sldId="1408"/>
        </pc:sldMkLst>
      </pc:sldChg>
      <pc:sldChg chg="del">
        <pc:chgData name="Sibonginkosi Mazibuko" userId="4572ed80-4c93-45ef-960c-844bd8e0e6f1" providerId="ADAL" clId="{8140CF8F-74D8-45AF-9BA0-87E4CCB69CA4}" dt="2025-07-30T08:10:37.600" v="1093" actId="2696"/>
        <pc:sldMkLst>
          <pc:docMk/>
          <pc:sldMk cId="560115516" sldId="1409"/>
        </pc:sldMkLst>
      </pc:sldChg>
      <pc:sldChg chg="delSp modSp add mod">
        <pc:chgData name="Sibonginkosi Mazibuko" userId="4572ed80-4c93-45ef-960c-844bd8e0e6f1" providerId="ADAL" clId="{8140CF8F-74D8-45AF-9BA0-87E4CCB69CA4}" dt="2025-07-30T06:46:26.485" v="92" actId="255"/>
        <pc:sldMkLst>
          <pc:docMk/>
          <pc:sldMk cId="2625893460" sldId="1410"/>
        </pc:sldMkLst>
        <pc:spChg chg="mod">
          <ac:chgData name="Sibonginkosi Mazibuko" userId="4572ed80-4c93-45ef-960c-844bd8e0e6f1" providerId="ADAL" clId="{8140CF8F-74D8-45AF-9BA0-87E4CCB69CA4}" dt="2025-07-30T06:46:26.485" v="92" actId="255"/>
          <ac:spMkLst>
            <pc:docMk/>
            <pc:sldMk cId="2625893460" sldId="1410"/>
            <ac:spMk id="4" creationId="{45163367-6F75-97CA-74DB-E0C110AB5F25}"/>
          </ac:spMkLst>
        </pc:spChg>
        <pc:spChg chg="mod">
          <ac:chgData name="Sibonginkosi Mazibuko" userId="4572ed80-4c93-45ef-960c-844bd8e0e6f1" providerId="ADAL" clId="{8140CF8F-74D8-45AF-9BA0-87E4CCB69CA4}" dt="2025-07-30T06:43:44.129" v="22" actId="20577"/>
          <ac:spMkLst>
            <pc:docMk/>
            <pc:sldMk cId="2625893460" sldId="1410"/>
            <ac:spMk id="5" creationId="{A0BC0936-F84A-6DE5-092D-9664AC8C3147}"/>
          </ac:spMkLst>
        </pc:spChg>
        <pc:picChg chg="del">
          <ac:chgData name="Sibonginkosi Mazibuko" userId="4572ed80-4c93-45ef-960c-844bd8e0e6f1" providerId="ADAL" clId="{8140CF8F-74D8-45AF-9BA0-87E4CCB69CA4}" dt="2025-07-30T06:43:52.559" v="23" actId="21"/>
          <ac:picMkLst>
            <pc:docMk/>
            <pc:sldMk cId="2625893460" sldId="1410"/>
            <ac:picMk id="2" creationId="{145F2D8D-BFDA-82A0-DA85-DCA1462D1CC5}"/>
          </ac:picMkLst>
        </pc:picChg>
      </pc:sldChg>
      <pc:sldChg chg="modSp add mod">
        <pc:chgData name="Sibonginkosi Mazibuko" userId="4572ed80-4c93-45ef-960c-844bd8e0e6f1" providerId="ADAL" clId="{8140CF8F-74D8-45AF-9BA0-87E4CCB69CA4}" dt="2025-07-30T07:10:15.768" v="342" actId="1076"/>
        <pc:sldMkLst>
          <pc:docMk/>
          <pc:sldMk cId="964738181" sldId="1411"/>
        </pc:sldMkLst>
        <pc:spChg chg="mod">
          <ac:chgData name="Sibonginkosi Mazibuko" userId="4572ed80-4c93-45ef-960c-844bd8e0e6f1" providerId="ADAL" clId="{8140CF8F-74D8-45AF-9BA0-87E4CCB69CA4}" dt="2025-07-30T07:10:15.768" v="342" actId="1076"/>
          <ac:spMkLst>
            <pc:docMk/>
            <pc:sldMk cId="964738181" sldId="1411"/>
            <ac:spMk id="9" creationId="{04B6E929-1550-F024-4788-D09B31A034A1}"/>
          </ac:spMkLst>
        </pc:spChg>
      </pc:sldChg>
      <pc:sldChg chg="addSp modSp add mod">
        <pc:chgData name="Sibonginkosi Mazibuko" userId="4572ed80-4c93-45ef-960c-844bd8e0e6f1" providerId="ADAL" clId="{8140CF8F-74D8-45AF-9BA0-87E4CCB69CA4}" dt="2025-07-30T11:56:08.128" v="1094" actId="20577"/>
        <pc:sldMkLst>
          <pc:docMk/>
          <pc:sldMk cId="2231705016" sldId="1412"/>
        </pc:sldMkLst>
        <pc:spChg chg="mod">
          <ac:chgData name="Sibonginkosi Mazibuko" userId="4572ed80-4c93-45ef-960c-844bd8e0e6f1" providerId="ADAL" clId="{8140CF8F-74D8-45AF-9BA0-87E4CCB69CA4}" dt="2025-07-30T07:06:34.739" v="233" actId="1076"/>
          <ac:spMkLst>
            <pc:docMk/>
            <pc:sldMk cId="2231705016" sldId="1412"/>
            <ac:spMk id="5" creationId="{4BFDC004-CC67-8DF7-F8F2-F6D89D0FBBAC}"/>
          </ac:spMkLst>
        </pc:spChg>
        <pc:spChg chg="mod">
          <ac:chgData name="Sibonginkosi Mazibuko" userId="4572ed80-4c93-45ef-960c-844bd8e0e6f1" providerId="ADAL" clId="{8140CF8F-74D8-45AF-9BA0-87E4CCB69CA4}" dt="2025-07-30T11:56:08.128" v="1094" actId="20577"/>
          <ac:spMkLst>
            <pc:docMk/>
            <pc:sldMk cId="2231705016" sldId="1412"/>
            <ac:spMk id="9" creationId="{226A926D-9E34-CDE8-023A-86AD4EE0861E}"/>
          </ac:spMkLst>
        </pc:spChg>
        <pc:picChg chg="add mod">
          <ac:chgData name="Sibonginkosi Mazibuko" userId="4572ed80-4c93-45ef-960c-844bd8e0e6f1" providerId="ADAL" clId="{8140CF8F-74D8-45AF-9BA0-87E4CCB69CA4}" dt="2025-07-30T07:11:29.642" v="352" actId="14100"/>
          <ac:picMkLst>
            <pc:docMk/>
            <pc:sldMk cId="2231705016" sldId="1412"/>
            <ac:picMk id="3" creationId="{26D3FD3A-BF19-F3E7-3B2A-6DAFEC63C634}"/>
          </ac:picMkLst>
        </pc:picChg>
      </pc:sldChg>
      <pc:sldChg chg="modSp add mod ord">
        <pc:chgData name="Sibonginkosi Mazibuko" userId="4572ed80-4c93-45ef-960c-844bd8e0e6f1" providerId="ADAL" clId="{8140CF8F-74D8-45AF-9BA0-87E4CCB69CA4}" dt="2025-07-30T07:14:45.222" v="375" actId="113"/>
        <pc:sldMkLst>
          <pc:docMk/>
          <pc:sldMk cId="1757117791" sldId="1413"/>
        </pc:sldMkLst>
        <pc:spChg chg="mod">
          <ac:chgData name="Sibonginkosi Mazibuko" userId="4572ed80-4c93-45ef-960c-844bd8e0e6f1" providerId="ADAL" clId="{8140CF8F-74D8-45AF-9BA0-87E4CCB69CA4}" dt="2025-07-30T07:12:40.592" v="356"/>
          <ac:spMkLst>
            <pc:docMk/>
            <pc:sldMk cId="1757117791" sldId="1413"/>
            <ac:spMk id="5" creationId="{56EB8891-5041-9636-8306-AF01B1750089}"/>
          </ac:spMkLst>
        </pc:spChg>
        <pc:spChg chg="mod">
          <ac:chgData name="Sibonginkosi Mazibuko" userId="4572ed80-4c93-45ef-960c-844bd8e0e6f1" providerId="ADAL" clId="{8140CF8F-74D8-45AF-9BA0-87E4CCB69CA4}" dt="2025-07-30T07:14:45.222" v="375" actId="113"/>
          <ac:spMkLst>
            <pc:docMk/>
            <pc:sldMk cId="1757117791" sldId="1413"/>
            <ac:spMk id="9" creationId="{78002FE1-2BC3-9DF5-59D3-75A7E2F39291}"/>
          </ac:spMkLst>
        </pc:spChg>
      </pc:sldChg>
      <pc:sldChg chg="addSp modSp add mod ord">
        <pc:chgData name="Sibonginkosi Mazibuko" userId="4572ed80-4c93-45ef-960c-844bd8e0e6f1" providerId="ADAL" clId="{8140CF8F-74D8-45AF-9BA0-87E4CCB69CA4}" dt="2025-07-30T07:20:02.532" v="414" actId="14100"/>
        <pc:sldMkLst>
          <pc:docMk/>
          <pc:sldMk cId="2220770766" sldId="1414"/>
        </pc:sldMkLst>
        <pc:spChg chg="mod">
          <ac:chgData name="Sibonginkosi Mazibuko" userId="4572ed80-4c93-45ef-960c-844bd8e0e6f1" providerId="ADAL" clId="{8140CF8F-74D8-45AF-9BA0-87E4CCB69CA4}" dt="2025-07-30T07:15:21.494" v="379"/>
          <ac:spMkLst>
            <pc:docMk/>
            <pc:sldMk cId="2220770766" sldId="1414"/>
            <ac:spMk id="5" creationId="{816734F2-3E2D-6FD7-D7D2-3F23833C1418}"/>
          </ac:spMkLst>
        </pc:spChg>
        <pc:spChg chg="mod">
          <ac:chgData name="Sibonginkosi Mazibuko" userId="4572ed80-4c93-45ef-960c-844bd8e0e6f1" providerId="ADAL" clId="{8140CF8F-74D8-45AF-9BA0-87E4CCB69CA4}" dt="2025-07-30T07:19:40.611" v="407" actId="14100"/>
          <ac:spMkLst>
            <pc:docMk/>
            <pc:sldMk cId="2220770766" sldId="1414"/>
            <ac:spMk id="9" creationId="{0D25D9D3-7678-BB80-EF7A-204F1DBA3453}"/>
          </ac:spMkLst>
        </pc:spChg>
        <pc:picChg chg="add mod">
          <ac:chgData name="Sibonginkosi Mazibuko" userId="4572ed80-4c93-45ef-960c-844bd8e0e6f1" providerId="ADAL" clId="{8140CF8F-74D8-45AF-9BA0-87E4CCB69CA4}" dt="2025-07-30T07:20:02.532" v="414" actId="14100"/>
          <ac:picMkLst>
            <pc:docMk/>
            <pc:sldMk cId="2220770766" sldId="1414"/>
            <ac:picMk id="3" creationId="{3FB901E5-BC0D-9930-5046-D8EFA7729F00}"/>
          </ac:picMkLst>
        </pc:picChg>
      </pc:sldChg>
      <pc:sldChg chg="addSp modSp add mod ord">
        <pc:chgData name="Sibonginkosi Mazibuko" userId="4572ed80-4c93-45ef-960c-844bd8e0e6f1" providerId="ADAL" clId="{8140CF8F-74D8-45AF-9BA0-87E4CCB69CA4}" dt="2025-07-30T07:26:19.038" v="494" actId="20577"/>
        <pc:sldMkLst>
          <pc:docMk/>
          <pc:sldMk cId="1168115623" sldId="1415"/>
        </pc:sldMkLst>
        <pc:spChg chg="add">
          <ac:chgData name="Sibonginkosi Mazibuko" userId="4572ed80-4c93-45ef-960c-844bd8e0e6f1" providerId="ADAL" clId="{8140CF8F-74D8-45AF-9BA0-87E4CCB69CA4}" dt="2025-07-30T07:23:16.305" v="433"/>
          <ac:spMkLst>
            <pc:docMk/>
            <pc:sldMk cId="1168115623" sldId="1415"/>
            <ac:spMk id="2" creationId="{E309C0BF-4F7F-B1FF-C9D3-AED72B5D5A5E}"/>
          </ac:spMkLst>
        </pc:spChg>
        <pc:spChg chg="add">
          <ac:chgData name="Sibonginkosi Mazibuko" userId="4572ed80-4c93-45ef-960c-844bd8e0e6f1" providerId="ADAL" clId="{8140CF8F-74D8-45AF-9BA0-87E4CCB69CA4}" dt="2025-07-30T07:23:20.267" v="435"/>
          <ac:spMkLst>
            <pc:docMk/>
            <pc:sldMk cId="1168115623" sldId="1415"/>
            <ac:spMk id="3" creationId="{A1E7B627-924F-E20C-88F2-EC427B00FF87}"/>
          </ac:spMkLst>
        </pc:spChg>
        <pc:spChg chg="add">
          <ac:chgData name="Sibonginkosi Mazibuko" userId="4572ed80-4c93-45ef-960c-844bd8e0e6f1" providerId="ADAL" clId="{8140CF8F-74D8-45AF-9BA0-87E4CCB69CA4}" dt="2025-07-30T07:23:42.798" v="444"/>
          <ac:spMkLst>
            <pc:docMk/>
            <pc:sldMk cId="1168115623" sldId="1415"/>
            <ac:spMk id="4" creationId="{8A044DCE-6A88-E443-282F-87CF29A99059}"/>
          </ac:spMkLst>
        </pc:spChg>
        <pc:spChg chg="mod">
          <ac:chgData name="Sibonginkosi Mazibuko" userId="4572ed80-4c93-45ef-960c-844bd8e0e6f1" providerId="ADAL" clId="{8140CF8F-74D8-45AF-9BA0-87E4CCB69CA4}" dt="2025-07-30T07:26:19.038" v="494" actId="20577"/>
          <ac:spMkLst>
            <pc:docMk/>
            <pc:sldMk cId="1168115623" sldId="1415"/>
            <ac:spMk id="5" creationId="{B4AF795D-F3AC-2DCA-5003-1471AB512DB0}"/>
          </ac:spMkLst>
        </pc:spChg>
        <pc:spChg chg="add">
          <ac:chgData name="Sibonginkosi Mazibuko" userId="4572ed80-4c93-45ef-960c-844bd8e0e6f1" providerId="ADAL" clId="{8140CF8F-74D8-45AF-9BA0-87E4CCB69CA4}" dt="2025-07-30T07:23:53.663" v="447"/>
          <ac:spMkLst>
            <pc:docMk/>
            <pc:sldMk cId="1168115623" sldId="1415"/>
            <ac:spMk id="7" creationId="{8C1A2309-22ED-DC76-440E-56BC22FE013A}"/>
          </ac:spMkLst>
        </pc:spChg>
        <pc:spChg chg="mod">
          <ac:chgData name="Sibonginkosi Mazibuko" userId="4572ed80-4c93-45ef-960c-844bd8e0e6f1" providerId="ADAL" clId="{8140CF8F-74D8-45AF-9BA0-87E4CCB69CA4}" dt="2025-07-30T07:26:14.091" v="487" actId="113"/>
          <ac:spMkLst>
            <pc:docMk/>
            <pc:sldMk cId="1168115623" sldId="1415"/>
            <ac:spMk id="9" creationId="{7D4E7EC0-5D34-EF45-E512-E7C085C59B14}"/>
          </ac:spMkLst>
        </pc:spChg>
      </pc:sldChg>
      <pc:sldChg chg="modSp add mod">
        <pc:chgData name="Sibonginkosi Mazibuko" userId="4572ed80-4c93-45ef-960c-844bd8e0e6f1" providerId="ADAL" clId="{8140CF8F-74D8-45AF-9BA0-87E4CCB69CA4}" dt="2025-07-30T07:31:06.844" v="546" actId="255"/>
        <pc:sldMkLst>
          <pc:docMk/>
          <pc:sldMk cId="1036229324" sldId="1416"/>
        </pc:sldMkLst>
        <pc:spChg chg="mod">
          <ac:chgData name="Sibonginkosi Mazibuko" userId="4572ed80-4c93-45ef-960c-844bd8e0e6f1" providerId="ADAL" clId="{8140CF8F-74D8-45AF-9BA0-87E4CCB69CA4}" dt="2025-07-30T07:28:50.562" v="496"/>
          <ac:spMkLst>
            <pc:docMk/>
            <pc:sldMk cId="1036229324" sldId="1416"/>
            <ac:spMk id="5" creationId="{33B6B3A7-DEDC-89D1-AC7B-2298F1E39CF7}"/>
          </ac:spMkLst>
        </pc:spChg>
        <pc:spChg chg="mod">
          <ac:chgData name="Sibonginkosi Mazibuko" userId="4572ed80-4c93-45ef-960c-844bd8e0e6f1" providerId="ADAL" clId="{8140CF8F-74D8-45AF-9BA0-87E4CCB69CA4}" dt="2025-07-30T07:31:06.844" v="546" actId="255"/>
          <ac:spMkLst>
            <pc:docMk/>
            <pc:sldMk cId="1036229324" sldId="1416"/>
            <ac:spMk id="9" creationId="{D5A5CA6D-6C0B-3259-6CC0-32BD64A6F840}"/>
          </ac:spMkLst>
        </pc:spChg>
      </pc:sldChg>
      <pc:sldChg chg="addSp modSp add mod">
        <pc:chgData name="Sibonginkosi Mazibuko" userId="4572ed80-4c93-45ef-960c-844bd8e0e6f1" providerId="ADAL" clId="{8140CF8F-74D8-45AF-9BA0-87E4CCB69CA4}" dt="2025-07-30T07:36:03.598" v="608" actId="1076"/>
        <pc:sldMkLst>
          <pc:docMk/>
          <pc:sldMk cId="1088207849" sldId="1417"/>
        </pc:sldMkLst>
        <pc:spChg chg="add">
          <ac:chgData name="Sibonginkosi Mazibuko" userId="4572ed80-4c93-45ef-960c-844bd8e0e6f1" providerId="ADAL" clId="{8140CF8F-74D8-45AF-9BA0-87E4CCB69CA4}" dt="2025-07-30T07:32:16.411" v="550"/>
          <ac:spMkLst>
            <pc:docMk/>
            <pc:sldMk cId="1088207849" sldId="1417"/>
            <ac:spMk id="2" creationId="{03ED6F3C-81D4-96E2-F804-3C16A646E21B}"/>
          </ac:spMkLst>
        </pc:spChg>
        <pc:spChg chg="mod">
          <ac:chgData name="Sibonginkosi Mazibuko" userId="4572ed80-4c93-45ef-960c-844bd8e0e6f1" providerId="ADAL" clId="{8140CF8F-74D8-45AF-9BA0-87E4CCB69CA4}" dt="2025-07-30T07:31:32.929" v="549" actId="20577"/>
          <ac:spMkLst>
            <pc:docMk/>
            <pc:sldMk cId="1088207849" sldId="1417"/>
            <ac:spMk id="5" creationId="{4352FFFC-6A6F-479E-0419-11ADBC85F505}"/>
          </ac:spMkLst>
        </pc:spChg>
        <pc:spChg chg="mod">
          <ac:chgData name="Sibonginkosi Mazibuko" userId="4572ed80-4c93-45ef-960c-844bd8e0e6f1" providerId="ADAL" clId="{8140CF8F-74D8-45AF-9BA0-87E4CCB69CA4}" dt="2025-07-30T07:35:55.708" v="605" actId="1076"/>
          <ac:spMkLst>
            <pc:docMk/>
            <pc:sldMk cId="1088207849" sldId="1417"/>
            <ac:spMk id="9" creationId="{203C6ABF-A4B9-DB0E-D5AA-A3B13056F54A}"/>
          </ac:spMkLst>
        </pc:spChg>
        <pc:picChg chg="add mod">
          <ac:chgData name="Sibonginkosi Mazibuko" userId="4572ed80-4c93-45ef-960c-844bd8e0e6f1" providerId="ADAL" clId="{8140CF8F-74D8-45AF-9BA0-87E4CCB69CA4}" dt="2025-07-30T07:36:03.598" v="608" actId="1076"/>
          <ac:picMkLst>
            <pc:docMk/>
            <pc:sldMk cId="1088207849" sldId="1417"/>
            <ac:picMk id="4" creationId="{272BF94C-99B3-4819-7F20-97440AB163CC}"/>
          </ac:picMkLst>
        </pc:picChg>
      </pc:sldChg>
      <pc:sldChg chg="modSp add mod ord">
        <pc:chgData name="Sibonginkosi Mazibuko" userId="4572ed80-4c93-45ef-960c-844bd8e0e6f1" providerId="ADAL" clId="{8140CF8F-74D8-45AF-9BA0-87E4CCB69CA4}" dt="2025-07-30T07:39:18.023" v="688" actId="5793"/>
        <pc:sldMkLst>
          <pc:docMk/>
          <pc:sldMk cId="4010507424" sldId="1418"/>
        </pc:sldMkLst>
        <pc:spChg chg="mod">
          <ac:chgData name="Sibonginkosi Mazibuko" userId="4572ed80-4c93-45ef-960c-844bd8e0e6f1" providerId="ADAL" clId="{8140CF8F-74D8-45AF-9BA0-87E4CCB69CA4}" dt="2025-07-30T07:36:53.555" v="657" actId="20577"/>
          <ac:spMkLst>
            <pc:docMk/>
            <pc:sldMk cId="4010507424" sldId="1418"/>
            <ac:spMk id="5" creationId="{9A73112D-12C3-8252-8137-F5ADD19E4859}"/>
          </ac:spMkLst>
        </pc:spChg>
        <pc:spChg chg="mod">
          <ac:chgData name="Sibonginkosi Mazibuko" userId="4572ed80-4c93-45ef-960c-844bd8e0e6f1" providerId="ADAL" clId="{8140CF8F-74D8-45AF-9BA0-87E4CCB69CA4}" dt="2025-07-30T07:39:18.023" v="688" actId="5793"/>
          <ac:spMkLst>
            <pc:docMk/>
            <pc:sldMk cId="4010507424" sldId="1418"/>
            <ac:spMk id="9" creationId="{43C1BFDC-0B33-0396-EB67-4B4F8EB5BA88}"/>
          </ac:spMkLst>
        </pc:spChg>
      </pc:sldChg>
      <pc:sldChg chg="modSp add mod">
        <pc:chgData name="Sibonginkosi Mazibuko" userId="4572ed80-4c93-45ef-960c-844bd8e0e6f1" providerId="ADAL" clId="{8140CF8F-74D8-45AF-9BA0-87E4CCB69CA4}" dt="2025-07-30T07:41:46.584" v="714" actId="113"/>
        <pc:sldMkLst>
          <pc:docMk/>
          <pc:sldMk cId="1314994526" sldId="1419"/>
        </pc:sldMkLst>
        <pc:spChg chg="mod">
          <ac:chgData name="Sibonginkosi Mazibuko" userId="4572ed80-4c93-45ef-960c-844bd8e0e6f1" providerId="ADAL" clId="{8140CF8F-74D8-45AF-9BA0-87E4CCB69CA4}" dt="2025-07-30T07:40:43.358" v="690"/>
          <ac:spMkLst>
            <pc:docMk/>
            <pc:sldMk cId="1314994526" sldId="1419"/>
            <ac:spMk id="5" creationId="{434FDE87-50B0-A5B5-35C3-6F4626532EDD}"/>
          </ac:spMkLst>
        </pc:spChg>
        <pc:spChg chg="mod">
          <ac:chgData name="Sibonginkosi Mazibuko" userId="4572ed80-4c93-45ef-960c-844bd8e0e6f1" providerId="ADAL" clId="{8140CF8F-74D8-45AF-9BA0-87E4CCB69CA4}" dt="2025-07-30T07:41:46.584" v="714" actId="113"/>
          <ac:spMkLst>
            <pc:docMk/>
            <pc:sldMk cId="1314994526" sldId="1419"/>
            <ac:spMk id="9" creationId="{34335A14-205C-CD4D-624E-8407E6A1997C}"/>
          </ac:spMkLst>
        </pc:spChg>
      </pc:sldChg>
      <pc:sldChg chg="modSp add mod">
        <pc:chgData name="Sibonginkosi Mazibuko" userId="4572ed80-4c93-45ef-960c-844bd8e0e6f1" providerId="ADAL" clId="{8140CF8F-74D8-45AF-9BA0-87E4CCB69CA4}" dt="2025-07-30T07:43:48.190" v="743" actId="20577"/>
        <pc:sldMkLst>
          <pc:docMk/>
          <pc:sldMk cId="3476977005" sldId="1420"/>
        </pc:sldMkLst>
        <pc:spChg chg="mod">
          <ac:chgData name="Sibonginkosi Mazibuko" userId="4572ed80-4c93-45ef-960c-844bd8e0e6f1" providerId="ADAL" clId="{8140CF8F-74D8-45AF-9BA0-87E4CCB69CA4}" dt="2025-07-30T07:42:34.617" v="717"/>
          <ac:spMkLst>
            <pc:docMk/>
            <pc:sldMk cId="3476977005" sldId="1420"/>
            <ac:spMk id="5" creationId="{BF2A3CA2-FA47-FE84-FA8C-74EBD3CFE60B}"/>
          </ac:spMkLst>
        </pc:spChg>
        <pc:spChg chg="mod">
          <ac:chgData name="Sibonginkosi Mazibuko" userId="4572ed80-4c93-45ef-960c-844bd8e0e6f1" providerId="ADAL" clId="{8140CF8F-74D8-45AF-9BA0-87E4CCB69CA4}" dt="2025-07-30T07:43:48.190" v="743" actId="20577"/>
          <ac:spMkLst>
            <pc:docMk/>
            <pc:sldMk cId="3476977005" sldId="1420"/>
            <ac:spMk id="9" creationId="{51A9B869-6E00-BA9F-9887-C53DF1C175F4}"/>
          </ac:spMkLst>
        </pc:spChg>
      </pc:sldChg>
      <pc:sldChg chg="modSp add mod">
        <pc:chgData name="Sibonginkosi Mazibuko" userId="4572ed80-4c93-45ef-960c-844bd8e0e6f1" providerId="ADAL" clId="{8140CF8F-74D8-45AF-9BA0-87E4CCB69CA4}" dt="2025-07-30T07:46:37.422" v="778" actId="20577"/>
        <pc:sldMkLst>
          <pc:docMk/>
          <pc:sldMk cId="2862030755" sldId="1421"/>
        </pc:sldMkLst>
        <pc:spChg chg="mod">
          <ac:chgData name="Sibonginkosi Mazibuko" userId="4572ed80-4c93-45ef-960c-844bd8e0e6f1" providerId="ADAL" clId="{8140CF8F-74D8-45AF-9BA0-87E4CCB69CA4}" dt="2025-07-30T07:44:24.017" v="745"/>
          <ac:spMkLst>
            <pc:docMk/>
            <pc:sldMk cId="2862030755" sldId="1421"/>
            <ac:spMk id="5" creationId="{28025C37-CB9B-1CDF-F203-EF763FB4E029}"/>
          </ac:spMkLst>
        </pc:spChg>
        <pc:spChg chg="mod">
          <ac:chgData name="Sibonginkosi Mazibuko" userId="4572ed80-4c93-45ef-960c-844bd8e0e6f1" providerId="ADAL" clId="{8140CF8F-74D8-45AF-9BA0-87E4CCB69CA4}" dt="2025-07-30T07:46:37.422" v="778" actId="20577"/>
          <ac:spMkLst>
            <pc:docMk/>
            <pc:sldMk cId="2862030755" sldId="1421"/>
            <ac:spMk id="9" creationId="{9C44F147-E6A1-5C6A-A858-808E1CDF10EB}"/>
          </ac:spMkLst>
        </pc:spChg>
      </pc:sldChg>
      <pc:sldChg chg="modSp add mod">
        <pc:chgData name="Sibonginkosi Mazibuko" userId="4572ed80-4c93-45ef-960c-844bd8e0e6f1" providerId="ADAL" clId="{8140CF8F-74D8-45AF-9BA0-87E4CCB69CA4}" dt="2025-07-30T07:51:00.459" v="830" actId="113"/>
        <pc:sldMkLst>
          <pc:docMk/>
          <pc:sldMk cId="3789230904" sldId="1422"/>
        </pc:sldMkLst>
        <pc:spChg chg="mod">
          <ac:chgData name="Sibonginkosi Mazibuko" userId="4572ed80-4c93-45ef-960c-844bd8e0e6f1" providerId="ADAL" clId="{8140CF8F-74D8-45AF-9BA0-87E4CCB69CA4}" dt="2025-07-30T07:47:42.788" v="780"/>
          <ac:spMkLst>
            <pc:docMk/>
            <pc:sldMk cId="3789230904" sldId="1422"/>
            <ac:spMk id="5" creationId="{48EC4EB2-04F4-B58E-F32F-5DB7F439CEC5}"/>
          </ac:spMkLst>
        </pc:spChg>
        <pc:spChg chg="mod">
          <ac:chgData name="Sibonginkosi Mazibuko" userId="4572ed80-4c93-45ef-960c-844bd8e0e6f1" providerId="ADAL" clId="{8140CF8F-74D8-45AF-9BA0-87E4CCB69CA4}" dt="2025-07-30T07:51:00.459" v="830" actId="113"/>
          <ac:spMkLst>
            <pc:docMk/>
            <pc:sldMk cId="3789230904" sldId="1422"/>
            <ac:spMk id="9" creationId="{49A54419-9324-05B8-B545-81E040B6B7B9}"/>
          </ac:spMkLst>
        </pc:spChg>
      </pc:sldChg>
      <pc:sldChg chg="modSp add mod">
        <pc:chgData name="Sibonginkosi Mazibuko" userId="4572ed80-4c93-45ef-960c-844bd8e0e6f1" providerId="ADAL" clId="{8140CF8F-74D8-45AF-9BA0-87E4CCB69CA4}" dt="2025-07-30T07:53:38.387" v="855" actId="255"/>
        <pc:sldMkLst>
          <pc:docMk/>
          <pc:sldMk cId="1618958387" sldId="1423"/>
        </pc:sldMkLst>
        <pc:spChg chg="mod">
          <ac:chgData name="Sibonginkosi Mazibuko" userId="4572ed80-4c93-45ef-960c-844bd8e0e6f1" providerId="ADAL" clId="{8140CF8F-74D8-45AF-9BA0-87E4CCB69CA4}" dt="2025-07-30T07:52:06.217" v="832"/>
          <ac:spMkLst>
            <pc:docMk/>
            <pc:sldMk cId="1618958387" sldId="1423"/>
            <ac:spMk id="5" creationId="{093BC119-5094-E34E-35F3-4BB89FDF4EDA}"/>
          </ac:spMkLst>
        </pc:spChg>
        <pc:spChg chg="mod">
          <ac:chgData name="Sibonginkosi Mazibuko" userId="4572ed80-4c93-45ef-960c-844bd8e0e6f1" providerId="ADAL" clId="{8140CF8F-74D8-45AF-9BA0-87E4CCB69CA4}" dt="2025-07-30T07:53:38.387" v="855" actId="255"/>
          <ac:spMkLst>
            <pc:docMk/>
            <pc:sldMk cId="1618958387" sldId="1423"/>
            <ac:spMk id="9" creationId="{7115B876-3639-0BF5-089D-503A2294885F}"/>
          </ac:spMkLst>
        </pc:spChg>
      </pc:sldChg>
      <pc:sldChg chg="addSp modSp add mod">
        <pc:chgData name="Sibonginkosi Mazibuko" userId="4572ed80-4c93-45ef-960c-844bd8e0e6f1" providerId="ADAL" clId="{8140CF8F-74D8-45AF-9BA0-87E4CCB69CA4}" dt="2025-07-30T07:57:11.109" v="904" actId="1076"/>
        <pc:sldMkLst>
          <pc:docMk/>
          <pc:sldMk cId="3684883916" sldId="1424"/>
        </pc:sldMkLst>
        <pc:spChg chg="mod">
          <ac:chgData name="Sibonginkosi Mazibuko" userId="4572ed80-4c93-45ef-960c-844bd8e0e6f1" providerId="ADAL" clId="{8140CF8F-74D8-45AF-9BA0-87E4CCB69CA4}" dt="2025-07-30T07:54:03.251" v="857"/>
          <ac:spMkLst>
            <pc:docMk/>
            <pc:sldMk cId="3684883916" sldId="1424"/>
            <ac:spMk id="5" creationId="{A5B40B4B-BC81-7741-4CBB-8893727089CE}"/>
          </ac:spMkLst>
        </pc:spChg>
        <pc:spChg chg="mod">
          <ac:chgData name="Sibonginkosi Mazibuko" userId="4572ed80-4c93-45ef-960c-844bd8e0e6f1" providerId="ADAL" clId="{8140CF8F-74D8-45AF-9BA0-87E4CCB69CA4}" dt="2025-07-30T07:57:00.775" v="902" actId="255"/>
          <ac:spMkLst>
            <pc:docMk/>
            <pc:sldMk cId="3684883916" sldId="1424"/>
            <ac:spMk id="9" creationId="{32DA00F4-4863-6D6D-874E-68A74F2F47E1}"/>
          </ac:spMkLst>
        </pc:spChg>
        <pc:picChg chg="add mod">
          <ac:chgData name="Sibonginkosi Mazibuko" userId="4572ed80-4c93-45ef-960c-844bd8e0e6f1" providerId="ADAL" clId="{8140CF8F-74D8-45AF-9BA0-87E4CCB69CA4}" dt="2025-07-30T07:57:11.109" v="904" actId="1076"/>
          <ac:picMkLst>
            <pc:docMk/>
            <pc:sldMk cId="3684883916" sldId="1424"/>
            <ac:picMk id="3" creationId="{68877C6A-2CD6-F7D4-36B3-871A68816B56}"/>
          </ac:picMkLst>
        </pc:picChg>
      </pc:sldChg>
      <pc:sldChg chg="modSp add mod ord">
        <pc:chgData name="Sibonginkosi Mazibuko" userId="4572ed80-4c93-45ef-960c-844bd8e0e6f1" providerId="ADAL" clId="{8140CF8F-74D8-45AF-9BA0-87E4CCB69CA4}" dt="2025-07-30T07:58:41.934" v="925" actId="33524"/>
        <pc:sldMkLst>
          <pc:docMk/>
          <pc:sldMk cId="1696650247" sldId="1425"/>
        </pc:sldMkLst>
        <pc:spChg chg="mod">
          <ac:chgData name="Sibonginkosi Mazibuko" userId="4572ed80-4c93-45ef-960c-844bd8e0e6f1" providerId="ADAL" clId="{8140CF8F-74D8-45AF-9BA0-87E4CCB69CA4}" dt="2025-07-30T07:57:44.386" v="909" actId="20577"/>
          <ac:spMkLst>
            <pc:docMk/>
            <pc:sldMk cId="1696650247" sldId="1425"/>
            <ac:spMk id="5" creationId="{A9F34300-FDF1-38ED-F244-DFE67E9E59FC}"/>
          </ac:spMkLst>
        </pc:spChg>
        <pc:spChg chg="mod">
          <ac:chgData name="Sibonginkosi Mazibuko" userId="4572ed80-4c93-45ef-960c-844bd8e0e6f1" providerId="ADAL" clId="{8140CF8F-74D8-45AF-9BA0-87E4CCB69CA4}" dt="2025-07-30T07:58:41.934" v="925" actId="33524"/>
          <ac:spMkLst>
            <pc:docMk/>
            <pc:sldMk cId="1696650247" sldId="1425"/>
            <ac:spMk id="9" creationId="{3D2A1299-9055-015F-0279-FD65F2BE3B7E}"/>
          </ac:spMkLst>
        </pc:spChg>
      </pc:sldChg>
      <pc:sldChg chg="addSp modSp add mod">
        <pc:chgData name="Sibonginkosi Mazibuko" userId="4572ed80-4c93-45ef-960c-844bd8e0e6f1" providerId="ADAL" clId="{8140CF8F-74D8-45AF-9BA0-87E4CCB69CA4}" dt="2025-07-30T08:03:36.092" v="987" actId="1076"/>
        <pc:sldMkLst>
          <pc:docMk/>
          <pc:sldMk cId="3961535142" sldId="1426"/>
        </pc:sldMkLst>
        <pc:spChg chg="add">
          <ac:chgData name="Sibonginkosi Mazibuko" userId="4572ed80-4c93-45ef-960c-844bd8e0e6f1" providerId="ADAL" clId="{8140CF8F-74D8-45AF-9BA0-87E4CCB69CA4}" dt="2025-07-30T08:00:18.693" v="928"/>
          <ac:spMkLst>
            <pc:docMk/>
            <pc:sldMk cId="3961535142" sldId="1426"/>
            <ac:spMk id="2" creationId="{10145C47-139A-36F0-5D92-4CFF7BEC53D9}"/>
          </ac:spMkLst>
        </pc:spChg>
        <pc:spChg chg="add">
          <ac:chgData name="Sibonginkosi Mazibuko" userId="4572ed80-4c93-45ef-960c-844bd8e0e6f1" providerId="ADAL" clId="{8140CF8F-74D8-45AF-9BA0-87E4CCB69CA4}" dt="2025-07-30T08:00:37.208" v="934"/>
          <ac:spMkLst>
            <pc:docMk/>
            <pc:sldMk cId="3961535142" sldId="1426"/>
            <ac:spMk id="3" creationId="{72872C9F-1B30-E320-74BC-1EC63F95BAF4}"/>
          </ac:spMkLst>
        </pc:spChg>
        <pc:spChg chg="mod">
          <ac:chgData name="Sibonginkosi Mazibuko" userId="4572ed80-4c93-45ef-960c-844bd8e0e6f1" providerId="ADAL" clId="{8140CF8F-74D8-45AF-9BA0-87E4CCB69CA4}" dt="2025-07-30T07:59:57.248" v="927"/>
          <ac:spMkLst>
            <pc:docMk/>
            <pc:sldMk cId="3961535142" sldId="1426"/>
            <ac:spMk id="5" creationId="{CEA83AC1-AF58-2E3E-5ADA-24311E954302}"/>
          </ac:spMkLst>
        </pc:spChg>
        <pc:spChg chg="mod">
          <ac:chgData name="Sibonginkosi Mazibuko" userId="4572ed80-4c93-45ef-960c-844bd8e0e6f1" providerId="ADAL" clId="{8140CF8F-74D8-45AF-9BA0-87E4CCB69CA4}" dt="2025-07-30T08:03:36.092" v="987" actId="1076"/>
          <ac:spMkLst>
            <pc:docMk/>
            <pc:sldMk cId="3961535142" sldId="1426"/>
            <ac:spMk id="9" creationId="{C7792201-461B-C0EA-8CEC-08142262995D}"/>
          </ac:spMkLst>
        </pc:spChg>
      </pc:sldChg>
      <pc:sldChg chg="modSp add mod">
        <pc:chgData name="Sibonginkosi Mazibuko" userId="4572ed80-4c93-45ef-960c-844bd8e0e6f1" providerId="ADAL" clId="{8140CF8F-74D8-45AF-9BA0-87E4CCB69CA4}" dt="2025-07-30T08:06:12.608" v="1041" actId="255"/>
        <pc:sldMkLst>
          <pc:docMk/>
          <pc:sldMk cId="3268325755" sldId="1427"/>
        </pc:sldMkLst>
        <pc:spChg chg="mod">
          <ac:chgData name="Sibonginkosi Mazibuko" userId="4572ed80-4c93-45ef-960c-844bd8e0e6f1" providerId="ADAL" clId="{8140CF8F-74D8-45AF-9BA0-87E4CCB69CA4}" dt="2025-07-30T08:04:50.458" v="995"/>
          <ac:spMkLst>
            <pc:docMk/>
            <pc:sldMk cId="3268325755" sldId="1427"/>
            <ac:spMk id="5" creationId="{3B55A40C-F55B-5882-FD4B-A8D31630C875}"/>
          </ac:spMkLst>
        </pc:spChg>
        <pc:spChg chg="mod">
          <ac:chgData name="Sibonginkosi Mazibuko" userId="4572ed80-4c93-45ef-960c-844bd8e0e6f1" providerId="ADAL" clId="{8140CF8F-74D8-45AF-9BA0-87E4CCB69CA4}" dt="2025-07-30T08:06:12.608" v="1041" actId="255"/>
          <ac:spMkLst>
            <pc:docMk/>
            <pc:sldMk cId="3268325755" sldId="1427"/>
            <ac:spMk id="9" creationId="{042F9142-8C7B-0D35-3CB3-A17700DDB5E2}"/>
          </ac:spMkLst>
        </pc:spChg>
      </pc:sldChg>
      <pc:sldChg chg="addSp modSp add mod">
        <pc:chgData name="Sibonginkosi Mazibuko" userId="4572ed80-4c93-45ef-960c-844bd8e0e6f1" providerId="ADAL" clId="{8140CF8F-74D8-45AF-9BA0-87E4CCB69CA4}" dt="2025-07-30T08:09:31.758" v="1092" actId="1076"/>
        <pc:sldMkLst>
          <pc:docMk/>
          <pc:sldMk cId="2800390720" sldId="1428"/>
        </pc:sldMkLst>
        <pc:spChg chg="add">
          <ac:chgData name="Sibonginkosi Mazibuko" userId="4572ed80-4c93-45ef-960c-844bd8e0e6f1" providerId="ADAL" clId="{8140CF8F-74D8-45AF-9BA0-87E4CCB69CA4}" dt="2025-07-30T08:06:47.899" v="1044"/>
          <ac:spMkLst>
            <pc:docMk/>
            <pc:sldMk cId="2800390720" sldId="1428"/>
            <ac:spMk id="2" creationId="{3E6B3BE4-BFE3-1668-3FA0-460B41A42B15}"/>
          </ac:spMkLst>
        </pc:spChg>
        <pc:spChg chg="add">
          <ac:chgData name="Sibonginkosi Mazibuko" userId="4572ed80-4c93-45ef-960c-844bd8e0e6f1" providerId="ADAL" clId="{8140CF8F-74D8-45AF-9BA0-87E4CCB69CA4}" dt="2025-07-30T08:06:53.373" v="1045"/>
          <ac:spMkLst>
            <pc:docMk/>
            <pc:sldMk cId="2800390720" sldId="1428"/>
            <ac:spMk id="3" creationId="{845F2EF7-62CE-4AF4-8DD2-8A77CB11000B}"/>
          </ac:spMkLst>
        </pc:spChg>
        <pc:spChg chg="mod">
          <ac:chgData name="Sibonginkosi Mazibuko" userId="4572ed80-4c93-45ef-960c-844bd8e0e6f1" providerId="ADAL" clId="{8140CF8F-74D8-45AF-9BA0-87E4CCB69CA4}" dt="2025-07-30T08:06:30.996" v="1043"/>
          <ac:spMkLst>
            <pc:docMk/>
            <pc:sldMk cId="2800390720" sldId="1428"/>
            <ac:spMk id="5" creationId="{8AF6CA6E-4BEA-1ECD-A092-FA4FF6004813}"/>
          </ac:spMkLst>
        </pc:spChg>
        <pc:spChg chg="mod">
          <ac:chgData name="Sibonginkosi Mazibuko" userId="4572ed80-4c93-45ef-960c-844bd8e0e6f1" providerId="ADAL" clId="{8140CF8F-74D8-45AF-9BA0-87E4CCB69CA4}" dt="2025-07-30T08:09:31.758" v="1092" actId="1076"/>
          <ac:spMkLst>
            <pc:docMk/>
            <pc:sldMk cId="2800390720" sldId="1428"/>
            <ac:spMk id="9" creationId="{56430C69-198D-D306-5B32-6BCA74D27339}"/>
          </ac:spMkLst>
        </pc:spChg>
      </pc:sldChg>
    </pc:docChg>
  </pc:docChgLst>
  <pc:docChgLst>
    <pc:chgData name="Siyaxolisa Dayisi" userId="S::siyaxolisa.dayisi@eduvos.com::3bad26a1-8be6-43e6-8a2a-bac423fd3589" providerId="AD" clId="Web-{5DD1CFB6-5F02-E282-ED7C-37175343E5AA}"/>
    <pc:docChg chg="sldOrd">
      <pc:chgData name="Siyaxolisa Dayisi" userId="S::siyaxolisa.dayisi@eduvos.com::3bad26a1-8be6-43e6-8a2a-bac423fd3589" providerId="AD" clId="Web-{5DD1CFB6-5F02-E282-ED7C-37175343E5AA}" dt="2025-07-18T10:37:36.841" v="0"/>
      <pc:docMkLst>
        <pc:docMk/>
      </pc:docMkLst>
      <pc:sldChg chg="ord">
        <pc:chgData name="Siyaxolisa Dayisi" userId="S::siyaxolisa.dayisi@eduvos.com::3bad26a1-8be6-43e6-8a2a-bac423fd3589" providerId="AD" clId="Web-{5DD1CFB6-5F02-E282-ED7C-37175343E5AA}" dt="2025-07-18T10:37:36.841" v="0"/>
        <pc:sldMkLst>
          <pc:docMk/>
          <pc:sldMk cId="3527844507" sldId="1298"/>
        </pc:sldMkLst>
      </pc:sldChg>
    </pc:docChg>
  </pc:docChgLst>
  <pc:docChgLst>
    <pc:chgData name="Ntombesisa Mateyisi" userId="3d1b8b3a-69d4-4d89-ab71-a8ce3e5c493a" providerId="ADAL" clId="{5BAC1D66-E657-4001-8126-506CF63512C7}"/>
    <pc:docChg chg="undo redo custSel addSld delSld modSld sldOrd delMainMaster delSection modSection">
      <pc:chgData name="Ntombesisa Mateyisi" userId="3d1b8b3a-69d4-4d89-ab71-a8ce3e5c493a" providerId="ADAL" clId="{5BAC1D66-E657-4001-8126-506CF63512C7}" dt="2025-07-14T08:39:41.668" v="2689" actId="1036"/>
      <pc:docMkLst>
        <pc:docMk/>
      </pc:docMkLst>
      <pc:sldChg chg="new del">
        <pc:chgData name="Ntombesisa Mateyisi" userId="3d1b8b3a-69d4-4d89-ab71-a8ce3e5c493a" providerId="ADAL" clId="{5BAC1D66-E657-4001-8126-506CF63512C7}" dt="2025-07-09T07:11:42.316" v="1311" actId="2696"/>
        <pc:sldMkLst>
          <pc:docMk/>
          <pc:sldMk cId="3492185530" sldId="256"/>
        </pc:sldMkLst>
      </pc:sldChg>
      <pc:sldChg chg="addSp delSp modSp add mod">
        <pc:chgData name="Ntombesisa Mateyisi" userId="3d1b8b3a-69d4-4d89-ab71-a8ce3e5c493a" providerId="ADAL" clId="{5BAC1D66-E657-4001-8126-506CF63512C7}" dt="2025-07-11T13:13:27.953" v="2021" actId="20577"/>
        <pc:sldMkLst>
          <pc:docMk/>
          <pc:sldMk cId="2121283088" sldId="294"/>
        </pc:sldMkLst>
      </pc:sldChg>
      <pc:sldChg chg="modSp add mod">
        <pc:chgData name="Ntombesisa Mateyisi" userId="3d1b8b3a-69d4-4d89-ab71-a8ce3e5c493a" providerId="ADAL" clId="{5BAC1D66-E657-4001-8126-506CF63512C7}" dt="2025-07-08T11:14:01.463" v="11" actId="255"/>
        <pc:sldMkLst>
          <pc:docMk/>
          <pc:sldMk cId="2038962781" sldId="305"/>
        </pc:sldMkLst>
        <pc:spChg chg="mod">
          <ac:chgData name="Ntombesisa Mateyisi" userId="3d1b8b3a-69d4-4d89-ab71-a8ce3e5c493a" providerId="ADAL" clId="{5BAC1D66-E657-4001-8126-506CF63512C7}" dt="2025-07-08T11:14:01.463" v="11" actId="255"/>
          <ac:spMkLst>
            <pc:docMk/>
            <pc:sldMk cId="2038962781" sldId="305"/>
            <ac:spMk id="363" creationId="{32D37EA8-F6F3-C2D3-F66C-7176E45266B7}"/>
          </ac:spMkLst>
        </pc:spChg>
      </pc:sldChg>
      <pc:sldChg chg="add ord">
        <pc:chgData name="Ntombesisa Mateyisi" userId="3d1b8b3a-69d4-4d89-ab71-a8ce3e5c493a" providerId="ADAL" clId="{5BAC1D66-E657-4001-8126-506CF63512C7}" dt="2025-07-12T00:39:40.594" v="2295"/>
        <pc:sldMkLst>
          <pc:docMk/>
          <pc:sldMk cId="491197378" sldId="319"/>
        </pc:sldMkLst>
      </pc:sldChg>
      <pc:sldChg chg="modSp add mod">
        <pc:chgData name="Ntombesisa Mateyisi" userId="3d1b8b3a-69d4-4d89-ab71-a8ce3e5c493a" providerId="ADAL" clId="{5BAC1D66-E657-4001-8126-506CF63512C7}" dt="2025-07-08T11:16:30.027" v="165" actId="255"/>
        <pc:sldMkLst>
          <pc:docMk/>
          <pc:sldMk cId="117133001" sldId="368"/>
        </pc:sldMkLst>
      </pc:sldChg>
      <pc:sldChg chg="modSp add mod">
        <pc:chgData name="Ntombesisa Mateyisi" userId="3d1b8b3a-69d4-4d89-ab71-a8ce3e5c493a" providerId="ADAL" clId="{5BAC1D66-E657-4001-8126-506CF63512C7}" dt="2025-07-08T11:16:19.489" v="162" actId="108"/>
        <pc:sldMkLst>
          <pc:docMk/>
          <pc:sldMk cId="1904827834" sldId="369"/>
        </pc:sldMkLst>
      </pc:sldChg>
      <pc:sldChg chg="modSp add mod">
        <pc:chgData name="Ntombesisa Mateyisi" userId="3d1b8b3a-69d4-4d89-ab71-a8ce3e5c493a" providerId="ADAL" clId="{5BAC1D66-E657-4001-8126-506CF63512C7}" dt="2025-07-08T11:16:14.621" v="161" actId="108"/>
        <pc:sldMkLst>
          <pc:docMk/>
          <pc:sldMk cId="114688863" sldId="371"/>
        </pc:sldMkLst>
      </pc:sldChg>
      <pc:sldChg chg="modSp add mod">
        <pc:chgData name="Ntombesisa Mateyisi" userId="3d1b8b3a-69d4-4d89-ab71-a8ce3e5c493a" providerId="ADAL" clId="{5BAC1D66-E657-4001-8126-506CF63512C7}" dt="2025-07-08T11:16:09.104" v="160" actId="108"/>
        <pc:sldMkLst>
          <pc:docMk/>
          <pc:sldMk cId="3969315188" sldId="372"/>
        </pc:sldMkLst>
      </pc:sldChg>
      <pc:sldChg chg="modSp add mod">
        <pc:chgData name="Ntombesisa Mateyisi" userId="3d1b8b3a-69d4-4d89-ab71-a8ce3e5c493a" providerId="ADAL" clId="{5BAC1D66-E657-4001-8126-506CF63512C7}" dt="2025-07-08T11:16:03.805" v="159" actId="255"/>
        <pc:sldMkLst>
          <pc:docMk/>
          <pc:sldMk cId="1241390714" sldId="373"/>
        </pc:sldMkLst>
      </pc:sldChg>
      <pc:sldChg chg="modSp add mod">
        <pc:chgData name="Ntombesisa Mateyisi" userId="3d1b8b3a-69d4-4d89-ab71-a8ce3e5c493a" providerId="ADAL" clId="{5BAC1D66-E657-4001-8126-506CF63512C7}" dt="2025-07-08T11:16:37.902" v="166" actId="255"/>
        <pc:sldMkLst>
          <pc:docMk/>
          <pc:sldMk cId="3294201807" sldId="378"/>
        </pc:sldMkLst>
      </pc:sldChg>
      <pc:sldChg chg="modSp add mod ord modShow">
        <pc:chgData name="Ntombesisa Mateyisi" userId="3d1b8b3a-69d4-4d89-ab71-a8ce3e5c493a" providerId="ADAL" clId="{5BAC1D66-E657-4001-8126-506CF63512C7}" dt="2025-07-08T11:18:31.558" v="192" actId="20577"/>
        <pc:sldMkLst>
          <pc:docMk/>
          <pc:sldMk cId="383669674" sldId="401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3348120199" sldId="565"/>
        </pc:sldMkLst>
      </pc:sldChg>
      <pc:sldChg chg="addSp delSp modSp add mod modNotesTx">
        <pc:chgData name="Ntombesisa Mateyisi" userId="3d1b8b3a-69d4-4d89-ab71-a8ce3e5c493a" providerId="ADAL" clId="{5BAC1D66-E657-4001-8126-506CF63512C7}" dt="2025-07-08T13:39:46.471" v="533" actId="20577"/>
        <pc:sldMkLst>
          <pc:docMk/>
          <pc:sldMk cId="3639926778" sldId="1223"/>
        </pc:sldMkLst>
        <pc:spChg chg="add mod">
          <ac:chgData name="Ntombesisa Mateyisi" userId="3d1b8b3a-69d4-4d89-ab71-a8ce3e5c493a" providerId="ADAL" clId="{5BAC1D66-E657-4001-8126-506CF63512C7}" dt="2025-07-08T13:14:33.208" v="415" actId="14100"/>
          <ac:spMkLst>
            <pc:docMk/>
            <pc:sldMk cId="3639926778" sldId="1223"/>
            <ac:spMk id="4" creationId="{46C13869-F9F2-3577-A4CF-EAB92712D057}"/>
          </ac:spMkLst>
        </pc:spChg>
        <pc:spChg chg="mod">
          <ac:chgData name="Ntombesisa Mateyisi" userId="3d1b8b3a-69d4-4d89-ab71-a8ce3e5c493a" providerId="ADAL" clId="{5BAC1D66-E657-4001-8126-506CF63512C7}" dt="2025-07-08T12:13:15.654" v="207"/>
          <ac:spMkLst>
            <pc:docMk/>
            <pc:sldMk cId="3639926778" sldId="1223"/>
            <ac:spMk id="5" creationId="{A331EE62-73FA-24C6-9EFC-253462AA504C}"/>
          </ac:spMkLst>
        </pc:spChg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2271699448" sldId="1233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1434178148" sldId="1235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420386558" sldId="1236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2377912840" sldId="1237"/>
        </pc:sldMkLst>
      </pc:sldChg>
      <pc:sldChg chg="add del">
        <pc:chgData name="Ntombesisa Mateyisi" userId="3d1b8b3a-69d4-4d89-ab71-a8ce3e5c493a" providerId="ADAL" clId="{5BAC1D66-E657-4001-8126-506CF63512C7}" dt="2025-07-11T13:20:19.350" v="2066" actId="47"/>
        <pc:sldMkLst>
          <pc:docMk/>
          <pc:sldMk cId="3258410231" sldId="1239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2019569125" sldId="1240"/>
        </pc:sldMkLst>
      </pc:sldChg>
      <pc:sldChg chg="add del">
        <pc:chgData name="Ntombesisa Mateyisi" userId="3d1b8b3a-69d4-4d89-ab71-a8ce3e5c493a" providerId="ADAL" clId="{5BAC1D66-E657-4001-8126-506CF63512C7}" dt="2025-07-10T04:54:41.882" v="1380" actId="47"/>
        <pc:sldMkLst>
          <pc:docMk/>
          <pc:sldMk cId="180722884" sldId="1241"/>
        </pc:sldMkLst>
      </pc:sldChg>
      <pc:sldChg chg="addSp delSp modSp add mod">
        <pc:chgData name="Ntombesisa Mateyisi" userId="3d1b8b3a-69d4-4d89-ab71-a8ce3e5c493a" providerId="ADAL" clId="{5BAC1D66-E657-4001-8126-506CF63512C7}" dt="2025-07-12T03:06:43.527" v="2440" actId="20577"/>
        <pc:sldMkLst>
          <pc:docMk/>
          <pc:sldMk cId="827709553" sldId="1243"/>
        </pc:sldMkLst>
      </pc:sldChg>
      <pc:sldChg chg="addSp delSp modSp add mod ord modNotesTx">
        <pc:chgData name="Ntombesisa Mateyisi" userId="3d1b8b3a-69d4-4d89-ab71-a8ce3e5c493a" providerId="ADAL" clId="{5BAC1D66-E657-4001-8126-506CF63512C7}" dt="2025-07-12T03:14:09.691" v="2458" actId="21"/>
        <pc:sldMkLst>
          <pc:docMk/>
          <pc:sldMk cId="3215879374" sldId="1244"/>
        </pc:sldMkLst>
      </pc:sldChg>
      <pc:sldChg chg="add del mod ord modShow">
        <pc:chgData name="Ntombesisa Mateyisi" userId="3d1b8b3a-69d4-4d89-ab71-a8ce3e5c493a" providerId="ADAL" clId="{5BAC1D66-E657-4001-8126-506CF63512C7}" dt="2025-07-12T00:31:46.547" v="2259" actId="47"/>
        <pc:sldMkLst>
          <pc:docMk/>
          <pc:sldMk cId="3677442393" sldId="1247"/>
        </pc:sldMkLst>
      </pc:sldChg>
      <pc:sldChg chg="add mod modShow">
        <pc:chgData name="Ntombesisa Mateyisi" userId="3d1b8b3a-69d4-4d89-ab71-a8ce3e5c493a" providerId="ADAL" clId="{5BAC1D66-E657-4001-8126-506CF63512C7}" dt="2025-07-10T04:54:55.650" v="1381" actId="729"/>
        <pc:sldMkLst>
          <pc:docMk/>
          <pc:sldMk cId="84308802" sldId="1248"/>
        </pc:sldMkLst>
      </pc:sldChg>
      <pc:sldChg chg="addSp modSp add mod modShow">
        <pc:chgData name="Ntombesisa Mateyisi" userId="3d1b8b3a-69d4-4d89-ab71-a8ce3e5c493a" providerId="ADAL" clId="{5BAC1D66-E657-4001-8126-506CF63512C7}" dt="2025-07-11T00:44:56.192" v="1710" actId="729"/>
        <pc:sldMkLst>
          <pc:docMk/>
          <pc:sldMk cId="1251032864" sldId="1249"/>
        </pc:sldMkLst>
      </pc:sldChg>
      <pc:sldChg chg="addSp modSp add mod">
        <pc:chgData name="Ntombesisa Mateyisi" userId="3d1b8b3a-69d4-4d89-ab71-a8ce3e5c493a" providerId="ADAL" clId="{5BAC1D66-E657-4001-8126-506CF63512C7}" dt="2025-07-11T13:16:20.016" v="2063" actId="20577"/>
        <pc:sldMkLst>
          <pc:docMk/>
          <pc:sldMk cId="2806833041" sldId="1250"/>
        </pc:sldMkLst>
      </pc:sldChg>
      <pc:sldChg chg="addSp modSp add mod modNotesTx">
        <pc:chgData name="Ntombesisa Mateyisi" userId="3d1b8b3a-69d4-4d89-ab71-a8ce3e5c493a" providerId="ADAL" clId="{5BAC1D66-E657-4001-8126-506CF63512C7}" dt="2025-07-12T00:33:31.157" v="2264" actId="20577"/>
        <pc:sldMkLst>
          <pc:docMk/>
          <pc:sldMk cId="1278281235" sldId="1251"/>
        </pc:sldMkLst>
        <pc:picChg chg="mod">
          <ac:chgData name="Ntombesisa Mateyisi" userId="3d1b8b3a-69d4-4d89-ab71-a8ce3e5c493a" providerId="ADAL" clId="{5BAC1D66-E657-4001-8126-506CF63512C7}" dt="2025-07-12T00:21:59.234" v="2176" actId="1076"/>
          <ac:picMkLst>
            <pc:docMk/>
            <pc:sldMk cId="1278281235" sldId="1251"/>
            <ac:picMk id="3" creationId="{B6A21C5E-4E59-D7A3-F5F9-6496C83713ED}"/>
          </ac:picMkLst>
        </pc:picChg>
      </pc:sldChg>
      <pc:sldChg chg="add del">
        <pc:chgData name="Ntombesisa Mateyisi" userId="3d1b8b3a-69d4-4d89-ab71-a8ce3e5c493a" providerId="ADAL" clId="{5BAC1D66-E657-4001-8126-506CF63512C7}" dt="2025-07-11T13:22:47.621" v="2097" actId="47"/>
        <pc:sldMkLst>
          <pc:docMk/>
          <pc:sldMk cId="606401541" sldId="1252"/>
        </pc:sldMkLst>
      </pc:sldChg>
      <pc:sldChg chg="addSp delSp modSp add mod">
        <pc:chgData name="Ntombesisa Mateyisi" userId="3d1b8b3a-69d4-4d89-ab71-a8ce3e5c493a" providerId="ADAL" clId="{5BAC1D66-E657-4001-8126-506CF63512C7}" dt="2025-07-12T00:36:05.055" v="2290" actId="20577"/>
        <pc:sldMkLst>
          <pc:docMk/>
          <pc:sldMk cId="3960228144" sldId="1253"/>
        </pc:sldMkLst>
      </pc:sldChg>
      <pc:sldChg chg="addSp modSp add">
        <pc:chgData name="Ntombesisa Mateyisi" userId="3d1b8b3a-69d4-4d89-ab71-a8ce3e5c493a" providerId="ADAL" clId="{5BAC1D66-E657-4001-8126-506CF63512C7}" dt="2025-07-11T13:16:25.841" v="2064"/>
        <pc:sldMkLst>
          <pc:docMk/>
          <pc:sldMk cId="2850483281" sldId="1254"/>
        </pc:sldMkLst>
      </pc:sldChg>
      <pc:sldChg chg="add del">
        <pc:chgData name="Ntombesisa Mateyisi" userId="3d1b8b3a-69d4-4d89-ab71-a8ce3e5c493a" providerId="ADAL" clId="{5BAC1D66-E657-4001-8126-506CF63512C7}" dt="2025-07-12T00:43:37.959" v="2322" actId="47"/>
        <pc:sldMkLst>
          <pc:docMk/>
          <pc:sldMk cId="611703201" sldId="1255"/>
        </pc:sldMkLst>
      </pc:sldChg>
      <pc:sldChg chg="add del">
        <pc:chgData name="Ntombesisa Mateyisi" userId="3d1b8b3a-69d4-4d89-ab71-a8ce3e5c493a" providerId="ADAL" clId="{5BAC1D66-E657-4001-8126-506CF63512C7}" dt="2025-07-11T13:22:49.455" v="2098" actId="47"/>
        <pc:sldMkLst>
          <pc:docMk/>
          <pc:sldMk cId="3431394885" sldId="1257"/>
        </pc:sldMkLst>
      </pc:sldChg>
      <pc:sldChg chg="add del">
        <pc:chgData name="Ntombesisa Mateyisi" userId="3d1b8b3a-69d4-4d89-ab71-a8ce3e5c493a" providerId="ADAL" clId="{5BAC1D66-E657-4001-8126-506CF63512C7}" dt="2025-07-11T13:22:50.835" v="2099" actId="47"/>
        <pc:sldMkLst>
          <pc:docMk/>
          <pc:sldMk cId="406691535" sldId="1259"/>
        </pc:sldMkLst>
      </pc:sldChg>
      <pc:sldChg chg="add del">
        <pc:chgData name="Ntombesisa Mateyisi" userId="3d1b8b3a-69d4-4d89-ab71-a8ce3e5c493a" providerId="ADAL" clId="{5BAC1D66-E657-4001-8126-506CF63512C7}" dt="2025-07-11T13:22:54.468" v="2100" actId="47"/>
        <pc:sldMkLst>
          <pc:docMk/>
          <pc:sldMk cId="1202628170" sldId="1260"/>
        </pc:sldMkLst>
      </pc:sldChg>
      <pc:sldChg chg="add del">
        <pc:chgData name="Ntombesisa Mateyisi" userId="3d1b8b3a-69d4-4d89-ab71-a8ce3e5c493a" providerId="ADAL" clId="{5BAC1D66-E657-4001-8126-506CF63512C7}" dt="2025-07-11T13:22:56.317" v="2102" actId="47"/>
        <pc:sldMkLst>
          <pc:docMk/>
          <pc:sldMk cId="4272784192" sldId="1261"/>
        </pc:sldMkLst>
      </pc:sldChg>
      <pc:sldChg chg="add del">
        <pc:chgData name="Ntombesisa Mateyisi" userId="3d1b8b3a-69d4-4d89-ab71-a8ce3e5c493a" providerId="ADAL" clId="{5BAC1D66-E657-4001-8126-506CF63512C7}" dt="2025-07-11T13:22:55.570" v="2101" actId="47"/>
        <pc:sldMkLst>
          <pc:docMk/>
          <pc:sldMk cId="4254490420" sldId="1264"/>
        </pc:sldMkLst>
      </pc:sldChg>
      <pc:sldChg chg="add del">
        <pc:chgData name="Ntombesisa Mateyisi" userId="3d1b8b3a-69d4-4d89-ab71-a8ce3e5c493a" providerId="ADAL" clId="{5BAC1D66-E657-4001-8126-506CF63512C7}" dt="2025-07-11T13:22:57.671" v="2103" actId="47"/>
        <pc:sldMkLst>
          <pc:docMk/>
          <pc:sldMk cId="2544232038" sldId="1265"/>
        </pc:sldMkLst>
      </pc:sldChg>
      <pc:sldChg chg="add del">
        <pc:chgData name="Ntombesisa Mateyisi" userId="3d1b8b3a-69d4-4d89-ab71-a8ce3e5c493a" providerId="ADAL" clId="{5BAC1D66-E657-4001-8126-506CF63512C7}" dt="2025-07-11T13:22:58.229" v="2104" actId="47"/>
        <pc:sldMkLst>
          <pc:docMk/>
          <pc:sldMk cId="2723596425" sldId="1266"/>
        </pc:sldMkLst>
      </pc:sldChg>
      <pc:sldChg chg="add del">
        <pc:chgData name="Ntombesisa Mateyisi" userId="3d1b8b3a-69d4-4d89-ab71-a8ce3e5c493a" providerId="ADAL" clId="{5BAC1D66-E657-4001-8126-506CF63512C7}" dt="2025-07-11T13:22:21.049" v="2079" actId="47"/>
        <pc:sldMkLst>
          <pc:docMk/>
          <pc:sldMk cId="1509204776" sldId="1267"/>
        </pc:sldMkLst>
      </pc:sldChg>
      <pc:sldChg chg="add del">
        <pc:chgData name="Ntombesisa Mateyisi" userId="3d1b8b3a-69d4-4d89-ab71-a8ce3e5c493a" providerId="ADAL" clId="{5BAC1D66-E657-4001-8126-506CF63512C7}" dt="2025-07-11T13:22:17.264" v="2077" actId="47"/>
        <pc:sldMkLst>
          <pc:docMk/>
          <pc:sldMk cId="2028581575" sldId="1268"/>
        </pc:sldMkLst>
      </pc:sldChg>
      <pc:sldChg chg="addSp modSp add del mod">
        <pc:chgData name="Ntombesisa Mateyisi" userId="3d1b8b3a-69d4-4d89-ab71-a8ce3e5c493a" providerId="ADAL" clId="{5BAC1D66-E657-4001-8126-506CF63512C7}" dt="2025-07-11T15:28:09.642" v="2148" actId="1036"/>
        <pc:sldMkLst>
          <pc:docMk/>
          <pc:sldMk cId="4167020876" sldId="1269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3322926276" sldId="1270"/>
        </pc:sldMkLst>
      </pc:sldChg>
      <pc:sldChg chg="modSp add del mod modShow">
        <pc:chgData name="Ntombesisa Mateyisi" userId="3d1b8b3a-69d4-4d89-ab71-a8ce3e5c493a" providerId="ADAL" clId="{5BAC1D66-E657-4001-8126-506CF63512C7}" dt="2025-07-11T15:00:19.508" v="2120" actId="47"/>
        <pc:sldMkLst>
          <pc:docMk/>
          <pc:sldMk cId="2576884730" sldId="1272"/>
        </pc:sldMkLst>
      </pc:sldChg>
      <pc:sldChg chg="add del">
        <pc:chgData name="Ntombesisa Mateyisi" userId="3d1b8b3a-69d4-4d89-ab71-a8ce3e5c493a" providerId="ADAL" clId="{5BAC1D66-E657-4001-8126-506CF63512C7}" dt="2025-07-11T13:22:28.675" v="2085" actId="47"/>
        <pc:sldMkLst>
          <pc:docMk/>
          <pc:sldMk cId="1539460525" sldId="1273"/>
        </pc:sldMkLst>
      </pc:sldChg>
      <pc:sldChg chg="add del">
        <pc:chgData name="Ntombesisa Mateyisi" userId="3d1b8b3a-69d4-4d89-ab71-a8ce3e5c493a" providerId="ADAL" clId="{5BAC1D66-E657-4001-8126-506CF63512C7}" dt="2025-07-11T13:22:19.100" v="2078" actId="47"/>
        <pc:sldMkLst>
          <pc:docMk/>
          <pc:sldMk cId="350918184" sldId="1274"/>
        </pc:sldMkLst>
      </pc:sldChg>
      <pc:sldChg chg="modSp add mod">
        <pc:chgData name="Ntombesisa Mateyisi" userId="3d1b8b3a-69d4-4d89-ab71-a8ce3e5c493a" providerId="ADAL" clId="{5BAC1D66-E657-4001-8126-506CF63512C7}" dt="2025-07-12T00:57:42.684" v="2408" actId="255"/>
        <pc:sldMkLst>
          <pc:docMk/>
          <pc:sldMk cId="4042073624" sldId="1275"/>
        </pc:sldMkLst>
      </pc:sldChg>
      <pc:sldChg chg="addSp delSp modSp add mod modNotesTx">
        <pc:chgData name="Ntombesisa Mateyisi" userId="3d1b8b3a-69d4-4d89-ab71-a8ce3e5c493a" providerId="ADAL" clId="{5BAC1D66-E657-4001-8126-506CF63512C7}" dt="2025-07-14T08:38:17.171" v="2616" actId="21"/>
        <pc:sldMkLst>
          <pc:docMk/>
          <pc:sldMk cId="1345212792" sldId="1276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1968000188" sldId="1277"/>
        </pc:sldMkLst>
      </pc:sldChg>
      <pc:sldChg chg="add del">
        <pc:chgData name="Ntombesisa Mateyisi" userId="3d1b8b3a-69d4-4d89-ab71-a8ce3e5c493a" providerId="ADAL" clId="{5BAC1D66-E657-4001-8126-506CF63512C7}" dt="2025-07-12T00:38:39.912" v="2292" actId="47"/>
        <pc:sldMkLst>
          <pc:docMk/>
          <pc:sldMk cId="1196636967" sldId="1278"/>
        </pc:sldMkLst>
      </pc:sldChg>
      <pc:sldChg chg="add del">
        <pc:chgData name="Ntombesisa Mateyisi" userId="3d1b8b3a-69d4-4d89-ab71-a8ce3e5c493a" providerId="ADAL" clId="{5BAC1D66-E657-4001-8126-506CF63512C7}" dt="2025-07-11T13:22:24.689" v="2082" actId="47"/>
        <pc:sldMkLst>
          <pc:docMk/>
          <pc:sldMk cId="1360735207" sldId="1279"/>
        </pc:sldMkLst>
      </pc:sldChg>
      <pc:sldChg chg="add del">
        <pc:chgData name="Ntombesisa Mateyisi" userId="3d1b8b3a-69d4-4d89-ab71-a8ce3e5c493a" providerId="ADAL" clId="{5BAC1D66-E657-4001-8126-506CF63512C7}" dt="2025-07-11T13:22:26.899" v="2084" actId="47"/>
        <pc:sldMkLst>
          <pc:docMk/>
          <pc:sldMk cId="3683114285" sldId="1280"/>
        </pc:sldMkLst>
      </pc:sldChg>
      <pc:sldChg chg="add del">
        <pc:chgData name="Ntombesisa Mateyisi" userId="3d1b8b3a-69d4-4d89-ab71-a8ce3e5c493a" providerId="ADAL" clId="{5BAC1D66-E657-4001-8126-506CF63512C7}" dt="2025-07-11T13:22:22.069" v="2080" actId="47"/>
        <pc:sldMkLst>
          <pc:docMk/>
          <pc:sldMk cId="580820495" sldId="1281"/>
        </pc:sldMkLst>
      </pc:sldChg>
      <pc:sldChg chg="add del">
        <pc:chgData name="Ntombesisa Mateyisi" userId="3d1b8b3a-69d4-4d89-ab71-a8ce3e5c493a" providerId="ADAL" clId="{5BAC1D66-E657-4001-8126-506CF63512C7}" dt="2025-07-11T13:22:25.955" v="2083" actId="47"/>
        <pc:sldMkLst>
          <pc:docMk/>
          <pc:sldMk cId="2032642390" sldId="1282"/>
        </pc:sldMkLst>
      </pc:sldChg>
      <pc:sldChg chg="addSp delSp modSp add mod">
        <pc:chgData name="Ntombesisa Mateyisi" userId="3d1b8b3a-69d4-4d89-ab71-a8ce3e5c493a" providerId="ADAL" clId="{5BAC1D66-E657-4001-8126-506CF63512C7}" dt="2025-07-12T02:44:29.796" v="2416" actId="20577"/>
        <pc:sldMkLst>
          <pc:docMk/>
          <pc:sldMk cId="659496444" sldId="1283"/>
        </pc:sldMkLst>
      </pc:sldChg>
      <pc:sldChg chg="add del">
        <pc:chgData name="Ntombesisa Mateyisi" userId="3d1b8b3a-69d4-4d89-ab71-a8ce3e5c493a" providerId="ADAL" clId="{5BAC1D66-E657-4001-8126-506CF63512C7}" dt="2025-07-11T13:22:23.355" v="2081" actId="47"/>
        <pc:sldMkLst>
          <pc:docMk/>
          <pc:sldMk cId="3430932602" sldId="1284"/>
        </pc:sldMkLst>
      </pc:sldChg>
      <pc:sldChg chg="add del">
        <pc:chgData name="Ntombesisa Mateyisi" userId="3d1b8b3a-69d4-4d89-ab71-a8ce3e5c493a" providerId="ADAL" clId="{5BAC1D66-E657-4001-8126-506CF63512C7}" dt="2025-07-11T13:21:59.393" v="2074" actId="47"/>
        <pc:sldMkLst>
          <pc:docMk/>
          <pc:sldMk cId="1608804223" sldId="1285"/>
        </pc:sldMkLst>
      </pc:sldChg>
      <pc:sldChg chg="modSp add mod modNotesTx">
        <pc:chgData name="Ntombesisa Mateyisi" userId="3d1b8b3a-69d4-4d89-ab71-a8ce3e5c493a" providerId="ADAL" clId="{5BAC1D66-E657-4001-8126-506CF63512C7}" dt="2025-07-12T03:11:02.670" v="2449" actId="20577"/>
        <pc:sldMkLst>
          <pc:docMk/>
          <pc:sldMk cId="2349219543" sldId="1286"/>
        </pc:sldMkLst>
      </pc:sldChg>
      <pc:sldChg chg="add del">
        <pc:chgData name="Ntombesisa Mateyisi" userId="3d1b8b3a-69d4-4d89-ab71-a8ce3e5c493a" providerId="ADAL" clId="{5BAC1D66-E657-4001-8126-506CF63512C7}" dt="2025-07-11T13:22:29.541" v="2086" actId="47"/>
        <pc:sldMkLst>
          <pc:docMk/>
          <pc:sldMk cId="170822189" sldId="1287"/>
        </pc:sldMkLst>
      </pc:sldChg>
      <pc:sldChg chg="add del">
        <pc:chgData name="Ntombesisa Mateyisi" userId="3d1b8b3a-69d4-4d89-ab71-a8ce3e5c493a" providerId="ADAL" clId="{5BAC1D66-E657-4001-8126-506CF63512C7}" dt="2025-07-11T13:22:32.636" v="2089" actId="47"/>
        <pc:sldMkLst>
          <pc:docMk/>
          <pc:sldMk cId="2807800953" sldId="1288"/>
        </pc:sldMkLst>
      </pc:sldChg>
      <pc:sldChg chg="add del">
        <pc:chgData name="Ntombesisa Mateyisi" userId="3d1b8b3a-69d4-4d89-ab71-a8ce3e5c493a" providerId="ADAL" clId="{5BAC1D66-E657-4001-8126-506CF63512C7}" dt="2025-07-11T13:22:30.268" v="2087" actId="47"/>
        <pc:sldMkLst>
          <pc:docMk/>
          <pc:sldMk cId="1141991924" sldId="1289"/>
        </pc:sldMkLst>
      </pc:sldChg>
      <pc:sldChg chg="add del">
        <pc:chgData name="Ntombesisa Mateyisi" userId="3d1b8b3a-69d4-4d89-ab71-a8ce3e5c493a" providerId="ADAL" clId="{5BAC1D66-E657-4001-8126-506CF63512C7}" dt="2025-07-11T13:22:31.865" v="2088" actId="47"/>
        <pc:sldMkLst>
          <pc:docMk/>
          <pc:sldMk cId="1348993674" sldId="1290"/>
        </pc:sldMkLst>
      </pc:sldChg>
      <pc:sldChg chg="add del">
        <pc:chgData name="Ntombesisa Mateyisi" userId="3d1b8b3a-69d4-4d89-ab71-a8ce3e5c493a" providerId="ADAL" clId="{5BAC1D66-E657-4001-8126-506CF63512C7}" dt="2025-07-11T13:22:33.506" v="2090" actId="47"/>
        <pc:sldMkLst>
          <pc:docMk/>
          <pc:sldMk cId="4153871233" sldId="1291"/>
        </pc:sldMkLst>
      </pc:sldChg>
      <pc:sldChg chg="add del">
        <pc:chgData name="Ntombesisa Mateyisi" userId="3d1b8b3a-69d4-4d89-ab71-a8ce3e5c493a" providerId="ADAL" clId="{5BAC1D66-E657-4001-8126-506CF63512C7}" dt="2025-07-11T13:22:34.412" v="2091" actId="47"/>
        <pc:sldMkLst>
          <pc:docMk/>
          <pc:sldMk cId="635238056" sldId="1292"/>
        </pc:sldMkLst>
      </pc:sldChg>
      <pc:sldChg chg="add del">
        <pc:chgData name="Ntombesisa Mateyisi" userId="3d1b8b3a-69d4-4d89-ab71-a8ce3e5c493a" providerId="ADAL" clId="{5BAC1D66-E657-4001-8126-506CF63512C7}" dt="2025-07-11T13:22:35.070" v="2092" actId="47"/>
        <pc:sldMkLst>
          <pc:docMk/>
          <pc:sldMk cId="63566292" sldId="1293"/>
        </pc:sldMkLst>
      </pc:sldChg>
      <pc:sldChg chg="add del">
        <pc:chgData name="Ntombesisa Mateyisi" userId="3d1b8b3a-69d4-4d89-ab71-a8ce3e5c493a" providerId="ADAL" clId="{5BAC1D66-E657-4001-8126-506CF63512C7}" dt="2025-07-11T13:22:35.735" v="2093" actId="47"/>
        <pc:sldMkLst>
          <pc:docMk/>
          <pc:sldMk cId="2076533765" sldId="1294"/>
        </pc:sldMkLst>
      </pc:sldChg>
      <pc:sldChg chg="add del">
        <pc:chgData name="Ntombesisa Mateyisi" userId="3d1b8b3a-69d4-4d89-ab71-a8ce3e5c493a" providerId="ADAL" clId="{5BAC1D66-E657-4001-8126-506CF63512C7}" dt="2025-07-11T13:22:36.393" v="2094" actId="47"/>
        <pc:sldMkLst>
          <pc:docMk/>
          <pc:sldMk cId="3747865210" sldId="1295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2089566647" sldId="1296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987446949" sldId="1297"/>
        </pc:sldMkLst>
      </pc:sldChg>
      <pc:sldChg chg="modSp add mod">
        <pc:chgData name="Ntombesisa Mateyisi" userId="3d1b8b3a-69d4-4d89-ab71-a8ce3e5c493a" providerId="ADAL" clId="{5BAC1D66-E657-4001-8126-506CF63512C7}" dt="2025-07-12T00:43:23.500" v="2321" actId="14100"/>
        <pc:sldMkLst>
          <pc:docMk/>
          <pc:sldMk cId="3527844507" sldId="1298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3790157445" sldId="1299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1909929427" sldId="1300"/>
        </pc:sldMkLst>
      </pc:sldChg>
      <pc:sldChg chg="addSp delSp modSp add mod">
        <pc:chgData name="Ntombesisa Mateyisi" userId="3d1b8b3a-69d4-4d89-ab71-a8ce3e5c493a" providerId="ADAL" clId="{5BAC1D66-E657-4001-8126-506CF63512C7}" dt="2025-07-14T08:39:41.668" v="2689" actId="1036"/>
        <pc:sldMkLst>
          <pc:docMk/>
          <pc:sldMk cId="775374411" sldId="1301"/>
        </pc:sldMkLst>
      </pc:sldChg>
      <pc:sldChg chg="modSp add mod">
        <pc:chgData name="Ntombesisa Mateyisi" userId="3d1b8b3a-69d4-4d89-ab71-a8ce3e5c493a" providerId="ADAL" clId="{5BAC1D66-E657-4001-8126-506CF63512C7}" dt="2025-07-12T00:41:58.428" v="2316" actId="255"/>
        <pc:sldMkLst>
          <pc:docMk/>
          <pc:sldMk cId="1569412117" sldId="1302"/>
        </pc:sldMkLst>
      </pc:sldChg>
      <pc:sldChg chg="modSp add mod">
        <pc:chgData name="Ntombesisa Mateyisi" userId="3d1b8b3a-69d4-4d89-ab71-a8ce3e5c493a" providerId="ADAL" clId="{5BAC1D66-E657-4001-8126-506CF63512C7}" dt="2025-07-11T13:21:02.815" v="2073" actId="14100"/>
        <pc:sldMkLst>
          <pc:docMk/>
          <pc:sldMk cId="3035690153" sldId="1303"/>
        </pc:sldMkLst>
      </pc:sldChg>
      <pc:sldChg chg="modSp add mod">
        <pc:chgData name="Ntombesisa Mateyisi" userId="3d1b8b3a-69d4-4d89-ab71-a8ce3e5c493a" providerId="ADAL" clId="{5BAC1D66-E657-4001-8126-506CF63512C7}" dt="2025-07-12T00:42:59.691" v="2320" actId="1076"/>
        <pc:sldMkLst>
          <pc:docMk/>
          <pc:sldMk cId="582504686" sldId="1304"/>
        </pc:sldMkLst>
      </pc:sldChg>
      <pc:sldChg chg="modSp add mod">
        <pc:chgData name="Ntombesisa Mateyisi" userId="3d1b8b3a-69d4-4d89-ab71-a8ce3e5c493a" providerId="ADAL" clId="{5BAC1D66-E657-4001-8126-506CF63512C7}" dt="2025-07-12T00:42:41.958" v="2318" actId="1076"/>
        <pc:sldMkLst>
          <pc:docMk/>
          <pc:sldMk cId="3107552737" sldId="1305"/>
        </pc:sldMkLst>
      </pc:sldChg>
      <pc:sldChg chg="add del">
        <pc:chgData name="Ntombesisa Mateyisi" userId="3d1b8b3a-69d4-4d89-ab71-a8ce3e5c493a" providerId="ADAL" clId="{5BAC1D66-E657-4001-8126-506CF63512C7}" dt="2025-07-11T13:20:49.657" v="2072" actId="47"/>
        <pc:sldMkLst>
          <pc:docMk/>
          <pc:sldMk cId="2408832131" sldId="1306"/>
        </pc:sldMkLst>
      </pc:sldChg>
      <pc:sldChg chg="add del">
        <pc:chgData name="Ntombesisa Mateyisi" userId="3d1b8b3a-69d4-4d89-ab71-a8ce3e5c493a" providerId="ADAL" clId="{5BAC1D66-E657-4001-8126-506CF63512C7}" dt="2025-07-11T13:20:49.657" v="2072" actId="47"/>
        <pc:sldMkLst>
          <pc:docMk/>
          <pc:sldMk cId="2007193571" sldId="1307"/>
        </pc:sldMkLst>
      </pc:sldChg>
      <pc:sldChg chg="add del">
        <pc:chgData name="Ntombesisa Mateyisi" userId="3d1b8b3a-69d4-4d89-ab71-a8ce3e5c493a" providerId="ADAL" clId="{5BAC1D66-E657-4001-8126-506CF63512C7}" dt="2025-07-11T13:20:49.657" v="2072" actId="47"/>
        <pc:sldMkLst>
          <pc:docMk/>
          <pc:sldMk cId="2550339277" sldId="1308"/>
        </pc:sldMkLst>
      </pc:sldChg>
      <pc:sldChg chg="add del">
        <pc:chgData name="Ntombesisa Mateyisi" userId="3d1b8b3a-69d4-4d89-ab71-a8ce3e5c493a" providerId="ADAL" clId="{5BAC1D66-E657-4001-8126-506CF63512C7}" dt="2025-07-11T13:20:49.657" v="2072" actId="47"/>
        <pc:sldMkLst>
          <pc:docMk/>
          <pc:sldMk cId="2010581548" sldId="1309"/>
        </pc:sldMkLst>
      </pc:sldChg>
      <pc:sldChg chg="add del">
        <pc:chgData name="Ntombesisa Mateyisi" userId="3d1b8b3a-69d4-4d89-ab71-a8ce3e5c493a" providerId="ADAL" clId="{5BAC1D66-E657-4001-8126-506CF63512C7}" dt="2025-07-11T13:20:41.746" v="2071" actId="47"/>
        <pc:sldMkLst>
          <pc:docMk/>
          <pc:sldMk cId="1024190649" sldId="1310"/>
        </pc:sldMkLst>
      </pc:sldChg>
      <pc:sldChg chg="add del">
        <pc:chgData name="Ntombesisa Mateyisi" userId="3d1b8b3a-69d4-4d89-ab71-a8ce3e5c493a" providerId="ADAL" clId="{5BAC1D66-E657-4001-8126-506CF63512C7}" dt="2025-07-11T13:20:40.057" v="2070" actId="47"/>
        <pc:sldMkLst>
          <pc:docMk/>
          <pc:sldMk cId="2393710938" sldId="1311"/>
        </pc:sldMkLst>
      </pc:sldChg>
      <pc:sldChg chg="add del">
        <pc:chgData name="Ntombesisa Mateyisi" userId="3d1b8b3a-69d4-4d89-ab71-a8ce3e5c493a" providerId="ADAL" clId="{5BAC1D66-E657-4001-8126-506CF63512C7}" dt="2025-07-11T13:20:37.176" v="2069" actId="47"/>
        <pc:sldMkLst>
          <pc:docMk/>
          <pc:sldMk cId="3735845115" sldId="1312"/>
        </pc:sldMkLst>
      </pc:sldChg>
      <pc:sldChg chg="add del">
        <pc:chgData name="Ntombesisa Mateyisi" userId="3d1b8b3a-69d4-4d89-ab71-a8ce3e5c493a" providerId="ADAL" clId="{5BAC1D66-E657-4001-8126-506CF63512C7}" dt="2025-07-11T13:20:33.206" v="2068" actId="47"/>
        <pc:sldMkLst>
          <pc:docMk/>
          <pc:sldMk cId="2896637268" sldId="1313"/>
        </pc:sldMkLst>
      </pc:sldChg>
      <pc:sldChg chg="add del">
        <pc:chgData name="Ntombesisa Mateyisi" userId="3d1b8b3a-69d4-4d89-ab71-a8ce3e5c493a" providerId="ADAL" clId="{5BAC1D66-E657-4001-8126-506CF63512C7}" dt="2025-07-11T13:20:29.388" v="2067" actId="47"/>
        <pc:sldMkLst>
          <pc:docMk/>
          <pc:sldMk cId="1755057677" sldId="1314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3728830173" sldId="1316"/>
        </pc:sldMkLst>
      </pc:sldChg>
      <pc:sldChg chg="add">
        <pc:chgData name="Ntombesisa Mateyisi" userId="3d1b8b3a-69d4-4d89-ab71-a8ce3e5c493a" providerId="ADAL" clId="{5BAC1D66-E657-4001-8126-506CF63512C7}" dt="2025-07-08T11:12:59.538" v="1"/>
        <pc:sldMkLst>
          <pc:docMk/>
          <pc:sldMk cId="2370271305" sldId="1318"/>
        </pc:sldMkLst>
      </pc:sldChg>
      <pc:sldChg chg="addSp delSp modSp add mod modNotesTx">
        <pc:chgData name="Ntombesisa Mateyisi" userId="3d1b8b3a-69d4-4d89-ab71-a8ce3e5c493a" providerId="ADAL" clId="{5BAC1D66-E657-4001-8126-506CF63512C7}" dt="2025-07-12T00:29:37.249" v="2258" actId="14100"/>
        <pc:sldMkLst>
          <pc:docMk/>
          <pc:sldMk cId="2358286795" sldId="1319"/>
        </pc:sldMkLst>
        <pc:spChg chg="mod">
          <ac:chgData name="Ntombesisa Mateyisi" userId="3d1b8b3a-69d4-4d89-ab71-a8ce3e5c493a" providerId="ADAL" clId="{5BAC1D66-E657-4001-8126-506CF63512C7}" dt="2025-07-08T12:58:19.763" v="297" actId="20577"/>
          <ac:spMkLst>
            <pc:docMk/>
            <pc:sldMk cId="2358286795" sldId="1319"/>
            <ac:spMk id="5" creationId="{16B9391D-C914-1816-BF97-10CA8218852E}"/>
          </ac:spMkLst>
        </pc:spChg>
        <pc:spChg chg="add mod">
          <ac:chgData name="Ntombesisa Mateyisi" userId="3d1b8b3a-69d4-4d89-ab71-a8ce3e5c493a" providerId="ADAL" clId="{5BAC1D66-E657-4001-8126-506CF63512C7}" dt="2025-07-12T00:29:37.249" v="2258" actId="14100"/>
          <ac:spMkLst>
            <pc:docMk/>
            <pc:sldMk cId="2358286795" sldId="1319"/>
            <ac:spMk id="6" creationId="{EAA8DA18-3C76-0FC4-90F1-B4256F36DBE2}"/>
          </ac:spMkLst>
        </pc:spChg>
      </pc:sldChg>
      <pc:sldChg chg="add del">
        <pc:chgData name="Ntombesisa Mateyisi" userId="3d1b8b3a-69d4-4d89-ab71-a8ce3e5c493a" providerId="ADAL" clId="{5BAC1D66-E657-4001-8126-506CF63512C7}" dt="2025-07-10T04:54:34.482" v="1379" actId="47"/>
        <pc:sldMkLst>
          <pc:docMk/>
          <pc:sldMk cId="1569961080" sldId="1320"/>
        </pc:sldMkLst>
      </pc:sldChg>
      <pc:sldChg chg="addSp delSp modSp add mod ord modNotesTx">
        <pc:chgData name="Ntombesisa Mateyisi" userId="3d1b8b3a-69d4-4d89-ab71-a8ce3e5c493a" providerId="ADAL" clId="{5BAC1D66-E657-4001-8126-506CF63512C7}" dt="2025-07-08T13:59:41.103" v="1054" actId="6549"/>
        <pc:sldMkLst>
          <pc:docMk/>
          <pc:sldMk cId="4142700942" sldId="1321"/>
        </pc:sldMkLst>
      </pc:sldChg>
      <pc:sldChg chg="add del mod modShow">
        <pc:chgData name="Ntombesisa Mateyisi" userId="3d1b8b3a-69d4-4d89-ab71-a8ce3e5c493a" providerId="ADAL" clId="{5BAC1D66-E657-4001-8126-506CF63512C7}" dt="2025-07-12T00:32:10.658" v="2263" actId="47"/>
        <pc:sldMkLst>
          <pc:docMk/>
          <pc:sldMk cId="687017352" sldId="1322"/>
        </pc:sldMkLst>
      </pc:sldChg>
      <pc:sldChg chg="add del mod modShow">
        <pc:chgData name="Ntombesisa Mateyisi" userId="3d1b8b3a-69d4-4d89-ab71-a8ce3e5c493a" providerId="ADAL" clId="{5BAC1D66-E657-4001-8126-506CF63512C7}" dt="2025-07-12T00:32:06.149" v="2262" actId="47"/>
        <pc:sldMkLst>
          <pc:docMk/>
          <pc:sldMk cId="1361971829" sldId="1323"/>
        </pc:sldMkLst>
      </pc:sldChg>
      <pc:sldChg chg="addSp delSp modSp add mod modNotesTx">
        <pc:chgData name="Ntombesisa Mateyisi" userId="3d1b8b3a-69d4-4d89-ab71-a8ce3e5c493a" providerId="ADAL" clId="{5BAC1D66-E657-4001-8126-506CF63512C7}" dt="2025-07-08T14:40:17.966" v="1235"/>
        <pc:sldMkLst>
          <pc:docMk/>
          <pc:sldMk cId="3007944948" sldId="1324"/>
        </pc:sldMkLst>
      </pc:sldChg>
      <pc:sldChg chg="add del mod modShow">
        <pc:chgData name="Ntombesisa Mateyisi" userId="3d1b8b3a-69d4-4d89-ab71-a8ce3e5c493a" providerId="ADAL" clId="{5BAC1D66-E657-4001-8126-506CF63512C7}" dt="2025-07-12T00:31:58.906" v="2261" actId="47"/>
        <pc:sldMkLst>
          <pc:docMk/>
          <pc:sldMk cId="1529789872" sldId="1325"/>
        </pc:sldMkLst>
      </pc:sldChg>
      <pc:sldChg chg="modSp add del mod modShow">
        <pc:chgData name="Ntombesisa Mateyisi" userId="3d1b8b3a-69d4-4d89-ab71-a8ce3e5c493a" providerId="ADAL" clId="{5BAC1D66-E657-4001-8126-506CF63512C7}" dt="2025-07-12T00:31:53.731" v="2260" actId="47"/>
        <pc:sldMkLst>
          <pc:docMk/>
          <pc:sldMk cId="520195129" sldId="1326"/>
        </pc:sldMkLst>
      </pc:sldChg>
      <pc:sldChg chg="addSp delSp modSp add mod modNotesTx">
        <pc:chgData name="Ntombesisa Mateyisi" userId="3d1b8b3a-69d4-4d89-ab71-a8ce3e5c493a" providerId="ADAL" clId="{5BAC1D66-E657-4001-8126-506CF63512C7}" dt="2025-07-11T15:27:33.263" v="2125" actId="21"/>
        <pc:sldMkLst>
          <pc:docMk/>
          <pc:sldMk cId="184336587" sldId="1327"/>
        </pc:sldMkLst>
      </pc:sldChg>
      <pc:sldChg chg="modSp add mod">
        <pc:chgData name="Ntombesisa Mateyisi" userId="3d1b8b3a-69d4-4d89-ab71-a8ce3e5c493a" providerId="ADAL" clId="{5BAC1D66-E657-4001-8126-506CF63512C7}" dt="2025-07-11T12:41:21.595" v="1901" actId="1076"/>
        <pc:sldMkLst>
          <pc:docMk/>
          <pc:sldMk cId="4252531407" sldId="1328"/>
        </pc:sldMkLst>
        <pc:spChg chg="mod">
          <ac:chgData name="Ntombesisa Mateyisi" userId="3d1b8b3a-69d4-4d89-ab71-a8ce3e5c493a" providerId="ADAL" clId="{5BAC1D66-E657-4001-8126-506CF63512C7}" dt="2025-07-11T12:41:21.595" v="1901" actId="1076"/>
          <ac:spMkLst>
            <pc:docMk/>
            <pc:sldMk cId="4252531407" sldId="1328"/>
            <ac:spMk id="4" creationId="{FAD79263-7842-A91B-94F6-55E937E62B59}"/>
          </ac:spMkLst>
        </pc:spChg>
      </pc:sldChg>
      <pc:sldChg chg="addSp modSp add mod">
        <pc:chgData name="Ntombesisa Mateyisi" userId="3d1b8b3a-69d4-4d89-ab71-a8ce3e5c493a" providerId="ADAL" clId="{5BAC1D66-E657-4001-8126-506CF63512C7}" dt="2025-07-09T06:46:34.871" v="1288" actId="20577"/>
        <pc:sldMkLst>
          <pc:docMk/>
          <pc:sldMk cId="3561087029" sldId="1329"/>
        </pc:sldMkLst>
      </pc:sldChg>
      <pc:sldChg chg="addSp delSp modSp add mod ord modNotesTx">
        <pc:chgData name="Ntombesisa Mateyisi" userId="3d1b8b3a-69d4-4d89-ab71-a8ce3e5c493a" providerId="ADAL" clId="{5BAC1D66-E657-4001-8126-506CF63512C7}" dt="2025-07-10T05:47:21.641" v="1489" actId="20577"/>
        <pc:sldMkLst>
          <pc:docMk/>
          <pc:sldMk cId="589802622" sldId="1330"/>
        </pc:sldMkLst>
      </pc:sldChg>
      <pc:sldChg chg="delSp modSp add mod modNotesTx">
        <pc:chgData name="Ntombesisa Mateyisi" userId="3d1b8b3a-69d4-4d89-ab71-a8ce3e5c493a" providerId="ADAL" clId="{5BAC1D66-E657-4001-8126-506CF63512C7}" dt="2025-07-09T07:47:38.313" v="1342"/>
        <pc:sldMkLst>
          <pc:docMk/>
          <pc:sldMk cId="2892666354" sldId="1331"/>
        </pc:sldMkLst>
      </pc:sldChg>
      <pc:sldChg chg="delSp modSp add mod ord modNotesTx">
        <pc:chgData name="Ntombesisa Mateyisi" userId="3d1b8b3a-69d4-4d89-ab71-a8ce3e5c493a" providerId="ADAL" clId="{5BAC1D66-E657-4001-8126-506CF63512C7}" dt="2025-07-09T07:47:49.747" v="1344"/>
        <pc:sldMkLst>
          <pc:docMk/>
          <pc:sldMk cId="585157551" sldId="1332"/>
        </pc:sldMkLst>
      </pc:sldChg>
      <pc:sldChg chg="delSp modSp add mod modNotesTx">
        <pc:chgData name="Ntombesisa Mateyisi" userId="3d1b8b3a-69d4-4d89-ab71-a8ce3e5c493a" providerId="ADAL" clId="{5BAC1D66-E657-4001-8126-506CF63512C7}" dt="2025-07-09T07:48:00.873" v="1346"/>
        <pc:sldMkLst>
          <pc:docMk/>
          <pc:sldMk cId="549984106" sldId="1333"/>
        </pc:sldMkLst>
        <pc:spChg chg="mod">
          <ac:chgData name="Ntombesisa Mateyisi" userId="3d1b8b3a-69d4-4d89-ab71-a8ce3e5c493a" providerId="ADAL" clId="{5BAC1D66-E657-4001-8126-506CF63512C7}" dt="2025-07-09T07:47:09.929" v="1339" actId="1076"/>
          <ac:spMkLst>
            <pc:docMk/>
            <pc:sldMk cId="549984106" sldId="1333"/>
            <ac:spMk id="9" creationId="{87B6ED34-DE34-F196-52F9-E0FBE581BE47}"/>
          </ac:spMkLst>
        </pc:spChg>
      </pc:sldChg>
      <pc:sldChg chg="modSp add mod modNotesTx">
        <pc:chgData name="Ntombesisa Mateyisi" userId="3d1b8b3a-69d4-4d89-ab71-a8ce3e5c493a" providerId="ADAL" clId="{5BAC1D66-E657-4001-8126-506CF63512C7}" dt="2025-07-09T09:08:28.780" v="1378" actId="20577"/>
        <pc:sldMkLst>
          <pc:docMk/>
          <pc:sldMk cId="3798711224" sldId="1334"/>
        </pc:sldMkLst>
      </pc:sldChg>
      <pc:sldChg chg="addSp modSp add mod">
        <pc:chgData name="Ntombesisa Mateyisi" userId="3d1b8b3a-69d4-4d89-ab71-a8ce3e5c493a" providerId="ADAL" clId="{5BAC1D66-E657-4001-8126-506CF63512C7}" dt="2025-07-10T06:08:21.391" v="1506" actId="22"/>
        <pc:sldMkLst>
          <pc:docMk/>
          <pc:sldMk cId="4002430655" sldId="1335"/>
        </pc:sldMkLst>
      </pc:sldChg>
      <pc:sldChg chg="addSp add mod">
        <pc:chgData name="Ntombesisa Mateyisi" userId="3d1b8b3a-69d4-4d89-ab71-a8ce3e5c493a" providerId="ADAL" clId="{5BAC1D66-E657-4001-8126-506CF63512C7}" dt="2025-07-10T06:21:23.751" v="1507" actId="22"/>
        <pc:sldMkLst>
          <pc:docMk/>
          <pc:sldMk cId="3548336482" sldId="1336"/>
        </pc:sldMkLst>
      </pc:sldChg>
      <pc:sldChg chg="addSp add mod">
        <pc:chgData name="Ntombesisa Mateyisi" userId="3d1b8b3a-69d4-4d89-ab71-a8ce3e5c493a" providerId="ADAL" clId="{5BAC1D66-E657-4001-8126-506CF63512C7}" dt="2025-07-10T06:22:47.623" v="1512" actId="22"/>
        <pc:sldMkLst>
          <pc:docMk/>
          <pc:sldMk cId="860630256" sldId="1337"/>
        </pc:sldMkLst>
      </pc:sldChg>
      <pc:sldChg chg="addSp add mod">
        <pc:chgData name="Ntombesisa Mateyisi" userId="3d1b8b3a-69d4-4d89-ab71-a8ce3e5c493a" providerId="ADAL" clId="{5BAC1D66-E657-4001-8126-506CF63512C7}" dt="2025-07-10T06:24:27.330" v="1513" actId="22"/>
        <pc:sldMkLst>
          <pc:docMk/>
          <pc:sldMk cId="250628140" sldId="1338"/>
        </pc:sldMkLst>
      </pc:sldChg>
      <pc:sldChg chg="addSp add mod">
        <pc:chgData name="Ntombesisa Mateyisi" userId="3d1b8b3a-69d4-4d89-ab71-a8ce3e5c493a" providerId="ADAL" clId="{5BAC1D66-E657-4001-8126-506CF63512C7}" dt="2025-07-10T06:24:56.450" v="1514" actId="22"/>
        <pc:sldMkLst>
          <pc:docMk/>
          <pc:sldMk cId="2549630640" sldId="1339"/>
        </pc:sldMkLst>
      </pc:sldChg>
      <pc:sldChg chg="addSp add mod">
        <pc:chgData name="Ntombesisa Mateyisi" userId="3d1b8b3a-69d4-4d89-ab71-a8ce3e5c493a" providerId="ADAL" clId="{5BAC1D66-E657-4001-8126-506CF63512C7}" dt="2025-07-10T06:25:55.293" v="1519" actId="22"/>
        <pc:sldMkLst>
          <pc:docMk/>
          <pc:sldMk cId="3209572630" sldId="1340"/>
        </pc:sldMkLst>
      </pc:sldChg>
      <pc:sldChg chg="addSp add mod">
        <pc:chgData name="Ntombesisa Mateyisi" userId="3d1b8b3a-69d4-4d89-ab71-a8ce3e5c493a" providerId="ADAL" clId="{5BAC1D66-E657-4001-8126-506CF63512C7}" dt="2025-07-10T06:32:53.443" v="1533" actId="22"/>
        <pc:sldMkLst>
          <pc:docMk/>
          <pc:sldMk cId="3206418667" sldId="1341"/>
        </pc:sldMkLst>
      </pc:sldChg>
      <pc:sldChg chg="addSp add mod">
        <pc:chgData name="Ntombesisa Mateyisi" userId="3d1b8b3a-69d4-4d89-ab71-a8ce3e5c493a" providerId="ADAL" clId="{5BAC1D66-E657-4001-8126-506CF63512C7}" dt="2025-07-10T06:26:48.127" v="1520" actId="22"/>
        <pc:sldMkLst>
          <pc:docMk/>
          <pc:sldMk cId="3692437131" sldId="1342"/>
        </pc:sldMkLst>
      </pc:sldChg>
      <pc:sldChg chg="addSp add mod">
        <pc:chgData name="Ntombesisa Mateyisi" userId="3d1b8b3a-69d4-4d89-ab71-a8ce3e5c493a" providerId="ADAL" clId="{5BAC1D66-E657-4001-8126-506CF63512C7}" dt="2025-07-10T06:27:51.521" v="1521" actId="22"/>
        <pc:sldMkLst>
          <pc:docMk/>
          <pc:sldMk cId="1646337165" sldId="1343"/>
        </pc:sldMkLst>
      </pc:sldChg>
      <pc:sldChg chg="addSp modSp add mod">
        <pc:chgData name="Ntombesisa Mateyisi" userId="3d1b8b3a-69d4-4d89-ab71-a8ce3e5c493a" providerId="ADAL" clId="{5BAC1D66-E657-4001-8126-506CF63512C7}" dt="2025-07-10T06:29:44.469" v="1524" actId="1076"/>
        <pc:sldMkLst>
          <pc:docMk/>
          <pc:sldMk cId="4230611963" sldId="1344"/>
        </pc:sldMkLst>
      </pc:sldChg>
      <pc:sldChg chg="addSp modSp add mod">
        <pc:chgData name="Ntombesisa Mateyisi" userId="3d1b8b3a-69d4-4d89-ab71-a8ce3e5c493a" providerId="ADAL" clId="{5BAC1D66-E657-4001-8126-506CF63512C7}" dt="2025-07-10T06:31:38.555" v="1532" actId="1076"/>
        <pc:sldMkLst>
          <pc:docMk/>
          <pc:sldMk cId="822417149" sldId="1345"/>
        </pc:sldMkLst>
      </pc:sldChg>
      <pc:sldChg chg="addSp add mod">
        <pc:chgData name="Ntombesisa Mateyisi" userId="3d1b8b3a-69d4-4d89-ab71-a8ce3e5c493a" providerId="ADAL" clId="{5BAC1D66-E657-4001-8126-506CF63512C7}" dt="2025-07-10T06:33:32.445" v="1534" actId="22"/>
        <pc:sldMkLst>
          <pc:docMk/>
          <pc:sldMk cId="66679710" sldId="1346"/>
        </pc:sldMkLst>
      </pc:sldChg>
      <pc:sldChg chg="addSp add mod">
        <pc:chgData name="Ntombesisa Mateyisi" userId="3d1b8b3a-69d4-4d89-ab71-a8ce3e5c493a" providerId="ADAL" clId="{5BAC1D66-E657-4001-8126-506CF63512C7}" dt="2025-07-10T06:34:01.688" v="1535" actId="22"/>
        <pc:sldMkLst>
          <pc:docMk/>
          <pc:sldMk cId="152139" sldId="1347"/>
        </pc:sldMkLst>
      </pc:sldChg>
      <pc:sldChg chg="addSp add mod">
        <pc:chgData name="Ntombesisa Mateyisi" userId="3d1b8b3a-69d4-4d89-ab71-a8ce3e5c493a" providerId="ADAL" clId="{5BAC1D66-E657-4001-8126-506CF63512C7}" dt="2025-07-10T06:34:25.838" v="1536" actId="22"/>
        <pc:sldMkLst>
          <pc:docMk/>
          <pc:sldMk cId="729684289" sldId="1348"/>
        </pc:sldMkLst>
      </pc:sldChg>
      <pc:sldChg chg="addSp add mod">
        <pc:chgData name="Ntombesisa Mateyisi" userId="3d1b8b3a-69d4-4d89-ab71-a8ce3e5c493a" providerId="ADAL" clId="{5BAC1D66-E657-4001-8126-506CF63512C7}" dt="2025-07-10T06:35:45.016" v="1537" actId="22"/>
        <pc:sldMkLst>
          <pc:docMk/>
          <pc:sldMk cId="3829011965" sldId="1349"/>
        </pc:sldMkLst>
      </pc:sldChg>
      <pc:sldChg chg="addSp add mod">
        <pc:chgData name="Ntombesisa Mateyisi" userId="3d1b8b3a-69d4-4d89-ab71-a8ce3e5c493a" providerId="ADAL" clId="{5BAC1D66-E657-4001-8126-506CF63512C7}" dt="2025-07-10T06:36:25.237" v="1542" actId="22"/>
        <pc:sldMkLst>
          <pc:docMk/>
          <pc:sldMk cId="3516241666" sldId="1350"/>
        </pc:sldMkLst>
      </pc:sldChg>
      <pc:sldChg chg="addSp add mod">
        <pc:chgData name="Ntombesisa Mateyisi" userId="3d1b8b3a-69d4-4d89-ab71-a8ce3e5c493a" providerId="ADAL" clId="{5BAC1D66-E657-4001-8126-506CF63512C7}" dt="2025-07-10T06:37:52.669" v="1543" actId="22"/>
        <pc:sldMkLst>
          <pc:docMk/>
          <pc:sldMk cId="1312876867" sldId="1351"/>
        </pc:sldMkLst>
      </pc:sldChg>
      <pc:sldChg chg="addSp add mod">
        <pc:chgData name="Ntombesisa Mateyisi" userId="3d1b8b3a-69d4-4d89-ab71-a8ce3e5c493a" providerId="ADAL" clId="{5BAC1D66-E657-4001-8126-506CF63512C7}" dt="2025-07-10T06:38:39.586" v="1544" actId="22"/>
        <pc:sldMkLst>
          <pc:docMk/>
          <pc:sldMk cId="1432689403" sldId="1352"/>
        </pc:sldMkLst>
      </pc:sldChg>
      <pc:sldChg chg="addSp add mod">
        <pc:chgData name="Ntombesisa Mateyisi" userId="3d1b8b3a-69d4-4d89-ab71-a8ce3e5c493a" providerId="ADAL" clId="{5BAC1D66-E657-4001-8126-506CF63512C7}" dt="2025-07-10T06:39:02.221" v="1545" actId="22"/>
        <pc:sldMkLst>
          <pc:docMk/>
          <pc:sldMk cId="3214321268" sldId="1353"/>
        </pc:sldMkLst>
      </pc:sldChg>
      <pc:sldChg chg="addSp add mod">
        <pc:chgData name="Ntombesisa Mateyisi" userId="3d1b8b3a-69d4-4d89-ab71-a8ce3e5c493a" providerId="ADAL" clId="{5BAC1D66-E657-4001-8126-506CF63512C7}" dt="2025-07-10T06:39:52.278" v="1549" actId="22"/>
        <pc:sldMkLst>
          <pc:docMk/>
          <pc:sldMk cId="1345092520" sldId="1354"/>
        </pc:sldMkLst>
      </pc:sldChg>
      <pc:sldChg chg="addSp add mod">
        <pc:chgData name="Ntombesisa Mateyisi" userId="3d1b8b3a-69d4-4d89-ab71-a8ce3e5c493a" providerId="ADAL" clId="{5BAC1D66-E657-4001-8126-506CF63512C7}" dt="2025-07-10T06:40:15.581" v="1550" actId="22"/>
        <pc:sldMkLst>
          <pc:docMk/>
          <pc:sldMk cId="2067925105" sldId="1355"/>
        </pc:sldMkLst>
      </pc:sldChg>
      <pc:sldChg chg="addSp modSp add mod">
        <pc:chgData name="Ntombesisa Mateyisi" userId="3d1b8b3a-69d4-4d89-ab71-a8ce3e5c493a" providerId="ADAL" clId="{5BAC1D66-E657-4001-8126-506CF63512C7}" dt="2025-07-10T06:41:11.180" v="1554" actId="1076"/>
        <pc:sldMkLst>
          <pc:docMk/>
          <pc:sldMk cId="1659922585" sldId="1356"/>
        </pc:sldMkLst>
      </pc:sldChg>
      <pc:sldChg chg="addSp modSp add mod">
        <pc:chgData name="Ntombesisa Mateyisi" userId="3d1b8b3a-69d4-4d89-ab71-a8ce3e5c493a" providerId="ADAL" clId="{5BAC1D66-E657-4001-8126-506CF63512C7}" dt="2025-07-10T06:43:08.299" v="1563" actId="1076"/>
        <pc:sldMkLst>
          <pc:docMk/>
          <pc:sldMk cId="2817086686" sldId="1357"/>
        </pc:sldMkLst>
      </pc:sldChg>
      <pc:sldChg chg="addSp add mod">
        <pc:chgData name="Ntombesisa Mateyisi" userId="3d1b8b3a-69d4-4d89-ab71-a8ce3e5c493a" providerId="ADAL" clId="{5BAC1D66-E657-4001-8126-506CF63512C7}" dt="2025-07-10T06:43:05.683" v="1562" actId="22"/>
        <pc:sldMkLst>
          <pc:docMk/>
          <pc:sldMk cId="1360624932" sldId="1358"/>
        </pc:sldMkLst>
      </pc:sldChg>
      <pc:sldChg chg="addSp add mod">
        <pc:chgData name="Ntombesisa Mateyisi" userId="3d1b8b3a-69d4-4d89-ab71-a8ce3e5c493a" providerId="ADAL" clId="{5BAC1D66-E657-4001-8126-506CF63512C7}" dt="2025-07-10T06:53:09.750" v="1564" actId="22"/>
        <pc:sldMkLst>
          <pc:docMk/>
          <pc:sldMk cId="1668035634" sldId="1359"/>
        </pc:sldMkLst>
      </pc:sldChg>
      <pc:sldChg chg="addSp add mod">
        <pc:chgData name="Ntombesisa Mateyisi" userId="3d1b8b3a-69d4-4d89-ab71-a8ce3e5c493a" providerId="ADAL" clId="{5BAC1D66-E657-4001-8126-506CF63512C7}" dt="2025-07-10T06:53:44.843" v="1565" actId="22"/>
        <pc:sldMkLst>
          <pc:docMk/>
          <pc:sldMk cId="1189687360" sldId="1360"/>
        </pc:sldMkLst>
      </pc:sldChg>
      <pc:sldChg chg="addSp add mod">
        <pc:chgData name="Ntombesisa Mateyisi" userId="3d1b8b3a-69d4-4d89-ab71-a8ce3e5c493a" providerId="ADAL" clId="{5BAC1D66-E657-4001-8126-506CF63512C7}" dt="2025-07-10T06:54:56.366" v="1569" actId="22"/>
        <pc:sldMkLst>
          <pc:docMk/>
          <pc:sldMk cId="996972508" sldId="1361"/>
        </pc:sldMkLst>
      </pc:sldChg>
      <pc:sldChg chg="addSp add mod">
        <pc:chgData name="Ntombesisa Mateyisi" userId="3d1b8b3a-69d4-4d89-ab71-a8ce3e5c493a" providerId="ADAL" clId="{5BAC1D66-E657-4001-8126-506CF63512C7}" dt="2025-07-10T06:57:29.553" v="1580" actId="22"/>
        <pc:sldMkLst>
          <pc:docMk/>
          <pc:sldMk cId="921255949" sldId="1362"/>
        </pc:sldMkLst>
      </pc:sldChg>
      <pc:sldChg chg="addSp add mod">
        <pc:chgData name="Ntombesisa Mateyisi" userId="3d1b8b3a-69d4-4d89-ab71-a8ce3e5c493a" providerId="ADAL" clId="{5BAC1D66-E657-4001-8126-506CF63512C7}" dt="2025-07-10T06:55:17.571" v="1570" actId="22"/>
        <pc:sldMkLst>
          <pc:docMk/>
          <pc:sldMk cId="620589278" sldId="1363"/>
        </pc:sldMkLst>
      </pc:sldChg>
      <pc:sldChg chg="addSp add mod">
        <pc:chgData name="Ntombesisa Mateyisi" userId="3d1b8b3a-69d4-4d89-ab71-a8ce3e5c493a" providerId="ADAL" clId="{5BAC1D66-E657-4001-8126-506CF63512C7}" dt="2025-07-10T06:55:59.259" v="1571" actId="22"/>
        <pc:sldMkLst>
          <pc:docMk/>
          <pc:sldMk cId="4110129188" sldId="1364"/>
        </pc:sldMkLst>
      </pc:sldChg>
      <pc:sldChg chg="addSp add mod">
        <pc:chgData name="Ntombesisa Mateyisi" userId="3d1b8b3a-69d4-4d89-ab71-a8ce3e5c493a" providerId="ADAL" clId="{5BAC1D66-E657-4001-8126-506CF63512C7}" dt="2025-07-10T06:56:23.186" v="1572" actId="22"/>
        <pc:sldMkLst>
          <pc:docMk/>
          <pc:sldMk cId="1190761561" sldId="1365"/>
        </pc:sldMkLst>
      </pc:sldChg>
      <pc:sldChg chg="addSp add mod">
        <pc:chgData name="Ntombesisa Mateyisi" userId="3d1b8b3a-69d4-4d89-ab71-a8ce3e5c493a" providerId="ADAL" clId="{5BAC1D66-E657-4001-8126-506CF63512C7}" dt="2025-07-10T06:58:15.760" v="1581" actId="22"/>
        <pc:sldMkLst>
          <pc:docMk/>
          <pc:sldMk cId="890655573" sldId="1366"/>
        </pc:sldMkLst>
      </pc:sldChg>
      <pc:sldChg chg="addSp add mod">
        <pc:chgData name="Ntombesisa Mateyisi" userId="3d1b8b3a-69d4-4d89-ab71-a8ce3e5c493a" providerId="ADAL" clId="{5BAC1D66-E657-4001-8126-506CF63512C7}" dt="2025-07-10T06:58:47.120" v="1582" actId="22"/>
        <pc:sldMkLst>
          <pc:docMk/>
          <pc:sldMk cId="3446949891" sldId="1367"/>
        </pc:sldMkLst>
      </pc:sldChg>
      <pc:sldChg chg="addSp add mod">
        <pc:chgData name="Ntombesisa Mateyisi" userId="3d1b8b3a-69d4-4d89-ab71-a8ce3e5c493a" providerId="ADAL" clId="{5BAC1D66-E657-4001-8126-506CF63512C7}" dt="2025-07-10T06:59:26.547" v="1583" actId="22"/>
        <pc:sldMkLst>
          <pc:docMk/>
          <pc:sldMk cId="181181452" sldId="1368"/>
        </pc:sldMkLst>
      </pc:sldChg>
      <pc:sldChg chg="addSp add mod">
        <pc:chgData name="Ntombesisa Mateyisi" userId="3d1b8b3a-69d4-4d89-ab71-a8ce3e5c493a" providerId="ADAL" clId="{5BAC1D66-E657-4001-8126-506CF63512C7}" dt="2025-07-10T06:59:45.651" v="1584" actId="22"/>
        <pc:sldMkLst>
          <pc:docMk/>
          <pc:sldMk cId="3393722813" sldId="1369"/>
        </pc:sldMkLst>
      </pc:sldChg>
      <pc:sldChg chg="addSp add mod">
        <pc:chgData name="Ntombesisa Mateyisi" userId="3d1b8b3a-69d4-4d89-ab71-a8ce3e5c493a" providerId="ADAL" clId="{5BAC1D66-E657-4001-8126-506CF63512C7}" dt="2025-07-10T07:00:08.714" v="1585" actId="22"/>
        <pc:sldMkLst>
          <pc:docMk/>
          <pc:sldMk cId="3217224672" sldId="1370"/>
        </pc:sldMkLst>
      </pc:sldChg>
      <pc:sldChg chg="addSp add mod">
        <pc:chgData name="Ntombesisa Mateyisi" userId="3d1b8b3a-69d4-4d89-ab71-a8ce3e5c493a" providerId="ADAL" clId="{5BAC1D66-E657-4001-8126-506CF63512C7}" dt="2025-07-10T07:00:38.290" v="1586" actId="22"/>
        <pc:sldMkLst>
          <pc:docMk/>
          <pc:sldMk cId="2575554120" sldId="1371"/>
        </pc:sldMkLst>
      </pc:sldChg>
      <pc:sldChg chg="addSp add mod">
        <pc:chgData name="Ntombesisa Mateyisi" userId="3d1b8b3a-69d4-4d89-ab71-a8ce3e5c493a" providerId="ADAL" clId="{5BAC1D66-E657-4001-8126-506CF63512C7}" dt="2025-07-10T07:01:31.177" v="1592" actId="22"/>
        <pc:sldMkLst>
          <pc:docMk/>
          <pc:sldMk cId="2145333391" sldId="1372"/>
        </pc:sldMkLst>
      </pc:sldChg>
      <pc:sldChg chg="addSp add mod">
        <pc:chgData name="Ntombesisa Mateyisi" userId="3d1b8b3a-69d4-4d89-ab71-a8ce3e5c493a" providerId="ADAL" clId="{5BAC1D66-E657-4001-8126-506CF63512C7}" dt="2025-07-10T07:03:59.794" v="1593" actId="22"/>
        <pc:sldMkLst>
          <pc:docMk/>
          <pc:sldMk cId="1494383902" sldId="1373"/>
        </pc:sldMkLst>
      </pc:sldChg>
      <pc:sldChg chg="addSp modSp add mod">
        <pc:chgData name="Ntombesisa Mateyisi" userId="3d1b8b3a-69d4-4d89-ab71-a8ce3e5c493a" providerId="ADAL" clId="{5BAC1D66-E657-4001-8126-506CF63512C7}" dt="2025-07-10T11:03:03.286" v="1598" actId="1076"/>
        <pc:sldMkLst>
          <pc:docMk/>
          <pc:sldMk cId="2305244342" sldId="1374"/>
        </pc:sldMkLst>
      </pc:sldChg>
      <pc:sldChg chg="addSp add mod">
        <pc:chgData name="Ntombesisa Mateyisi" userId="3d1b8b3a-69d4-4d89-ab71-a8ce3e5c493a" providerId="ADAL" clId="{5BAC1D66-E657-4001-8126-506CF63512C7}" dt="2025-07-10T12:02:40.489" v="1599" actId="22"/>
        <pc:sldMkLst>
          <pc:docMk/>
          <pc:sldMk cId="3177810412" sldId="1375"/>
        </pc:sldMkLst>
      </pc:sldChg>
      <pc:sldChg chg="addSp add mod">
        <pc:chgData name="Ntombesisa Mateyisi" userId="3d1b8b3a-69d4-4d89-ab71-a8ce3e5c493a" providerId="ADAL" clId="{5BAC1D66-E657-4001-8126-506CF63512C7}" dt="2025-07-10T12:03:14.424" v="1600" actId="22"/>
        <pc:sldMkLst>
          <pc:docMk/>
          <pc:sldMk cId="1758280979" sldId="1376"/>
        </pc:sldMkLst>
      </pc:sldChg>
      <pc:sldChg chg="addSp modSp add mod">
        <pc:chgData name="Ntombesisa Mateyisi" userId="3d1b8b3a-69d4-4d89-ab71-a8ce3e5c493a" providerId="ADAL" clId="{5BAC1D66-E657-4001-8126-506CF63512C7}" dt="2025-07-10T12:05:10.385" v="1611" actId="1076"/>
        <pc:sldMkLst>
          <pc:docMk/>
          <pc:sldMk cId="3399009427" sldId="1377"/>
        </pc:sldMkLst>
      </pc:sldChg>
      <pc:sldChg chg="addSp delSp modSp add mod">
        <pc:chgData name="Ntombesisa Mateyisi" userId="3d1b8b3a-69d4-4d89-ab71-a8ce3e5c493a" providerId="ADAL" clId="{5BAC1D66-E657-4001-8126-506CF63512C7}" dt="2025-07-10T12:07:12.577" v="1619" actId="1076"/>
        <pc:sldMkLst>
          <pc:docMk/>
          <pc:sldMk cId="970655797" sldId="1378"/>
        </pc:sldMkLst>
      </pc:sldChg>
      <pc:sldChg chg="addSp modSp add mod">
        <pc:chgData name="Ntombesisa Mateyisi" userId="3d1b8b3a-69d4-4d89-ab71-a8ce3e5c493a" providerId="ADAL" clId="{5BAC1D66-E657-4001-8126-506CF63512C7}" dt="2025-07-10T12:12:16.479" v="1623" actId="1076"/>
        <pc:sldMkLst>
          <pc:docMk/>
          <pc:sldMk cId="515659349" sldId="1379"/>
        </pc:sldMkLst>
      </pc:sldChg>
      <pc:sldChg chg="addSp delSp modSp add mod setBg">
        <pc:chgData name="Ntombesisa Mateyisi" userId="3d1b8b3a-69d4-4d89-ab71-a8ce3e5c493a" providerId="ADAL" clId="{5BAC1D66-E657-4001-8126-506CF63512C7}" dt="2025-07-10T12:13:07.328" v="1629" actId="26606"/>
        <pc:sldMkLst>
          <pc:docMk/>
          <pc:sldMk cId="602540244" sldId="1380"/>
        </pc:sldMkLst>
      </pc:sldChg>
      <pc:sldChg chg="addSp modSp add mod">
        <pc:chgData name="Ntombesisa Mateyisi" userId="3d1b8b3a-69d4-4d89-ab71-a8ce3e5c493a" providerId="ADAL" clId="{5BAC1D66-E657-4001-8126-506CF63512C7}" dt="2025-07-10T12:14:06.018" v="1633" actId="1076"/>
        <pc:sldMkLst>
          <pc:docMk/>
          <pc:sldMk cId="2970328861" sldId="1381"/>
        </pc:sldMkLst>
      </pc:sldChg>
      <pc:sldChg chg="addSp modSp add mod">
        <pc:chgData name="Ntombesisa Mateyisi" userId="3d1b8b3a-69d4-4d89-ab71-a8ce3e5c493a" providerId="ADAL" clId="{5BAC1D66-E657-4001-8126-506CF63512C7}" dt="2025-07-10T12:15:00.299" v="1637" actId="1076"/>
        <pc:sldMkLst>
          <pc:docMk/>
          <pc:sldMk cId="2889258806" sldId="1382"/>
        </pc:sldMkLst>
      </pc:sldChg>
      <pc:sldChg chg="addSp modSp add mod">
        <pc:chgData name="Ntombesisa Mateyisi" userId="3d1b8b3a-69d4-4d89-ab71-a8ce3e5c493a" providerId="ADAL" clId="{5BAC1D66-E657-4001-8126-506CF63512C7}" dt="2025-07-10T12:15:59.263" v="1645" actId="1076"/>
        <pc:sldMkLst>
          <pc:docMk/>
          <pc:sldMk cId="1628489202" sldId="1383"/>
        </pc:sldMkLst>
      </pc:sldChg>
      <pc:sldChg chg="addSp modSp add mod">
        <pc:chgData name="Ntombesisa Mateyisi" userId="3d1b8b3a-69d4-4d89-ab71-a8ce3e5c493a" providerId="ADAL" clId="{5BAC1D66-E657-4001-8126-506CF63512C7}" dt="2025-07-10T12:16:52.743" v="1649" actId="1076"/>
        <pc:sldMkLst>
          <pc:docMk/>
          <pc:sldMk cId="410399579" sldId="1384"/>
        </pc:sldMkLst>
      </pc:sldChg>
      <pc:sldChg chg="addSp modSp add mod">
        <pc:chgData name="Ntombesisa Mateyisi" userId="3d1b8b3a-69d4-4d89-ab71-a8ce3e5c493a" providerId="ADAL" clId="{5BAC1D66-E657-4001-8126-506CF63512C7}" dt="2025-07-10T12:17:22.831" v="1651" actId="1076"/>
        <pc:sldMkLst>
          <pc:docMk/>
          <pc:sldMk cId="751258074" sldId="1385"/>
        </pc:sldMkLst>
      </pc:sldChg>
      <pc:sldChg chg="addSp modSp add mod">
        <pc:chgData name="Ntombesisa Mateyisi" userId="3d1b8b3a-69d4-4d89-ab71-a8ce3e5c493a" providerId="ADAL" clId="{5BAC1D66-E657-4001-8126-506CF63512C7}" dt="2025-07-10T12:18:24.888" v="1657" actId="14100"/>
        <pc:sldMkLst>
          <pc:docMk/>
          <pc:sldMk cId="9051856" sldId="1386"/>
        </pc:sldMkLst>
      </pc:sldChg>
      <pc:sldChg chg="addSp add mod">
        <pc:chgData name="Ntombesisa Mateyisi" userId="3d1b8b3a-69d4-4d89-ab71-a8ce3e5c493a" providerId="ADAL" clId="{5BAC1D66-E657-4001-8126-506CF63512C7}" dt="2025-07-10T12:40:55.137" v="1709" actId="22"/>
        <pc:sldMkLst>
          <pc:docMk/>
          <pc:sldMk cId="701548169" sldId="1387"/>
        </pc:sldMkLst>
      </pc:sldChg>
      <pc:sldChg chg="addSp modSp add mod">
        <pc:chgData name="Ntombesisa Mateyisi" userId="3d1b8b3a-69d4-4d89-ab71-a8ce3e5c493a" providerId="ADAL" clId="{5BAC1D66-E657-4001-8126-506CF63512C7}" dt="2025-07-10T12:19:02.767" v="1659" actId="14100"/>
        <pc:sldMkLst>
          <pc:docMk/>
          <pc:sldMk cId="654991394" sldId="1388"/>
        </pc:sldMkLst>
      </pc:sldChg>
      <pc:sldChg chg="addSp modSp add mod">
        <pc:chgData name="Ntombesisa Mateyisi" userId="3d1b8b3a-69d4-4d89-ab71-a8ce3e5c493a" providerId="ADAL" clId="{5BAC1D66-E657-4001-8126-506CF63512C7}" dt="2025-07-10T12:30:27.559" v="1663" actId="1076"/>
        <pc:sldMkLst>
          <pc:docMk/>
          <pc:sldMk cId="459776778" sldId="1389"/>
        </pc:sldMkLst>
      </pc:sldChg>
      <pc:sldChg chg="addSp modSp add mod">
        <pc:chgData name="Ntombesisa Mateyisi" userId="3d1b8b3a-69d4-4d89-ab71-a8ce3e5c493a" providerId="ADAL" clId="{5BAC1D66-E657-4001-8126-506CF63512C7}" dt="2025-07-10T12:33:38.422" v="1686" actId="14100"/>
        <pc:sldMkLst>
          <pc:docMk/>
          <pc:sldMk cId="1138140526" sldId="1390"/>
        </pc:sldMkLst>
      </pc:sldChg>
      <pc:sldChg chg="addSp modSp add mod">
        <pc:chgData name="Ntombesisa Mateyisi" userId="3d1b8b3a-69d4-4d89-ab71-a8ce3e5c493a" providerId="ADAL" clId="{5BAC1D66-E657-4001-8126-506CF63512C7}" dt="2025-07-10T12:40:11.117" v="1706" actId="1076"/>
        <pc:sldMkLst>
          <pc:docMk/>
          <pc:sldMk cId="1048961284" sldId="1391"/>
        </pc:sldMkLst>
      </pc:sldChg>
      <pc:sldChg chg="addSp modSp add mod">
        <pc:chgData name="Ntombesisa Mateyisi" userId="3d1b8b3a-69d4-4d89-ab71-a8ce3e5c493a" providerId="ADAL" clId="{5BAC1D66-E657-4001-8126-506CF63512C7}" dt="2025-07-10T12:34:37.871" v="1690" actId="1076"/>
        <pc:sldMkLst>
          <pc:docMk/>
          <pc:sldMk cId="538354652" sldId="1392"/>
        </pc:sldMkLst>
      </pc:sldChg>
      <pc:sldChg chg="addSp modSp add mod">
        <pc:chgData name="Ntombesisa Mateyisi" userId="3d1b8b3a-69d4-4d89-ab71-a8ce3e5c493a" providerId="ADAL" clId="{5BAC1D66-E657-4001-8126-506CF63512C7}" dt="2025-07-10T12:36:11.421" v="1694" actId="1076"/>
        <pc:sldMkLst>
          <pc:docMk/>
          <pc:sldMk cId="938878361" sldId="1393"/>
        </pc:sldMkLst>
      </pc:sldChg>
      <pc:sldChg chg="addSp modSp add mod">
        <pc:chgData name="Ntombesisa Mateyisi" userId="3d1b8b3a-69d4-4d89-ab71-a8ce3e5c493a" providerId="ADAL" clId="{5BAC1D66-E657-4001-8126-506CF63512C7}" dt="2025-07-10T12:37:55.606" v="1700" actId="1076"/>
        <pc:sldMkLst>
          <pc:docMk/>
          <pc:sldMk cId="2715665281" sldId="1394"/>
        </pc:sldMkLst>
      </pc:sldChg>
      <pc:sldChg chg="addSp modSp add mod">
        <pc:chgData name="Ntombesisa Mateyisi" userId="3d1b8b3a-69d4-4d89-ab71-a8ce3e5c493a" providerId="ADAL" clId="{5BAC1D66-E657-4001-8126-506CF63512C7}" dt="2025-07-10T12:38:32.951" v="1702" actId="1076"/>
        <pc:sldMkLst>
          <pc:docMk/>
          <pc:sldMk cId="408065210" sldId="1395"/>
        </pc:sldMkLst>
      </pc:sldChg>
      <pc:sldChg chg="add">
        <pc:chgData name="Ntombesisa Mateyisi" userId="3d1b8b3a-69d4-4d89-ab71-a8ce3e5c493a" providerId="ADAL" clId="{5BAC1D66-E657-4001-8126-506CF63512C7}" dt="2025-07-10T12:40:52.615" v="1707" actId="2890"/>
        <pc:sldMkLst>
          <pc:docMk/>
          <pc:sldMk cId="2978196200" sldId="1396"/>
        </pc:sldMkLst>
      </pc:sldChg>
      <pc:sldChg chg="add">
        <pc:chgData name="Ntombesisa Mateyisi" userId="3d1b8b3a-69d4-4d89-ab71-a8ce3e5c493a" providerId="ADAL" clId="{5BAC1D66-E657-4001-8126-506CF63512C7}" dt="2025-07-10T12:40:52.891" v="1708" actId="2890"/>
        <pc:sldMkLst>
          <pc:docMk/>
          <pc:sldMk cId="1543163488" sldId="1397"/>
        </pc:sldMkLst>
      </pc:sldChg>
      <pc:sldChg chg="add mod modShow">
        <pc:chgData name="Ntombesisa Mateyisi" userId="3d1b8b3a-69d4-4d89-ab71-a8ce3e5c493a" providerId="ADAL" clId="{5BAC1D66-E657-4001-8126-506CF63512C7}" dt="2025-07-11T00:54:10.022" v="1801" actId="729"/>
        <pc:sldMkLst>
          <pc:docMk/>
          <pc:sldMk cId="354413425" sldId="1398"/>
        </pc:sldMkLst>
      </pc:sldChg>
      <pc:sldChg chg="addSp modSp add mod modNotesTx">
        <pc:chgData name="Ntombesisa Mateyisi" userId="3d1b8b3a-69d4-4d89-ab71-a8ce3e5c493a" providerId="ADAL" clId="{5BAC1D66-E657-4001-8126-506CF63512C7}" dt="2025-07-11T00:54:25.685" v="1804" actId="1076"/>
        <pc:sldMkLst>
          <pc:docMk/>
          <pc:sldMk cId="131762407" sldId="1399"/>
        </pc:sldMkLst>
      </pc:sldChg>
      <pc:sldChg chg="addSp modSp add mod ord modNotesTx">
        <pc:chgData name="Ntombesisa Mateyisi" userId="3d1b8b3a-69d4-4d89-ab71-a8ce3e5c493a" providerId="ADAL" clId="{5BAC1D66-E657-4001-8126-506CF63512C7}" dt="2025-07-11T00:54:32.708" v="1805" actId="1076"/>
        <pc:sldMkLst>
          <pc:docMk/>
          <pc:sldMk cId="2852537301" sldId="1400"/>
        </pc:sldMkLst>
      </pc:sldChg>
      <pc:sldChg chg="delSp modSp add mod ord">
        <pc:chgData name="Ntombesisa Mateyisi" userId="3d1b8b3a-69d4-4d89-ab71-a8ce3e5c493a" providerId="ADAL" clId="{5BAC1D66-E657-4001-8126-506CF63512C7}" dt="2025-07-12T00:44:53.472" v="2365" actId="20577"/>
        <pc:sldMkLst>
          <pc:docMk/>
          <pc:sldMk cId="1251191869" sldId="1401"/>
        </pc:sldMkLst>
      </pc:sldChg>
      <pc:sldChg chg="add del">
        <pc:chgData name="Ntombesisa Mateyisi" userId="3d1b8b3a-69d4-4d89-ab71-a8ce3e5c493a" providerId="ADAL" clId="{5BAC1D66-E657-4001-8126-506CF63512C7}" dt="2025-07-11T12:57:54.336" v="1903" actId="47"/>
        <pc:sldMkLst>
          <pc:docMk/>
          <pc:sldMk cId="2993179394" sldId="1401"/>
        </pc:sldMkLst>
      </pc:sldChg>
      <pc:sldChg chg="add del">
        <pc:chgData name="Ntombesisa Mateyisi" userId="3d1b8b3a-69d4-4d89-ab71-a8ce3e5c493a" providerId="ADAL" clId="{5BAC1D66-E657-4001-8126-506CF63512C7}" dt="2025-07-11T00:54:13.910" v="1802" actId="47"/>
        <pc:sldMkLst>
          <pc:docMk/>
          <pc:sldMk cId="3000305458" sldId="1401"/>
        </pc:sldMkLst>
      </pc:sldChg>
      <pc:sldChg chg="addSp delSp modSp add mod">
        <pc:chgData name="Ntombesisa Mateyisi" userId="3d1b8b3a-69d4-4d89-ab71-a8ce3e5c493a" providerId="ADAL" clId="{5BAC1D66-E657-4001-8126-506CF63512C7}" dt="2025-07-12T00:24:51.843" v="2235" actId="732"/>
        <pc:sldMkLst>
          <pc:docMk/>
          <pc:sldMk cId="2754588890" sldId="1402"/>
        </pc:sldMkLst>
      </pc:sldChg>
      <pc:sldChg chg="modSp add del mod modShow">
        <pc:chgData name="Ntombesisa Mateyisi" userId="3d1b8b3a-69d4-4d89-ab71-a8ce3e5c493a" providerId="ADAL" clId="{5BAC1D66-E657-4001-8126-506CF63512C7}" dt="2025-07-11T13:16:49.601" v="2065" actId="47"/>
        <pc:sldMkLst>
          <pc:docMk/>
          <pc:sldMk cId="3344801553" sldId="1402"/>
        </pc:sldMkLst>
      </pc:sldChg>
      <pc:sldChg chg="new del">
        <pc:chgData name="Ntombesisa Mateyisi" userId="3d1b8b3a-69d4-4d89-ab71-a8ce3e5c493a" providerId="ADAL" clId="{5BAC1D66-E657-4001-8126-506CF63512C7}" dt="2025-07-12T00:20:26.736" v="2160" actId="680"/>
        <pc:sldMkLst>
          <pc:docMk/>
          <pc:sldMk cId="2457798697" sldId="1403"/>
        </pc:sldMkLst>
      </pc:sldChg>
      <pc:sldChg chg="delSp modSp add mod ord">
        <pc:chgData name="Ntombesisa Mateyisi" userId="3d1b8b3a-69d4-4d89-ab71-a8ce3e5c493a" providerId="ADAL" clId="{5BAC1D66-E657-4001-8126-506CF63512C7}" dt="2025-07-12T00:23:25.969" v="2186" actId="1076"/>
        <pc:sldMkLst>
          <pc:docMk/>
          <pc:sldMk cId="3103588856" sldId="1403"/>
        </pc:sldMkLst>
      </pc:sldChg>
      <pc:sldChg chg="modSp add mod ord">
        <pc:chgData name="Ntombesisa Mateyisi" userId="3d1b8b3a-69d4-4d89-ab71-a8ce3e5c493a" providerId="ADAL" clId="{5BAC1D66-E657-4001-8126-506CF63512C7}" dt="2025-07-12T00:24:30.362" v="2232" actId="732"/>
        <pc:sldMkLst>
          <pc:docMk/>
          <pc:sldMk cId="631784174" sldId="1404"/>
        </pc:sldMkLst>
      </pc:sldChg>
      <pc:sldChg chg="add">
        <pc:chgData name="Ntombesisa Mateyisi" userId="3d1b8b3a-69d4-4d89-ab71-a8ce3e5c493a" providerId="ADAL" clId="{5BAC1D66-E657-4001-8126-506CF63512C7}" dt="2025-07-12T00:22:15.999" v="2177" actId="2890"/>
        <pc:sldMkLst>
          <pc:docMk/>
          <pc:sldMk cId="1391344144" sldId="1405"/>
        </pc:sldMkLst>
      </pc:sldChg>
      <pc:sldChg chg="modSp add mod">
        <pc:chgData name="Ntombesisa Mateyisi" userId="3d1b8b3a-69d4-4d89-ab71-a8ce3e5c493a" providerId="ADAL" clId="{5BAC1D66-E657-4001-8126-506CF63512C7}" dt="2025-07-12T00:24:02.016" v="2229" actId="732"/>
        <pc:sldMkLst>
          <pc:docMk/>
          <pc:sldMk cId="2749327247" sldId="1406"/>
        </pc:sldMkLst>
      </pc:sldChg>
      <pc:sldChg chg="addSp delSp modSp add mod">
        <pc:chgData name="Ntombesisa Mateyisi" userId="3d1b8b3a-69d4-4d89-ab71-a8ce3e5c493a" providerId="ADAL" clId="{5BAC1D66-E657-4001-8126-506CF63512C7}" dt="2025-07-14T08:36:06.378" v="2605" actId="1035"/>
        <pc:sldMkLst>
          <pc:docMk/>
          <pc:sldMk cId="945011017" sldId="1407"/>
        </pc:sldMkLst>
      </pc:sldChg>
      <pc:sldChg chg="addSp delSp modSp add mod">
        <pc:chgData name="Ntombesisa Mateyisi" userId="3d1b8b3a-69d4-4d89-ab71-a8ce3e5c493a" providerId="ADAL" clId="{5BAC1D66-E657-4001-8126-506CF63512C7}" dt="2025-07-14T08:36:13.766" v="2613" actId="1036"/>
        <pc:sldMkLst>
          <pc:docMk/>
          <pc:sldMk cId="468785556" sldId="1408"/>
        </pc:sldMkLst>
      </pc:sldChg>
      <pc:sldMasterChg chg="del delSldLayout">
        <pc:chgData name="Ntombesisa Mateyisi" userId="3d1b8b3a-69d4-4d89-ab71-a8ce3e5c493a" providerId="ADAL" clId="{5BAC1D66-E657-4001-8126-506CF63512C7}" dt="2025-07-09T07:11:42.316" v="1311" actId="2696"/>
        <pc:sldMasterMkLst>
          <pc:docMk/>
          <pc:sldMasterMk cId="2488641071" sldId="2147483648"/>
        </pc:sldMasterMkLst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3095629895" sldId="2147483649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2100059335" sldId="2147483650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1893354062" sldId="2147483651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3004699236" sldId="2147483652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1705443735" sldId="2147483653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3379487945" sldId="2147483654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3034039151" sldId="2147483655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57695402" sldId="2147483656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3027192962" sldId="2147483657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1739827792" sldId="2147483658"/>
          </pc:sldLayoutMkLst>
        </pc:sldLayoutChg>
        <pc:sldLayoutChg chg="del">
          <pc:chgData name="Ntombesisa Mateyisi" userId="3d1b8b3a-69d4-4d89-ab71-a8ce3e5c493a" providerId="ADAL" clId="{5BAC1D66-E657-4001-8126-506CF63512C7}" dt="2025-07-09T07:11:42.316" v="1311" actId="2696"/>
          <pc:sldLayoutMkLst>
            <pc:docMk/>
            <pc:sldMasterMk cId="2488641071" sldId="2147483648"/>
            <pc:sldLayoutMk cId="1936420800" sldId="2147483659"/>
          </pc:sldLayoutMkLst>
        </pc:sldLayoutChg>
      </pc:sldMasterChg>
    </pc:docChg>
  </pc:docChgLst>
  <pc:docChgLst>
    <pc:chgData name="Ntombesisa Mateyisi" userId="3d1b8b3a-69d4-4d89-ab71-a8ce3e5c493a" providerId="ADAL" clId="{30F1CF5D-A2E4-4A4F-812A-FE4239211D01}"/>
    <pc:docChg chg="undo custSel delSld modSld modSection">
      <pc:chgData name="Ntombesisa Mateyisi" userId="3d1b8b3a-69d4-4d89-ab71-a8ce3e5c493a" providerId="ADAL" clId="{30F1CF5D-A2E4-4A4F-812A-FE4239211D01}" dt="2025-07-18T10:13:19.874" v="865" actId="1038"/>
      <pc:docMkLst>
        <pc:docMk/>
      </pc:docMkLst>
      <pc:sldChg chg="modSp mod">
        <pc:chgData name="Ntombesisa Mateyisi" userId="3d1b8b3a-69d4-4d89-ab71-a8ce3e5c493a" providerId="ADAL" clId="{30F1CF5D-A2E4-4A4F-812A-FE4239211D01}" dt="2025-07-18T09:52:28.977" v="689" actId="113"/>
        <pc:sldMkLst>
          <pc:docMk/>
          <pc:sldMk cId="3215879374" sldId="1244"/>
        </pc:sldMkLst>
      </pc:sldChg>
      <pc:sldChg chg="del">
        <pc:chgData name="Ntombesisa Mateyisi" userId="3d1b8b3a-69d4-4d89-ab71-a8ce3e5c493a" providerId="ADAL" clId="{30F1CF5D-A2E4-4A4F-812A-FE4239211D01}" dt="2025-07-18T09:34:14.302" v="643" actId="2696"/>
        <pc:sldMkLst>
          <pc:docMk/>
          <pc:sldMk cId="84308802" sldId="1248"/>
        </pc:sldMkLst>
      </pc:sldChg>
      <pc:sldChg chg="del">
        <pc:chgData name="Ntombesisa Mateyisi" userId="3d1b8b3a-69d4-4d89-ab71-a8ce3e5c493a" providerId="ADAL" clId="{30F1CF5D-A2E4-4A4F-812A-FE4239211D01}" dt="2025-07-18T09:43:41.333" v="649" actId="47"/>
        <pc:sldMkLst>
          <pc:docMk/>
          <pc:sldMk cId="1251032864" sldId="1249"/>
        </pc:sldMkLst>
      </pc:sldChg>
      <pc:sldChg chg="delSp modSp mod">
        <pc:chgData name="Ntombesisa Mateyisi" userId="3d1b8b3a-69d4-4d89-ab71-a8ce3e5c493a" providerId="ADAL" clId="{30F1CF5D-A2E4-4A4F-812A-FE4239211D01}" dt="2025-07-18T09:47:45.111" v="663" actId="1076"/>
        <pc:sldMkLst>
          <pc:docMk/>
          <pc:sldMk cId="2806833041" sldId="1250"/>
        </pc:sldMkLst>
      </pc:sldChg>
      <pc:sldChg chg="delSp modSp mod">
        <pc:chgData name="Ntombesisa Mateyisi" userId="3d1b8b3a-69d4-4d89-ab71-a8ce3e5c493a" providerId="ADAL" clId="{30F1CF5D-A2E4-4A4F-812A-FE4239211D01}" dt="2025-07-18T09:47:28.015" v="656" actId="14100"/>
        <pc:sldMkLst>
          <pc:docMk/>
          <pc:sldMk cId="2850483281" sldId="1254"/>
        </pc:sldMkLst>
      </pc:sldChg>
      <pc:sldChg chg="del">
        <pc:chgData name="Ntombesisa Mateyisi" userId="3d1b8b3a-69d4-4d89-ab71-a8ce3e5c493a" providerId="ADAL" clId="{30F1CF5D-A2E4-4A4F-812A-FE4239211D01}" dt="2025-07-18T09:56:10.145" v="690" actId="47"/>
        <pc:sldMkLst>
          <pc:docMk/>
          <pc:sldMk cId="1196636967" sldId="1278"/>
        </pc:sldMkLst>
      </pc:sldChg>
      <pc:sldChg chg="del">
        <pc:chgData name="Ntombesisa Mateyisi" userId="3d1b8b3a-69d4-4d89-ab71-a8ce3e5c493a" providerId="ADAL" clId="{30F1CF5D-A2E4-4A4F-812A-FE4239211D01}" dt="2025-07-18T09:56:15.407" v="691" actId="47"/>
        <pc:sldMkLst>
          <pc:docMk/>
          <pc:sldMk cId="3790157445" sldId="1299"/>
        </pc:sldMkLst>
      </pc:sldChg>
      <pc:sldChg chg="del">
        <pc:chgData name="Ntombesisa Mateyisi" userId="3d1b8b3a-69d4-4d89-ab71-a8ce3e5c493a" providerId="ADAL" clId="{30F1CF5D-A2E4-4A4F-812A-FE4239211D01}" dt="2025-07-18T09:56:16.667" v="692" actId="47"/>
        <pc:sldMkLst>
          <pc:docMk/>
          <pc:sldMk cId="1909929427" sldId="1300"/>
        </pc:sldMkLst>
      </pc:sldChg>
      <pc:sldChg chg="addSp delSp modSp mod">
        <pc:chgData name="Ntombesisa Mateyisi" userId="3d1b8b3a-69d4-4d89-ab71-a8ce3e5c493a" providerId="ADAL" clId="{30F1CF5D-A2E4-4A4F-812A-FE4239211D01}" dt="2025-07-18T10:09:36.634" v="740" actId="21"/>
        <pc:sldMkLst>
          <pc:docMk/>
          <pc:sldMk cId="775374411" sldId="1301"/>
        </pc:sldMkLst>
      </pc:sldChg>
      <pc:sldChg chg="modSp mod">
        <pc:chgData name="Ntombesisa Mateyisi" userId="3d1b8b3a-69d4-4d89-ab71-a8ce3e5c493a" providerId="ADAL" clId="{30F1CF5D-A2E4-4A4F-812A-FE4239211D01}" dt="2025-07-18T10:13:19.874" v="865" actId="1038"/>
        <pc:sldMkLst>
          <pc:docMk/>
          <pc:sldMk cId="3035690153" sldId="1303"/>
        </pc:sldMkLst>
      </pc:sldChg>
      <pc:sldChg chg="modSp mod">
        <pc:chgData name="Ntombesisa Mateyisi" userId="3d1b8b3a-69d4-4d89-ab71-a8ce3e5c493a" providerId="ADAL" clId="{30F1CF5D-A2E4-4A4F-812A-FE4239211D01}" dt="2025-07-18T09:09:34.390" v="41" actId="1037"/>
        <pc:sldMkLst>
          <pc:docMk/>
          <pc:sldMk cId="184336587" sldId="1327"/>
        </pc:sldMkLst>
      </pc:sldChg>
      <pc:sldChg chg="modSp mod">
        <pc:chgData name="Ntombesisa Mateyisi" userId="3d1b8b3a-69d4-4d89-ab71-a8ce3e5c493a" providerId="ADAL" clId="{30F1CF5D-A2E4-4A4F-812A-FE4239211D01}" dt="2025-07-18T09:09:23.738" v="32" actId="1038"/>
        <pc:sldMkLst>
          <pc:docMk/>
          <pc:sldMk cId="4252531407" sldId="1328"/>
        </pc:sldMkLst>
        <pc:spChg chg="mod">
          <ac:chgData name="Ntombesisa Mateyisi" userId="3d1b8b3a-69d4-4d89-ab71-a8ce3e5c493a" providerId="ADAL" clId="{30F1CF5D-A2E4-4A4F-812A-FE4239211D01}" dt="2025-07-18T09:09:23.738" v="32" actId="1038"/>
          <ac:spMkLst>
            <pc:docMk/>
            <pc:sldMk cId="4252531407" sldId="1328"/>
            <ac:spMk id="4" creationId="{FAD79263-7842-A91B-94F6-55E937E62B59}"/>
          </ac:spMkLst>
        </pc:spChg>
      </pc:sldChg>
      <pc:sldChg chg="modSp mod">
        <pc:chgData name="Ntombesisa Mateyisi" userId="3d1b8b3a-69d4-4d89-ab71-a8ce3e5c493a" providerId="ADAL" clId="{30F1CF5D-A2E4-4A4F-812A-FE4239211D01}" dt="2025-07-18T09:09:09.706" v="7" actId="1037"/>
        <pc:sldMkLst>
          <pc:docMk/>
          <pc:sldMk cId="3561087029" sldId="1329"/>
        </pc:sldMkLst>
      </pc:sldChg>
      <pc:sldChg chg="modSp mod">
        <pc:chgData name="Ntombesisa Mateyisi" userId="3d1b8b3a-69d4-4d89-ab71-a8ce3e5c493a" providerId="ADAL" clId="{30F1CF5D-A2E4-4A4F-812A-FE4239211D01}" dt="2025-07-18T09:29:21.559" v="362" actId="1037"/>
        <pc:sldMkLst>
          <pc:docMk/>
          <pc:sldMk cId="2892666354" sldId="1331"/>
        </pc:sldMkLst>
      </pc:sldChg>
      <pc:sldChg chg="addSp delSp modSp mod">
        <pc:chgData name="Ntombesisa Mateyisi" userId="3d1b8b3a-69d4-4d89-ab71-a8ce3e5c493a" providerId="ADAL" clId="{30F1CF5D-A2E4-4A4F-812A-FE4239211D01}" dt="2025-07-18T09:29:31.548" v="364" actId="1037"/>
        <pc:sldMkLst>
          <pc:docMk/>
          <pc:sldMk cId="585157551" sldId="1332"/>
        </pc:sldMkLst>
      </pc:sldChg>
      <pc:sldChg chg="addSp delSp modSp mod">
        <pc:chgData name="Ntombesisa Mateyisi" userId="3d1b8b3a-69d4-4d89-ab71-a8ce3e5c493a" providerId="ADAL" clId="{30F1CF5D-A2E4-4A4F-812A-FE4239211D01}" dt="2025-07-18T09:31:20.608" v="491"/>
        <pc:sldMkLst>
          <pc:docMk/>
          <pc:sldMk cId="549984106" sldId="1333"/>
        </pc:sldMkLst>
        <pc:spChg chg="add mod">
          <ac:chgData name="Ntombesisa Mateyisi" userId="3d1b8b3a-69d4-4d89-ab71-a8ce3e5c493a" providerId="ADAL" clId="{30F1CF5D-A2E4-4A4F-812A-FE4239211D01}" dt="2025-07-18T09:31:20.608" v="491"/>
          <ac:spMkLst>
            <pc:docMk/>
            <pc:sldMk cId="549984106" sldId="1333"/>
            <ac:spMk id="2" creationId="{1B33C13A-1AA4-1882-23A3-1485C62B2359}"/>
          </ac:spMkLst>
        </pc:spChg>
        <pc:spChg chg="mod">
          <ac:chgData name="Ntombesisa Mateyisi" userId="3d1b8b3a-69d4-4d89-ab71-a8ce3e5c493a" providerId="ADAL" clId="{30F1CF5D-A2E4-4A4F-812A-FE4239211D01}" dt="2025-07-18T09:29:47.303" v="381" actId="1037"/>
          <ac:spMkLst>
            <pc:docMk/>
            <pc:sldMk cId="549984106" sldId="1333"/>
            <ac:spMk id="9" creationId="{87B6ED34-DE34-F196-52F9-E0FBE581BE47}"/>
          </ac:spMkLst>
        </pc:spChg>
      </pc:sldChg>
      <pc:sldChg chg="addSp delSp modSp mod">
        <pc:chgData name="Ntombesisa Mateyisi" userId="3d1b8b3a-69d4-4d89-ab71-a8ce3e5c493a" providerId="ADAL" clId="{30F1CF5D-A2E4-4A4F-812A-FE4239211D01}" dt="2025-07-18T09:33:49.946" v="642" actId="14100"/>
        <pc:sldMkLst>
          <pc:docMk/>
          <pc:sldMk cId="3798711224" sldId="1334"/>
        </pc:sldMkLst>
      </pc:sldChg>
      <pc:sldChg chg="del">
        <pc:chgData name="Ntombesisa Mateyisi" userId="3d1b8b3a-69d4-4d89-ab71-a8ce3e5c493a" providerId="ADAL" clId="{30F1CF5D-A2E4-4A4F-812A-FE4239211D01}" dt="2025-07-18T09:56:30.387" v="693" actId="47"/>
        <pc:sldMkLst>
          <pc:docMk/>
          <pc:sldMk cId="354413425" sldId="1398"/>
        </pc:sldMkLst>
      </pc:sldChg>
      <pc:sldChg chg="modSp mod">
        <pc:chgData name="Ntombesisa Mateyisi" userId="3d1b8b3a-69d4-4d89-ab71-a8ce3e5c493a" providerId="ADAL" clId="{30F1CF5D-A2E4-4A4F-812A-FE4239211D01}" dt="2025-07-18T09:51:25.919" v="681" actId="113"/>
        <pc:sldMkLst>
          <pc:docMk/>
          <pc:sldMk cId="131762407" sldId="1399"/>
        </pc:sldMkLst>
      </pc:sldChg>
      <pc:sldChg chg="delSp modSp mod">
        <pc:chgData name="Ntombesisa Mateyisi" userId="3d1b8b3a-69d4-4d89-ab71-a8ce3e5c493a" providerId="ADAL" clId="{30F1CF5D-A2E4-4A4F-812A-FE4239211D01}" dt="2025-07-18T09:50:21.937" v="669" actId="1076"/>
        <pc:sldMkLst>
          <pc:docMk/>
          <pc:sldMk cId="2852537301" sldId="1400"/>
        </pc:sldMkLst>
      </pc:sldChg>
      <pc:sldChg chg="del">
        <pc:chgData name="Ntombesisa Mateyisi" userId="3d1b8b3a-69d4-4d89-ab71-a8ce3e5c493a" providerId="ADAL" clId="{30F1CF5D-A2E4-4A4F-812A-FE4239211D01}" dt="2025-07-18T09:43:29.480" v="644" actId="47"/>
        <pc:sldMkLst>
          <pc:docMk/>
          <pc:sldMk cId="2754588890" sldId="1402"/>
        </pc:sldMkLst>
      </pc:sldChg>
      <pc:sldChg chg="del">
        <pc:chgData name="Ntombesisa Mateyisi" userId="3d1b8b3a-69d4-4d89-ab71-a8ce3e5c493a" providerId="ADAL" clId="{30F1CF5D-A2E4-4A4F-812A-FE4239211D01}" dt="2025-07-18T09:43:32.595" v="646" actId="47"/>
        <pc:sldMkLst>
          <pc:docMk/>
          <pc:sldMk cId="3103588856" sldId="1403"/>
        </pc:sldMkLst>
      </pc:sldChg>
      <pc:sldChg chg="del">
        <pc:chgData name="Ntombesisa Mateyisi" userId="3d1b8b3a-69d4-4d89-ab71-a8ce3e5c493a" providerId="ADAL" clId="{30F1CF5D-A2E4-4A4F-812A-FE4239211D01}" dt="2025-07-18T09:43:31.005" v="645" actId="47"/>
        <pc:sldMkLst>
          <pc:docMk/>
          <pc:sldMk cId="631784174" sldId="1404"/>
        </pc:sldMkLst>
      </pc:sldChg>
      <pc:sldChg chg="del">
        <pc:chgData name="Ntombesisa Mateyisi" userId="3d1b8b3a-69d4-4d89-ab71-a8ce3e5c493a" providerId="ADAL" clId="{30F1CF5D-A2E4-4A4F-812A-FE4239211D01}" dt="2025-07-18T09:43:36.382" v="648" actId="47"/>
        <pc:sldMkLst>
          <pc:docMk/>
          <pc:sldMk cId="1391344144" sldId="1405"/>
        </pc:sldMkLst>
      </pc:sldChg>
      <pc:sldChg chg="del">
        <pc:chgData name="Ntombesisa Mateyisi" userId="3d1b8b3a-69d4-4d89-ab71-a8ce3e5c493a" providerId="ADAL" clId="{30F1CF5D-A2E4-4A4F-812A-FE4239211D01}" dt="2025-07-18T09:43:34.051" v="647" actId="47"/>
        <pc:sldMkLst>
          <pc:docMk/>
          <pc:sldMk cId="2749327247" sldId="1406"/>
        </pc:sldMkLst>
      </pc:sldChg>
      <pc:sldChg chg="addSp modSp mod">
        <pc:chgData name="Ntombesisa Mateyisi" userId="3d1b8b3a-69d4-4d89-ab71-a8ce3e5c493a" providerId="ADAL" clId="{30F1CF5D-A2E4-4A4F-812A-FE4239211D01}" dt="2025-07-18T10:13:10.500" v="856" actId="1076"/>
        <pc:sldMkLst>
          <pc:docMk/>
          <pc:sldMk cId="945011017" sldId="1407"/>
        </pc:sldMkLst>
      </pc:sldChg>
      <pc:sldChg chg="addSp delSp modSp mod">
        <pc:chgData name="Ntombesisa Mateyisi" userId="3d1b8b3a-69d4-4d89-ab71-a8ce3e5c493a" providerId="ADAL" clId="{30F1CF5D-A2E4-4A4F-812A-FE4239211D01}" dt="2025-07-18T10:13:14.202" v="857" actId="14100"/>
        <pc:sldMkLst>
          <pc:docMk/>
          <pc:sldMk cId="468785556" sldId="1408"/>
        </pc:sldMkLst>
      </pc:sldChg>
    </pc:docChg>
  </pc:docChgLst>
  <pc:docChgLst>
    <pc:chgData name="Sibonginkosi Mazibuko" userId="4572ed80-4c93-45ef-960c-844bd8e0e6f1" providerId="ADAL" clId="{F952B88F-FA02-48D4-85C2-49EE84E67A9E}"/>
    <pc:docChg chg="undo custSel modSld">
      <pc:chgData name="Sibonginkosi Mazibuko" userId="4572ed80-4c93-45ef-960c-844bd8e0e6f1" providerId="ADAL" clId="{F952B88F-FA02-48D4-85C2-49EE84E67A9E}" dt="2025-07-24T08:39:41.842" v="64" actId="20577"/>
      <pc:docMkLst>
        <pc:docMk/>
      </pc:docMkLst>
      <pc:sldChg chg="addSp modSp mod">
        <pc:chgData name="Sibonginkosi Mazibuko" userId="4572ed80-4c93-45ef-960c-844bd8e0e6f1" providerId="ADAL" clId="{F952B88F-FA02-48D4-85C2-49EE84E67A9E}" dt="2025-07-24T07:35:30.089" v="60" actId="20577"/>
        <pc:sldMkLst>
          <pc:docMk/>
          <pc:sldMk cId="827709553" sldId="1243"/>
        </pc:sldMkLst>
      </pc:sldChg>
      <pc:sldChg chg="modSp mod">
        <pc:chgData name="Sibonginkosi Mazibuko" userId="4572ed80-4c93-45ef-960c-844bd8e0e6f1" providerId="ADAL" clId="{F952B88F-FA02-48D4-85C2-49EE84E67A9E}" dt="2025-07-24T08:39:41.842" v="64" actId="20577"/>
        <pc:sldMkLst>
          <pc:docMk/>
          <pc:sldMk cId="945011017" sldId="1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7B240-468A-49CC-B8A8-11F6697A5C54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DB6B2-202D-430D-8D57-65171AD773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296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5B31D-4837-7DCA-35E6-438FF4FC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AD182-7DF9-A134-024E-ADAFDB6D4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D7114-2D60-33DB-C2C3-CF13971E4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E790-6A85-3936-3D45-81C8B6D24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80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CC40E-FB08-4821-0175-0A53BA79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72220-345B-F587-6B4C-EAD1EFE2A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289BE-241A-70FD-61E4-0E8C66419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105DB-006B-F499-4B3D-DA8359C68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2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CE22F-645C-6AA0-D82E-4604720C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93DA6-BE7F-7CCF-E34F-ADDABE635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92834-D142-7F90-48DE-D31F9CE2A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D9AA2-2DD1-769A-55EC-E07E78789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72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46AD6-1D8E-CC0C-47F0-1CA350CB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A829C-3431-DE55-FAFA-905474878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90162-302C-98B0-4316-085AA5B4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8D52E-AF53-9D1B-5B74-1D68C86B6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04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56F72-BAFC-CD81-216A-E158AD470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B64B3-1343-2BB3-76C0-550BFD248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255F5-074C-2857-8F3D-92D479DB5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9CD60-E05C-4558-9ABB-AE520D8CE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42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EAED-A782-7D28-CB1F-408F2188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09C659-74D0-4868-1572-D0904EA9A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4B84EE-E0E8-35A5-E013-621BE8654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2454-E971-D0BE-B25E-03FC8AE46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84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A75F7-8F00-F75A-7298-06845A7E5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24E21-1D35-A0BB-9657-30D512F9E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AC0D0-2510-4A1F-7FB2-2B579CCBD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79BFE-B49A-85DC-FA92-69A694861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978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C761-3022-B6A0-5919-97A18EB3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DD096-C225-7E50-F934-6D65966B9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D57CB-2F0F-E79F-6D28-D64226179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1135E-B307-0687-8B7E-F5D53764E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560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CE273-A2D0-F0B3-9A51-9BEA6555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120F05-6155-3EA3-5115-C2BC73C4C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F5424-A958-FFD9-B2CC-6FFC0F25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B103-9842-62BE-1F59-FFC5A24CF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544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B65B8-E9C9-570B-8470-71F41D66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70E1E-F67B-FDE1-1356-B1FC4D7D4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E817D-9D13-4A19-5236-3A13F3248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CF120-8A7A-4582-1C89-22F777D90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256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B6E7A-CA1A-8DFF-E292-37A75BB3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41B37-35F5-4D27-568D-40ED1295D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2BFFC-2346-52E2-F75A-00D1B0C51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AFFCE-E05B-B0A1-E892-A6AE1B2A1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DAB6F-C0D2-87FF-86C4-239B3A73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68B19-504F-A6D4-277F-A5CC85317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7E6B7C-73DD-48F4-DFEC-498283091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7CFB-084C-75EE-7634-36C732C86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904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63816-30E5-E468-315F-E7F18CA83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39E95-7568-8CE6-E1CD-EE9DFA6D2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2D369-8E5D-274D-F903-C3600F93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842B5-46E9-749E-8878-FD77CB2DC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12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67C35-9334-1BC0-1C92-8B4F95EC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6EDE2-F377-DB06-6378-4D0E0F21A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63206-8972-46E3-9282-8ADE41A55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D8F2-2C88-3EE1-C6D8-BA76307BD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004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49818-E77B-B52A-50CA-0F54FF0F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89FC4-EE19-DE9D-E9D6-3D808E29E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9BC26-336E-5EFC-182C-5796B5A97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2C278-A42D-08A9-4431-D922DE1AC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506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CD907-0C02-6903-D33A-563854C0F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74E6B9-79C7-4783-EB17-F28FE9CBA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D0B6A-2935-9EB9-99E9-961B3EF5F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400C8-4A28-CC92-2E3A-8A6C8781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46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059F-9DE4-CC2C-A5CE-01057C13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A8D38-F381-CF2E-9731-4B1D7048F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BD262-4093-179C-8E06-ED2AF395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736D8-3A29-42E0-839C-507D26739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672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00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1B1A-D48A-C905-128F-48BF51F3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1A32C-C7EA-BCB7-E328-53B322CA6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6C3EF-A863-4CED-05FF-B8B418F13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FC32D-A4FA-F987-481E-13F82C155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15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4BD4-17DE-990E-9537-9D7FD54A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2C3BB-08C7-C830-184A-4BBB8D3AC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9CBF0-5B92-5DD8-2C83-34DEC1BD2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5070E-65BD-AC6E-6AF6-3CE000172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18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D082-AFB3-4F5D-2F26-053F533FD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E79AA-8978-6A8E-084D-B8CAA1E9F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FC349-00C6-156B-9B45-44F54784B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17823-D9DB-DAD2-B433-70B5F9DBD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26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282A-AADF-5BCF-51BD-FA6A38CA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3D159-1C11-074C-E7A5-3FF7FFF52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8312A-B84E-E015-7508-33402E546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5C981-0835-6DC8-7DC8-15B2EFFDF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60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5CB1B-02B7-9D7C-626F-BE164BAD3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E44D6-2026-A6D9-E8BB-FA99BA1C0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B5CA2-B971-0E7E-B7F6-32753CC0A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F08AB-67C8-44F9-0F7D-A2FFF880D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91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AB2F-25C1-3B1D-C9BA-D47E2CD46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CB440-244C-AD98-B772-2E87E7497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70D33-5102-4586-126F-B122942C5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1478-056B-2A57-E55D-B16A6B043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79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B58F-469F-4046-9693-CF7D0CA6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AD690-71FF-03C5-1BC9-F6F6954C7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9A984-A64A-4AC4-ECF7-6CDD6213E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B106D-0CB8-7AF8-AF74-112EF47E1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6A905F-185B-4188-AD3E-8FA93D10D9E6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68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svg"/><Relationship Id="rId7" Type="http://schemas.openxmlformats.org/officeDocument/2006/relationships/image" Target="../media/image11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svg"/><Relationship Id="rId7" Type="http://schemas.openxmlformats.org/officeDocument/2006/relationships/image" Target="../media/image2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27.svg"/><Relationship Id="rId4" Type="http://schemas.openxmlformats.org/officeDocument/2006/relationships/image" Target="../media/image14.png"/><Relationship Id="rId9" Type="http://schemas.openxmlformats.org/officeDocument/2006/relationships/image" Target="../media/image13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9.svg"/><Relationship Id="rId7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3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357">
            <a:extLst>
              <a:ext uri="{FF2B5EF4-FFF2-40B4-BE49-F238E27FC236}">
                <a16:creationId xmlns:a16="http://schemas.microsoft.com/office/drawing/2014/main" id="{3D628FF3-737A-B1DA-863C-EA5511CAE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0542"/>
          <a:stretch/>
        </p:blipFill>
        <p:spPr>
          <a:xfrm>
            <a:off x="-117778" y="0"/>
            <a:ext cx="123097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80876-7201-04FB-18D7-54FC3EFAC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0FB6-30C8-977D-37FF-A08A84F6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2CF4-22A0-44EA-F601-BE6C24E5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F3A3-A8F2-4279-0CF5-F5FC958D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DBC5-05FF-338C-79A8-DA87D24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4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5" y="2629922"/>
            <a:ext cx="5026977" cy="905759"/>
          </a:xfrm>
        </p:spPr>
        <p:txBody>
          <a:bodyPr lIns="0" tIns="0" rIns="0" b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2336-C959-D507-B90C-3F52FF76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B01D9-91B7-552D-C0F6-D7A6B04F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60" y="6165603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550863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0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ig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2106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0D89BC-F490-FA0D-AFE1-5D8773783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" y="1"/>
            <a:ext cx="2097353" cy="139823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11174683" y="334768"/>
            <a:ext cx="611911" cy="7879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CB992-7942-FE05-0F32-FAC294737D30}"/>
              </a:ext>
            </a:extLst>
          </p:cNvPr>
          <p:cNvGrpSpPr/>
          <p:nvPr userDrawn="1"/>
        </p:nvGrpSpPr>
        <p:grpSpPr>
          <a:xfrm>
            <a:off x="-21838" y="6600717"/>
            <a:ext cx="12213839" cy="257284"/>
            <a:chOff x="353060" y="6172098"/>
            <a:chExt cx="9485360" cy="199809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54059EC-C5A0-626C-FFF8-893A8347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60" y="6172100"/>
              <a:ext cx="2371340" cy="199807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8553B9C1-67F8-E062-1EEE-A9BBECAF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724400" y="6172100"/>
              <a:ext cx="2371340" cy="199807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A801583-41B2-A44A-4062-63B4A6A1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95740" y="6172099"/>
              <a:ext cx="2371340" cy="199807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DB8A90C-0D4A-E581-5FA6-7B8B6E96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7080" y="6172098"/>
              <a:ext cx="2371340" cy="199807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FA934E28-D5F2-1A0D-03B7-7C2C9B3307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3544" y="1470519"/>
            <a:ext cx="5556171" cy="12584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94CF0D-D477-BD43-11D6-F949A61D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B29EC75-C091-8E82-5B3B-7FB6BFA5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60" y="6165603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2A2F79EB-CD8F-3C2C-8516-11E1B2210E1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7883209" y="1881277"/>
            <a:ext cx="3054351" cy="1743235"/>
          </a:xfr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DADA37-9CCC-F846-E08F-05011ED20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8126" y="3967005"/>
            <a:ext cx="3079433" cy="1743235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75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 smal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8582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CB992-7942-FE05-0F32-FAC294737D30}"/>
              </a:ext>
            </a:extLst>
          </p:cNvPr>
          <p:cNvGrpSpPr/>
          <p:nvPr userDrawn="1"/>
        </p:nvGrpSpPr>
        <p:grpSpPr>
          <a:xfrm>
            <a:off x="-21838" y="6600717"/>
            <a:ext cx="12213839" cy="257284"/>
            <a:chOff x="353060" y="6172098"/>
            <a:chExt cx="9485360" cy="199809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54059EC-C5A0-626C-FFF8-893A8347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060" y="6172100"/>
              <a:ext cx="2371340" cy="199807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8553B9C1-67F8-E062-1EEE-A9BBECAF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724400" y="6172100"/>
              <a:ext cx="2371340" cy="199807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A801583-41B2-A44A-4062-63B4A6A1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5740" y="6172099"/>
              <a:ext cx="2371340" cy="199807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DB8A90C-0D4A-E581-5FA6-7B8B6E96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080" y="6172098"/>
              <a:ext cx="2371340" cy="199807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FA934E28-D5F2-1A0D-03B7-7C2C9B3307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3544" y="1238864"/>
            <a:ext cx="5556171" cy="12584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94CF0D-D477-BD43-11D6-F949A61D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B29EC75-C091-8E82-5B3B-7FB6BFA5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60" y="6165603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F17FD4F-A937-CC07-BC16-DDE5B544F7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385B0F9-BEFF-3F2F-D9E4-77781AEB24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0" y="345371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60" y="6165603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40" y="1621547"/>
            <a:ext cx="8430363" cy="681707"/>
          </a:xfrm>
        </p:spPr>
        <p:txBody>
          <a:bodyPr/>
          <a:lstStyle>
            <a:lvl1pPr marL="0" indent="0">
              <a:buNone/>
              <a:defRPr/>
            </a:lvl1pPr>
            <a:lvl2pPr marL="541325" indent="-342891">
              <a:buFont typeface="Arial" panose="020B0604020202020204" pitchFamily="34" charset="0"/>
              <a:buChar char="•"/>
              <a:defRPr/>
            </a:lvl2pPr>
            <a:lvl3pPr marL="895328" indent="-342891">
              <a:buFont typeface="Wingdings" panose="05000000000000000000" pitchFamily="2" charset="2"/>
              <a:buChar char="§"/>
              <a:defRPr/>
            </a:lvl3pPr>
            <a:lvl4pPr marL="1258857" indent="-342891">
              <a:buFont typeface="Courier New" panose="02070309020205020404" pitchFamily="49" charset="0"/>
              <a:buChar char="o"/>
              <a:defRPr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93E0C155-5EAC-EA15-2D3D-ABD3DB349E0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2249141" y="2597151"/>
            <a:ext cx="8344249" cy="3062288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1563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0" y="345371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6B68B24D-83D0-B632-2A56-DD52F65D590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-1" y="1238251"/>
            <a:ext cx="12192001" cy="53752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Insert big video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439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o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923CFD-2B92-7DA5-C0A7-5604D20CE1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616804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814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sp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357">
            <a:extLst>
              <a:ext uri="{FF2B5EF4-FFF2-40B4-BE49-F238E27FC236}">
                <a16:creationId xmlns:a16="http://schemas.microsoft.com/office/drawing/2014/main" id="{3D628FF3-737A-B1DA-863C-EA5511CAE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0542"/>
          <a:stretch/>
        </p:blipFill>
        <p:spPr>
          <a:xfrm>
            <a:off x="-117778" y="0"/>
            <a:ext cx="123097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80876-7201-04FB-18D7-54FC3EFAC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0FB6-30C8-977D-37FF-A08A84F6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A48E94-FBBB-B7DE-FCB0-E2B9F76EAC62}"/>
              </a:ext>
            </a:extLst>
          </p:cNvPr>
          <p:cNvSpPr/>
          <p:nvPr userDrawn="1"/>
        </p:nvSpPr>
        <p:spPr>
          <a:xfrm>
            <a:off x="320041" y="289561"/>
            <a:ext cx="11486137" cy="5726635"/>
          </a:xfrm>
          <a:prstGeom prst="roundRect">
            <a:avLst>
              <a:gd name="adj" fmla="val 6934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7C2DF4C-9B75-06B6-C1D1-7B480840FB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0116" y="3540135"/>
            <a:ext cx="2476061" cy="2476061"/>
          </a:xfrm>
          <a:prstGeom prst="rect">
            <a:avLst/>
          </a:prstGeom>
        </p:spPr>
      </p:pic>
      <p:grpSp>
        <p:nvGrpSpPr>
          <p:cNvPr id="44" name="Graphic 9">
            <a:extLst>
              <a:ext uri="{FF2B5EF4-FFF2-40B4-BE49-F238E27FC236}">
                <a16:creationId xmlns:a16="http://schemas.microsoft.com/office/drawing/2014/main" id="{53BF6592-91A7-F9CB-EBDE-466FD418B655}"/>
              </a:ext>
            </a:extLst>
          </p:cNvPr>
          <p:cNvGrpSpPr/>
          <p:nvPr userDrawn="1"/>
        </p:nvGrpSpPr>
        <p:grpSpPr>
          <a:xfrm>
            <a:off x="736483" y="576425"/>
            <a:ext cx="434604" cy="732076"/>
            <a:chOff x="11234574" y="516131"/>
            <a:chExt cx="489199" cy="824039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FE9D96-EAD9-A2A4-820A-1FD079D47448}"/>
                </a:ext>
              </a:extLst>
            </p:cNvPr>
            <p:cNvSpPr/>
            <p:nvPr/>
          </p:nvSpPr>
          <p:spPr>
            <a:xfrm>
              <a:off x="11415327" y="516131"/>
              <a:ext cx="128429" cy="127893"/>
            </a:xfrm>
            <a:custGeom>
              <a:avLst/>
              <a:gdLst>
                <a:gd name="connsiteX0" fmla="*/ 64248 w 128429"/>
                <a:gd name="connsiteY0" fmla="*/ 0 h 127893"/>
                <a:gd name="connsiteX1" fmla="*/ 0 w 128429"/>
                <a:gd name="connsiteY1" fmla="*/ 63913 h 127893"/>
                <a:gd name="connsiteX2" fmla="*/ 64181 w 128429"/>
                <a:gd name="connsiteY2" fmla="*/ 127894 h 127893"/>
                <a:gd name="connsiteX3" fmla="*/ 128430 w 128429"/>
                <a:gd name="connsiteY3" fmla="*/ 63980 h 127893"/>
                <a:gd name="connsiteX4" fmla="*/ 128430 w 128429"/>
                <a:gd name="connsiteY4" fmla="*/ 63980 h 127893"/>
                <a:gd name="connsiteX5" fmla="*/ 64248 w 128429"/>
                <a:gd name="connsiteY5" fmla="*/ 0 h 127893"/>
                <a:gd name="connsiteX6" fmla="*/ 64248 w 128429"/>
                <a:gd name="connsiteY6" fmla="*/ 104378 h 127893"/>
                <a:gd name="connsiteX7" fmla="*/ 23649 w 128429"/>
                <a:gd name="connsiteY7" fmla="*/ 63980 h 127893"/>
                <a:gd name="connsiteX8" fmla="*/ 64248 w 128429"/>
                <a:gd name="connsiteY8" fmla="*/ 23515 h 127893"/>
                <a:gd name="connsiteX9" fmla="*/ 104847 w 128429"/>
                <a:gd name="connsiteY9" fmla="*/ 63913 h 127893"/>
                <a:gd name="connsiteX10" fmla="*/ 64248 w 128429"/>
                <a:gd name="connsiteY10" fmla="*/ 104378 h 12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429" h="127893">
                  <a:moveTo>
                    <a:pt x="64248" y="0"/>
                  </a:moveTo>
                  <a:cubicBezTo>
                    <a:pt x="28741" y="0"/>
                    <a:pt x="0" y="28607"/>
                    <a:pt x="0" y="63913"/>
                  </a:cubicBezTo>
                  <a:cubicBezTo>
                    <a:pt x="0" y="99220"/>
                    <a:pt x="28741" y="127894"/>
                    <a:pt x="64181" y="127894"/>
                  </a:cubicBezTo>
                  <a:cubicBezTo>
                    <a:pt x="99689" y="127894"/>
                    <a:pt x="128430" y="99287"/>
                    <a:pt x="128430" y="63980"/>
                  </a:cubicBezTo>
                  <a:lnTo>
                    <a:pt x="128430" y="63980"/>
                  </a:lnTo>
                  <a:cubicBezTo>
                    <a:pt x="128430" y="28674"/>
                    <a:pt x="99622" y="67"/>
                    <a:pt x="64248" y="0"/>
                  </a:cubicBezTo>
                  <a:close/>
                  <a:moveTo>
                    <a:pt x="64248" y="104378"/>
                  </a:moveTo>
                  <a:cubicBezTo>
                    <a:pt x="41805" y="104378"/>
                    <a:pt x="23649" y="86290"/>
                    <a:pt x="23649" y="63980"/>
                  </a:cubicBezTo>
                  <a:cubicBezTo>
                    <a:pt x="23649" y="41671"/>
                    <a:pt x="41805" y="23582"/>
                    <a:pt x="64248" y="23515"/>
                  </a:cubicBezTo>
                  <a:cubicBezTo>
                    <a:pt x="86692" y="23515"/>
                    <a:pt x="104847" y="41604"/>
                    <a:pt x="104847" y="63913"/>
                  </a:cubicBezTo>
                  <a:cubicBezTo>
                    <a:pt x="104847" y="86223"/>
                    <a:pt x="86692" y="104311"/>
                    <a:pt x="64248" y="104378"/>
                  </a:cubicBez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F51A3A-7FF3-7916-C2A2-C92AEBB78942}"/>
                </a:ext>
              </a:extLst>
            </p:cNvPr>
            <p:cNvSpPr/>
            <p:nvPr/>
          </p:nvSpPr>
          <p:spPr>
            <a:xfrm>
              <a:off x="11234574" y="1037286"/>
              <a:ext cx="221753" cy="173249"/>
            </a:xfrm>
            <a:custGeom>
              <a:avLst/>
              <a:gdLst>
                <a:gd name="connsiteX0" fmla="*/ 67 w 221753"/>
                <a:gd name="connsiteY0" fmla="*/ 0 h 173249"/>
                <a:gd name="connsiteX1" fmla="*/ 67 w 221753"/>
                <a:gd name="connsiteY1" fmla="*/ 14404 h 173249"/>
                <a:gd name="connsiteX2" fmla="*/ 47701 w 221753"/>
                <a:gd name="connsiteY2" fmla="*/ 173249 h 173249"/>
                <a:gd name="connsiteX3" fmla="*/ 221754 w 221753"/>
                <a:gd name="connsiteY3" fmla="*/ 0 h 173249"/>
                <a:gd name="connsiteX4" fmla="*/ 0 w 221753"/>
                <a:gd name="connsiteY4" fmla="*/ 0 h 1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3" h="173249">
                  <a:moveTo>
                    <a:pt x="67" y="0"/>
                  </a:moveTo>
                  <a:lnTo>
                    <a:pt x="67" y="14404"/>
                  </a:lnTo>
                  <a:cubicBezTo>
                    <a:pt x="-201" y="70881"/>
                    <a:pt x="16414" y="126152"/>
                    <a:pt x="47701" y="173249"/>
                  </a:cubicBezTo>
                  <a:lnTo>
                    <a:pt x="22175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E089B-42B1-7FC7-091A-E1913C345A69}"/>
                </a:ext>
              </a:extLst>
            </p:cNvPr>
            <p:cNvSpPr/>
            <p:nvPr/>
          </p:nvSpPr>
          <p:spPr>
            <a:xfrm>
              <a:off x="11300698" y="1057116"/>
              <a:ext cx="357150" cy="241986"/>
            </a:xfrm>
            <a:custGeom>
              <a:avLst/>
              <a:gdLst>
                <a:gd name="connsiteX0" fmla="*/ 0 w 357150"/>
                <a:gd name="connsiteY0" fmla="*/ 177805 h 241986"/>
                <a:gd name="connsiteX1" fmla="*/ 2278 w 357150"/>
                <a:gd name="connsiteY1" fmla="*/ 180552 h 241986"/>
                <a:gd name="connsiteX2" fmla="*/ 74633 w 357150"/>
                <a:gd name="connsiteY2" fmla="*/ 241986 h 241986"/>
                <a:gd name="connsiteX3" fmla="*/ 87697 w 357150"/>
                <a:gd name="connsiteY3" fmla="*/ 228989 h 241986"/>
                <a:gd name="connsiteX4" fmla="*/ 100895 w 357150"/>
                <a:gd name="connsiteY4" fmla="*/ 215858 h 241986"/>
                <a:gd name="connsiteX5" fmla="*/ 178609 w 357150"/>
                <a:gd name="connsiteY5" fmla="*/ 138479 h 241986"/>
                <a:gd name="connsiteX6" fmla="*/ 256323 w 357150"/>
                <a:gd name="connsiteY6" fmla="*/ 215858 h 241986"/>
                <a:gd name="connsiteX7" fmla="*/ 269521 w 357150"/>
                <a:gd name="connsiteY7" fmla="*/ 228989 h 241986"/>
                <a:gd name="connsiteX8" fmla="*/ 282585 w 357150"/>
                <a:gd name="connsiteY8" fmla="*/ 241986 h 241986"/>
                <a:gd name="connsiteX9" fmla="*/ 354940 w 357150"/>
                <a:gd name="connsiteY9" fmla="*/ 180552 h 241986"/>
                <a:gd name="connsiteX10" fmla="*/ 357151 w 357150"/>
                <a:gd name="connsiteY10" fmla="*/ 177805 h 241986"/>
                <a:gd name="connsiteX11" fmla="*/ 178609 w 357150"/>
                <a:gd name="connsiteY11" fmla="*/ 0 h 241986"/>
                <a:gd name="connsiteX12" fmla="*/ 67 w 357150"/>
                <a:gd name="connsiteY12" fmla="*/ 177738 h 2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7150" h="241986">
                  <a:moveTo>
                    <a:pt x="0" y="177805"/>
                  </a:moveTo>
                  <a:cubicBezTo>
                    <a:pt x="737" y="178743"/>
                    <a:pt x="1474" y="179614"/>
                    <a:pt x="2278" y="180552"/>
                  </a:cubicBezTo>
                  <a:cubicBezTo>
                    <a:pt x="22979" y="204737"/>
                    <a:pt x="47366" y="225439"/>
                    <a:pt x="74633" y="241986"/>
                  </a:cubicBezTo>
                  <a:lnTo>
                    <a:pt x="87697" y="228989"/>
                  </a:lnTo>
                  <a:lnTo>
                    <a:pt x="100895" y="215858"/>
                  </a:lnTo>
                  <a:lnTo>
                    <a:pt x="178609" y="138479"/>
                  </a:lnTo>
                  <a:lnTo>
                    <a:pt x="256323" y="215858"/>
                  </a:lnTo>
                  <a:lnTo>
                    <a:pt x="269521" y="228989"/>
                  </a:lnTo>
                  <a:lnTo>
                    <a:pt x="282585" y="241986"/>
                  </a:lnTo>
                  <a:cubicBezTo>
                    <a:pt x="309852" y="225439"/>
                    <a:pt x="334239" y="204737"/>
                    <a:pt x="354940" y="180552"/>
                  </a:cubicBezTo>
                  <a:cubicBezTo>
                    <a:pt x="355744" y="179614"/>
                    <a:pt x="356481" y="178743"/>
                    <a:pt x="357151" y="177805"/>
                  </a:cubicBezTo>
                  <a:lnTo>
                    <a:pt x="178609" y="0"/>
                  </a:lnTo>
                  <a:lnTo>
                    <a:pt x="67" y="177738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6B5879-0821-7985-A951-716069CCB5C9}"/>
                </a:ext>
              </a:extLst>
            </p:cNvPr>
            <p:cNvSpPr/>
            <p:nvPr/>
          </p:nvSpPr>
          <p:spPr>
            <a:xfrm>
              <a:off x="11234574" y="667473"/>
              <a:ext cx="489198" cy="339665"/>
            </a:xfrm>
            <a:custGeom>
              <a:avLst/>
              <a:gdLst>
                <a:gd name="connsiteX0" fmla="*/ 244666 w 489198"/>
                <a:gd name="connsiteY0" fmla="*/ 339665 h 339665"/>
                <a:gd name="connsiteX1" fmla="*/ 489198 w 489198"/>
                <a:gd name="connsiteY1" fmla="*/ 339665 h 339665"/>
                <a:gd name="connsiteX2" fmla="*/ 489198 w 489198"/>
                <a:gd name="connsiteY2" fmla="*/ 67 h 339665"/>
                <a:gd name="connsiteX3" fmla="*/ 453557 w 489198"/>
                <a:gd name="connsiteY3" fmla="*/ 67 h 339665"/>
                <a:gd name="connsiteX4" fmla="*/ 421868 w 489198"/>
                <a:gd name="connsiteY4" fmla="*/ 31555 h 339665"/>
                <a:gd name="connsiteX5" fmla="*/ 288816 w 489198"/>
                <a:gd name="connsiteY5" fmla="*/ 31555 h 339665"/>
                <a:gd name="connsiteX6" fmla="*/ 244599 w 489198"/>
                <a:gd name="connsiteY6" fmla="*/ 51988 h 339665"/>
                <a:gd name="connsiteX7" fmla="*/ 200382 w 489198"/>
                <a:gd name="connsiteY7" fmla="*/ 31622 h 339665"/>
                <a:gd name="connsiteX8" fmla="*/ 67397 w 489198"/>
                <a:gd name="connsiteY8" fmla="*/ 31622 h 339665"/>
                <a:gd name="connsiteX9" fmla="*/ 35641 w 489198"/>
                <a:gd name="connsiteY9" fmla="*/ 201 h 339665"/>
                <a:gd name="connsiteX10" fmla="*/ 35641 w 489198"/>
                <a:gd name="connsiteY10" fmla="*/ 0 h 339665"/>
                <a:gd name="connsiteX11" fmla="*/ 0 w 489198"/>
                <a:gd name="connsiteY11" fmla="*/ 0 h 339665"/>
                <a:gd name="connsiteX12" fmla="*/ 0 w 489198"/>
                <a:gd name="connsiteY12" fmla="*/ 339598 h 339665"/>
                <a:gd name="connsiteX13" fmla="*/ 244599 w 489198"/>
                <a:gd name="connsiteY13" fmla="*/ 339598 h 339665"/>
                <a:gd name="connsiteX14" fmla="*/ 391251 w 489198"/>
                <a:gd name="connsiteY14" fmla="*/ 85419 h 339665"/>
                <a:gd name="connsiteX15" fmla="*/ 435133 w 489198"/>
                <a:gd name="connsiteY15" fmla="*/ 129100 h 339665"/>
                <a:gd name="connsiteX16" fmla="*/ 391251 w 489198"/>
                <a:gd name="connsiteY16" fmla="*/ 172780 h 339665"/>
                <a:gd name="connsiteX17" fmla="*/ 347303 w 489198"/>
                <a:gd name="connsiteY17" fmla="*/ 129100 h 339665"/>
                <a:gd name="connsiteX18" fmla="*/ 391251 w 489198"/>
                <a:gd name="connsiteY18" fmla="*/ 85486 h 339665"/>
                <a:gd name="connsiteX19" fmla="*/ 391251 w 489198"/>
                <a:gd name="connsiteY19" fmla="*/ 85486 h 339665"/>
                <a:gd name="connsiteX20" fmla="*/ 244666 w 489198"/>
                <a:gd name="connsiteY20" fmla="*/ 127827 h 339665"/>
                <a:gd name="connsiteX21" fmla="*/ 332162 w 489198"/>
                <a:gd name="connsiteY21" fmla="*/ 214853 h 339665"/>
                <a:gd name="connsiteX22" fmla="*/ 244666 w 489198"/>
                <a:gd name="connsiteY22" fmla="*/ 301947 h 339665"/>
                <a:gd name="connsiteX23" fmla="*/ 157171 w 489198"/>
                <a:gd name="connsiteY23" fmla="*/ 214853 h 339665"/>
                <a:gd name="connsiteX24" fmla="*/ 244666 w 489198"/>
                <a:gd name="connsiteY24" fmla="*/ 127827 h 339665"/>
                <a:gd name="connsiteX25" fmla="*/ 98081 w 489198"/>
                <a:gd name="connsiteY25" fmla="*/ 85486 h 339665"/>
                <a:gd name="connsiteX26" fmla="*/ 142030 w 489198"/>
                <a:gd name="connsiteY26" fmla="*/ 129167 h 339665"/>
                <a:gd name="connsiteX27" fmla="*/ 98081 w 489198"/>
                <a:gd name="connsiteY27" fmla="*/ 172780 h 339665"/>
                <a:gd name="connsiteX28" fmla="*/ 98081 w 489198"/>
                <a:gd name="connsiteY28" fmla="*/ 172780 h 339665"/>
                <a:gd name="connsiteX29" fmla="*/ 54199 w 489198"/>
                <a:gd name="connsiteY29" fmla="*/ 129167 h 339665"/>
                <a:gd name="connsiteX30" fmla="*/ 98081 w 489198"/>
                <a:gd name="connsiteY30" fmla="*/ 85486 h 33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89198" h="339665">
                  <a:moveTo>
                    <a:pt x="244666" y="339665"/>
                  </a:moveTo>
                  <a:lnTo>
                    <a:pt x="489198" y="339665"/>
                  </a:lnTo>
                  <a:lnTo>
                    <a:pt x="489198" y="67"/>
                  </a:lnTo>
                  <a:lnTo>
                    <a:pt x="453557" y="67"/>
                  </a:lnTo>
                  <a:cubicBezTo>
                    <a:pt x="453557" y="17486"/>
                    <a:pt x="439354" y="31555"/>
                    <a:pt x="421868" y="31555"/>
                  </a:cubicBezTo>
                  <a:lnTo>
                    <a:pt x="288816" y="31555"/>
                  </a:lnTo>
                  <a:cubicBezTo>
                    <a:pt x="271933" y="32359"/>
                    <a:pt x="256055" y="39661"/>
                    <a:pt x="244599" y="51988"/>
                  </a:cubicBezTo>
                  <a:cubicBezTo>
                    <a:pt x="233076" y="39728"/>
                    <a:pt x="217265" y="32359"/>
                    <a:pt x="200382" y="31622"/>
                  </a:cubicBezTo>
                  <a:lnTo>
                    <a:pt x="67397" y="31622"/>
                  </a:lnTo>
                  <a:cubicBezTo>
                    <a:pt x="49911" y="31622"/>
                    <a:pt x="35708" y="17620"/>
                    <a:pt x="35641" y="201"/>
                  </a:cubicBezTo>
                  <a:lnTo>
                    <a:pt x="35641" y="0"/>
                  </a:lnTo>
                  <a:lnTo>
                    <a:pt x="0" y="0"/>
                  </a:lnTo>
                  <a:lnTo>
                    <a:pt x="0" y="339598"/>
                  </a:lnTo>
                  <a:lnTo>
                    <a:pt x="244599" y="339598"/>
                  </a:lnTo>
                  <a:close/>
                  <a:moveTo>
                    <a:pt x="391251" y="85419"/>
                  </a:moveTo>
                  <a:cubicBezTo>
                    <a:pt x="391251" y="109537"/>
                    <a:pt x="410881" y="129100"/>
                    <a:pt x="435133" y="129100"/>
                  </a:cubicBezTo>
                  <a:cubicBezTo>
                    <a:pt x="410881" y="129100"/>
                    <a:pt x="391251" y="148662"/>
                    <a:pt x="391251" y="172780"/>
                  </a:cubicBezTo>
                  <a:cubicBezTo>
                    <a:pt x="391251" y="148662"/>
                    <a:pt x="371555" y="129100"/>
                    <a:pt x="347303" y="129100"/>
                  </a:cubicBezTo>
                  <a:cubicBezTo>
                    <a:pt x="371555" y="129100"/>
                    <a:pt x="391184" y="109604"/>
                    <a:pt x="391251" y="85486"/>
                  </a:cubicBezTo>
                  <a:lnTo>
                    <a:pt x="391251" y="85486"/>
                  </a:lnTo>
                  <a:close/>
                  <a:moveTo>
                    <a:pt x="244666" y="127827"/>
                  </a:moveTo>
                  <a:cubicBezTo>
                    <a:pt x="244666" y="175929"/>
                    <a:pt x="283858" y="214920"/>
                    <a:pt x="332162" y="214853"/>
                  </a:cubicBezTo>
                  <a:cubicBezTo>
                    <a:pt x="283858" y="214853"/>
                    <a:pt x="244666" y="253844"/>
                    <a:pt x="244666" y="301947"/>
                  </a:cubicBezTo>
                  <a:cubicBezTo>
                    <a:pt x="244666" y="253844"/>
                    <a:pt x="205474" y="214853"/>
                    <a:pt x="157171" y="214853"/>
                  </a:cubicBezTo>
                  <a:cubicBezTo>
                    <a:pt x="205474" y="214853"/>
                    <a:pt x="244599" y="175862"/>
                    <a:pt x="244666" y="127827"/>
                  </a:cubicBezTo>
                  <a:close/>
                  <a:moveTo>
                    <a:pt x="98081" y="85486"/>
                  </a:moveTo>
                  <a:cubicBezTo>
                    <a:pt x="98081" y="109604"/>
                    <a:pt x="117777" y="129234"/>
                    <a:pt x="142030" y="129167"/>
                  </a:cubicBezTo>
                  <a:cubicBezTo>
                    <a:pt x="117777" y="129167"/>
                    <a:pt x="98081" y="148662"/>
                    <a:pt x="98081" y="172780"/>
                  </a:cubicBezTo>
                  <a:lnTo>
                    <a:pt x="98081" y="172780"/>
                  </a:lnTo>
                  <a:cubicBezTo>
                    <a:pt x="98081" y="148729"/>
                    <a:pt x="78451" y="129167"/>
                    <a:pt x="54199" y="129167"/>
                  </a:cubicBezTo>
                  <a:cubicBezTo>
                    <a:pt x="78451" y="129167"/>
                    <a:pt x="98081" y="109604"/>
                    <a:pt x="98081" y="85486"/>
                  </a:cubicBez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1F940DE-00C1-F86C-EB18-381BC65DCAC0}"/>
                </a:ext>
              </a:extLst>
            </p:cNvPr>
            <p:cNvSpPr/>
            <p:nvPr/>
          </p:nvSpPr>
          <p:spPr>
            <a:xfrm>
              <a:off x="11501952" y="1037286"/>
              <a:ext cx="221822" cy="173249"/>
            </a:xfrm>
            <a:custGeom>
              <a:avLst/>
              <a:gdLst>
                <a:gd name="connsiteX0" fmla="*/ 174120 w 221822"/>
                <a:gd name="connsiteY0" fmla="*/ 173249 h 173249"/>
                <a:gd name="connsiteX1" fmla="*/ 221821 w 221822"/>
                <a:gd name="connsiteY1" fmla="*/ 14404 h 173249"/>
                <a:gd name="connsiteX2" fmla="*/ 221821 w 221822"/>
                <a:gd name="connsiteY2" fmla="*/ 0 h 173249"/>
                <a:gd name="connsiteX3" fmla="*/ 0 w 221822"/>
                <a:gd name="connsiteY3" fmla="*/ 0 h 173249"/>
                <a:gd name="connsiteX4" fmla="*/ 174120 w 221822"/>
                <a:gd name="connsiteY4" fmla="*/ 173249 h 1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822" h="173249">
                  <a:moveTo>
                    <a:pt x="174120" y="173249"/>
                  </a:moveTo>
                  <a:cubicBezTo>
                    <a:pt x="205474" y="126152"/>
                    <a:pt x="222022" y="70881"/>
                    <a:pt x="221821" y="14404"/>
                  </a:cubicBezTo>
                  <a:lnTo>
                    <a:pt x="221821" y="0"/>
                  </a:lnTo>
                  <a:lnTo>
                    <a:pt x="0" y="0"/>
                  </a:lnTo>
                  <a:lnTo>
                    <a:pt x="174120" y="173249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1D36CAA-F185-6355-80B4-DC2D8B57577E}"/>
                </a:ext>
              </a:extLst>
            </p:cNvPr>
            <p:cNvSpPr/>
            <p:nvPr/>
          </p:nvSpPr>
          <p:spPr>
            <a:xfrm>
              <a:off x="11402933" y="1238204"/>
              <a:ext cx="152547" cy="101966"/>
            </a:xfrm>
            <a:custGeom>
              <a:avLst/>
              <a:gdLst>
                <a:gd name="connsiteX0" fmla="*/ 76307 w 152547"/>
                <a:gd name="connsiteY0" fmla="*/ 0 h 101966"/>
                <a:gd name="connsiteX1" fmla="*/ 27066 w 152547"/>
                <a:gd name="connsiteY1" fmla="*/ 48973 h 101966"/>
                <a:gd name="connsiteX2" fmla="*/ 0 w 152547"/>
                <a:gd name="connsiteY2" fmla="*/ 75905 h 101966"/>
                <a:gd name="connsiteX3" fmla="*/ 72221 w 152547"/>
                <a:gd name="connsiteY3" fmla="*/ 101029 h 101966"/>
                <a:gd name="connsiteX4" fmla="*/ 76240 w 152547"/>
                <a:gd name="connsiteY4" fmla="*/ 101966 h 101966"/>
                <a:gd name="connsiteX5" fmla="*/ 80260 w 152547"/>
                <a:gd name="connsiteY5" fmla="*/ 101029 h 101966"/>
                <a:gd name="connsiteX6" fmla="*/ 152548 w 152547"/>
                <a:gd name="connsiteY6" fmla="*/ 75905 h 101966"/>
                <a:gd name="connsiteX7" fmla="*/ 125482 w 152547"/>
                <a:gd name="connsiteY7" fmla="*/ 48973 h 101966"/>
                <a:gd name="connsiteX8" fmla="*/ 76307 w 152547"/>
                <a:gd name="connsiteY8" fmla="*/ 0 h 1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7" h="101966">
                  <a:moveTo>
                    <a:pt x="76307" y="0"/>
                  </a:moveTo>
                  <a:lnTo>
                    <a:pt x="27066" y="48973"/>
                  </a:lnTo>
                  <a:lnTo>
                    <a:pt x="0" y="75905"/>
                  </a:lnTo>
                  <a:cubicBezTo>
                    <a:pt x="23046" y="86960"/>
                    <a:pt x="47299" y="95401"/>
                    <a:pt x="72221" y="101029"/>
                  </a:cubicBezTo>
                  <a:lnTo>
                    <a:pt x="76240" y="101966"/>
                  </a:lnTo>
                  <a:lnTo>
                    <a:pt x="80260" y="101029"/>
                  </a:lnTo>
                  <a:cubicBezTo>
                    <a:pt x="105249" y="95401"/>
                    <a:pt x="129502" y="86960"/>
                    <a:pt x="152548" y="75905"/>
                  </a:cubicBezTo>
                  <a:lnTo>
                    <a:pt x="125482" y="48973"/>
                  </a:lnTo>
                  <a:lnTo>
                    <a:pt x="76307" y="0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</p:spTree>
    <p:extLst>
      <p:ext uri="{BB962C8B-B14F-4D97-AF65-F5344CB8AC3E}">
        <p14:creationId xmlns:p14="http://schemas.microsoft.com/office/powerpoint/2010/main" val="4203374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0" y="345371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CD0A036-4C1F-A0E0-4CD8-259AEE9FB070}"/>
              </a:ext>
            </a:extLst>
          </p:cNvPr>
          <p:cNvSpPr/>
          <p:nvPr userDrawn="1"/>
        </p:nvSpPr>
        <p:spPr>
          <a:xfrm>
            <a:off x="-21838" y="1238865"/>
            <a:ext cx="12213839" cy="53641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709E35-612A-6FFE-2A76-4D58CD4CFF6B}"/>
              </a:ext>
            </a:extLst>
          </p:cNvPr>
          <p:cNvGrpSpPr/>
          <p:nvPr userDrawn="1"/>
        </p:nvGrpSpPr>
        <p:grpSpPr>
          <a:xfrm>
            <a:off x="-1450" y="1238865"/>
            <a:ext cx="7170780" cy="5404612"/>
            <a:chOff x="0" y="0"/>
            <a:chExt cx="9099120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4AEC0AF-EAEF-D826-52B1-EBA273516D32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6E32DC6-D326-9103-C7AB-E5E636A0910A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E7FA50-ADCB-CEF1-270D-01DBFE6C947D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14CA09-66A5-90E0-AAB2-88192FE46F60}"/>
                </a:ext>
              </a:extLst>
            </p:cNvPr>
            <p:cNvSpPr/>
            <p:nvPr/>
          </p:nvSpPr>
          <p:spPr>
            <a:xfrm>
              <a:off x="2241204" y="2286000"/>
              <a:ext cx="2285999" cy="2308439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0B8F14-77ED-4F75-642C-DB632AFBA8D4}"/>
                </a:ext>
              </a:extLst>
            </p:cNvPr>
            <p:cNvSpPr/>
            <p:nvPr/>
          </p:nvSpPr>
          <p:spPr>
            <a:xfrm>
              <a:off x="2241204" y="2286084"/>
              <a:ext cx="2285999" cy="2308439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11607D-4D1A-F730-9923-C0FD33D7CB7E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38FF8A-FB6C-EEA0-B4A2-26ED4E28FCC7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91ABE6B-97A6-BC34-A278-B639769342EE}"/>
                </a:ext>
              </a:extLst>
            </p:cNvPr>
            <p:cNvSpPr/>
            <p:nvPr/>
          </p:nvSpPr>
          <p:spPr>
            <a:xfrm>
              <a:off x="4505017" y="3031387"/>
              <a:ext cx="3845186" cy="3826612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4BDE6D-3D07-830B-18AF-474864A7D135}"/>
                </a:ext>
              </a:extLst>
            </p:cNvPr>
            <p:cNvSpPr/>
            <p:nvPr/>
          </p:nvSpPr>
          <p:spPr>
            <a:xfrm>
              <a:off x="4504764" y="3765764"/>
              <a:ext cx="3107195" cy="3092235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CBE110-00BB-817F-D7B7-7DE21D36BDC9}"/>
                </a:ext>
              </a:extLst>
            </p:cNvPr>
            <p:cNvSpPr/>
            <p:nvPr/>
          </p:nvSpPr>
          <p:spPr>
            <a:xfrm>
              <a:off x="4505017" y="4526868"/>
              <a:ext cx="2342393" cy="2331131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87C557A-84F9-6418-C1D2-3212CB7D7C4E}"/>
                </a:ext>
              </a:extLst>
            </p:cNvPr>
            <p:cNvSpPr/>
            <p:nvPr/>
          </p:nvSpPr>
          <p:spPr>
            <a:xfrm>
              <a:off x="4505017" y="5312008"/>
              <a:ext cx="1553471" cy="154599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CBD1CB-9ED5-8A70-6E6E-CCE7F400FF1E}"/>
                </a:ext>
              </a:extLst>
            </p:cNvPr>
            <p:cNvSpPr/>
            <p:nvPr/>
          </p:nvSpPr>
          <p:spPr>
            <a:xfrm>
              <a:off x="0" y="2286167"/>
              <a:ext cx="2241204" cy="2241036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B969DF-B135-F210-6324-DCE6699325F3}"/>
                </a:ext>
              </a:extLst>
            </p:cNvPr>
            <p:cNvSpPr/>
            <p:nvPr/>
          </p:nvSpPr>
          <p:spPr>
            <a:xfrm>
              <a:off x="0" y="2286084"/>
              <a:ext cx="1120560" cy="1120560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C6C257-8AAD-CFDC-7541-A4B72D4F1587}"/>
                </a:ext>
              </a:extLst>
            </p:cNvPr>
            <p:cNvSpPr/>
            <p:nvPr/>
          </p:nvSpPr>
          <p:spPr>
            <a:xfrm>
              <a:off x="1120644" y="2286000"/>
              <a:ext cx="1120560" cy="1120560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F2E0DC-D4CE-F6D6-4B96-D639DE500A02}"/>
                </a:ext>
              </a:extLst>
            </p:cNvPr>
            <p:cNvSpPr/>
            <p:nvPr/>
          </p:nvSpPr>
          <p:spPr>
            <a:xfrm>
              <a:off x="0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EDA1E4-A7D4-80C2-D00A-8AC6552C08E2}"/>
                </a:ext>
              </a:extLst>
            </p:cNvPr>
            <p:cNvSpPr/>
            <p:nvPr/>
          </p:nvSpPr>
          <p:spPr>
            <a:xfrm>
              <a:off x="1120644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6CA721-641B-4A00-B696-8E255278B733}"/>
                </a:ext>
              </a:extLst>
            </p:cNvPr>
            <p:cNvSpPr/>
            <p:nvPr/>
          </p:nvSpPr>
          <p:spPr>
            <a:xfrm>
              <a:off x="22187" y="4527204"/>
              <a:ext cx="2219016" cy="2314406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314D20-CA04-EF54-A9BC-842530BCD5D4}"/>
                </a:ext>
              </a:extLst>
            </p:cNvPr>
            <p:cNvSpPr/>
            <p:nvPr/>
          </p:nvSpPr>
          <p:spPr>
            <a:xfrm>
              <a:off x="22187" y="4613601"/>
              <a:ext cx="2220109" cy="2228009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2554CE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61875D-8C4E-5AA8-0EE7-E8C8EAEA286F}"/>
                </a:ext>
              </a:extLst>
            </p:cNvPr>
            <p:cNvSpPr/>
            <p:nvPr/>
          </p:nvSpPr>
          <p:spPr>
            <a:xfrm>
              <a:off x="1348487" y="5865691"/>
              <a:ext cx="893809" cy="989115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5B1292-17CB-20AD-CA66-E0DB0D0A0ACE}"/>
                </a:ext>
              </a:extLst>
            </p:cNvPr>
            <p:cNvSpPr/>
            <p:nvPr/>
          </p:nvSpPr>
          <p:spPr>
            <a:xfrm>
              <a:off x="22187" y="4527204"/>
              <a:ext cx="1187963" cy="1087782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2732684-D19C-1021-5498-0F070EC75E9E}"/>
              </a:ext>
            </a:extLst>
          </p:cNvPr>
          <p:cNvSpPr/>
          <p:nvPr userDrawn="1"/>
        </p:nvSpPr>
        <p:spPr>
          <a:xfrm>
            <a:off x="547842" y="1238865"/>
            <a:ext cx="5136679" cy="4809796"/>
          </a:xfrm>
          <a:custGeom>
            <a:avLst/>
            <a:gdLst>
              <a:gd name="connsiteX0" fmla="*/ 0 w 5136679"/>
              <a:gd name="connsiteY0" fmla="*/ 0 h 4809796"/>
              <a:gd name="connsiteX1" fmla="*/ 5136679 w 5136679"/>
              <a:gd name="connsiteY1" fmla="*/ 0 h 4809796"/>
              <a:gd name="connsiteX2" fmla="*/ 5136679 w 5136679"/>
              <a:gd name="connsiteY2" fmla="*/ 4548031 h 4809796"/>
              <a:gd name="connsiteX3" fmla="*/ 4874914 w 5136679"/>
              <a:gd name="connsiteY3" fmla="*/ 4809796 h 4809796"/>
              <a:gd name="connsiteX4" fmla="*/ 261765 w 5136679"/>
              <a:gd name="connsiteY4" fmla="*/ 4809796 h 4809796"/>
              <a:gd name="connsiteX5" fmla="*/ 0 w 5136679"/>
              <a:gd name="connsiteY5" fmla="*/ 4548031 h 480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6679" h="4809796">
                <a:moveTo>
                  <a:pt x="0" y="0"/>
                </a:moveTo>
                <a:lnTo>
                  <a:pt x="5136679" y="0"/>
                </a:lnTo>
                <a:lnTo>
                  <a:pt x="5136679" y="4548031"/>
                </a:lnTo>
                <a:cubicBezTo>
                  <a:pt x="5136679" y="4692600"/>
                  <a:pt x="5019483" y="4809796"/>
                  <a:pt x="4874914" y="4809796"/>
                </a:cubicBezTo>
                <a:lnTo>
                  <a:pt x="261765" y="4809796"/>
                </a:lnTo>
                <a:cubicBezTo>
                  <a:pt x="117196" y="4809796"/>
                  <a:pt x="0" y="4692600"/>
                  <a:pt x="0" y="45480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2096118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0" y="345371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60" y="6165603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40" y="1621545"/>
            <a:ext cx="4718459" cy="4038987"/>
          </a:xfrm>
        </p:spPr>
        <p:txBody>
          <a:bodyPr/>
          <a:lstStyle>
            <a:lvl2pPr marL="541325" indent="-342891">
              <a:buFont typeface="Arial" panose="020B0604020202020204" pitchFamily="34" charset="0"/>
              <a:buChar char="•"/>
              <a:defRPr/>
            </a:lvl2pPr>
            <a:lvl3pPr marL="895328" indent="-342891">
              <a:buFont typeface="Wingdings" panose="05000000000000000000" pitchFamily="2" charset="2"/>
              <a:buChar char="§"/>
              <a:defRPr/>
            </a:lvl3pPr>
            <a:lvl4pPr marL="1258857" indent="-342891">
              <a:buFont typeface="Courier New" panose="02070309020205020404" pitchFamily="49" charset="0"/>
              <a:buChar char="o"/>
              <a:defRPr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grpSp>
        <p:nvGrpSpPr>
          <p:cNvPr id="9" name="Graphic 1">
            <a:extLst>
              <a:ext uri="{FF2B5EF4-FFF2-40B4-BE49-F238E27FC236}">
                <a16:creationId xmlns:a16="http://schemas.microsoft.com/office/drawing/2014/main" id="{3240AF35-3D1E-D8D3-04DD-778B9ABA000A}"/>
              </a:ext>
            </a:extLst>
          </p:cNvPr>
          <p:cNvGrpSpPr/>
          <p:nvPr/>
        </p:nvGrpSpPr>
        <p:grpSpPr>
          <a:xfrm>
            <a:off x="6852215" y="1238863"/>
            <a:ext cx="1789471" cy="1789468"/>
            <a:chOff x="6852214" y="1238863"/>
            <a:chExt cx="1789471" cy="178946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72B4D2-6282-166A-5544-632B45BE2ED7}"/>
                </a:ext>
              </a:extLst>
            </p:cNvPr>
            <p:cNvSpPr/>
            <p:nvPr/>
          </p:nvSpPr>
          <p:spPr>
            <a:xfrm>
              <a:off x="6852214" y="1238863"/>
              <a:ext cx="1789471" cy="1789468"/>
            </a:xfrm>
            <a:custGeom>
              <a:avLst/>
              <a:gdLst>
                <a:gd name="connsiteX0" fmla="*/ 0 w 1789471"/>
                <a:gd name="connsiteY0" fmla="*/ 0 h 1789468"/>
                <a:gd name="connsiteX1" fmla="*/ 1789472 w 1789471"/>
                <a:gd name="connsiteY1" fmla="*/ 0 h 1789468"/>
                <a:gd name="connsiteX2" fmla="*/ 1789472 w 1789471"/>
                <a:gd name="connsiteY2" fmla="*/ 1789468 h 1789468"/>
                <a:gd name="connsiteX3" fmla="*/ 0 w 1789471"/>
                <a:gd name="connsiteY3" fmla="*/ 0 h 178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471" h="1789468">
                  <a:moveTo>
                    <a:pt x="0" y="0"/>
                  </a:moveTo>
                  <a:lnTo>
                    <a:pt x="1789472" y="0"/>
                  </a:lnTo>
                  <a:cubicBezTo>
                    <a:pt x="1789472" y="0"/>
                    <a:pt x="1789472" y="1789468"/>
                    <a:pt x="1789472" y="1789468"/>
                  </a:cubicBezTo>
                  <a:cubicBezTo>
                    <a:pt x="801090" y="1789586"/>
                    <a:pt x="0" y="988380"/>
                    <a:pt x="0" y="0"/>
                  </a:cubicBezTo>
                  <a:close/>
                </a:path>
              </a:pathLst>
            </a:custGeom>
            <a:solidFill>
              <a:srgbClr val="2554CE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847974-6127-A5A6-5E8A-7045FE5269D1}"/>
                </a:ext>
              </a:extLst>
            </p:cNvPr>
            <p:cNvSpPr/>
            <p:nvPr/>
          </p:nvSpPr>
          <p:spPr>
            <a:xfrm>
              <a:off x="7143934" y="1238863"/>
              <a:ext cx="1497750" cy="1497865"/>
            </a:xfrm>
            <a:custGeom>
              <a:avLst/>
              <a:gdLst>
                <a:gd name="connsiteX0" fmla="*/ 1497751 w 1497750"/>
                <a:gd name="connsiteY0" fmla="*/ 1497865 h 1497865"/>
                <a:gd name="connsiteX1" fmla="*/ 0 w 1497750"/>
                <a:gd name="connsiteY1" fmla="*/ 0 h 14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7750" h="1497865">
                  <a:moveTo>
                    <a:pt x="1497751" y="1497865"/>
                  </a:moveTo>
                  <a:cubicBezTo>
                    <a:pt x="670525" y="1497865"/>
                    <a:pt x="0" y="827225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DBC29F-4A64-DD7F-77D7-AFE1EDAF65DD}"/>
                </a:ext>
              </a:extLst>
            </p:cNvPr>
            <p:cNvSpPr/>
            <p:nvPr/>
          </p:nvSpPr>
          <p:spPr>
            <a:xfrm>
              <a:off x="7431436" y="1238863"/>
              <a:ext cx="1210249" cy="1210247"/>
            </a:xfrm>
            <a:custGeom>
              <a:avLst/>
              <a:gdLst>
                <a:gd name="connsiteX0" fmla="*/ 1210249 w 1210249"/>
                <a:gd name="connsiteY0" fmla="*/ 1210247 h 1210247"/>
                <a:gd name="connsiteX1" fmla="*/ 0 w 1210249"/>
                <a:gd name="connsiteY1" fmla="*/ 0 h 121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0249" h="1210247">
                  <a:moveTo>
                    <a:pt x="1210249" y="1210247"/>
                  </a:moveTo>
                  <a:cubicBezTo>
                    <a:pt x="541835" y="1210247"/>
                    <a:pt x="0" y="668531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C04323-C9F4-18FE-37D2-3A188A54CC8D}"/>
                </a:ext>
              </a:extLst>
            </p:cNvPr>
            <p:cNvSpPr/>
            <p:nvPr/>
          </p:nvSpPr>
          <p:spPr>
            <a:xfrm>
              <a:off x="7729252" y="1238863"/>
              <a:ext cx="912433" cy="912432"/>
            </a:xfrm>
            <a:custGeom>
              <a:avLst/>
              <a:gdLst>
                <a:gd name="connsiteX0" fmla="*/ 912434 w 912433"/>
                <a:gd name="connsiteY0" fmla="*/ 912432 h 912432"/>
                <a:gd name="connsiteX1" fmla="*/ 0 w 912433"/>
                <a:gd name="connsiteY1" fmla="*/ 0 h 91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2433" h="912432">
                  <a:moveTo>
                    <a:pt x="912434" y="912432"/>
                  </a:moveTo>
                  <a:cubicBezTo>
                    <a:pt x="408456" y="912432"/>
                    <a:pt x="0" y="503977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EE7306-FAB9-F426-28D6-DD3135EB4E09}"/>
                </a:ext>
              </a:extLst>
            </p:cNvPr>
            <p:cNvSpPr/>
            <p:nvPr/>
          </p:nvSpPr>
          <p:spPr>
            <a:xfrm>
              <a:off x="8036561" y="1238863"/>
              <a:ext cx="605124" cy="605123"/>
            </a:xfrm>
            <a:custGeom>
              <a:avLst/>
              <a:gdLst>
                <a:gd name="connsiteX0" fmla="*/ 605125 w 605124"/>
                <a:gd name="connsiteY0" fmla="*/ 605124 h 605123"/>
                <a:gd name="connsiteX1" fmla="*/ 0 w 605124"/>
                <a:gd name="connsiteY1" fmla="*/ 0 h 6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124" h="605123">
                  <a:moveTo>
                    <a:pt x="605125" y="605124"/>
                  </a:moveTo>
                  <a:cubicBezTo>
                    <a:pt x="270976" y="605124"/>
                    <a:pt x="0" y="334265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grpSp>
        <p:nvGrpSpPr>
          <p:cNvPr id="26" name="Graphic 1">
            <a:extLst>
              <a:ext uri="{FF2B5EF4-FFF2-40B4-BE49-F238E27FC236}">
                <a16:creationId xmlns:a16="http://schemas.microsoft.com/office/drawing/2014/main" id="{7BD88ECC-C691-C61E-651A-07C890FB19F1}"/>
              </a:ext>
            </a:extLst>
          </p:cNvPr>
          <p:cNvGrpSpPr/>
          <p:nvPr/>
        </p:nvGrpSpPr>
        <p:grpSpPr>
          <a:xfrm>
            <a:off x="10454012" y="4817918"/>
            <a:ext cx="2403781" cy="1789585"/>
            <a:chOff x="10454012" y="4817917"/>
            <a:chExt cx="2403781" cy="178958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F8C0AD1-B4ED-C3F7-40F8-CCC81CC3C209}"/>
                </a:ext>
              </a:extLst>
            </p:cNvPr>
            <p:cNvSpPr/>
            <p:nvPr/>
          </p:nvSpPr>
          <p:spPr>
            <a:xfrm>
              <a:off x="10454012" y="4817917"/>
              <a:ext cx="1789471" cy="1789468"/>
            </a:xfrm>
            <a:custGeom>
              <a:avLst/>
              <a:gdLst>
                <a:gd name="connsiteX0" fmla="*/ 0 w 1789471"/>
                <a:gd name="connsiteY0" fmla="*/ 0 h 1789468"/>
                <a:gd name="connsiteX1" fmla="*/ 1789472 w 1789471"/>
                <a:gd name="connsiteY1" fmla="*/ 0 h 1789468"/>
                <a:gd name="connsiteX2" fmla="*/ 1789472 w 1789471"/>
                <a:gd name="connsiteY2" fmla="*/ 1789468 h 1789468"/>
                <a:gd name="connsiteX3" fmla="*/ 0 w 1789471"/>
                <a:gd name="connsiteY3" fmla="*/ 1789468 h 178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471" h="1789468">
                  <a:moveTo>
                    <a:pt x="0" y="0"/>
                  </a:moveTo>
                  <a:lnTo>
                    <a:pt x="1789472" y="0"/>
                  </a:lnTo>
                  <a:lnTo>
                    <a:pt x="1789472" y="1789468"/>
                  </a:lnTo>
                  <a:lnTo>
                    <a:pt x="0" y="1789468"/>
                  </a:lnTo>
                  <a:close/>
                </a:path>
              </a:pathLst>
            </a:custGeom>
            <a:solidFill>
              <a:srgbClr val="15305D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F3CB1-0B6E-AA6A-00AB-1E236BF5D285}"/>
                </a:ext>
              </a:extLst>
            </p:cNvPr>
            <p:cNvSpPr/>
            <p:nvPr/>
          </p:nvSpPr>
          <p:spPr>
            <a:xfrm>
              <a:off x="10454012" y="4817917"/>
              <a:ext cx="1789471" cy="1789468"/>
            </a:xfrm>
            <a:custGeom>
              <a:avLst/>
              <a:gdLst>
                <a:gd name="connsiteX0" fmla="*/ 1789472 w 1789471"/>
                <a:gd name="connsiteY0" fmla="*/ 1789468 h 1789468"/>
                <a:gd name="connsiteX1" fmla="*/ 0 w 1789471"/>
                <a:gd name="connsiteY1" fmla="*/ 1789468 h 1789468"/>
                <a:gd name="connsiteX2" fmla="*/ 0 w 1789471"/>
                <a:gd name="connsiteY2" fmla="*/ 0 h 1789468"/>
                <a:gd name="connsiteX3" fmla="*/ 1789472 w 1789471"/>
                <a:gd name="connsiteY3" fmla="*/ 1789468 h 178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471" h="1789468">
                  <a:moveTo>
                    <a:pt x="1789472" y="1789468"/>
                  </a:moveTo>
                  <a:lnTo>
                    <a:pt x="0" y="1789468"/>
                  </a:lnTo>
                  <a:cubicBezTo>
                    <a:pt x="0" y="1789468"/>
                    <a:pt x="0" y="0"/>
                    <a:pt x="0" y="0"/>
                  </a:cubicBezTo>
                  <a:cubicBezTo>
                    <a:pt x="988382" y="0"/>
                    <a:pt x="1789472" y="801088"/>
                    <a:pt x="1789472" y="1789468"/>
                  </a:cubicBezTo>
                  <a:close/>
                </a:path>
              </a:pathLst>
            </a:custGeom>
            <a:solidFill>
              <a:srgbClr val="FFFFFF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E5081B-A9E0-FB23-9726-613B5BF9B3D3}"/>
                </a:ext>
              </a:extLst>
            </p:cNvPr>
            <p:cNvSpPr/>
            <p:nvPr/>
          </p:nvSpPr>
          <p:spPr>
            <a:xfrm>
              <a:off x="10454012" y="5109637"/>
              <a:ext cx="1497867" cy="1497865"/>
            </a:xfrm>
            <a:custGeom>
              <a:avLst/>
              <a:gdLst>
                <a:gd name="connsiteX0" fmla="*/ 0 w 1497867"/>
                <a:gd name="connsiteY0" fmla="*/ 0 h 1497865"/>
                <a:gd name="connsiteX1" fmla="*/ 1497868 w 1497867"/>
                <a:gd name="connsiteY1" fmla="*/ 1497865 h 14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7867" h="1497865">
                  <a:moveTo>
                    <a:pt x="0" y="0"/>
                  </a:moveTo>
                  <a:cubicBezTo>
                    <a:pt x="827227" y="0"/>
                    <a:pt x="1497868" y="670523"/>
                    <a:pt x="1497868" y="1497865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350DD07-E336-0059-A082-08C8AB37DD76}"/>
                </a:ext>
              </a:extLst>
            </p:cNvPr>
            <p:cNvSpPr/>
            <p:nvPr/>
          </p:nvSpPr>
          <p:spPr>
            <a:xfrm>
              <a:off x="10454012" y="5397138"/>
              <a:ext cx="1210249" cy="1210246"/>
            </a:xfrm>
            <a:custGeom>
              <a:avLst/>
              <a:gdLst>
                <a:gd name="connsiteX0" fmla="*/ 0 w 1210249"/>
                <a:gd name="connsiteY0" fmla="*/ 0 h 1210246"/>
                <a:gd name="connsiteX1" fmla="*/ 1210250 w 1210249"/>
                <a:gd name="connsiteY1" fmla="*/ 1210247 h 121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0249" h="1210246">
                  <a:moveTo>
                    <a:pt x="0" y="0"/>
                  </a:moveTo>
                  <a:cubicBezTo>
                    <a:pt x="668532" y="0"/>
                    <a:pt x="1210250" y="541833"/>
                    <a:pt x="1210250" y="1210247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71E03D-7ACF-FA8D-32DE-077F6684C3BA}"/>
                </a:ext>
              </a:extLst>
            </p:cNvPr>
            <p:cNvSpPr/>
            <p:nvPr/>
          </p:nvSpPr>
          <p:spPr>
            <a:xfrm>
              <a:off x="10454012" y="5694953"/>
              <a:ext cx="912433" cy="912431"/>
            </a:xfrm>
            <a:custGeom>
              <a:avLst/>
              <a:gdLst>
                <a:gd name="connsiteX0" fmla="*/ 0 w 912433"/>
                <a:gd name="connsiteY0" fmla="*/ 0 h 912431"/>
                <a:gd name="connsiteX1" fmla="*/ 912434 w 912433"/>
                <a:gd name="connsiteY1" fmla="*/ 912432 h 91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2433" h="912431">
                  <a:moveTo>
                    <a:pt x="0" y="0"/>
                  </a:moveTo>
                  <a:cubicBezTo>
                    <a:pt x="503978" y="0"/>
                    <a:pt x="912434" y="408455"/>
                    <a:pt x="912434" y="912432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88011C-4F7D-9610-B94F-9ACC90E7BE15}"/>
                </a:ext>
              </a:extLst>
            </p:cNvPr>
            <p:cNvSpPr/>
            <p:nvPr/>
          </p:nvSpPr>
          <p:spPr>
            <a:xfrm>
              <a:off x="10454012" y="6002262"/>
              <a:ext cx="605124" cy="605123"/>
            </a:xfrm>
            <a:custGeom>
              <a:avLst/>
              <a:gdLst>
                <a:gd name="connsiteX0" fmla="*/ 0 w 605124"/>
                <a:gd name="connsiteY0" fmla="*/ 0 h 605123"/>
                <a:gd name="connsiteX1" fmla="*/ 605125 w 605124"/>
                <a:gd name="connsiteY1" fmla="*/ 605123 h 6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124" h="605123">
                  <a:moveTo>
                    <a:pt x="0" y="0"/>
                  </a:moveTo>
                  <a:cubicBezTo>
                    <a:pt x="334266" y="0"/>
                    <a:pt x="605125" y="270858"/>
                    <a:pt x="605125" y="605123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grpSp>
        <p:nvGrpSpPr>
          <p:cNvPr id="40" name="Graphic 1">
            <a:extLst>
              <a:ext uri="{FF2B5EF4-FFF2-40B4-BE49-F238E27FC236}">
                <a16:creationId xmlns:a16="http://schemas.microsoft.com/office/drawing/2014/main" id="{BF7F389B-2899-ACD1-F3E4-54ECF81564A7}"/>
              </a:ext>
            </a:extLst>
          </p:cNvPr>
          <p:cNvGrpSpPr/>
          <p:nvPr/>
        </p:nvGrpSpPr>
        <p:grpSpPr>
          <a:xfrm>
            <a:off x="6852215" y="4817917"/>
            <a:ext cx="1805059" cy="1804939"/>
            <a:chOff x="6852214" y="4817917"/>
            <a:chExt cx="1805059" cy="180493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8A7ED-413F-1710-F78E-77E4A22C2D89}"/>
                </a:ext>
              </a:extLst>
            </p:cNvPr>
            <p:cNvSpPr/>
            <p:nvPr/>
          </p:nvSpPr>
          <p:spPr>
            <a:xfrm>
              <a:off x="6852214" y="5720386"/>
              <a:ext cx="1805059" cy="902469"/>
            </a:xfrm>
            <a:custGeom>
              <a:avLst/>
              <a:gdLst>
                <a:gd name="connsiteX0" fmla="*/ 0 w 1805059"/>
                <a:gd name="connsiteY0" fmla="*/ 0 h 902469"/>
                <a:gd name="connsiteX1" fmla="*/ 1805060 w 1805059"/>
                <a:gd name="connsiteY1" fmla="*/ 0 h 902469"/>
                <a:gd name="connsiteX2" fmla="*/ 1805060 w 1805059"/>
                <a:gd name="connsiteY2" fmla="*/ 902470 h 902469"/>
                <a:gd name="connsiteX3" fmla="*/ 902589 w 1805059"/>
                <a:gd name="connsiteY3" fmla="*/ 902470 h 902469"/>
                <a:gd name="connsiteX4" fmla="*/ 117 w 1805059"/>
                <a:gd name="connsiteY4" fmla="*/ 0 h 90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059" h="902469">
                  <a:moveTo>
                    <a:pt x="0" y="0"/>
                  </a:moveTo>
                  <a:lnTo>
                    <a:pt x="1805060" y="0"/>
                  </a:lnTo>
                  <a:lnTo>
                    <a:pt x="1805060" y="902470"/>
                  </a:lnTo>
                  <a:lnTo>
                    <a:pt x="902589" y="902470"/>
                  </a:lnTo>
                  <a:cubicBezTo>
                    <a:pt x="404120" y="902470"/>
                    <a:pt x="117" y="498351"/>
                    <a:pt x="117" y="0"/>
                  </a:cubicBezTo>
                  <a:close/>
                </a:path>
              </a:pathLst>
            </a:custGeom>
            <a:solidFill>
              <a:srgbClr val="1B4087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5C79FB3-A198-DDD7-D6BD-5AC86659669B}"/>
                </a:ext>
              </a:extLst>
            </p:cNvPr>
            <p:cNvSpPr/>
            <p:nvPr/>
          </p:nvSpPr>
          <p:spPr>
            <a:xfrm>
              <a:off x="6852214" y="4817917"/>
              <a:ext cx="1805059" cy="902469"/>
            </a:xfrm>
            <a:custGeom>
              <a:avLst/>
              <a:gdLst>
                <a:gd name="connsiteX0" fmla="*/ 0 w 1805059"/>
                <a:gd name="connsiteY0" fmla="*/ 0 h 902469"/>
                <a:gd name="connsiteX1" fmla="*/ 1805060 w 1805059"/>
                <a:gd name="connsiteY1" fmla="*/ 0 h 902469"/>
                <a:gd name="connsiteX2" fmla="*/ 1805060 w 1805059"/>
                <a:gd name="connsiteY2" fmla="*/ 902470 h 902469"/>
                <a:gd name="connsiteX3" fmla="*/ 902589 w 1805059"/>
                <a:gd name="connsiteY3" fmla="*/ 902470 h 902469"/>
                <a:gd name="connsiteX4" fmla="*/ 117 w 1805059"/>
                <a:gd name="connsiteY4" fmla="*/ 0 h 90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059" h="902469">
                  <a:moveTo>
                    <a:pt x="0" y="0"/>
                  </a:moveTo>
                  <a:lnTo>
                    <a:pt x="1805060" y="0"/>
                  </a:lnTo>
                  <a:lnTo>
                    <a:pt x="1805060" y="902470"/>
                  </a:lnTo>
                  <a:lnTo>
                    <a:pt x="902589" y="902470"/>
                  </a:lnTo>
                  <a:cubicBezTo>
                    <a:pt x="404120" y="902470"/>
                    <a:pt x="117" y="498351"/>
                    <a:pt x="117" y="0"/>
                  </a:cubicBezTo>
                  <a:close/>
                </a:path>
              </a:pathLst>
            </a:custGeom>
            <a:solidFill>
              <a:srgbClr val="CFAD80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grpSp>
        <p:nvGrpSpPr>
          <p:cNvPr id="44" name="Graphic 1">
            <a:extLst>
              <a:ext uri="{FF2B5EF4-FFF2-40B4-BE49-F238E27FC236}">
                <a16:creationId xmlns:a16="http://schemas.microsoft.com/office/drawing/2014/main" id="{CB08A6D7-F4FF-C50A-819B-8C3BB88D9D51}"/>
              </a:ext>
            </a:extLst>
          </p:cNvPr>
          <p:cNvGrpSpPr/>
          <p:nvPr/>
        </p:nvGrpSpPr>
        <p:grpSpPr>
          <a:xfrm>
            <a:off x="8656806" y="4817800"/>
            <a:ext cx="2424721" cy="1805173"/>
            <a:chOff x="8656805" y="4817799"/>
            <a:chExt cx="2424721" cy="180517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CC7CD3-F77B-C755-D079-ADC0A585ADB5}"/>
                </a:ext>
              </a:extLst>
            </p:cNvPr>
            <p:cNvSpPr/>
            <p:nvPr/>
          </p:nvSpPr>
          <p:spPr>
            <a:xfrm>
              <a:off x="8656805" y="4817917"/>
              <a:ext cx="1805060" cy="1805056"/>
            </a:xfrm>
            <a:custGeom>
              <a:avLst/>
              <a:gdLst>
                <a:gd name="connsiteX0" fmla="*/ 0 w 1805060"/>
                <a:gd name="connsiteY0" fmla="*/ 0 h 1805056"/>
                <a:gd name="connsiteX1" fmla="*/ 1805060 w 1805060"/>
                <a:gd name="connsiteY1" fmla="*/ 0 h 1805056"/>
                <a:gd name="connsiteX2" fmla="*/ 1805060 w 1805060"/>
                <a:gd name="connsiteY2" fmla="*/ 1805057 h 1805056"/>
                <a:gd name="connsiteX3" fmla="*/ 0 w 1805060"/>
                <a:gd name="connsiteY3" fmla="*/ 1805057 h 18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5060" h="1805056">
                  <a:moveTo>
                    <a:pt x="0" y="0"/>
                  </a:moveTo>
                  <a:lnTo>
                    <a:pt x="1805060" y="0"/>
                  </a:lnTo>
                  <a:lnTo>
                    <a:pt x="1805060" y="1805057"/>
                  </a:lnTo>
                  <a:lnTo>
                    <a:pt x="0" y="1805057"/>
                  </a:lnTo>
                  <a:close/>
                </a:path>
              </a:pathLst>
            </a:custGeom>
            <a:solidFill>
              <a:srgbClr val="15305D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3DD99D-7EB9-9864-F5CB-6131039ACEC1}"/>
                </a:ext>
              </a:extLst>
            </p:cNvPr>
            <p:cNvSpPr/>
            <p:nvPr/>
          </p:nvSpPr>
          <p:spPr>
            <a:xfrm>
              <a:off x="9559276" y="4817799"/>
              <a:ext cx="902471" cy="1805056"/>
            </a:xfrm>
            <a:custGeom>
              <a:avLst/>
              <a:gdLst>
                <a:gd name="connsiteX0" fmla="*/ 0 w 902471"/>
                <a:gd name="connsiteY0" fmla="*/ 1805057 h 1805056"/>
                <a:gd name="connsiteX1" fmla="*/ 0 w 902471"/>
                <a:gd name="connsiteY1" fmla="*/ 0 h 1805056"/>
                <a:gd name="connsiteX2" fmla="*/ 902471 w 902471"/>
                <a:gd name="connsiteY2" fmla="*/ 0 h 1805056"/>
                <a:gd name="connsiteX3" fmla="*/ 902471 w 902471"/>
                <a:gd name="connsiteY3" fmla="*/ 902470 h 1805056"/>
                <a:gd name="connsiteX4" fmla="*/ 0 w 902471"/>
                <a:gd name="connsiteY4" fmla="*/ 1804939 h 18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471" h="1805056">
                  <a:moveTo>
                    <a:pt x="0" y="1805057"/>
                  </a:moveTo>
                  <a:lnTo>
                    <a:pt x="0" y="0"/>
                  </a:lnTo>
                  <a:lnTo>
                    <a:pt x="902471" y="0"/>
                  </a:lnTo>
                  <a:lnTo>
                    <a:pt x="902471" y="902470"/>
                  </a:lnTo>
                  <a:cubicBezTo>
                    <a:pt x="902471" y="1400938"/>
                    <a:pt x="498352" y="1804939"/>
                    <a:pt x="0" y="1804939"/>
                  </a:cubicBezTo>
                  <a:close/>
                </a:path>
              </a:pathLst>
            </a:custGeom>
            <a:solidFill>
              <a:srgbClr val="F4F4F4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E96A062-947A-8419-D70B-4AC73414B6E0}"/>
                </a:ext>
              </a:extLst>
            </p:cNvPr>
            <p:cNvSpPr/>
            <p:nvPr/>
          </p:nvSpPr>
          <p:spPr>
            <a:xfrm>
              <a:off x="8656805" y="4817799"/>
              <a:ext cx="902471" cy="1805056"/>
            </a:xfrm>
            <a:custGeom>
              <a:avLst/>
              <a:gdLst>
                <a:gd name="connsiteX0" fmla="*/ 0 w 902471"/>
                <a:gd name="connsiteY0" fmla="*/ 1805057 h 1805056"/>
                <a:gd name="connsiteX1" fmla="*/ 0 w 902471"/>
                <a:gd name="connsiteY1" fmla="*/ 0 h 1805056"/>
                <a:gd name="connsiteX2" fmla="*/ 902471 w 902471"/>
                <a:gd name="connsiteY2" fmla="*/ 0 h 1805056"/>
                <a:gd name="connsiteX3" fmla="*/ 902471 w 902471"/>
                <a:gd name="connsiteY3" fmla="*/ 902470 h 1805056"/>
                <a:gd name="connsiteX4" fmla="*/ 0 w 902471"/>
                <a:gd name="connsiteY4" fmla="*/ 1804939 h 18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471" h="1805056">
                  <a:moveTo>
                    <a:pt x="0" y="1805057"/>
                  </a:moveTo>
                  <a:lnTo>
                    <a:pt x="0" y="0"/>
                  </a:lnTo>
                  <a:lnTo>
                    <a:pt x="902471" y="0"/>
                  </a:lnTo>
                  <a:lnTo>
                    <a:pt x="902471" y="902470"/>
                  </a:lnTo>
                  <a:cubicBezTo>
                    <a:pt x="902471" y="1400938"/>
                    <a:pt x="498352" y="1804939"/>
                    <a:pt x="0" y="1804939"/>
                  </a:cubicBezTo>
                  <a:close/>
                </a:path>
              </a:pathLst>
            </a:custGeom>
            <a:solidFill>
              <a:srgbClr val="2554CE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grpSp>
        <p:nvGrpSpPr>
          <p:cNvPr id="48" name="Graphic 1">
            <a:extLst>
              <a:ext uri="{FF2B5EF4-FFF2-40B4-BE49-F238E27FC236}">
                <a16:creationId xmlns:a16="http://schemas.microsoft.com/office/drawing/2014/main" id="{A905D226-E1DC-A468-4916-6E333FE43AD3}"/>
              </a:ext>
            </a:extLst>
          </p:cNvPr>
          <p:cNvGrpSpPr/>
          <p:nvPr/>
        </p:nvGrpSpPr>
        <p:grpSpPr>
          <a:xfrm>
            <a:off x="8641686" y="1238863"/>
            <a:ext cx="4807721" cy="3579055"/>
            <a:chOff x="8641685" y="1238863"/>
            <a:chExt cx="4807721" cy="357905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2156E56-25EA-4E59-4755-C6A66FB98751}"/>
                </a:ext>
              </a:extLst>
            </p:cNvPr>
            <p:cNvSpPr/>
            <p:nvPr/>
          </p:nvSpPr>
          <p:spPr>
            <a:xfrm>
              <a:off x="8641685" y="1238863"/>
              <a:ext cx="3579060" cy="3579054"/>
            </a:xfrm>
            <a:custGeom>
              <a:avLst/>
              <a:gdLst>
                <a:gd name="connsiteX0" fmla="*/ 0 w 3579060"/>
                <a:gd name="connsiteY0" fmla="*/ 0 h 3579054"/>
                <a:gd name="connsiteX1" fmla="*/ 3579061 w 3579060"/>
                <a:gd name="connsiteY1" fmla="*/ 0 h 3579054"/>
                <a:gd name="connsiteX2" fmla="*/ 3579061 w 3579060"/>
                <a:gd name="connsiteY2" fmla="*/ 3579054 h 3579054"/>
                <a:gd name="connsiteX3" fmla="*/ 0 w 3579060"/>
                <a:gd name="connsiteY3" fmla="*/ 3579054 h 357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9060" h="3579054">
                  <a:moveTo>
                    <a:pt x="0" y="0"/>
                  </a:moveTo>
                  <a:lnTo>
                    <a:pt x="3579061" y="0"/>
                  </a:lnTo>
                  <a:lnTo>
                    <a:pt x="3579061" y="3579054"/>
                  </a:lnTo>
                  <a:lnTo>
                    <a:pt x="0" y="3579054"/>
                  </a:lnTo>
                  <a:close/>
                </a:path>
              </a:pathLst>
            </a:custGeom>
            <a:solidFill>
              <a:srgbClr val="15305D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17FD7D-FEDD-58CB-AFF9-D6D39B27E189}"/>
                </a:ext>
              </a:extLst>
            </p:cNvPr>
            <p:cNvSpPr/>
            <p:nvPr/>
          </p:nvSpPr>
          <p:spPr>
            <a:xfrm>
              <a:off x="10431274" y="1238863"/>
              <a:ext cx="1789471" cy="3579054"/>
            </a:xfrm>
            <a:custGeom>
              <a:avLst/>
              <a:gdLst>
                <a:gd name="connsiteX0" fmla="*/ 0 w 1789471"/>
                <a:gd name="connsiteY0" fmla="*/ 3579054 h 3579054"/>
                <a:gd name="connsiteX1" fmla="*/ 0 w 1789471"/>
                <a:gd name="connsiteY1" fmla="*/ 0 h 3579054"/>
                <a:gd name="connsiteX2" fmla="*/ 1789472 w 1789471"/>
                <a:gd name="connsiteY2" fmla="*/ 0 h 3579054"/>
                <a:gd name="connsiteX3" fmla="*/ 1789472 w 1789471"/>
                <a:gd name="connsiteY3" fmla="*/ 1789468 h 3579054"/>
                <a:gd name="connsiteX4" fmla="*/ 0 w 1789471"/>
                <a:gd name="connsiteY4" fmla="*/ 3578937 h 357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471" h="3579054">
                  <a:moveTo>
                    <a:pt x="0" y="3579054"/>
                  </a:moveTo>
                  <a:lnTo>
                    <a:pt x="0" y="0"/>
                  </a:lnTo>
                  <a:lnTo>
                    <a:pt x="1789472" y="0"/>
                  </a:lnTo>
                  <a:lnTo>
                    <a:pt x="1789472" y="1789468"/>
                  </a:lnTo>
                  <a:cubicBezTo>
                    <a:pt x="1789472" y="2777732"/>
                    <a:pt x="988265" y="3578937"/>
                    <a:pt x="0" y="3578937"/>
                  </a:cubicBezTo>
                  <a:close/>
                </a:path>
              </a:pathLst>
            </a:custGeom>
            <a:solidFill>
              <a:srgbClr val="214FB1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764D973-14E4-C9A1-8450-E56411393EB1}"/>
                </a:ext>
              </a:extLst>
            </p:cNvPr>
            <p:cNvSpPr/>
            <p:nvPr/>
          </p:nvSpPr>
          <p:spPr>
            <a:xfrm>
              <a:off x="8641803" y="1238863"/>
              <a:ext cx="1789471" cy="3579054"/>
            </a:xfrm>
            <a:custGeom>
              <a:avLst/>
              <a:gdLst>
                <a:gd name="connsiteX0" fmla="*/ 1789472 w 1789471"/>
                <a:gd name="connsiteY0" fmla="*/ 3579054 h 3579054"/>
                <a:gd name="connsiteX1" fmla="*/ 1789472 w 1789471"/>
                <a:gd name="connsiteY1" fmla="*/ 0 h 3579054"/>
                <a:gd name="connsiteX2" fmla="*/ 0 w 1789471"/>
                <a:gd name="connsiteY2" fmla="*/ 0 h 3579054"/>
                <a:gd name="connsiteX3" fmla="*/ 0 w 1789471"/>
                <a:gd name="connsiteY3" fmla="*/ 1789468 h 3579054"/>
                <a:gd name="connsiteX4" fmla="*/ 1789472 w 1789471"/>
                <a:gd name="connsiteY4" fmla="*/ 3578937 h 357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471" h="3579054">
                  <a:moveTo>
                    <a:pt x="1789472" y="3579054"/>
                  </a:moveTo>
                  <a:lnTo>
                    <a:pt x="1789472" y="0"/>
                  </a:lnTo>
                  <a:lnTo>
                    <a:pt x="0" y="0"/>
                  </a:lnTo>
                  <a:lnTo>
                    <a:pt x="0" y="1789468"/>
                  </a:lnTo>
                  <a:cubicBezTo>
                    <a:pt x="0" y="2777732"/>
                    <a:pt x="801207" y="3578937"/>
                    <a:pt x="1789472" y="3578937"/>
                  </a:cubicBezTo>
                  <a:close/>
                </a:path>
              </a:pathLst>
            </a:custGeom>
            <a:solidFill>
              <a:srgbClr val="1B4087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CF3521-5BCE-BFEC-4DF9-AB8411DE33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96226" y="1526366"/>
            <a:ext cx="3883420" cy="50705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if needed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244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AEE9287-A9BB-67BD-BE75-FC74BAD8CE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9524" y="3127342"/>
            <a:ext cx="3456349" cy="345634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F0283E-ADB8-09A1-3222-E36E04AC86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620839"/>
            <a:ext cx="3371851" cy="2209800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first</a:t>
            </a:r>
            <a:endParaRPr lang="en-ZA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F4EF5853-0B39-E749-5264-CE8F152EDF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32915" y="2004833"/>
            <a:ext cx="1812376" cy="1187772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2de</a:t>
            </a:r>
            <a:endParaRPr lang="en-ZA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2435612C-1B31-CA00-5526-86AF259DF5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97218" y="3721228"/>
            <a:ext cx="2929887" cy="1939305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3de</a:t>
            </a:r>
            <a:endParaRPr lang="en-ZA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41199E48-E923-EA38-BA76-05424FAE36E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11112" y="4226545"/>
            <a:ext cx="1875931" cy="1263131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4th</a:t>
            </a:r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40" y="345371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60" y="6165603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40" y="1621545"/>
            <a:ext cx="3846861" cy="4038987"/>
          </a:xfrm>
        </p:spPr>
        <p:txBody>
          <a:bodyPr/>
          <a:lstStyle>
            <a:lvl2pPr marL="541325" indent="-342891">
              <a:buFont typeface="Arial" panose="020B0604020202020204" pitchFamily="34" charset="0"/>
              <a:buChar char="•"/>
              <a:defRPr/>
            </a:lvl2pPr>
            <a:lvl3pPr marL="895328" indent="-342891">
              <a:buFont typeface="Wingdings" panose="05000000000000000000" pitchFamily="2" charset="2"/>
              <a:buChar char="§"/>
              <a:defRPr/>
            </a:lvl3pPr>
            <a:lvl4pPr marL="1258857" indent="-342891">
              <a:buFont typeface="Courier New" panose="02070309020205020404" pitchFamily="49" charset="0"/>
              <a:buChar char="o"/>
              <a:defRPr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457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0477A8-A693-E286-52B9-F5545E9A4D58}"/>
              </a:ext>
            </a:extLst>
          </p:cNvPr>
          <p:cNvGrpSpPr/>
          <p:nvPr userDrawn="1"/>
        </p:nvGrpSpPr>
        <p:grpSpPr>
          <a:xfrm>
            <a:off x="1" y="1824015"/>
            <a:ext cx="5595740" cy="5048028"/>
            <a:chOff x="-5639476" y="1855194"/>
            <a:chExt cx="5603003" cy="50480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-5638385" y="1855194"/>
              <a:ext cx="1749072" cy="1682676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-3989773" y="3537870"/>
              <a:ext cx="1682676" cy="1699193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233C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3D6306-154D-5160-8E94-A3190F0F10A2}"/>
                </a:ext>
              </a:extLst>
            </p:cNvPr>
            <p:cNvGrpSpPr/>
            <p:nvPr/>
          </p:nvGrpSpPr>
          <p:grpSpPr>
            <a:xfrm>
              <a:off x="-2323614" y="4627093"/>
              <a:ext cx="2287141" cy="2276129"/>
              <a:chOff x="3315862" y="4581870"/>
              <a:chExt cx="2287141" cy="227612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42CEB1B-622C-693B-6F2A-3D381F9A9520}"/>
                  </a:ext>
                </a:extLst>
              </p:cNvPr>
              <p:cNvSpPr/>
              <p:nvPr/>
            </p:nvSpPr>
            <p:spPr>
              <a:xfrm>
                <a:off x="3315862" y="4581870"/>
                <a:ext cx="2287141" cy="2276129"/>
              </a:xfrm>
              <a:custGeom>
                <a:avLst/>
                <a:gdLst>
                  <a:gd name="connsiteX0" fmla="*/ 3107195 w 3107195"/>
                  <a:gd name="connsiteY0" fmla="*/ 3092235 h 3092235"/>
                  <a:gd name="connsiteX1" fmla="*/ 0 w 3107195"/>
                  <a:gd name="connsiteY1" fmla="*/ 0 h 3092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7195" h="3092235">
                    <a:moveTo>
                      <a:pt x="3107195" y="3092235"/>
                    </a:moveTo>
                    <a:cubicBezTo>
                      <a:pt x="3107195" y="1384291"/>
                      <a:pt x="1716181" y="0"/>
                      <a:pt x="0" y="0"/>
                    </a:cubicBezTo>
                  </a:path>
                </a:pathLst>
              </a:custGeom>
              <a:noFill/>
              <a:ln w="40904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07B092E-D720-D515-5AFC-54D5B546EE05}"/>
                  </a:ext>
                </a:extLst>
              </p:cNvPr>
              <p:cNvSpPr/>
              <p:nvPr/>
            </p:nvSpPr>
            <p:spPr>
              <a:xfrm>
                <a:off x="3316048" y="5142103"/>
                <a:ext cx="1724186" cy="1715896"/>
              </a:xfrm>
              <a:custGeom>
                <a:avLst/>
                <a:gdLst>
                  <a:gd name="connsiteX0" fmla="*/ 2342393 w 2342393"/>
                  <a:gd name="connsiteY0" fmla="*/ 2331132 h 2331131"/>
                  <a:gd name="connsiteX1" fmla="*/ 0 w 2342393"/>
                  <a:gd name="connsiteY1" fmla="*/ 0 h 233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2393" h="2331131">
                    <a:moveTo>
                      <a:pt x="2342393" y="2331132"/>
                    </a:moveTo>
                    <a:cubicBezTo>
                      <a:pt x="2342393" y="1043492"/>
                      <a:pt x="1293775" y="0"/>
                      <a:pt x="0" y="0"/>
                    </a:cubicBezTo>
                  </a:path>
                </a:pathLst>
              </a:custGeom>
              <a:noFill/>
              <a:ln w="40904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20D0B7D-17B1-4846-08FF-7C88CA5DB5E3}"/>
                  </a:ext>
                </a:extLst>
              </p:cNvPr>
              <p:cNvSpPr/>
              <p:nvPr/>
            </p:nvSpPr>
            <p:spPr>
              <a:xfrm>
                <a:off x="3316048" y="5720028"/>
                <a:ext cx="1143477" cy="1137971"/>
              </a:xfrm>
              <a:custGeom>
                <a:avLst/>
                <a:gdLst>
                  <a:gd name="connsiteX0" fmla="*/ 1553471 w 1553471"/>
                  <a:gd name="connsiteY0" fmla="*/ 1545992 h 1545991"/>
                  <a:gd name="connsiteX1" fmla="*/ 0 w 1553471"/>
                  <a:gd name="connsiteY1" fmla="*/ 0 h 154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3471" h="1545991">
                    <a:moveTo>
                      <a:pt x="1553471" y="1545992"/>
                    </a:moveTo>
                    <a:cubicBezTo>
                      <a:pt x="1553471" y="692020"/>
                      <a:pt x="858090" y="0"/>
                      <a:pt x="0" y="0"/>
                    </a:cubicBezTo>
                  </a:path>
                </a:pathLst>
              </a:custGeom>
              <a:noFill/>
              <a:ln w="40904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-5639476" y="3537993"/>
              <a:ext cx="1649703" cy="1649579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7B8A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-5639476" y="3537932"/>
              <a:ext cx="824821" cy="824821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-4814594" y="3537870"/>
              <a:ext cx="824821" cy="824821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-5639476" y="4362691"/>
              <a:ext cx="824821" cy="824882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F1EBE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-5623145" y="5187573"/>
              <a:ext cx="1633371" cy="1703585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-5623145" y="5251168"/>
              <a:ext cx="1634175" cy="1639990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F1EBE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-4646883" y="6172805"/>
              <a:ext cx="657914" cy="728067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E8233C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-5623145" y="5187573"/>
              <a:ext cx="874434" cy="800693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E8233C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4FB9063-D666-4E30-B438-75F1C93EBD5D}"/>
              </a:ext>
            </a:extLst>
          </p:cNvPr>
          <p:cNvGrpSpPr/>
          <p:nvPr userDrawn="1"/>
        </p:nvGrpSpPr>
        <p:grpSpPr>
          <a:xfrm>
            <a:off x="0" y="6448584"/>
            <a:ext cx="2440432" cy="409416"/>
            <a:chOff x="6096000" y="0"/>
            <a:chExt cx="4629149" cy="776604"/>
          </a:xfrm>
        </p:grpSpPr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B0FC86E-B505-EA26-8067-AD891041C8F3}"/>
                </a:ext>
              </a:extLst>
            </p:cNvPr>
            <p:cNvSpPr/>
            <p:nvPr/>
          </p:nvSpPr>
          <p:spPr>
            <a:xfrm>
              <a:off x="6096000" y="1270"/>
              <a:ext cx="772096" cy="772160"/>
            </a:xfrm>
            <a:custGeom>
              <a:avLst/>
              <a:gdLst>
                <a:gd name="connsiteX0" fmla="*/ 0 w 772096"/>
                <a:gd name="connsiteY0" fmla="*/ 772160 h 772160"/>
                <a:gd name="connsiteX1" fmla="*/ 772097 w 772096"/>
                <a:gd name="connsiteY1" fmla="*/ 772160 h 772160"/>
                <a:gd name="connsiteX2" fmla="*/ 772097 w 772096"/>
                <a:gd name="connsiteY2" fmla="*/ 0 h 772160"/>
                <a:gd name="connsiteX3" fmla="*/ 0 w 772096"/>
                <a:gd name="connsiteY3" fmla="*/ 0 h 772160"/>
                <a:gd name="connsiteX4" fmla="*/ 0 w 772096"/>
                <a:gd name="connsiteY4" fmla="*/ 772097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160">
                  <a:moveTo>
                    <a:pt x="0" y="772160"/>
                  </a:moveTo>
                  <a:lnTo>
                    <a:pt x="772097" y="772160"/>
                  </a:lnTo>
                  <a:lnTo>
                    <a:pt x="772097" y="0"/>
                  </a:lnTo>
                  <a:lnTo>
                    <a:pt x="0" y="0"/>
                  </a:lnTo>
                  <a:lnTo>
                    <a:pt x="0" y="772097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53AAF82-3FCD-BDB0-8F53-B28F1ADC0646}"/>
                </a:ext>
              </a:extLst>
            </p:cNvPr>
            <p:cNvSpPr/>
            <p:nvPr/>
          </p:nvSpPr>
          <p:spPr>
            <a:xfrm>
              <a:off x="6096063" y="386841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2 h 128841"/>
                <a:gd name="connsiteX3" fmla="*/ 772097 w 772096"/>
                <a:gd name="connsiteY3" fmla="*/ 128842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2"/>
                  </a:lnTo>
                  <a:lnTo>
                    <a:pt x="772097" y="128842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06D1BE4-C71A-D1AB-D90F-56BBDA8EE754}"/>
                </a:ext>
              </a:extLst>
            </p:cNvPr>
            <p:cNvSpPr/>
            <p:nvPr/>
          </p:nvSpPr>
          <p:spPr>
            <a:xfrm>
              <a:off x="6096063" y="129095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1 h 128841"/>
                <a:gd name="connsiteX3" fmla="*/ 772097 w 772096"/>
                <a:gd name="connsiteY3" fmla="*/ 128841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1"/>
                  </a:lnTo>
                  <a:lnTo>
                    <a:pt x="772097" y="128841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82287D7-B649-2715-94E0-743766A5CF4C}"/>
                </a:ext>
              </a:extLst>
            </p:cNvPr>
            <p:cNvSpPr/>
            <p:nvPr/>
          </p:nvSpPr>
          <p:spPr>
            <a:xfrm>
              <a:off x="6868096" y="3175"/>
              <a:ext cx="774700" cy="768350"/>
            </a:xfrm>
            <a:custGeom>
              <a:avLst/>
              <a:gdLst>
                <a:gd name="connsiteX0" fmla="*/ 774700 w 774700"/>
                <a:gd name="connsiteY0" fmla="*/ 0 h 768350"/>
                <a:gd name="connsiteX1" fmla="*/ 0 w 774700"/>
                <a:gd name="connsiteY1" fmla="*/ 0 h 768350"/>
                <a:gd name="connsiteX2" fmla="*/ 0 w 774700"/>
                <a:gd name="connsiteY2" fmla="*/ 768350 h 768350"/>
                <a:gd name="connsiteX3" fmla="*/ 774700 w 774700"/>
                <a:gd name="connsiteY3" fmla="*/ 768350 h 768350"/>
                <a:gd name="connsiteX4" fmla="*/ 774700 w 774700"/>
                <a:gd name="connsiteY4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700" h="768350">
                  <a:moveTo>
                    <a:pt x="774700" y="0"/>
                  </a:moveTo>
                  <a:lnTo>
                    <a:pt x="0" y="0"/>
                  </a:lnTo>
                  <a:lnTo>
                    <a:pt x="0" y="768350"/>
                  </a:lnTo>
                  <a:lnTo>
                    <a:pt x="774700" y="76835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7CCC80-7AF0-4DBB-58B8-6D49DD57324E}"/>
                </a:ext>
              </a:extLst>
            </p:cNvPr>
            <p:cNvSpPr/>
            <p:nvPr/>
          </p:nvSpPr>
          <p:spPr>
            <a:xfrm>
              <a:off x="6868160" y="3175"/>
              <a:ext cx="774699" cy="768350"/>
            </a:xfrm>
            <a:custGeom>
              <a:avLst/>
              <a:gdLst>
                <a:gd name="connsiteX0" fmla="*/ 0 w 774699"/>
                <a:gd name="connsiteY0" fmla="*/ 0 h 768350"/>
                <a:gd name="connsiteX1" fmla="*/ 774700 w 774699"/>
                <a:gd name="connsiteY1" fmla="*/ 0 h 768350"/>
                <a:gd name="connsiteX2" fmla="*/ 774700 w 774699"/>
                <a:gd name="connsiteY2" fmla="*/ 384175 h 768350"/>
                <a:gd name="connsiteX3" fmla="*/ 387350 w 774699"/>
                <a:gd name="connsiteY3" fmla="*/ 768350 h 768350"/>
                <a:gd name="connsiteX4" fmla="*/ 0 w 774699"/>
                <a:gd name="connsiteY4" fmla="*/ 384175 h 768350"/>
                <a:gd name="connsiteX5" fmla="*/ 0 w 774699"/>
                <a:gd name="connsiteY5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699" h="768350">
                  <a:moveTo>
                    <a:pt x="0" y="0"/>
                  </a:moveTo>
                  <a:lnTo>
                    <a:pt x="774700" y="0"/>
                  </a:lnTo>
                  <a:cubicBezTo>
                    <a:pt x="774700" y="0"/>
                    <a:pt x="774700" y="384175"/>
                    <a:pt x="774700" y="384175"/>
                  </a:cubicBezTo>
                  <a:cubicBezTo>
                    <a:pt x="774700" y="596202"/>
                    <a:pt x="601091" y="768350"/>
                    <a:pt x="387350" y="768350"/>
                  </a:cubicBezTo>
                  <a:cubicBezTo>
                    <a:pt x="173609" y="768350"/>
                    <a:pt x="0" y="596202"/>
                    <a:pt x="0" y="3841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2DBE011-5456-AAD3-E8B1-F40DC1A6B600}"/>
                </a:ext>
              </a:extLst>
            </p:cNvPr>
            <p:cNvSpPr/>
            <p:nvPr/>
          </p:nvSpPr>
          <p:spPr>
            <a:xfrm>
              <a:off x="7642796" y="1270"/>
              <a:ext cx="772096" cy="772096"/>
            </a:xfrm>
            <a:custGeom>
              <a:avLst/>
              <a:gdLst>
                <a:gd name="connsiteX0" fmla="*/ 772096 w 772096"/>
                <a:gd name="connsiteY0" fmla="*/ 0 h 772096"/>
                <a:gd name="connsiteX1" fmla="*/ 0 w 772096"/>
                <a:gd name="connsiteY1" fmla="*/ 0 h 772096"/>
                <a:gd name="connsiteX2" fmla="*/ 0 w 772096"/>
                <a:gd name="connsiteY2" fmla="*/ 772097 h 772096"/>
                <a:gd name="connsiteX3" fmla="*/ 772096 w 772096"/>
                <a:gd name="connsiteY3" fmla="*/ 772097 h 772096"/>
                <a:gd name="connsiteX4" fmla="*/ 772096 w 772096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096">
                  <a:moveTo>
                    <a:pt x="772096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72096" y="772097"/>
                  </a:lnTo>
                  <a:lnTo>
                    <a:pt x="772096" y="0"/>
                  </a:lnTo>
                  <a:close/>
                </a:path>
              </a:pathLst>
            </a:custGeom>
            <a:solidFill>
              <a:srgbClr val="ED4F63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8C77A1C-38BC-CF4A-60E4-040E88398931}"/>
                </a:ext>
              </a:extLst>
            </p:cNvPr>
            <p:cNvSpPr/>
            <p:nvPr/>
          </p:nvSpPr>
          <p:spPr>
            <a:xfrm>
              <a:off x="7642859" y="387350"/>
              <a:ext cx="772096" cy="386080"/>
            </a:xfrm>
            <a:custGeom>
              <a:avLst/>
              <a:gdLst>
                <a:gd name="connsiteX0" fmla="*/ 772097 w 772096"/>
                <a:gd name="connsiteY0" fmla="*/ 386080 h 386080"/>
                <a:gd name="connsiteX1" fmla="*/ 0 w 772096"/>
                <a:gd name="connsiteY1" fmla="*/ 386080 h 386080"/>
                <a:gd name="connsiteX2" fmla="*/ 386080 w 772096"/>
                <a:gd name="connsiteY2" fmla="*/ 0 h 386080"/>
                <a:gd name="connsiteX3" fmla="*/ 772097 w 772096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96" h="386080">
                  <a:moveTo>
                    <a:pt x="772097" y="386080"/>
                  </a:moveTo>
                  <a:lnTo>
                    <a:pt x="0" y="386080"/>
                  </a:lnTo>
                  <a:lnTo>
                    <a:pt x="386080" y="0"/>
                  </a:lnTo>
                  <a:lnTo>
                    <a:pt x="772097" y="38608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5881E78-A743-0833-154C-3899B1B3ADFC}"/>
                </a:ext>
              </a:extLst>
            </p:cNvPr>
            <p:cNvSpPr/>
            <p:nvPr/>
          </p:nvSpPr>
          <p:spPr>
            <a:xfrm>
              <a:off x="8028940" y="387350"/>
              <a:ext cx="386016" cy="386080"/>
            </a:xfrm>
            <a:custGeom>
              <a:avLst/>
              <a:gdLst>
                <a:gd name="connsiteX0" fmla="*/ 0 w 386016"/>
                <a:gd name="connsiteY0" fmla="*/ 0 h 386080"/>
                <a:gd name="connsiteX1" fmla="*/ 386016 w 386016"/>
                <a:gd name="connsiteY1" fmla="*/ 386080 h 386080"/>
                <a:gd name="connsiteX2" fmla="*/ 0 w 386016"/>
                <a:gd name="connsiteY2" fmla="*/ 386080 h 386080"/>
                <a:gd name="connsiteX3" fmla="*/ 0 w 386016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16" h="386080">
                  <a:moveTo>
                    <a:pt x="0" y="0"/>
                  </a:moveTo>
                  <a:lnTo>
                    <a:pt x="386016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1BE8F1A-8049-F2AB-B316-9175A013154D}"/>
                </a:ext>
              </a:extLst>
            </p:cNvPr>
            <p:cNvSpPr/>
            <p:nvPr/>
          </p:nvSpPr>
          <p:spPr>
            <a:xfrm>
              <a:off x="8414956" y="1270"/>
              <a:ext cx="760793" cy="772160"/>
            </a:xfrm>
            <a:custGeom>
              <a:avLst/>
              <a:gdLst>
                <a:gd name="connsiteX0" fmla="*/ 0 w 760793"/>
                <a:gd name="connsiteY0" fmla="*/ 0 h 772160"/>
                <a:gd name="connsiteX1" fmla="*/ 760794 w 760793"/>
                <a:gd name="connsiteY1" fmla="*/ 0 h 772160"/>
                <a:gd name="connsiteX2" fmla="*/ 760794 w 760793"/>
                <a:gd name="connsiteY2" fmla="*/ 772160 h 772160"/>
                <a:gd name="connsiteX3" fmla="*/ 0 w 760793"/>
                <a:gd name="connsiteY3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793" h="772160">
                  <a:moveTo>
                    <a:pt x="0" y="0"/>
                  </a:moveTo>
                  <a:lnTo>
                    <a:pt x="760794" y="0"/>
                  </a:lnTo>
                  <a:lnTo>
                    <a:pt x="760794" y="772160"/>
                  </a:lnTo>
                  <a:lnTo>
                    <a:pt x="0" y="772160"/>
                  </a:lnTo>
                  <a:close/>
                </a:path>
              </a:pathLst>
            </a:custGeom>
            <a:solidFill>
              <a:srgbClr val="85BF3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0D00EC0-AFC5-AB4C-E478-252970FB32D2}"/>
                </a:ext>
              </a:extLst>
            </p:cNvPr>
            <p:cNvSpPr/>
            <p:nvPr/>
          </p:nvSpPr>
          <p:spPr>
            <a:xfrm>
              <a:off x="8414956" y="1270"/>
              <a:ext cx="760793" cy="772096"/>
            </a:xfrm>
            <a:custGeom>
              <a:avLst/>
              <a:gdLst>
                <a:gd name="connsiteX0" fmla="*/ 760794 w 760793"/>
                <a:gd name="connsiteY0" fmla="*/ 0 h 772096"/>
                <a:gd name="connsiteX1" fmla="*/ 0 w 760793"/>
                <a:gd name="connsiteY1" fmla="*/ 0 h 772096"/>
                <a:gd name="connsiteX2" fmla="*/ 0 w 760793"/>
                <a:gd name="connsiteY2" fmla="*/ 772097 h 772096"/>
                <a:gd name="connsiteX3" fmla="*/ 760794 w 760793"/>
                <a:gd name="connsiteY3" fmla="*/ 772097 h 772096"/>
                <a:gd name="connsiteX4" fmla="*/ 760794 w 760793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793" h="772096">
                  <a:moveTo>
                    <a:pt x="760794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60794" y="772097"/>
                  </a:lnTo>
                  <a:lnTo>
                    <a:pt x="760794" y="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99B3525-9405-5300-AC77-05BEB321C577}"/>
                </a:ext>
              </a:extLst>
            </p:cNvPr>
            <p:cNvSpPr/>
            <p:nvPr/>
          </p:nvSpPr>
          <p:spPr>
            <a:xfrm>
              <a:off x="8795321" y="1270"/>
              <a:ext cx="380364" cy="772160"/>
            </a:xfrm>
            <a:custGeom>
              <a:avLst/>
              <a:gdLst>
                <a:gd name="connsiteX0" fmla="*/ 0 w 380364"/>
                <a:gd name="connsiteY0" fmla="*/ 772160 h 772160"/>
                <a:gd name="connsiteX1" fmla="*/ 0 w 380364"/>
                <a:gd name="connsiteY1" fmla="*/ 0 h 772160"/>
                <a:gd name="connsiteX2" fmla="*/ 380365 w 380364"/>
                <a:gd name="connsiteY2" fmla="*/ 0 h 772160"/>
                <a:gd name="connsiteX3" fmla="*/ 380365 w 380364"/>
                <a:gd name="connsiteY3" fmla="*/ 386080 h 772160"/>
                <a:gd name="connsiteX4" fmla="*/ 0 w 380364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4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624DB06-C3C4-A026-3C16-E869F3F8F688}"/>
                </a:ext>
              </a:extLst>
            </p:cNvPr>
            <p:cNvSpPr/>
            <p:nvPr/>
          </p:nvSpPr>
          <p:spPr>
            <a:xfrm>
              <a:off x="8414956" y="1270"/>
              <a:ext cx="380365" cy="772160"/>
            </a:xfrm>
            <a:custGeom>
              <a:avLst/>
              <a:gdLst>
                <a:gd name="connsiteX0" fmla="*/ 0 w 380365"/>
                <a:gd name="connsiteY0" fmla="*/ 772160 h 772160"/>
                <a:gd name="connsiteX1" fmla="*/ 0 w 380365"/>
                <a:gd name="connsiteY1" fmla="*/ 0 h 772160"/>
                <a:gd name="connsiteX2" fmla="*/ 380365 w 380365"/>
                <a:gd name="connsiteY2" fmla="*/ 0 h 772160"/>
                <a:gd name="connsiteX3" fmla="*/ 380365 w 380365"/>
                <a:gd name="connsiteY3" fmla="*/ 386080 h 772160"/>
                <a:gd name="connsiteX4" fmla="*/ 0 w 380365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5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2B2D5221-A9D1-9B31-84B2-F56461B06F70}"/>
                </a:ext>
              </a:extLst>
            </p:cNvPr>
            <p:cNvSpPr/>
            <p:nvPr/>
          </p:nvSpPr>
          <p:spPr>
            <a:xfrm>
              <a:off x="9175750" y="0"/>
              <a:ext cx="774700" cy="774700"/>
            </a:xfrm>
            <a:custGeom>
              <a:avLst/>
              <a:gdLst>
                <a:gd name="connsiteX0" fmla="*/ 774700 w 774700"/>
                <a:gd name="connsiteY0" fmla="*/ 0 h 774700"/>
                <a:gd name="connsiteX1" fmla="*/ 0 w 774700"/>
                <a:gd name="connsiteY1" fmla="*/ 774700 h 774700"/>
                <a:gd name="connsiteX2" fmla="*/ 774700 w 774700"/>
                <a:gd name="connsiteY2" fmla="*/ 774700 h 774700"/>
                <a:gd name="connsiteX3" fmla="*/ 774700 w 774700"/>
                <a:gd name="connsiteY3" fmla="*/ 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774700">
                  <a:moveTo>
                    <a:pt x="774700" y="0"/>
                  </a:moveTo>
                  <a:lnTo>
                    <a:pt x="0" y="774700"/>
                  </a:lnTo>
                  <a:lnTo>
                    <a:pt x="774700" y="77470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56323173-97CF-91FE-EAB6-E92C0DD6AE0F}"/>
                </a:ext>
              </a:extLst>
            </p:cNvPr>
            <p:cNvSpPr/>
            <p:nvPr/>
          </p:nvSpPr>
          <p:spPr>
            <a:xfrm>
              <a:off x="9638410" y="462661"/>
              <a:ext cx="312039" cy="312038"/>
            </a:xfrm>
            <a:custGeom>
              <a:avLst/>
              <a:gdLst>
                <a:gd name="connsiteX0" fmla="*/ 312039 w 312039"/>
                <a:gd name="connsiteY0" fmla="*/ 0 h 312038"/>
                <a:gd name="connsiteX1" fmla="*/ 0 w 312039"/>
                <a:gd name="connsiteY1" fmla="*/ 312039 h 312038"/>
                <a:gd name="connsiteX2" fmla="*/ 312039 w 312039"/>
                <a:gd name="connsiteY2" fmla="*/ 312039 h 312038"/>
                <a:gd name="connsiteX3" fmla="*/ 312039 w 312039"/>
                <a:gd name="connsiteY3" fmla="*/ 0 h 31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39" h="312038">
                  <a:moveTo>
                    <a:pt x="312039" y="0"/>
                  </a:moveTo>
                  <a:lnTo>
                    <a:pt x="0" y="312039"/>
                  </a:lnTo>
                  <a:lnTo>
                    <a:pt x="312039" y="312039"/>
                  </a:lnTo>
                  <a:lnTo>
                    <a:pt x="312039" y="0"/>
                  </a:lnTo>
                  <a:close/>
                </a:path>
              </a:pathLst>
            </a:custGeom>
            <a:solidFill>
              <a:srgbClr val="F17B8A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grpSp>
          <p:nvGrpSpPr>
            <p:cNvPr id="393" name="Graphic 19">
              <a:extLst>
                <a:ext uri="{FF2B5EF4-FFF2-40B4-BE49-F238E27FC236}">
                  <a16:creationId xmlns:a16="http://schemas.microsoft.com/office/drawing/2014/main" id="{983A593E-49A6-6683-C1EC-6C15313CA74B}"/>
                </a:ext>
              </a:extLst>
            </p:cNvPr>
            <p:cNvGrpSpPr/>
            <p:nvPr/>
          </p:nvGrpSpPr>
          <p:grpSpPr>
            <a:xfrm>
              <a:off x="9950577" y="2095"/>
              <a:ext cx="774572" cy="774509"/>
              <a:chOff x="8756777" y="2095"/>
              <a:chExt cx="774572" cy="774509"/>
            </a:xfrm>
          </p:grpSpPr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22CD5D37-0F7B-C138-5BC6-AB1884D4519E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774573 w 774572"/>
                  <a:gd name="connsiteY0" fmla="*/ 774510 h 774509"/>
                  <a:gd name="connsiteX1" fmla="*/ 774573 w 774572"/>
                  <a:gd name="connsiteY1" fmla="*/ 0 h 774509"/>
                  <a:gd name="connsiteX2" fmla="*/ 0 w 774572"/>
                  <a:gd name="connsiteY2" fmla="*/ 0 h 774509"/>
                  <a:gd name="connsiteX3" fmla="*/ 0 w 774572"/>
                  <a:gd name="connsiteY3" fmla="*/ 774510 h 774509"/>
                  <a:gd name="connsiteX4" fmla="*/ 774573 w 774572"/>
                  <a:gd name="connsiteY4" fmla="*/ 774510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774573" y="774510"/>
                    </a:moveTo>
                    <a:lnTo>
                      <a:pt x="774573" y="0"/>
                    </a:lnTo>
                    <a:lnTo>
                      <a:pt x="0" y="0"/>
                    </a:lnTo>
                    <a:lnTo>
                      <a:pt x="0" y="774510"/>
                    </a:lnTo>
                    <a:lnTo>
                      <a:pt x="774573" y="774510"/>
                    </a:lnTo>
                    <a:close/>
                  </a:path>
                </a:pathLst>
              </a:custGeom>
              <a:solidFill>
                <a:srgbClr val="F4F4F4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5B59C12A-4A5B-5806-8FB5-93E507B46230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0 w 774572"/>
                  <a:gd name="connsiteY0" fmla="*/ 753555 h 774509"/>
                  <a:gd name="connsiteX1" fmla="*/ 0 w 774572"/>
                  <a:gd name="connsiteY1" fmla="*/ 774510 h 774509"/>
                  <a:gd name="connsiteX2" fmla="*/ 774573 w 774572"/>
                  <a:gd name="connsiteY2" fmla="*/ 0 h 774509"/>
                  <a:gd name="connsiteX3" fmla="*/ 753618 w 774572"/>
                  <a:gd name="connsiteY3" fmla="*/ 0 h 774509"/>
                  <a:gd name="connsiteX4" fmla="*/ 0 w 774572"/>
                  <a:gd name="connsiteY4" fmla="*/ 753618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0" y="753555"/>
                    </a:moveTo>
                    <a:lnTo>
                      <a:pt x="0" y="774510"/>
                    </a:lnTo>
                    <a:cubicBezTo>
                      <a:pt x="427101" y="774510"/>
                      <a:pt x="774573" y="427038"/>
                      <a:pt x="774573" y="0"/>
                    </a:cubicBezTo>
                    <a:lnTo>
                      <a:pt x="753618" y="0"/>
                    </a:lnTo>
                    <a:cubicBezTo>
                      <a:pt x="753618" y="415544"/>
                      <a:pt x="415544" y="753618"/>
                      <a:pt x="0" y="753618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C7A3C74E-137F-9079-E03B-09DA69D3E4A1}"/>
                  </a:ext>
                </a:extLst>
              </p:cNvPr>
              <p:cNvSpPr/>
              <p:nvPr/>
            </p:nvSpPr>
            <p:spPr>
              <a:xfrm>
                <a:off x="8756777" y="2095"/>
                <a:ext cx="584517" cy="584517"/>
              </a:xfrm>
              <a:custGeom>
                <a:avLst/>
                <a:gdLst>
                  <a:gd name="connsiteX0" fmla="*/ 0 w 584517"/>
                  <a:gd name="connsiteY0" fmla="*/ 563563 h 584517"/>
                  <a:gd name="connsiteX1" fmla="*/ 0 w 584517"/>
                  <a:gd name="connsiteY1" fmla="*/ 584518 h 584517"/>
                  <a:gd name="connsiteX2" fmla="*/ 584517 w 584517"/>
                  <a:gd name="connsiteY2" fmla="*/ 0 h 584517"/>
                  <a:gd name="connsiteX3" fmla="*/ 563563 w 584517"/>
                  <a:gd name="connsiteY3" fmla="*/ 0 h 584517"/>
                  <a:gd name="connsiteX4" fmla="*/ 0 w 584517"/>
                  <a:gd name="connsiteY4" fmla="*/ 563563 h 58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17" h="584517">
                    <a:moveTo>
                      <a:pt x="0" y="563563"/>
                    </a:moveTo>
                    <a:lnTo>
                      <a:pt x="0" y="584518"/>
                    </a:lnTo>
                    <a:cubicBezTo>
                      <a:pt x="322326" y="584518"/>
                      <a:pt x="584517" y="322263"/>
                      <a:pt x="584517" y="0"/>
                    </a:cubicBezTo>
                    <a:lnTo>
                      <a:pt x="563563" y="0"/>
                    </a:lnTo>
                    <a:cubicBezTo>
                      <a:pt x="563563" y="310769"/>
                      <a:pt x="310769" y="563563"/>
                      <a:pt x="0" y="563563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5FA06224-1E49-1A26-6F75-192CA557BA19}"/>
                  </a:ext>
                </a:extLst>
              </p:cNvPr>
              <p:cNvSpPr/>
              <p:nvPr/>
            </p:nvSpPr>
            <p:spPr>
              <a:xfrm>
                <a:off x="8756777" y="2095"/>
                <a:ext cx="392493" cy="392493"/>
              </a:xfrm>
              <a:custGeom>
                <a:avLst/>
                <a:gdLst>
                  <a:gd name="connsiteX0" fmla="*/ 0 w 392493"/>
                  <a:gd name="connsiteY0" fmla="*/ 371539 h 392493"/>
                  <a:gd name="connsiteX1" fmla="*/ 0 w 392493"/>
                  <a:gd name="connsiteY1" fmla="*/ 392494 h 392493"/>
                  <a:gd name="connsiteX2" fmla="*/ 392494 w 392493"/>
                  <a:gd name="connsiteY2" fmla="*/ 0 h 392493"/>
                  <a:gd name="connsiteX3" fmla="*/ 371539 w 392493"/>
                  <a:gd name="connsiteY3" fmla="*/ 0 h 392493"/>
                  <a:gd name="connsiteX4" fmla="*/ 0 w 392493"/>
                  <a:gd name="connsiteY4" fmla="*/ 371539 h 39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93" h="392493">
                    <a:moveTo>
                      <a:pt x="0" y="371539"/>
                    </a:moveTo>
                    <a:lnTo>
                      <a:pt x="0" y="392494"/>
                    </a:lnTo>
                    <a:cubicBezTo>
                      <a:pt x="216408" y="392494"/>
                      <a:pt x="392494" y="216408"/>
                      <a:pt x="392494" y="0"/>
                    </a:cubicBezTo>
                    <a:lnTo>
                      <a:pt x="371539" y="0"/>
                    </a:lnTo>
                    <a:cubicBezTo>
                      <a:pt x="371539" y="204914"/>
                      <a:pt x="204851" y="371539"/>
                      <a:pt x="0" y="37153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F600FAFA-BA13-7A48-A7B0-5A1CF2D39E6B}"/>
                  </a:ext>
                </a:extLst>
              </p:cNvPr>
              <p:cNvSpPr/>
              <p:nvPr/>
            </p:nvSpPr>
            <p:spPr>
              <a:xfrm>
                <a:off x="8756777" y="2095"/>
                <a:ext cx="226313" cy="226314"/>
              </a:xfrm>
              <a:custGeom>
                <a:avLst/>
                <a:gdLst>
                  <a:gd name="connsiteX0" fmla="*/ 0 w 226313"/>
                  <a:gd name="connsiteY0" fmla="*/ 205359 h 226314"/>
                  <a:gd name="connsiteX1" fmla="*/ 0 w 226313"/>
                  <a:gd name="connsiteY1" fmla="*/ 226314 h 226314"/>
                  <a:gd name="connsiteX2" fmla="*/ 226314 w 226313"/>
                  <a:gd name="connsiteY2" fmla="*/ 0 h 226314"/>
                  <a:gd name="connsiteX3" fmla="*/ 205359 w 226313"/>
                  <a:gd name="connsiteY3" fmla="*/ 0 h 226314"/>
                  <a:gd name="connsiteX4" fmla="*/ 0 w 226313"/>
                  <a:gd name="connsiteY4" fmla="*/ 205359 h 2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13" h="226314">
                    <a:moveTo>
                      <a:pt x="0" y="205359"/>
                    </a:moveTo>
                    <a:lnTo>
                      <a:pt x="0" y="226314"/>
                    </a:lnTo>
                    <a:cubicBezTo>
                      <a:pt x="124777" y="226314"/>
                      <a:pt x="226314" y="124778"/>
                      <a:pt x="226314" y="0"/>
                    </a:cubicBezTo>
                    <a:lnTo>
                      <a:pt x="205359" y="0"/>
                    </a:lnTo>
                    <a:cubicBezTo>
                      <a:pt x="205359" y="113284"/>
                      <a:pt x="113220" y="205359"/>
                      <a:pt x="0" y="20535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EB65D20-A7F2-F3CE-FC4C-C3B25308FF6C}"/>
              </a:ext>
            </a:extLst>
          </p:cNvPr>
          <p:cNvGrpSpPr/>
          <p:nvPr userDrawn="1"/>
        </p:nvGrpSpPr>
        <p:grpSpPr>
          <a:xfrm rot="10800000" flipH="1">
            <a:off x="2430337" y="6448584"/>
            <a:ext cx="2440432" cy="409416"/>
            <a:chOff x="6096000" y="0"/>
            <a:chExt cx="4629149" cy="776604"/>
          </a:xfrm>
        </p:grpSpPr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4AD2000-223B-4BD9-01F9-1520E91266C7}"/>
                </a:ext>
              </a:extLst>
            </p:cNvPr>
            <p:cNvSpPr/>
            <p:nvPr/>
          </p:nvSpPr>
          <p:spPr>
            <a:xfrm>
              <a:off x="6096000" y="1270"/>
              <a:ext cx="772096" cy="772160"/>
            </a:xfrm>
            <a:custGeom>
              <a:avLst/>
              <a:gdLst>
                <a:gd name="connsiteX0" fmla="*/ 0 w 772096"/>
                <a:gd name="connsiteY0" fmla="*/ 772160 h 772160"/>
                <a:gd name="connsiteX1" fmla="*/ 772097 w 772096"/>
                <a:gd name="connsiteY1" fmla="*/ 772160 h 772160"/>
                <a:gd name="connsiteX2" fmla="*/ 772097 w 772096"/>
                <a:gd name="connsiteY2" fmla="*/ 0 h 772160"/>
                <a:gd name="connsiteX3" fmla="*/ 0 w 772096"/>
                <a:gd name="connsiteY3" fmla="*/ 0 h 772160"/>
                <a:gd name="connsiteX4" fmla="*/ 0 w 772096"/>
                <a:gd name="connsiteY4" fmla="*/ 772097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160">
                  <a:moveTo>
                    <a:pt x="0" y="772160"/>
                  </a:moveTo>
                  <a:lnTo>
                    <a:pt x="772097" y="772160"/>
                  </a:lnTo>
                  <a:lnTo>
                    <a:pt x="772097" y="0"/>
                  </a:lnTo>
                  <a:lnTo>
                    <a:pt x="0" y="0"/>
                  </a:lnTo>
                  <a:lnTo>
                    <a:pt x="0" y="772097"/>
                  </a:lnTo>
                  <a:close/>
                </a:path>
              </a:pathLst>
            </a:custGeom>
            <a:solidFill>
              <a:srgbClr val="F17B8A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2D0696F-A516-F38D-9FF7-6B72E33799A2}"/>
                </a:ext>
              </a:extLst>
            </p:cNvPr>
            <p:cNvSpPr/>
            <p:nvPr/>
          </p:nvSpPr>
          <p:spPr>
            <a:xfrm>
              <a:off x="6096063" y="386841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2 h 128841"/>
                <a:gd name="connsiteX3" fmla="*/ 772097 w 772096"/>
                <a:gd name="connsiteY3" fmla="*/ 128842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2"/>
                  </a:lnTo>
                  <a:lnTo>
                    <a:pt x="772097" y="128842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06EE2EA-9F95-4F22-9E99-7AAAC20C2CCF}"/>
                </a:ext>
              </a:extLst>
            </p:cNvPr>
            <p:cNvSpPr/>
            <p:nvPr/>
          </p:nvSpPr>
          <p:spPr>
            <a:xfrm>
              <a:off x="6096063" y="129095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1 h 128841"/>
                <a:gd name="connsiteX3" fmla="*/ 772097 w 772096"/>
                <a:gd name="connsiteY3" fmla="*/ 128841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1"/>
                  </a:lnTo>
                  <a:lnTo>
                    <a:pt x="772097" y="128841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E152D93-668E-8C62-86BB-FF85B3F46583}"/>
                </a:ext>
              </a:extLst>
            </p:cNvPr>
            <p:cNvSpPr/>
            <p:nvPr/>
          </p:nvSpPr>
          <p:spPr>
            <a:xfrm>
              <a:off x="6868096" y="3175"/>
              <a:ext cx="774700" cy="768350"/>
            </a:xfrm>
            <a:custGeom>
              <a:avLst/>
              <a:gdLst>
                <a:gd name="connsiteX0" fmla="*/ 774700 w 774700"/>
                <a:gd name="connsiteY0" fmla="*/ 0 h 768350"/>
                <a:gd name="connsiteX1" fmla="*/ 0 w 774700"/>
                <a:gd name="connsiteY1" fmla="*/ 0 h 768350"/>
                <a:gd name="connsiteX2" fmla="*/ 0 w 774700"/>
                <a:gd name="connsiteY2" fmla="*/ 768350 h 768350"/>
                <a:gd name="connsiteX3" fmla="*/ 774700 w 774700"/>
                <a:gd name="connsiteY3" fmla="*/ 768350 h 768350"/>
                <a:gd name="connsiteX4" fmla="*/ 774700 w 774700"/>
                <a:gd name="connsiteY4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700" h="768350">
                  <a:moveTo>
                    <a:pt x="774700" y="0"/>
                  </a:moveTo>
                  <a:lnTo>
                    <a:pt x="0" y="0"/>
                  </a:lnTo>
                  <a:lnTo>
                    <a:pt x="0" y="768350"/>
                  </a:lnTo>
                  <a:lnTo>
                    <a:pt x="774700" y="76835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C4DFF1FC-9E0B-A0E7-8299-3DA9A53F66C7}"/>
                </a:ext>
              </a:extLst>
            </p:cNvPr>
            <p:cNvSpPr/>
            <p:nvPr/>
          </p:nvSpPr>
          <p:spPr>
            <a:xfrm>
              <a:off x="6868160" y="3175"/>
              <a:ext cx="774699" cy="768350"/>
            </a:xfrm>
            <a:custGeom>
              <a:avLst/>
              <a:gdLst>
                <a:gd name="connsiteX0" fmla="*/ 0 w 774699"/>
                <a:gd name="connsiteY0" fmla="*/ 0 h 768350"/>
                <a:gd name="connsiteX1" fmla="*/ 774700 w 774699"/>
                <a:gd name="connsiteY1" fmla="*/ 0 h 768350"/>
                <a:gd name="connsiteX2" fmla="*/ 774700 w 774699"/>
                <a:gd name="connsiteY2" fmla="*/ 384175 h 768350"/>
                <a:gd name="connsiteX3" fmla="*/ 387350 w 774699"/>
                <a:gd name="connsiteY3" fmla="*/ 768350 h 768350"/>
                <a:gd name="connsiteX4" fmla="*/ 0 w 774699"/>
                <a:gd name="connsiteY4" fmla="*/ 384175 h 768350"/>
                <a:gd name="connsiteX5" fmla="*/ 0 w 774699"/>
                <a:gd name="connsiteY5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699" h="768350">
                  <a:moveTo>
                    <a:pt x="0" y="0"/>
                  </a:moveTo>
                  <a:lnTo>
                    <a:pt x="774700" y="0"/>
                  </a:lnTo>
                  <a:cubicBezTo>
                    <a:pt x="774700" y="0"/>
                    <a:pt x="774700" y="384175"/>
                    <a:pt x="774700" y="384175"/>
                  </a:cubicBezTo>
                  <a:cubicBezTo>
                    <a:pt x="774700" y="596202"/>
                    <a:pt x="601091" y="768350"/>
                    <a:pt x="387350" y="768350"/>
                  </a:cubicBezTo>
                  <a:cubicBezTo>
                    <a:pt x="173609" y="768350"/>
                    <a:pt x="0" y="596202"/>
                    <a:pt x="0" y="3841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18EE606-81BF-D7A2-6B11-FC973D3683EF}"/>
                </a:ext>
              </a:extLst>
            </p:cNvPr>
            <p:cNvSpPr/>
            <p:nvPr/>
          </p:nvSpPr>
          <p:spPr>
            <a:xfrm>
              <a:off x="7642796" y="1270"/>
              <a:ext cx="772096" cy="772096"/>
            </a:xfrm>
            <a:custGeom>
              <a:avLst/>
              <a:gdLst>
                <a:gd name="connsiteX0" fmla="*/ 772096 w 772096"/>
                <a:gd name="connsiteY0" fmla="*/ 0 h 772096"/>
                <a:gd name="connsiteX1" fmla="*/ 0 w 772096"/>
                <a:gd name="connsiteY1" fmla="*/ 0 h 772096"/>
                <a:gd name="connsiteX2" fmla="*/ 0 w 772096"/>
                <a:gd name="connsiteY2" fmla="*/ 772097 h 772096"/>
                <a:gd name="connsiteX3" fmla="*/ 772096 w 772096"/>
                <a:gd name="connsiteY3" fmla="*/ 772097 h 772096"/>
                <a:gd name="connsiteX4" fmla="*/ 772096 w 772096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096">
                  <a:moveTo>
                    <a:pt x="772096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72096" y="772097"/>
                  </a:lnTo>
                  <a:lnTo>
                    <a:pt x="772096" y="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2A05064-F720-E247-7B51-A1F00AA37511}"/>
                </a:ext>
              </a:extLst>
            </p:cNvPr>
            <p:cNvSpPr/>
            <p:nvPr/>
          </p:nvSpPr>
          <p:spPr>
            <a:xfrm>
              <a:off x="7642859" y="387350"/>
              <a:ext cx="772096" cy="386080"/>
            </a:xfrm>
            <a:custGeom>
              <a:avLst/>
              <a:gdLst>
                <a:gd name="connsiteX0" fmla="*/ 772097 w 772096"/>
                <a:gd name="connsiteY0" fmla="*/ 386080 h 386080"/>
                <a:gd name="connsiteX1" fmla="*/ 0 w 772096"/>
                <a:gd name="connsiteY1" fmla="*/ 386080 h 386080"/>
                <a:gd name="connsiteX2" fmla="*/ 386080 w 772096"/>
                <a:gd name="connsiteY2" fmla="*/ 0 h 386080"/>
                <a:gd name="connsiteX3" fmla="*/ 772097 w 772096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96" h="386080">
                  <a:moveTo>
                    <a:pt x="772097" y="386080"/>
                  </a:moveTo>
                  <a:lnTo>
                    <a:pt x="0" y="386080"/>
                  </a:lnTo>
                  <a:lnTo>
                    <a:pt x="386080" y="0"/>
                  </a:lnTo>
                  <a:lnTo>
                    <a:pt x="772097" y="386080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88DB275-8C0E-CCA9-E947-C21AD61B7E6F}"/>
                </a:ext>
              </a:extLst>
            </p:cNvPr>
            <p:cNvSpPr/>
            <p:nvPr/>
          </p:nvSpPr>
          <p:spPr>
            <a:xfrm>
              <a:off x="8028940" y="387350"/>
              <a:ext cx="386016" cy="386080"/>
            </a:xfrm>
            <a:custGeom>
              <a:avLst/>
              <a:gdLst>
                <a:gd name="connsiteX0" fmla="*/ 0 w 386016"/>
                <a:gd name="connsiteY0" fmla="*/ 0 h 386080"/>
                <a:gd name="connsiteX1" fmla="*/ 386016 w 386016"/>
                <a:gd name="connsiteY1" fmla="*/ 386080 h 386080"/>
                <a:gd name="connsiteX2" fmla="*/ 0 w 386016"/>
                <a:gd name="connsiteY2" fmla="*/ 386080 h 386080"/>
                <a:gd name="connsiteX3" fmla="*/ 0 w 386016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16" h="386080">
                  <a:moveTo>
                    <a:pt x="0" y="0"/>
                  </a:moveTo>
                  <a:lnTo>
                    <a:pt x="386016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F2B2A67-952A-5449-4421-79D2663C6DA0}"/>
                </a:ext>
              </a:extLst>
            </p:cNvPr>
            <p:cNvSpPr/>
            <p:nvPr/>
          </p:nvSpPr>
          <p:spPr>
            <a:xfrm>
              <a:off x="8414956" y="1270"/>
              <a:ext cx="760793" cy="772160"/>
            </a:xfrm>
            <a:custGeom>
              <a:avLst/>
              <a:gdLst>
                <a:gd name="connsiteX0" fmla="*/ 0 w 760793"/>
                <a:gd name="connsiteY0" fmla="*/ 0 h 772160"/>
                <a:gd name="connsiteX1" fmla="*/ 760794 w 760793"/>
                <a:gd name="connsiteY1" fmla="*/ 0 h 772160"/>
                <a:gd name="connsiteX2" fmla="*/ 760794 w 760793"/>
                <a:gd name="connsiteY2" fmla="*/ 772160 h 772160"/>
                <a:gd name="connsiteX3" fmla="*/ 0 w 760793"/>
                <a:gd name="connsiteY3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793" h="772160">
                  <a:moveTo>
                    <a:pt x="0" y="0"/>
                  </a:moveTo>
                  <a:lnTo>
                    <a:pt x="760794" y="0"/>
                  </a:lnTo>
                  <a:lnTo>
                    <a:pt x="760794" y="772160"/>
                  </a:lnTo>
                  <a:lnTo>
                    <a:pt x="0" y="772160"/>
                  </a:lnTo>
                  <a:close/>
                </a:path>
              </a:pathLst>
            </a:custGeom>
            <a:solidFill>
              <a:srgbClr val="85BF3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D5EE9AB-468B-CB64-4A07-C9EC699055CE}"/>
                </a:ext>
              </a:extLst>
            </p:cNvPr>
            <p:cNvSpPr/>
            <p:nvPr/>
          </p:nvSpPr>
          <p:spPr>
            <a:xfrm>
              <a:off x="8414956" y="1270"/>
              <a:ext cx="760793" cy="772096"/>
            </a:xfrm>
            <a:custGeom>
              <a:avLst/>
              <a:gdLst>
                <a:gd name="connsiteX0" fmla="*/ 760794 w 760793"/>
                <a:gd name="connsiteY0" fmla="*/ 0 h 772096"/>
                <a:gd name="connsiteX1" fmla="*/ 0 w 760793"/>
                <a:gd name="connsiteY1" fmla="*/ 0 h 772096"/>
                <a:gd name="connsiteX2" fmla="*/ 0 w 760793"/>
                <a:gd name="connsiteY2" fmla="*/ 772097 h 772096"/>
                <a:gd name="connsiteX3" fmla="*/ 760794 w 760793"/>
                <a:gd name="connsiteY3" fmla="*/ 772097 h 772096"/>
                <a:gd name="connsiteX4" fmla="*/ 760794 w 760793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793" h="772096">
                  <a:moveTo>
                    <a:pt x="760794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60794" y="772097"/>
                  </a:lnTo>
                  <a:lnTo>
                    <a:pt x="760794" y="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36AC772-9C7D-AFC4-66DC-BC6A368155F1}"/>
                </a:ext>
              </a:extLst>
            </p:cNvPr>
            <p:cNvSpPr/>
            <p:nvPr/>
          </p:nvSpPr>
          <p:spPr>
            <a:xfrm>
              <a:off x="8795321" y="1270"/>
              <a:ext cx="380364" cy="772160"/>
            </a:xfrm>
            <a:custGeom>
              <a:avLst/>
              <a:gdLst>
                <a:gd name="connsiteX0" fmla="*/ 0 w 380364"/>
                <a:gd name="connsiteY0" fmla="*/ 772160 h 772160"/>
                <a:gd name="connsiteX1" fmla="*/ 0 w 380364"/>
                <a:gd name="connsiteY1" fmla="*/ 0 h 772160"/>
                <a:gd name="connsiteX2" fmla="*/ 380365 w 380364"/>
                <a:gd name="connsiteY2" fmla="*/ 0 h 772160"/>
                <a:gd name="connsiteX3" fmla="*/ 380365 w 380364"/>
                <a:gd name="connsiteY3" fmla="*/ 386080 h 772160"/>
                <a:gd name="connsiteX4" fmla="*/ 0 w 380364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4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EDDC4BA-909F-37A1-E450-580DAF97CEC8}"/>
                </a:ext>
              </a:extLst>
            </p:cNvPr>
            <p:cNvSpPr/>
            <p:nvPr/>
          </p:nvSpPr>
          <p:spPr>
            <a:xfrm>
              <a:off x="8414956" y="1270"/>
              <a:ext cx="380365" cy="772160"/>
            </a:xfrm>
            <a:custGeom>
              <a:avLst/>
              <a:gdLst>
                <a:gd name="connsiteX0" fmla="*/ 0 w 380365"/>
                <a:gd name="connsiteY0" fmla="*/ 772160 h 772160"/>
                <a:gd name="connsiteX1" fmla="*/ 0 w 380365"/>
                <a:gd name="connsiteY1" fmla="*/ 0 h 772160"/>
                <a:gd name="connsiteX2" fmla="*/ 380365 w 380365"/>
                <a:gd name="connsiteY2" fmla="*/ 0 h 772160"/>
                <a:gd name="connsiteX3" fmla="*/ 380365 w 380365"/>
                <a:gd name="connsiteY3" fmla="*/ 386080 h 772160"/>
                <a:gd name="connsiteX4" fmla="*/ 0 w 380365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5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E8A671EE-D402-60C6-F677-ADB2E1524FEC}"/>
                </a:ext>
              </a:extLst>
            </p:cNvPr>
            <p:cNvSpPr/>
            <p:nvPr/>
          </p:nvSpPr>
          <p:spPr>
            <a:xfrm>
              <a:off x="9175750" y="0"/>
              <a:ext cx="774700" cy="774700"/>
            </a:xfrm>
            <a:custGeom>
              <a:avLst/>
              <a:gdLst>
                <a:gd name="connsiteX0" fmla="*/ 774700 w 774700"/>
                <a:gd name="connsiteY0" fmla="*/ 0 h 774700"/>
                <a:gd name="connsiteX1" fmla="*/ 0 w 774700"/>
                <a:gd name="connsiteY1" fmla="*/ 774700 h 774700"/>
                <a:gd name="connsiteX2" fmla="*/ 774700 w 774700"/>
                <a:gd name="connsiteY2" fmla="*/ 774700 h 774700"/>
                <a:gd name="connsiteX3" fmla="*/ 774700 w 774700"/>
                <a:gd name="connsiteY3" fmla="*/ 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774700">
                  <a:moveTo>
                    <a:pt x="774700" y="0"/>
                  </a:moveTo>
                  <a:lnTo>
                    <a:pt x="0" y="774700"/>
                  </a:lnTo>
                  <a:lnTo>
                    <a:pt x="774700" y="77470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8E4E21C-DA1D-BBE4-8B80-D330D455F70B}"/>
                </a:ext>
              </a:extLst>
            </p:cNvPr>
            <p:cNvSpPr/>
            <p:nvPr/>
          </p:nvSpPr>
          <p:spPr>
            <a:xfrm>
              <a:off x="9638410" y="462661"/>
              <a:ext cx="312039" cy="312038"/>
            </a:xfrm>
            <a:custGeom>
              <a:avLst/>
              <a:gdLst>
                <a:gd name="connsiteX0" fmla="*/ 312039 w 312039"/>
                <a:gd name="connsiteY0" fmla="*/ 0 h 312038"/>
                <a:gd name="connsiteX1" fmla="*/ 0 w 312039"/>
                <a:gd name="connsiteY1" fmla="*/ 312039 h 312038"/>
                <a:gd name="connsiteX2" fmla="*/ 312039 w 312039"/>
                <a:gd name="connsiteY2" fmla="*/ 312039 h 312038"/>
                <a:gd name="connsiteX3" fmla="*/ 312039 w 312039"/>
                <a:gd name="connsiteY3" fmla="*/ 0 h 31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39" h="312038">
                  <a:moveTo>
                    <a:pt x="312039" y="0"/>
                  </a:moveTo>
                  <a:lnTo>
                    <a:pt x="0" y="312039"/>
                  </a:lnTo>
                  <a:lnTo>
                    <a:pt x="312039" y="312039"/>
                  </a:lnTo>
                  <a:lnTo>
                    <a:pt x="312039" y="0"/>
                  </a:lnTo>
                  <a:close/>
                </a:path>
              </a:pathLst>
            </a:custGeom>
            <a:solidFill>
              <a:srgbClr val="F17B8A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grpSp>
          <p:nvGrpSpPr>
            <p:cNvPr id="373" name="Graphic 19">
              <a:extLst>
                <a:ext uri="{FF2B5EF4-FFF2-40B4-BE49-F238E27FC236}">
                  <a16:creationId xmlns:a16="http://schemas.microsoft.com/office/drawing/2014/main" id="{2AC5816E-931B-B40F-E346-3D659E9D175F}"/>
                </a:ext>
              </a:extLst>
            </p:cNvPr>
            <p:cNvGrpSpPr/>
            <p:nvPr/>
          </p:nvGrpSpPr>
          <p:grpSpPr>
            <a:xfrm>
              <a:off x="9950577" y="2095"/>
              <a:ext cx="774572" cy="774509"/>
              <a:chOff x="8756777" y="2095"/>
              <a:chExt cx="774572" cy="774509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AD00450-B040-83C9-C638-943970CFE1DE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774573 w 774572"/>
                  <a:gd name="connsiteY0" fmla="*/ 774510 h 774509"/>
                  <a:gd name="connsiteX1" fmla="*/ 774573 w 774572"/>
                  <a:gd name="connsiteY1" fmla="*/ 0 h 774509"/>
                  <a:gd name="connsiteX2" fmla="*/ 0 w 774572"/>
                  <a:gd name="connsiteY2" fmla="*/ 0 h 774509"/>
                  <a:gd name="connsiteX3" fmla="*/ 0 w 774572"/>
                  <a:gd name="connsiteY3" fmla="*/ 774510 h 774509"/>
                  <a:gd name="connsiteX4" fmla="*/ 774573 w 774572"/>
                  <a:gd name="connsiteY4" fmla="*/ 774510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774573" y="774510"/>
                    </a:moveTo>
                    <a:lnTo>
                      <a:pt x="774573" y="0"/>
                    </a:lnTo>
                    <a:lnTo>
                      <a:pt x="0" y="0"/>
                    </a:lnTo>
                    <a:lnTo>
                      <a:pt x="0" y="774510"/>
                    </a:lnTo>
                    <a:lnTo>
                      <a:pt x="774573" y="774510"/>
                    </a:lnTo>
                    <a:close/>
                  </a:path>
                </a:pathLst>
              </a:custGeom>
              <a:solidFill>
                <a:srgbClr val="F4F4F4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F77664B8-A15A-28F3-D218-9734ACAA54F1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0 w 774572"/>
                  <a:gd name="connsiteY0" fmla="*/ 753555 h 774509"/>
                  <a:gd name="connsiteX1" fmla="*/ 0 w 774572"/>
                  <a:gd name="connsiteY1" fmla="*/ 774510 h 774509"/>
                  <a:gd name="connsiteX2" fmla="*/ 774573 w 774572"/>
                  <a:gd name="connsiteY2" fmla="*/ 0 h 774509"/>
                  <a:gd name="connsiteX3" fmla="*/ 753618 w 774572"/>
                  <a:gd name="connsiteY3" fmla="*/ 0 h 774509"/>
                  <a:gd name="connsiteX4" fmla="*/ 0 w 774572"/>
                  <a:gd name="connsiteY4" fmla="*/ 753618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0" y="753555"/>
                    </a:moveTo>
                    <a:lnTo>
                      <a:pt x="0" y="774510"/>
                    </a:lnTo>
                    <a:cubicBezTo>
                      <a:pt x="427101" y="774510"/>
                      <a:pt x="774573" y="427038"/>
                      <a:pt x="774573" y="0"/>
                    </a:cubicBezTo>
                    <a:lnTo>
                      <a:pt x="753618" y="0"/>
                    </a:lnTo>
                    <a:cubicBezTo>
                      <a:pt x="753618" y="415544"/>
                      <a:pt x="415544" y="753618"/>
                      <a:pt x="0" y="753618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CCDFAAE3-84BB-7351-E639-6120D29E65E6}"/>
                  </a:ext>
                </a:extLst>
              </p:cNvPr>
              <p:cNvSpPr/>
              <p:nvPr/>
            </p:nvSpPr>
            <p:spPr>
              <a:xfrm>
                <a:off x="8756777" y="2095"/>
                <a:ext cx="584517" cy="584517"/>
              </a:xfrm>
              <a:custGeom>
                <a:avLst/>
                <a:gdLst>
                  <a:gd name="connsiteX0" fmla="*/ 0 w 584517"/>
                  <a:gd name="connsiteY0" fmla="*/ 563563 h 584517"/>
                  <a:gd name="connsiteX1" fmla="*/ 0 w 584517"/>
                  <a:gd name="connsiteY1" fmla="*/ 584518 h 584517"/>
                  <a:gd name="connsiteX2" fmla="*/ 584517 w 584517"/>
                  <a:gd name="connsiteY2" fmla="*/ 0 h 584517"/>
                  <a:gd name="connsiteX3" fmla="*/ 563563 w 584517"/>
                  <a:gd name="connsiteY3" fmla="*/ 0 h 584517"/>
                  <a:gd name="connsiteX4" fmla="*/ 0 w 584517"/>
                  <a:gd name="connsiteY4" fmla="*/ 563563 h 58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17" h="584517">
                    <a:moveTo>
                      <a:pt x="0" y="563563"/>
                    </a:moveTo>
                    <a:lnTo>
                      <a:pt x="0" y="584518"/>
                    </a:lnTo>
                    <a:cubicBezTo>
                      <a:pt x="322326" y="584518"/>
                      <a:pt x="584517" y="322263"/>
                      <a:pt x="584517" y="0"/>
                    </a:cubicBezTo>
                    <a:lnTo>
                      <a:pt x="563563" y="0"/>
                    </a:lnTo>
                    <a:cubicBezTo>
                      <a:pt x="563563" y="310769"/>
                      <a:pt x="310769" y="563563"/>
                      <a:pt x="0" y="563563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EC30A90-AC79-7CF5-1D6F-778F1A2E9B38}"/>
                  </a:ext>
                </a:extLst>
              </p:cNvPr>
              <p:cNvSpPr/>
              <p:nvPr/>
            </p:nvSpPr>
            <p:spPr>
              <a:xfrm>
                <a:off x="8756777" y="2095"/>
                <a:ext cx="392493" cy="392493"/>
              </a:xfrm>
              <a:custGeom>
                <a:avLst/>
                <a:gdLst>
                  <a:gd name="connsiteX0" fmla="*/ 0 w 392493"/>
                  <a:gd name="connsiteY0" fmla="*/ 371539 h 392493"/>
                  <a:gd name="connsiteX1" fmla="*/ 0 w 392493"/>
                  <a:gd name="connsiteY1" fmla="*/ 392494 h 392493"/>
                  <a:gd name="connsiteX2" fmla="*/ 392494 w 392493"/>
                  <a:gd name="connsiteY2" fmla="*/ 0 h 392493"/>
                  <a:gd name="connsiteX3" fmla="*/ 371539 w 392493"/>
                  <a:gd name="connsiteY3" fmla="*/ 0 h 392493"/>
                  <a:gd name="connsiteX4" fmla="*/ 0 w 392493"/>
                  <a:gd name="connsiteY4" fmla="*/ 371539 h 39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93" h="392493">
                    <a:moveTo>
                      <a:pt x="0" y="371539"/>
                    </a:moveTo>
                    <a:lnTo>
                      <a:pt x="0" y="392494"/>
                    </a:lnTo>
                    <a:cubicBezTo>
                      <a:pt x="216408" y="392494"/>
                      <a:pt x="392494" y="216408"/>
                      <a:pt x="392494" y="0"/>
                    </a:cubicBezTo>
                    <a:lnTo>
                      <a:pt x="371539" y="0"/>
                    </a:lnTo>
                    <a:cubicBezTo>
                      <a:pt x="371539" y="204914"/>
                      <a:pt x="204851" y="371539"/>
                      <a:pt x="0" y="371539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EAF1B8E-1203-E322-A47D-4DD2BBF146B5}"/>
                  </a:ext>
                </a:extLst>
              </p:cNvPr>
              <p:cNvSpPr/>
              <p:nvPr/>
            </p:nvSpPr>
            <p:spPr>
              <a:xfrm>
                <a:off x="8756777" y="2095"/>
                <a:ext cx="226313" cy="226314"/>
              </a:xfrm>
              <a:custGeom>
                <a:avLst/>
                <a:gdLst>
                  <a:gd name="connsiteX0" fmla="*/ 0 w 226313"/>
                  <a:gd name="connsiteY0" fmla="*/ 205359 h 226314"/>
                  <a:gd name="connsiteX1" fmla="*/ 0 w 226313"/>
                  <a:gd name="connsiteY1" fmla="*/ 226314 h 226314"/>
                  <a:gd name="connsiteX2" fmla="*/ 226314 w 226313"/>
                  <a:gd name="connsiteY2" fmla="*/ 0 h 226314"/>
                  <a:gd name="connsiteX3" fmla="*/ 205359 w 226313"/>
                  <a:gd name="connsiteY3" fmla="*/ 0 h 226314"/>
                  <a:gd name="connsiteX4" fmla="*/ 0 w 226313"/>
                  <a:gd name="connsiteY4" fmla="*/ 205359 h 2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13" h="226314">
                    <a:moveTo>
                      <a:pt x="0" y="205359"/>
                    </a:moveTo>
                    <a:lnTo>
                      <a:pt x="0" y="226314"/>
                    </a:lnTo>
                    <a:cubicBezTo>
                      <a:pt x="124777" y="226314"/>
                      <a:pt x="226314" y="124778"/>
                      <a:pt x="226314" y="0"/>
                    </a:cubicBezTo>
                    <a:lnTo>
                      <a:pt x="205359" y="0"/>
                    </a:lnTo>
                    <a:cubicBezTo>
                      <a:pt x="205359" y="113284"/>
                      <a:pt x="113220" y="205359"/>
                      <a:pt x="0" y="205359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1312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1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2336-C959-D507-B90C-3F52FF76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85DC44-867E-A4D3-E1C8-7E9BB1385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39" y="1626712"/>
            <a:ext cx="4043507" cy="4215288"/>
          </a:xfrm>
        </p:spPr>
        <p:txBody>
          <a:bodyPr/>
          <a:lstStyle>
            <a:lvl2pPr marL="541325" indent="-342891">
              <a:buFont typeface="Arial" panose="020B0604020202020204" pitchFamily="34" charset="0"/>
              <a:buChar char="•"/>
              <a:defRPr/>
            </a:lvl2pPr>
            <a:lvl3pPr marL="895328" indent="-342891">
              <a:buFont typeface="Wingdings" panose="05000000000000000000" pitchFamily="2" charset="2"/>
              <a:buChar char="§"/>
              <a:defRPr/>
            </a:lvl3pPr>
            <a:lvl4pPr marL="1258857" indent="-342891">
              <a:buFont typeface="Courier New" panose="02070309020205020404" pitchFamily="49" charset="0"/>
              <a:buChar char="o"/>
              <a:defRPr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F689A-5533-00EF-92A2-77B56F662FBB}"/>
              </a:ext>
            </a:extLst>
          </p:cNvPr>
          <p:cNvSpPr/>
          <p:nvPr userDrawn="1"/>
        </p:nvSpPr>
        <p:spPr>
          <a:xfrm>
            <a:off x="6545579" y="1567705"/>
            <a:ext cx="5130483" cy="5084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ABD9FA6B-0BAE-7882-D635-DE9E328413A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727220" y="1773237"/>
            <a:ext cx="4737245" cy="5084763"/>
          </a:xfrm>
        </p:spPr>
        <p:txBody>
          <a:bodyPr/>
          <a:lstStyle/>
          <a:p>
            <a:endParaRPr lang="en-Z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CFC315-96BF-F0E3-7ABC-FC155115E1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7B4121-803A-0118-F43B-642EF8E093E9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B5F771-DB78-3794-6474-5FA5A70F3160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677E2-5826-AAE2-432F-0AF83718C7AA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31256D-5F71-D5A9-8662-FBBC8AF43C46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A5717F0-E0B2-E2E4-B0BE-4E295F2C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067E755-8ADB-3A1A-4CD4-76BAE89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14EFF67-7E0A-2B1D-A8FE-299217F3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83B1919-450D-8209-18B5-16982842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35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F689A-5533-00EF-92A2-77B56F662FBB}"/>
              </a:ext>
            </a:extLst>
          </p:cNvPr>
          <p:cNvSpPr/>
          <p:nvPr userDrawn="1"/>
        </p:nvSpPr>
        <p:spPr>
          <a:xfrm>
            <a:off x="2249140" y="1640164"/>
            <a:ext cx="9426923" cy="521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45371"/>
            <a:ext cx="10315256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ABD9FA6B-0BAE-7882-D635-DE9E328413A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537923" y="1958352"/>
            <a:ext cx="8747615" cy="3883648"/>
          </a:xfrm>
        </p:spPr>
        <p:txBody>
          <a:bodyPr/>
          <a:lstStyle/>
          <a:p>
            <a:endParaRPr lang="en-Z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0EAA04-1C2C-21A9-2049-F7ADB6E1D9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04458-DF6C-B9DE-3D60-3F10660A16B8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5BC204-08C8-03A0-425D-E73BE95B7A20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E57873-71F1-BD7E-B8AE-DA201E7F5A0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12AD1B-60B1-820F-BD8D-0D8FE4C290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A6E1B7F-9E99-6EC5-C1E9-5026E04E3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609696D-5A9D-249D-206D-87F0A5425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D1F2AF3-A9F7-1AF0-60C5-B35F3456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543F5351-FCEA-B259-2C63-2E74287C0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109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1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62766" y="2241471"/>
            <a:ext cx="4486823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25" indent="-342891">
              <a:buFont typeface="Arial" panose="020B0604020202020204" pitchFamily="34" charset="0"/>
              <a:buChar char="•"/>
              <a:defRPr sz="1800"/>
            </a:lvl2pPr>
            <a:lvl3pPr marL="895328" indent="-342891">
              <a:buFont typeface="Wingdings" panose="05000000000000000000" pitchFamily="2" charset="2"/>
              <a:buChar char="§"/>
              <a:defRPr sz="1400"/>
            </a:lvl3pPr>
            <a:lvl4pPr marL="1258857" indent="-342891">
              <a:buFont typeface="Courier New" panose="02070309020205020404" pitchFamily="49" charset="0"/>
              <a:buChar char="o"/>
              <a:defRPr sz="1400"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3997" y="1616971"/>
            <a:ext cx="4481375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24790AA-87B5-56C7-7446-2C0CE0E960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89242" y="2241471"/>
            <a:ext cx="4486823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25" indent="-342891">
              <a:buFont typeface="Arial" panose="020B0604020202020204" pitchFamily="34" charset="0"/>
              <a:buChar char="•"/>
              <a:defRPr sz="1800"/>
            </a:lvl2pPr>
            <a:lvl3pPr marL="895328" indent="-342891">
              <a:buFont typeface="Wingdings" panose="05000000000000000000" pitchFamily="2" charset="2"/>
              <a:buChar char="§"/>
              <a:defRPr sz="1400"/>
            </a:lvl3pPr>
            <a:lvl4pPr marL="1258857" indent="-342891">
              <a:buFont typeface="Courier New" panose="02070309020205020404" pitchFamily="49" charset="0"/>
              <a:buChar char="o"/>
              <a:defRPr sz="1400"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6DCB7C2-E21B-CBF9-6CEC-264719C6EA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90450" y="1616971"/>
            <a:ext cx="4481375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8093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09C11-FA20-F60F-4548-65D89BD8D45A}"/>
              </a:ext>
            </a:extLst>
          </p:cNvPr>
          <p:cNvSpPr/>
          <p:nvPr userDrawn="1"/>
        </p:nvSpPr>
        <p:spPr>
          <a:xfrm>
            <a:off x="1" y="1238865"/>
            <a:ext cx="6979535" cy="53740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62766" y="2241471"/>
            <a:ext cx="4486823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25" indent="-342891">
              <a:buFont typeface="Arial" panose="020B0604020202020204" pitchFamily="34" charset="0"/>
              <a:buChar char="•"/>
              <a:defRPr sz="1800"/>
            </a:lvl2pPr>
            <a:lvl3pPr marL="895328" indent="-342891">
              <a:buFont typeface="Wingdings" panose="05000000000000000000" pitchFamily="2" charset="2"/>
              <a:buChar char="§"/>
              <a:defRPr sz="1400"/>
            </a:lvl3pPr>
            <a:lvl4pPr marL="1258857" indent="-342891">
              <a:buFont typeface="Courier New" panose="02070309020205020404" pitchFamily="49" charset="0"/>
              <a:buChar char="o"/>
              <a:defRPr sz="1400"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3997" y="1616971"/>
            <a:ext cx="4481375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480399-AA84-8341-0491-5D7EA23308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80237" y="1238251"/>
            <a:ext cx="5211763" cy="5383213"/>
          </a:xfrm>
        </p:spPr>
        <p:txBody>
          <a:bodyPr/>
          <a:lstStyle/>
          <a:p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1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544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480399-AA84-8341-0491-5D7EA23308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1238251"/>
            <a:ext cx="6979535" cy="5383213"/>
          </a:xfrm>
        </p:spPr>
        <p:txBody>
          <a:bodyPr/>
          <a:lstStyle/>
          <a:p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09C11-FA20-F60F-4548-65D89BD8D45A}"/>
              </a:ext>
            </a:extLst>
          </p:cNvPr>
          <p:cNvSpPr/>
          <p:nvPr userDrawn="1"/>
        </p:nvSpPr>
        <p:spPr>
          <a:xfrm>
            <a:off x="6979535" y="1238865"/>
            <a:ext cx="5232839" cy="53740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1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7534" y="2241471"/>
            <a:ext cx="4486823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25" indent="-342891">
              <a:buFont typeface="Arial" panose="020B0604020202020204" pitchFamily="34" charset="0"/>
              <a:buChar char="•"/>
              <a:defRPr sz="1800"/>
            </a:lvl2pPr>
            <a:lvl3pPr marL="895328" indent="-342891">
              <a:buFont typeface="Wingdings" panose="05000000000000000000" pitchFamily="2" charset="2"/>
              <a:buChar char="§"/>
              <a:defRPr sz="1400"/>
            </a:lvl3pPr>
            <a:lvl4pPr marL="1258857" indent="-342891">
              <a:buFont typeface="Courier New" panose="02070309020205020404" pitchFamily="49" charset="0"/>
              <a:buChar char="o"/>
              <a:defRPr sz="1400"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8765" y="1616971"/>
            <a:ext cx="4481375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714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1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62766" y="2241471"/>
            <a:ext cx="4486823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25" indent="-342891">
              <a:buFont typeface="Arial" panose="020B0604020202020204" pitchFamily="34" charset="0"/>
              <a:buChar char="•"/>
              <a:defRPr sz="1800"/>
            </a:lvl2pPr>
            <a:lvl3pPr marL="895328" indent="-342891">
              <a:buFont typeface="Wingdings" panose="05000000000000000000" pitchFamily="2" charset="2"/>
              <a:buChar char="§"/>
              <a:defRPr sz="1400"/>
            </a:lvl3pPr>
            <a:lvl4pPr marL="1258857" indent="-342891">
              <a:buFont typeface="Courier New" panose="02070309020205020404" pitchFamily="49" charset="0"/>
              <a:buChar char="o"/>
              <a:defRPr sz="1400"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3997" y="1616971"/>
            <a:ext cx="4481375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24790AA-87B5-56C7-7446-2C0CE0E960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89242" y="2241471"/>
            <a:ext cx="4486823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25" indent="-342891">
              <a:buFont typeface="Arial" panose="020B0604020202020204" pitchFamily="34" charset="0"/>
              <a:buChar char="•"/>
              <a:defRPr sz="1800"/>
            </a:lvl2pPr>
            <a:lvl3pPr marL="895328" indent="-342891">
              <a:buFont typeface="Wingdings" panose="05000000000000000000" pitchFamily="2" charset="2"/>
              <a:buChar char="§"/>
              <a:defRPr sz="1400"/>
            </a:lvl3pPr>
            <a:lvl4pPr marL="1258857" indent="-342891">
              <a:buFont typeface="Courier New" panose="02070309020205020404" pitchFamily="49" charset="0"/>
              <a:buChar char="o"/>
              <a:defRPr sz="1400"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6DCB7C2-E21B-CBF9-6CEC-264719C6EA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90450" y="1616971"/>
            <a:ext cx="4481375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9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155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E0078C6F-78C4-E3FC-86AA-BC85EE694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21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C2F74-2F93-9801-F272-FF2779108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87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9C2F74-2F93-9801-F272-FF2779108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70802-4CB1-8444-64B4-4ED7E49E92A3}"/>
              </a:ext>
            </a:extLst>
          </p:cNvPr>
          <p:cNvGrpSpPr/>
          <p:nvPr userDrawn="1"/>
        </p:nvGrpSpPr>
        <p:grpSpPr>
          <a:xfrm rot="5400000">
            <a:off x="5331778" y="-5331777"/>
            <a:ext cx="1528447" cy="12192000"/>
            <a:chOff x="3200400" y="-2835286"/>
            <a:chExt cx="1528446" cy="9693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501E9A-9594-5D49-89DA-34AECF5A4D24}"/>
                </a:ext>
              </a:extLst>
            </p:cNvPr>
            <p:cNvSpPr/>
            <p:nvPr userDrawn="1"/>
          </p:nvSpPr>
          <p:spPr>
            <a:xfrm>
              <a:off x="3200400" y="-2835286"/>
              <a:ext cx="1238864" cy="96932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A3D7190-2A50-4F75-75EE-F14A6FC285AD}"/>
                </a:ext>
              </a:extLst>
            </p:cNvPr>
            <p:cNvSpPr/>
            <p:nvPr userDrawn="1"/>
          </p:nvSpPr>
          <p:spPr>
            <a:xfrm>
              <a:off x="4073526" y="266825"/>
              <a:ext cx="655320" cy="3489064"/>
            </a:xfrm>
            <a:prstGeom prst="rightBrace">
              <a:avLst>
                <a:gd name="adj1" fmla="val 136005"/>
                <a:gd name="adj2" fmla="val 4902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5B4B0CA-F3AA-DA99-FCFB-7A576C24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511" y="345371"/>
            <a:ext cx="8616980" cy="684000"/>
          </a:xfrm>
        </p:spPr>
        <p:txBody>
          <a:bodyPr lIns="0" tIns="0" rIns="0" bIns="0"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896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9C2F74-2F93-9801-F272-FF2779108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70802-4CB1-8444-64B4-4ED7E49E92A3}"/>
              </a:ext>
            </a:extLst>
          </p:cNvPr>
          <p:cNvGrpSpPr/>
          <p:nvPr userDrawn="1"/>
        </p:nvGrpSpPr>
        <p:grpSpPr>
          <a:xfrm rot="5400000">
            <a:off x="5331778" y="-5331777"/>
            <a:ext cx="1528447" cy="12192000"/>
            <a:chOff x="3200400" y="-2835286"/>
            <a:chExt cx="1528446" cy="9693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501E9A-9594-5D49-89DA-34AECF5A4D24}"/>
                </a:ext>
              </a:extLst>
            </p:cNvPr>
            <p:cNvSpPr/>
            <p:nvPr userDrawn="1"/>
          </p:nvSpPr>
          <p:spPr>
            <a:xfrm>
              <a:off x="3200400" y="-2835286"/>
              <a:ext cx="1238864" cy="96932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A3D7190-2A50-4F75-75EE-F14A6FC285AD}"/>
                </a:ext>
              </a:extLst>
            </p:cNvPr>
            <p:cNvSpPr/>
            <p:nvPr userDrawn="1"/>
          </p:nvSpPr>
          <p:spPr>
            <a:xfrm>
              <a:off x="4073526" y="4059061"/>
              <a:ext cx="655320" cy="2701746"/>
            </a:xfrm>
            <a:prstGeom prst="rightBrace">
              <a:avLst>
                <a:gd name="adj1" fmla="val 136005"/>
                <a:gd name="adj2" fmla="val 4902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sz="240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5B4B0CA-F3AA-DA99-FCFB-7A576C24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31" y="345371"/>
            <a:ext cx="8616980" cy="684000"/>
          </a:xfrm>
        </p:spPr>
        <p:txBody>
          <a:bodyPr lIns="0" tIns="0" rIns="0" bIns="0"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264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B06188-8442-9309-2C7C-33B89DCFBB3B}"/>
              </a:ext>
            </a:extLst>
          </p:cNvPr>
          <p:cNvSpPr/>
          <p:nvPr userDrawn="1"/>
        </p:nvSpPr>
        <p:spPr>
          <a:xfrm>
            <a:off x="-21838" y="0"/>
            <a:ext cx="12213839" cy="154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C639B-5027-B728-A547-A5A67FF7917C}"/>
              </a:ext>
            </a:extLst>
          </p:cNvPr>
          <p:cNvGrpSpPr/>
          <p:nvPr userDrawn="1"/>
        </p:nvGrpSpPr>
        <p:grpSpPr>
          <a:xfrm>
            <a:off x="0" y="1809972"/>
            <a:ext cx="6697671" cy="5048029"/>
            <a:chOff x="0" y="0"/>
            <a:chExt cx="9099120" cy="6858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5C6822-AE77-F53B-33B7-95EEE310AA42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E0FE2F-C9C0-1F0A-C173-6FE7F607FCAD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2241204" y="2286000"/>
              <a:ext cx="2285999" cy="2308439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E661E9-5A92-CBD9-3171-41C8BAFEBB5C}"/>
                </a:ext>
              </a:extLst>
            </p:cNvPr>
            <p:cNvSpPr/>
            <p:nvPr/>
          </p:nvSpPr>
          <p:spPr>
            <a:xfrm>
              <a:off x="2241204" y="2286084"/>
              <a:ext cx="2285999" cy="2308439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307B28-B3B4-B465-ACCA-140400B8B7A2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1242F7-D5CB-983D-82A7-1D105C8AEE5B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344BC9-150F-3C26-8F36-43EC1E7925F9}"/>
                </a:ext>
              </a:extLst>
            </p:cNvPr>
            <p:cNvSpPr/>
            <p:nvPr/>
          </p:nvSpPr>
          <p:spPr>
            <a:xfrm>
              <a:off x="4505017" y="3031387"/>
              <a:ext cx="3845186" cy="3826612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2CEB1B-622C-693B-6F2A-3D381F9A9520}"/>
                </a:ext>
              </a:extLst>
            </p:cNvPr>
            <p:cNvSpPr/>
            <p:nvPr/>
          </p:nvSpPr>
          <p:spPr>
            <a:xfrm>
              <a:off x="4504764" y="3765764"/>
              <a:ext cx="3107195" cy="3092235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B092E-D720-D515-5AFC-54D5B546EE05}"/>
                </a:ext>
              </a:extLst>
            </p:cNvPr>
            <p:cNvSpPr/>
            <p:nvPr/>
          </p:nvSpPr>
          <p:spPr>
            <a:xfrm>
              <a:off x="4505017" y="4526868"/>
              <a:ext cx="2342393" cy="2331131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0D0B7D-17B1-4846-08FF-7C88CA5DB5E3}"/>
                </a:ext>
              </a:extLst>
            </p:cNvPr>
            <p:cNvSpPr/>
            <p:nvPr/>
          </p:nvSpPr>
          <p:spPr>
            <a:xfrm>
              <a:off x="4505017" y="5312008"/>
              <a:ext cx="1553471" cy="154599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0" y="2286167"/>
              <a:ext cx="2241204" cy="2241036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0" y="2286084"/>
              <a:ext cx="1120560" cy="1120560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1120644" y="2286000"/>
              <a:ext cx="1120560" cy="1120560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0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70FE27-3443-C56D-0B57-90B00F88944B}"/>
                </a:ext>
              </a:extLst>
            </p:cNvPr>
            <p:cNvSpPr/>
            <p:nvPr/>
          </p:nvSpPr>
          <p:spPr>
            <a:xfrm>
              <a:off x="1120644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22187" y="4527204"/>
              <a:ext cx="2219016" cy="2314406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22187" y="4613601"/>
              <a:ext cx="2220109" cy="2228009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2554CE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1348487" y="5865691"/>
              <a:ext cx="893809" cy="989115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22187" y="4527204"/>
              <a:ext cx="1187963" cy="1087782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0D4B6-1B66-A414-108D-EB4ADF22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E771DC5-EFED-C526-C8FE-676945FEA2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975" y="903923"/>
            <a:ext cx="5029200" cy="5942012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4557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04272-4DB3-288B-21F9-DEE67106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DD0D-4CBB-F39E-9A9B-F0F1082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46FA6-137F-1D2F-5E70-12E74040FE17}"/>
              </a:ext>
            </a:extLst>
          </p:cNvPr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32004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A9C1F7-B70A-1F2E-78BF-A1B3E3FF6D9A}"/>
              </a:ext>
            </a:extLst>
          </p:cNvPr>
          <p:cNvSpPr/>
          <p:nvPr userDrawn="1"/>
        </p:nvSpPr>
        <p:spPr>
          <a:xfrm>
            <a:off x="282702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7180BB-24A0-AE41-E3CF-4163A44EB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759938"/>
            <a:ext cx="7391400" cy="2941637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>
              <a:defRPr sz="4400">
                <a:solidFill>
                  <a:schemeClr val="bg1"/>
                </a:solidFill>
                <a:latin typeface="+mj-lt"/>
              </a:defRPr>
            </a:lvl2pPr>
            <a:lvl3pPr>
              <a:defRPr sz="4000">
                <a:solidFill>
                  <a:schemeClr val="bg1"/>
                </a:solidFill>
                <a:latin typeface="+mj-lt"/>
              </a:defRPr>
            </a:lvl3pPr>
            <a:lvl4pPr>
              <a:defRPr sz="3600">
                <a:solidFill>
                  <a:schemeClr val="bg1"/>
                </a:solidFill>
                <a:latin typeface="+mj-lt"/>
              </a:defRPr>
            </a:lvl4pPr>
            <a:lvl5pPr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Z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4CD09-A226-66A4-D0B6-98CDBCA9DDBC}"/>
              </a:ext>
            </a:extLst>
          </p:cNvPr>
          <p:cNvCxnSpPr/>
          <p:nvPr userDrawn="1"/>
        </p:nvCxnSpPr>
        <p:spPr>
          <a:xfrm>
            <a:off x="609600" y="639433"/>
            <a:ext cx="0" cy="18903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6C0FCE06-49E9-C32C-E467-2DB15DC6C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297" y="4779441"/>
            <a:ext cx="1327785" cy="1576911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5821D6A-5681-F190-BD3F-666F06999E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8226" y="639764"/>
            <a:ext cx="5616575" cy="6218237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9497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04272-4DB3-288B-21F9-DEE67106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DD0D-4CBB-F39E-9A9B-F0F1082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46FA6-137F-1D2F-5E70-12E74040FE17}"/>
              </a:ext>
            </a:extLst>
          </p:cNvPr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3200400" y="0"/>
            <a:ext cx="320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A9C1F7-B70A-1F2E-78BF-A1B3E3FF6D9A}"/>
              </a:ext>
            </a:extLst>
          </p:cNvPr>
          <p:cNvSpPr/>
          <p:nvPr userDrawn="1"/>
        </p:nvSpPr>
        <p:spPr>
          <a:xfrm>
            <a:off x="282702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416973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27F6E-68FB-C893-931C-A2A109602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3" t="15491" b="15491"/>
          <a:stretch/>
        </p:blipFill>
        <p:spPr>
          <a:xfrm>
            <a:off x="-104539" y="0"/>
            <a:ext cx="5791200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877"/>
            <a:ext cx="4937760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146987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27F6E-68FB-C893-931C-A2A109602E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3" t="15491" b="15491"/>
          <a:stretch/>
        </p:blipFill>
        <p:spPr>
          <a:xfrm>
            <a:off x="-104539" y="0"/>
            <a:ext cx="5791200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877"/>
            <a:ext cx="4937760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1416218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A4A866-6991-C6DB-63B2-89D87C81C4CA}"/>
              </a:ext>
            </a:extLst>
          </p:cNvPr>
          <p:cNvSpPr/>
          <p:nvPr userDrawn="1"/>
        </p:nvSpPr>
        <p:spPr>
          <a:xfrm>
            <a:off x="1" y="0"/>
            <a:ext cx="5289631" cy="44099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75CE5-8A00-5D82-748F-46F3EE013F32}"/>
              </a:ext>
            </a:extLst>
          </p:cNvPr>
          <p:cNvSpPr/>
          <p:nvPr userDrawn="1"/>
        </p:nvSpPr>
        <p:spPr>
          <a:xfrm>
            <a:off x="1" y="4409954"/>
            <a:ext cx="5289631" cy="24480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8045D3-AC78-47A3-4350-79D7A9F836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549" y="0"/>
            <a:ext cx="6902451" cy="6858000"/>
          </a:xfrm>
        </p:spPr>
        <p:txBody>
          <a:bodyPr/>
          <a:lstStyle/>
          <a:p>
            <a:endParaRPr lang="en-Z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BD30D4-1D98-51FE-3FF8-2FBA3409EC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525" y="873125"/>
            <a:ext cx="7224395" cy="278447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  <a:lvl2pPr>
              <a:defRPr sz="54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400">
                <a:latin typeface="+mj-lt"/>
              </a:defRPr>
            </a:lvl4pPr>
            <a:lvl5pPr>
              <a:defRPr sz="4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60D0A-B49B-4A0E-BCC8-EDFBAEB246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7525" y="5089526"/>
            <a:ext cx="4054475" cy="12049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bg1"/>
                </a:solidFill>
              </a:defRPr>
            </a:lvl2pPr>
            <a:lvl3pPr marL="914377" indent="0">
              <a:buNone/>
              <a:defRPr sz="1600">
                <a:solidFill>
                  <a:schemeClr val="bg1"/>
                </a:solidFill>
              </a:defRPr>
            </a:lvl3pPr>
            <a:lvl4pPr marL="1371566" indent="0">
              <a:buNone/>
              <a:defRPr sz="1400">
                <a:solidFill>
                  <a:schemeClr val="bg1"/>
                </a:solidFill>
              </a:defRPr>
            </a:lvl4pPr>
            <a:lvl5pPr marL="1828754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551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1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3701" y="-1"/>
            <a:ext cx="1858299" cy="12388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36" y="345371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0635" y="6165602"/>
            <a:ext cx="4114800" cy="402839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60" y="6165603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630147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0636" y="1621545"/>
            <a:ext cx="9426923" cy="4038987"/>
          </a:xfrm>
        </p:spPr>
        <p:txBody>
          <a:bodyPr/>
          <a:lstStyle>
            <a:lvl2pPr marL="541325" indent="-342891">
              <a:buFont typeface="Arial" panose="020B0604020202020204" pitchFamily="34" charset="0"/>
              <a:buChar char="•"/>
              <a:defRPr/>
            </a:lvl2pPr>
            <a:lvl3pPr marL="895328" indent="-342891">
              <a:buFont typeface="Wingdings" panose="05000000000000000000" pitchFamily="2" charset="2"/>
              <a:buChar char="§"/>
              <a:defRPr/>
            </a:lvl3pPr>
            <a:lvl4pPr marL="1258857" indent="-342891">
              <a:buFont typeface="Courier New" panose="02070309020205020404" pitchFamily="49" charset="0"/>
              <a:buChar char="o"/>
              <a:defRPr/>
            </a:lvl4pPr>
            <a:lvl5pPr marL="1258857" indent="-342891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1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388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357">
            <a:extLst>
              <a:ext uri="{FF2B5EF4-FFF2-40B4-BE49-F238E27FC236}">
                <a16:creationId xmlns:a16="http://schemas.microsoft.com/office/drawing/2014/main" id="{3D628FF3-737A-B1DA-863C-EA5511CAE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0542"/>
          <a:stretch/>
        </p:blipFill>
        <p:spPr>
          <a:xfrm>
            <a:off x="-117779" y="0"/>
            <a:ext cx="123097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80876-7201-04FB-18D7-54FC3EFAC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0FB6-30C8-977D-37FF-A08A84F6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2CF4-22A0-44EA-F601-BE6C24E5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F3A3-A8F2-4279-0CF5-F5FC958D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DBC5-05FF-338C-79A8-DA87D24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74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0477A8-A693-E286-52B9-F5545E9A4D58}"/>
              </a:ext>
            </a:extLst>
          </p:cNvPr>
          <p:cNvGrpSpPr/>
          <p:nvPr userDrawn="1"/>
        </p:nvGrpSpPr>
        <p:grpSpPr>
          <a:xfrm>
            <a:off x="0" y="1824015"/>
            <a:ext cx="5595740" cy="5048028"/>
            <a:chOff x="-5639476" y="1855194"/>
            <a:chExt cx="5603003" cy="50480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-5638385" y="1855194"/>
              <a:ext cx="1749072" cy="1682676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-3989773" y="3537870"/>
              <a:ext cx="1682676" cy="1699193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233C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3D6306-154D-5160-8E94-A3190F0F10A2}"/>
                </a:ext>
              </a:extLst>
            </p:cNvPr>
            <p:cNvGrpSpPr/>
            <p:nvPr/>
          </p:nvGrpSpPr>
          <p:grpSpPr>
            <a:xfrm>
              <a:off x="-2323614" y="4627093"/>
              <a:ext cx="2287141" cy="2276129"/>
              <a:chOff x="3315862" y="4581870"/>
              <a:chExt cx="2287141" cy="227612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42CEB1B-622C-693B-6F2A-3D381F9A9520}"/>
                  </a:ext>
                </a:extLst>
              </p:cNvPr>
              <p:cNvSpPr/>
              <p:nvPr/>
            </p:nvSpPr>
            <p:spPr>
              <a:xfrm>
                <a:off x="3315862" y="4581870"/>
                <a:ext cx="2287141" cy="2276129"/>
              </a:xfrm>
              <a:custGeom>
                <a:avLst/>
                <a:gdLst>
                  <a:gd name="connsiteX0" fmla="*/ 3107195 w 3107195"/>
                  <a:gd name="connsiteY0" fmla="*/ 3092235 h 3092235"/>
                  <a:gd name="connsiteX1" fmla="*/ 0 w 3107195"/>
                  <a:gd name="connsiteY1" fmla="*/ 0 h 3092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7195" h="3092235">
                    <a:moveTo>
                      <a:pt x="3107195" y="3092235"/>
                    </a:moveTo>
                    <a:cubicBezTo>
                      <a:pt x="3107195" y="1384291"/>
                      <a:pt x="1716181" y="0"/>
                      <a:pt x="0" y="0"/>
                    </a:cubicBezTo>
                  </a:path>
                </a:pathLst>
              </a:custGeom>
              <a:noFill/>
              <a:ln w="40904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07B092E-D720-D515-5AFC-54D5B546EE05}"/>
                  </a:ext>
                </a:extLst>
              </p:cNvPr>
              <p:cNvSpPr/>
              <p:nvPr/>
            </p:nvSpPr>
            <p:spPr>
              <a:xfrm>
                <a:off x="3316048" y="5142103"/>
                <a:ext cx="1724186" cy="1715896"/>
              </a:xfrm>
              <a:custGeom>
                <a:avLst/>
                <a:gdLst>
                  <a:gd name="connsiteX0" fmla="*/ 2342393 w 2342393"/>
                  <a:gd name="connsiteY0" fmla="*/ 2331132 h 2331131"/>
                  <a:gd name="connsiteX1" fmla="*/ 0 w 2342393"/>
                  <a:gd name="connsiteY1" fmla="*/ 0 h 233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2393" h="2331131">
                    <a:moveTo>
                      <a:pt x="2342393" y="2331132"/>
                    </a:moveTo>
                    <a:cubicBezTo>
                      <a:pt x="2342393" y="1043492"/>
                      <a:pt x="1293775" y="0"/>
                      <a:pt x="0" y="0"/>
                    </a:cubicBezTo>
                  </a:path>
                </a:pathLst>
              </a:custGeom>
              <a:noFill/>
              <a:ln w="40904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20D0B7D-17B1-4846-08FF-7C88CA5DB5E3}"/>
                  </a:ext>
                </a:extLst>
              </p:cNvPr>
              <p:cNvSpPr/>
              <p:nvPr/>
            </p:nvSpPr>
            <p:spPr>
              <a:xfrm>
                <a:off x="3316048" y="5720028"/>
                <a:ext cx="1143477" cy="1137971"/>
              </a:xfrm>
              <a:custGeom>
                <a:avLst/>
                <a:gdLst>
                  <a:gd name="connsiteX0" fmla="*/ 1553471 w 1553471"/>
                  <a:gd name="connsiteY0" fmla="*/ 1545992 h 1545991"/>
                  <a:gd name="connsiteX1" fmla="*/ 0 w 1553471"/>
                  <a:gd name="connsiteY1" fmla="*/ 0 h 154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53471" h="1545991">
                    <a:moveTo>
                      <a:pt x="1553471" y="1545992"/>
                    </a:moveTo>
                    <a:cubicBezTo>
                      <a:pt x="1553471" y="692020"/>
                      <a:pt x="858090" y="0"/>
                      <a:pt x="0" y="0"/>
                    </a:cubicBezTo>
                  </a:path>
                </a:pathLst>
              </a:custGeom>
              <a:noFill/>
              <a:ln w="40904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-5639476" y="3537993"/>
              <a:ext cx="1649703" cy="1649579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7B8A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-5639476" y="3537932"/>
              <a:ext cx="824821" cy="824821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-4814594" y="3537870"/>
              <a:ext cx="824821" cy="824821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-5639476" y="4362691"/>
              <a:ext cx="824821" cy="824882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F1EBE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-5623145" y="5187573"/>
              <a:ext cx="1633371" cy="1703585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B10000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-5623145" y="5251168"/>
              <a:ext cx="1634175" cy="1639990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F1EBE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-4646883" y="6172805"/>
              <a:ext cx="657914" cy="728067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E8233C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-5623145" y="5187573"/>
              <a:ext cx="874434" cy="800693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E8233C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4FB9063-D666-4E30-B438-75F1C93EBD5D}"/>
              </a:ext>
            </a:extLst>
          </p:cNvPr>
          <p:cNvGrpSpPr/>
          <p:nvPr userDrawn="1"/>
        </p:nvGrpSpPr>
        <p:grpSpPr>
          <a:xfrm>
            <a:off x="0" y="6448584"/>
            <a:ext cx="2440432" cy="409416"/>
            <a:chOff x="6096000" y="0"/>
            <a:chExt cx="4629149" cy="776604"/>
          </a:xfrm>
        </p:grpSpPr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B0FC86E-B505-EA26-8067-AD891041C8F3}"/>
                </a:ext>
              </a:extLst>
            </p:cNvPr>
            <p:cNvSpPr/>
            <p:nvPr/>
          </p:nvSpPr>
          <p:spPr>
            <a:xfrm>
              <a:off x="6096000" y="1270"/>
              <a:ext cx="772096" cy="772160"/>
            </a:xfrm>
            <a:custGeom>
              <a:avLst/>
              <a:gdLst>
                <a:gd name="connsiteX0" fmla="*/ 0 w 772096"/>
                <a:gd name="connsiteY0" fmla="*/ 772160 h 772160"/>
                <a:gd name="connsiteX1" fmla="*/ 772097 w 772096"/>
                <a:gd name="connsiteY1" fmla="*/ 772160 h 772160"/>
                <a:gd name="connsiteX2" fmla="*/ 772097 w 772096"/>
                <a:gd name="connsiteY2" fmla="*/ 0 h 772160"/>
                <a:gd name="connsiteX3" fmla="*/ 0 w 772096"/>
                <a:gd name="connsiteY3" fmla="*/ 0 h 772160"/>
                <a:gd name="connsiteX4" fmla="*/ 0 w 772096"/>
                <a:gd name="connsiteY4" fmla="*/ 772097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160">
                  <a:moveTo>
                    <a:pt x="0" y="772160"/>
                  </a:moveTo>
                  <a:lnTo>
                    <a:pt x="772097" y="772160"/>
                  </a:lnTo>
                  <a:lnTo>
                    <a:pt x="772097" y="0"/>
                  </a:lnTo>
                  <a:lnTo>
                    <a:pt x="0" y="0"/>
                  </a:lnTo>
                  <a:lnTo>
                    <a:pt x="0" y="772097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53AAF82-3FCD-BDB0-8F53-B28F1ADC0646}"/>
                </a:ext>
              </a:extLst>
            </p:cNvPr>
            <p:cNvSpPr/>
            <p:nvPr/>
          </p:nvSpPr>
          <p:spPr>
            <a:xfrm>
              <a:off x="6096063" y="386841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2 h 128841"/>
                <a:gd name="connsiteX3" fmla="*/ 772097 w 772096"/>
                <a:gd name="connsiteY3" fmla="*/ 128842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2"/>
                  </a:lnTo>
                  <a:lnTo>
                    <a:pt x="772097" y="128842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06D1BE4-C71A-D1AB-D90F-56BBDA8EE754}"/>
                </a:ext>
              </a:extLst>
            </p:cNvPr>
            <p:cNvSpPr/>
            <p:nvPr/>
          </p:nvSpPr>
          <p:spPr>
            <a:xfrm>
              <a:off x="6096063" y="129095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1 h 128841"/>
                <a:gd name="connsiteX3" fmla="*/ 772097 w 772096"/>
                <a:gd name="connsiteY3" fmla="*/ 128841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1"/>
                  </a:lnTo>
                  <a:lnTo>
                    <a:pt x="772097" y="128841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82287D7-B649-2715-94E0-743766A5CF4C}"/>
                </a:ext>
              </a:extLst>
            </p:cNvPr>
            <p:cNvSpPr/>
            <p:nvPr/>
          </p:nvSpPr>
          <p:spPr>
            <a:xfrm>
              <a:off x="6868096" y="3175"/>
              <a:ext cx="774700" cy="768350"/>
            </a:xfrm>
            <a:custGeom>
              <a:avLst/>
              <a:gdLst>
                <a:gd name="connsiteX0" fmla="*/ 774700 w 774700"/>
                <a:gd name="connsiteY0" fmla="*/ 0 h 768350"/>
                <a:gd name="connsiteX1" fmla="*/ 0 w 774700"/>
                <a:gd name="connsiteY1" fmla="*/ 0 h 768350"/>
                <a:gd name="connsiteX2" fmla="*/ 0 w 774700"/>
                <a:gd name="connsiteY2" fmla="*/ 768350 h 768350"/>
                <a:gd name="connsiteX3" fmla="*/ 774700 w 774700"/>
                <a:gd name="connsiteY3" fmla="*/ 768350 h 768350"/>
                <a:gd name="connsiteX4" fmla="*/ 774700 w 774700"/>
                <a:gd name="connsiteY4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700" h="768350">
                  <a:moveTo>
                    <a:pt x="774700" y="0"/>
                  </a:moveTo>
                  <a:lnTo>
                    <a:pt x="0" y="0"/>
                  </a:lnTo>
                  <a:lnTo>
                    <a:pt x="0" y="768350"/>
                  </a:lnTo>
                  <a:lnTo>
                    <a:pt x="774700" y="76835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37CCC80-7AF0-4DBB-58B8-6D49DD57324E}"/>
                </a:ext>
              </a:extLst>
            </p:cNvPr>
            <p:cNvSpPr/>
            <p:nvPr/>
          </p:nvSpPr>
          <p:spPr>
            <a:xfrm>
              <a:off x="6868160" y="3175"/>
              <a:ext cx="774699" cy="768350"/>
            </a:xfrm>
            <a:custGeom>
              <a:avLst/>
              <a:gdLst>
                <a:gd name="connsiteX0" fmla="*/ 0 w 774699"/>
                <a:gd name="connsiteY0" fmla="*/ 0 h 768350"/>
                <a:gd name="connsiteX1" fmla="*/ 774700 w 774699"/>
                <a:gd name="connsiteY1" fmla="*/ 0 h 768350"/>
                <a:gd name="connsiteX2" fmla="*/ 774700 w 774699"/>
                <a:gd name="connsiteY2" fmla="*/ 384175 h 768350"/>
                <a:gd name="connsiteX3" fmla="*/ 387350 w 774699"/>
                <a:gd name="connsiteY3" fmla="*/ 768350 h 768350"/>
                <a:gd name="connsiteX4" fmla="*/ 0 w 774699"/>
                <a:gd name="connsiteY4" fmla="*/ 384175 h 768350"/>
                <a:gd name="connsiteX5" fmla="*/ 0 w 774699"/>
                <a:gd name="connsiteY5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699" h="768350">
                  <a:moveTo>
                    <a:pt x="0" y="0"/>
                  </a:moveTo>
                  <a:lnTo>
                    <a:pt x="774700" y="0"/>
                  </a:lnTo>
                  <a:cubicBezTo>
                    <a:pt x="774700" y="0"/>
                    <a:pt x="774700" y="384175"/>
                    <a:pt x="774700" y="384175"/>
                  </a:cubicBezTo>
                  <a:cubicBezTo>
                    <a:pt x="774700" y="596202"/>
                    <a:pt x="601091" y="768350"/>
                    <a:pt x="387350" y="768350"/>
                  </a:cubicBezTo>
                  <a:cubicBezTo>
                    <a:pt x="173609" y="768350"/>
                    <a:pt x="0" y="596202"/>
                    <a:pt x="0" y="3841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2DBE011-5456-AAD3-E8B1-F40DC1A6B600}"/>
                </a:ext>
              </a:extLst>
            </p:cNvPr>
            <p:cNvSpPr/>
            <p:nvPr/>
          </p:nvSpPr>
          <p:spPr>
            <a:xfrm>
              <a:off x="7642796" y="1270"/>
              <a:ext cx="772096" cy="772096"/>
            </a:xfrm>
            <a:custGeom>
              <a:avLst/>
              <a:gdLst>
                <a:gd name="connsiteX0" fmla="*/ 772096 w 772096"/>
                <a:gd name="connsiteY0" fmla="*/ 0 h 772096"/>
                <a:gd name="connsiteX1" fmla="*/ 0 w 772096"/>
                <a:gd name="connsiteY1" fmla="*/ 0 h 772096"/>
                <a:gd name="connsiteX2" fmla="*/ 0 w 772096"/>
                <a:gd name="connsiteY2" fmla="*/ 772097 h 772096"/>
                <a:gd name="connsiteX3" fmla="*/ 772096 w 772096"/>
                <a:gd name="connsiteY3" fmla="*/ 772097 h 772096"/>
                <a:gd name="connsiteX4" fmla="*/ 772096 w 772096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096">
                  <a:moveTo>
                    <a:pt x="772096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72096" y="772097"/>
                  </a:lnTo>
                  <a:lnTo>
                    <a:pt x="772096" y="0"/>
                  </a:lnTo>
                  <a:close/>
                </a:path>
              </a:pathLst>
            </a:custGeom>
            <a:solidFill>
              <a:srgbClr val="ED4F63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8C77A1C-38BC-CF4A-60E4-040E88398931}"/>
                </a:ext>
              </a:extLst>
            </p:cNvPr>
            <p:cNvSpPr/>
            <p:nvPr/>
          </p:nvSpPr>
          <p:spPr>
            <a:xfrm>
              <a:off x="7642859" y="387350"/>
              <a:ext cx="772096" cy="386080"/>
            </a:xfrm>
            <a:custGeom>
              <a:avLst/>
              <a:gdLst>
                <a:gd name="connsiteX0" fmla="*/ 772097 w 772096"/>
                <a:gd name="connsiteY0" fmla="*/ 386080 h 386080"/>
                <a:gd name="connsiteX1" fmla="*/ 0 w 772096"/>
                <a:gd name="connsiteY1" fmla="*/ 386080 h 386080"/>
                <a:gd name="connsiteX2" fmla="*/ 386080 w 772096"/>
                <a:gd name="connsiteY2" fmla="*/ 0 h 386080"/>
                <a:gd name="connsiteX3" fmla="*/ 772097 w 772096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96" h="386080">
                  <a:moveTo>
                    <a:pt x="772097" y="386080"/>
                  </a:moveTo>
                  <a:lnTo>
                    <a:pt x="0" y="386080"/>
                  </a:lnTo>
                  <a:lnTo>
                    <a:pt x="386080" y="0"/>
                  </a:lnTo>
                  <a:lnTo>
                    <a:pt x="772097" y="38608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5881E78-A743-0833-154C-3899B1B3ADFC}"/>
                </a:ext>
              </a:extLst>
            </p:cNvPr>
            <p:cNvSpPr/>
            <p:nvPr/>
          </p:nvSpPr>
          <p:spPr>
            <a:xfrm>
              <a:off x="8028940" y="387350"/>
              <a:ext cx="386016" cy="386080"/>
            </a:xfrm>
            <a:custGeom>
              <a:avLst/>
              <a:gdLst>
                <a:gd name="connsiteX0" fmla="*/ 0 w 386016"/>
                <a:gd name="connsiteY0" fmla="*/ 0 h 386080"/>
                <a:gd name="connsiteX1" fmla="*/ 386016 w 386016"/>
                <a:gd name="connsiteY1" fmla="*/ 386080 h 386080"/>
                <a:gd name="connsiteX2" fmla="*/ 0 w 386016"/>
                <a:gd name="connsiteY2" fmla="*/ 386080 h 386080"/>
                <a:gd name="connsiteX3" fmla="*/ 0 w 386016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16" h="386080">
                  <a:moveTo>
                    <a:pt x="0" y="0"/>
                  </a:moveTo>
                  <a:lnTo>
                    <a:pt x="386016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1BE8F1A-8049-F2AB-B316-9175A013154D}"/>
                </a:ext>
              </a:extLst>
            </p:cNvPr>
            <p:cNvSpPr/>
            <p:nvPr/>
          </p:nvSpPr>
          <p:spPr>
            <a:xfrm>
              <a:off x="8414956" y="1270"/>
              <a:ext cx="760793" cy="772160"/>
            </a:xfrm>
            <a:custGeom>
              <a:avLst/>
              <a:gdLst>
                <a:gd name="connsiteX0" fmla="*/ 0 w 760793"/>
                <a:gd name="connsiteY0" fmla="*/ 0 h 772160"/>
                <a:gd name="connsiteX1" fmla="*/ 760794 w 760793"/>
                <a:gd name="connsiteY1" fmla="*/ 0 h 772160"/>
                <a:gd name="connsiteX2" fmla="*/ 760794 w 760793"/>
                <a:gd name="connsiteY2" fmla="*/ 772160 h 772160"/>
                <a:gd name="connsiteX3" fmla="*/ 0 w 760793"/>
                <a:gd name="connsiteY3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793" h="772160">
                  <a:moveTo>
                    <a:pt x="0" y="0"/>
                  </a:moveTo>
                  <a:lnTo>
                    <a:pt x="760794" y="0"/>
                  </a:lnTo>
                  <a:lnTo>
                    <a:pt x="760794" y="772160"/>
                  </a:lnTo>
                  <a:lnTo>
                    <a:pt x="0" y="772160"/>
                  </a:lnTo>
                  <a:close/>
                </a:path>
              </a:pathLst>
            </a:custGeom>
            <a:solidFill>
              <a:srgbClr val="85BF3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0D00EC0-AFC5-AB4C-E478-252970FB32D2}"/>
                </a:ext>
              </a:extLst>
            </p:cNvPr>
            <p:cNvSpPr/>
            <p:nvPr/>
          </p:nvSpPr>
          <p:spPr>
            <a:xfrm>
              <a:off x="8414956" y="1270"/>
              <a:ext cx="760793" cy="772096"/>
            </a:xfrm>
            <a:custGeom>
              <a:avLst/>
              <a:gdLst>
                <a:gd name="connsiteX0" fmla="*/ 760794 w 760793"/>
                <a:gd name="connsiteY0" fmla="*/ 0 h 772096"/>
                <a:gd name="connsiteX1" fmla="*/ 0 w 760793"/>
                <a:gd name="connsiteY1" fmla="*/ 0 h 772096"/>
                <a:gd name="connsiteX2" fmla="*/ 0 w 760793"/>
                <a:gd name="connsiteY2" fmla="*/ 772097 h 772096"/>
                <a:gd name="connsiteX3" fmla="*/ 760794 w 760793"/>
                <a:gd name="connsiteY3" fmla="*/ 772097 h 772096"/>
                <a:gd name="connsiteX4" fmla="*/ 760794 w 760793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793" h="772096">
                  <a:moveTo>
                    <a:pt x="760794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60794" y="772097"/>
                  </a:lnTo>
                  <a:lnTo>
                    <a:pt x="760794" y="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99B3525-9405-5300-AC77-05BEB321C577}"/>
                </a:ext>
              </a:extLst>
            </p:cNvPr>
            <p:cNvSpPr/>
            <p:nvPr/>
          </p:nvSpPr>
          <p:spPr>
            <a:xfrm>
              <a:off x="8795321" y="1270"/>
              <a:ext cx="380364" cy="772160"/>
            </a:xfrm>
            <a:custGeom>
              <a:avLst/>
              <a:gdLst>
                <a:gd name="connsiteX0" fmla="*/ 0 w 380364"/>
                <a:gd name="connsiteY0" fmla="*/ 772160 h 772160"/>
                <a:gd name="connsiteX1" fmla="*/ 0 w 380364"/>
                <a:gd name="connsiteY1" fmla="*/ 0 h 772160"/>
                <a:gd name="connsiteX2" fmla="*/ 380365 w 380364"/>
                <a:gd name="connsiteY2" fmla="*/ 0 h 772160"/>
                <a:gd name="connsiteX3" fmla="*/ 380365 w 380364"/>
                <a:gd name="connsiteY3" fmla="*/ 386080 h 772160"/>
                <a:gd name="connsiteX4" fmla="*/ 0 w 380364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4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624DB06-C3C4-A026-3C16-E869F3F8F688}"/>
                </a:ext>
              </a:extLst>
            </p:cNvPr>
            <p:cNvSpPr/>
            <p:nvPr/>
          </p:nvSpPr>
          <p:spPr>
            <a:xfrm>
              <a:off x="8414956" y="1270"/>
              <a:ext cx="380365" cy="772160"/>
            </a:xfrm>
            <a:custGeom>
              <a:avLst/>
              <a:gdLst>
                <a:gd name="connsiteX0" fmla="*/ 0 w 380365"/>
                <a:gd name="connsiteY0" fmla="*/ 772160 h 772160"/>
                <a:gd name="connsiteX1" fmla="*/ 0 w 380365"/>
                <a:gd name="connsiteY1" fmla="*/ 0 h 772160"/>
                <a:gd name="connsiteX2" fmla="*/ 380365 w 380365"/>
                <a:gd name="connsiteY2" fmla="*/ 0 h 772160"/>
                <a:gd name="connsiteX3" fmla="*/ 380365 w 380365"/>
                <a:gd name="connsiteY3" fmla="*/ 386080 h 772160"/>
                <a:gd name="connsiteX4" fmla="*/ 0 w 380365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5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2B2D5221-A9D1-9B31-84B2-F56461B06F70}"/>
                </a:ext>
              </a:extLst>
            </p:cNvPr>
            <p:cNvSpPr/>
            <p:nvPr/>
          </p:nvSpPr>
          <p:spPr>
            <a:xfrm>
              <a:off x="9175750" y="0"/>
              <a:ext cx="774700" cy="774700"/>
            </a:xfrm>
            <a:custGeom>
              <a:avLst/>
              <a:gdLst>
                <a:gd name="connsiteX0" fmla="*/ 774700 w 774700"/>
                <a:gd name="connsiteY0" fmla="*/ 0 h 774700"/>
                <a:gd name="connsiteX1" fmla="*/ 0 w 774700"/>
                <a:gd name="connsiteY1" fmla="*/ 774700 h 774700"/>
                <a:gd name="connsiteX2" fmla="*/ 774700 w 774700"/>
                <a:gd name="connsiteY2" fmla="*/ 774700 h 774700"/>
                <a:gd name="connsiteX3" fmla="*/ 774700 w 774700"/>
                <a:gd name="connsiteY3" fmla="*/ 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774700">
                  <a:moveTo>
                    <a:pt x="774700" y="0"/>
                  </a:moveTo>
                  <a:lnTo>
                    <a:pt x="0" y="774700"/>
                  </a:lnTo>
                  <a:lnTo>
                    <a:pt x="774700" y="77470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56323173-97CF-91FE-EAB6-E92C0DD6AE0F}"/>
                </a:ext>
              </a:extLst>
            </p:cNvPr>
            <p:cNvSpPr/>
            <p:nvPr/>
          </p:nvSpPr>
          <p:spPr>
            <a:xfrm>
              <a:off x="9638410" y="462661"/>
              <a:ext cx="312039" cy="312038"/>
            </a:xfrm>
            <a:custGeom>
              <a:avLst/>
              <a:gdLst>
                <a:gd name="connsiteX0" fmla="*/ 312039 w 312039"/>
                <a:gd name="connsiteY0" fmla="*/ 0 h 312038"/>
                <a:gd name="connsiteX1" fmla="*/ 0 w 312039"/>
                <a:gd name="connsiteY1" fmla="*/ 312039 h 312038"/>
                <a:gd name="connsiteX2" fmla="*/ 312039 w 312039"/>
                <a:gd name="connsiteY2" fmla="*/ 312039 h 312038"/>
                <a:gd name="connsiteX3" fmla="*/ 312039 w 312039"/>
                <a:gd name="connsiteY3" fmla="*/ 0 h 31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39" h="312038">
                  <a:moveTo>
                    <a:pt x="312039" y="0"/>
                  </a:moveTo>
                  <a:lnTo>
                    <a:pt x="0" y="312039"/>
                  </a:lnTo>
                  <a:lnTo>
                    <a:pt x="312039" y="312039"/>
                  </a:lnTo>
                  <a:lnTo>
                    <a:pt x="312039" y="0"/>
                  </a:lnTo>
                  <a:close/>
                </a:path>
              </a:pathLst>
            </a:custGeom>
            <a:solidFill>
              <a:srgbClr val="F17B8A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393" name="Graphic 19">
              <a:extLst>
                <a:ext uri="{FF2B5EF4-FFF2-40B4-BE49-F238E27FC236}">
                  <a16:creationId xmlns:a16="http://schemas.microsoft.com/office/drawing/2014/main" id="{983A593E-49A6-6683-C1EC-6C15313CA74B}"/>
                </a:ext>
              </a:extLst>
            </p:cNvPr>
            <p:cNvGrpSpPr/>
            <p:nvPr/>
          </p:nvGrpSpPr>
          <p:grpSpPr>
            <a:xfrm>
              <a:off x="9950577" y="2095"/>
              <a:ext cx="774572" cy="774509"/>
              <a:chOff x="8756777" y="2095"/>
              <a:chExt cx="774572" cy="774509"/>
            </a:xfrm>
          </p:grpSpPr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22CD5D37-0F7B-C138-5BC6-AB1884D4519E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774573 w 774572"/>
                  <a:gd name="connsiteY0" fmla="*/ 774510 h 774509"/>
                  <a:gd name="connsiteX1" fmla="*/ 774573 w 774572"/>
                  <a:gd name="connsiteY1" fmla="*/ 0 h 774509"/>
                  <a:gd name="connsiteX2" fmla="*/ 0 w 774572"/>
                  <a:gd name="connsiteY2" fmla="*/ 0 h 774509"/>
                  <a:gd name="connsiteX3" fmla="*/ 0 w 774572"/>
                  <a:gd name="connsiteY3" fmla="*/ 774510 h 774509"/>
                  <a:gd name="connsiteX4" fmla="*/ 774573 w 774572"/>
                  <a:gd name="connsiteY4" fmla="*/ 774510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774573" y="774510"/>
                    </a:moveTo>
                    <a:lnTo>
                      <a:pt x="774573" y="0"/>
                    </a:lnTo>
                    <a:lnTo>
                      <a:pt x="0" y="0"/>
                    </a:lnTo>
                    <a:lnTo>
                      <a:pt x="0" y="774510"/>
                    </a:lnTo>
                    <a:lnTo>
                      <a:pt x="774573" y="774510"/>
                    </a:lnTo>
                    <a:close/>
                  </a:path>
                </a:pathLst>
              </a:custGeom>
              <a:solidFill>
                <a:srgbClr val="F4F4F4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5B59C12A-4A5B-5806-8FB5-93E507B46230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0 w 774572"/>
                  <a:gd name="connsiteY0" fmla="*/ 753555 h 774509"/>
                  <a:gd name="connsiteX1" fmla="*/ 0 w 774572"/>
                  <a:gd name="connsiteY1" fmla="*/ 774510 h 774509"/>
                  <a:gd name="connsiteX2" fmla="*/ 774573 w 774572"/>
                  <a:gd name="connsiteY2" fmla="*/ 0 h 774509"/>
                  <a:gd name="connsiteX3" fmla="*/ 753618 w 774572"/>
                  <a:gd name="connsiteY3" fmla="*/ 0 h 774509"/>
                  <a:gd name="connsiteX4" fmla="*/ 0 w 774572"/>
                  <a:gd name="connsiteY4" fmla="*/ 753618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0" y="753555"/>
                    </a:moveTo>
                    <a:lnTo>
                      <a:pt x="0" y="774510"/>
                    </a:lnTo>
                    <a:cubicBezTo>
                      <a:pt x="427101" y="774510"/>
                      <a:pt x="774573" y="427038"/>
                      <a:pt x="774573" y="0"/>
                    </a:cubicBezTo>
                    <a:lnTo>
                      <a:pt x="753618" y="0"/>
                    </a:lnTo>
                    <a:cubicBezTo>
                      <a:pt x="753618" y="415544"/>
                      <a:pt x="415544" y="753618"/>
                      <a:pt x="0" y="753618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C7A3C74E-137F-9079-E03B-09DA69D3E4A1}"/>
                  </a:ext>
                </a:extLst>
              </p:cNvPr>
              <p:cNvSpPr/>
              <p:nvPr/>
            </p:nvSpPr>
            <p:spPr>
              <a:xfrm>
                <a:off x="8756777" y="2095"/>
                <a:ext cx="584517" cy="584517"/>
              </a:xfrm>
              <a:custGeom>
                <a:avLst/>
                <a:gdLst>
                  <a:gd name="connsiteX0" fmla="*/ 0 w 584517"/>
                  <a:gd name="connsiteY0" fmla="*/ 563563 h 584517"/>
                  <a:gd name="connsiteX1" fmla="*/ 0 w 584517"/>
                  <a:gd name="connsiteY1" fmla="*/ 584518 h 584517"/>
                  <a:gd name="connsiteX2" fmla="*/ 584517 w 584517"/>
                  <a:gd name="connsiteY2" fmla="*/ 0 h 584517"/>
                  <a:gd name="connsiteX3" fmla="*/ 563563 w 584517"/>
                  <a:gd name="connsiteY3" fmla="*/ 0 h 584517"/>
                  <a:gd name="connsiteX4" fmla="*/ 0 w 584517"/>
                  <a:gd name="connsiteY4" fmla="*/ 563563 h 58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17" h="584517">
                    <a:moveTo>
                      <a:pt x="0" y="563563"/>
                    </a:moveTo>
                    <a:lnTo>
                      <a:pt x="0" y="584518"/>
                    </a:lnTo>
                    <a:cubicBezTo>
                      <a:pt x="322326" y="584518"/>
                      <a:pt x="584517" y="322263"/>
                      <a:pt x="584517" y="0"/>
                    </a:cubicBezTo>
                    <a:lnTo>
                      <a:pt x="563563" y="0"/>
                    </a:lnTo>
                    <a:cubicBezTo>
                      <a:pt x="563563" y="310769"/>
                      <a:pt x="310769" y="563563"/>
                      <a:pt x="0" y="563563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5FA06224-1E49-1A26-6F75-192CA557BA19}"/>
                  </a:ext>
                </a:extLst>
              </p:cNvPr>
              <p:cNvSpPr/>
              <p:nvPr/>
            </p:nvSpPr>
            <p:spPr>
              <a:xfrm>
                <a:off x="8756777" y="2095"/>
                <a:ext cx="392493" cy="392493"/>
              </a:xfrm>
              <a:custGeom>
                <a:avLst/>
                <a:gdLst>
                  <a:gd name="connsiteX0" fmla="*/ 0 w 392493"/>
                  <a:gd name="connsiteY0" fmla="*/ 371539 h 392493"/>
                  <a:gd name="connsiteX1" fmla="*/ 0 w 392493"/>
                  <a:gd name="connsiteY1" fmla="*/ 392494 h 392493"/>
                  <a:gd name="connsiteX2" fmla="*/ 392494 w 392493"/>
                  <a:gd name="connsiteY2" fmla="*/ 0 h 392493"/>
                  <a:gd name="connsiteX3" fmla="*/ 371539 w 392493"/>
                  <a:gd name="connsiteY3" fmla="*/ 0 h 392493"/>
                  <a:gd name="connsiteX4" fmla="*/ 0 w 392493"/>
                  <a:gd name="connsiteY4" fmla="*/ 371539 h 39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93" h="392493">
                    <a:moveTo>
                      <a:pt x="0" y="371539"/>
                    </a:moveTo>
                    <a:lnTo>
                      <a:pt x="0" y="392494"/>
                    </a:lnTo>
                    <a:cubicBezTo>
                      <a:pt x="216408" y="392494"/>
                      <a:pt x="392494" y="216408"/>
                      <a:pt x="392494" y="0"/>
                    </a:cubicBezTo>
                    <a:lnTo>
                      <a:pt x="371539" y="0"/>
                    </a:lnTo>
                    <a:cubicBezTo>
                      <a:pt x="371539" y="204914"/>
                      <a:pt x="204851" y="371539"/>
                      <a:pt x="0" y="37153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F600FAFA-BA13-7A48-A7B0-5A1CF2D39E6B}"/>
                  </a:ext>
                </a:extLst>
              </p:cNvPr>
              <p:cNvSpPr/>
              <p:nvPr/>
            </p:nvSpPr>
            <p:spPr>
              <a:xfrm>
                <a:off x="8756777" y="2095"/>
                <a:ext cx="226313" cy="226314"/>
              </a:xfrm>
              <a:custGeom>
                <a:avLst/>
                <a:gdLst>
                  <a:gd name="connsiteX0" fmla="*/ 0 w 226313"/>
                  <a:gd name="connsiteY0" fmla="*/ 205359 h 226314"/>
                  <a:gd name="connsiteX1" fmla="*/ 0 w 226313"/>
                  <a:gd name="connsiteY1" fmla="*/ 226314 h 226314"/>
                  <a:gd name="connsiteX2" fmla="*/ 226314 w 226313"/>
                  <a:gd name="connsiteY2" fmla="*/ 0 h 226314"/>
                  <a:gd name="connsiteX3" fmla="*/ 205359 w 226313"/>
                  <a:gd name="connsiteY3" fmla="*/ 0 h 226314"/>
                  <a:gd name="connsiteX4" fmla="*/ 0 w 226313"/>
                  <a:gd name="connsiteY4" fmla="*/ 205359 h 2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13" h="226314">
                    <a:moveTo>
                      <a:pt x="0" y="205359"/>
                    </a:moveTo>
                    <a:lnTo>
                      <a:pt x="0" y="226314"/>
                    </a:lnTo>
                    <a:cubicBezTo>
                      <a:pt x="124777" y="226314"/>
                      <a:pt x="226314" y="124778"/>
                      <a:pt x="226314" y="0"/>
                    </a:cubicBezTo>
                    <a:lnTo>
                      <a:pt x="205359" y="0"/>
                    </a:lnTo>
                    <a:cubicBezTo>
                      <a:pt x="205359" y="113284"/>
                      <a:pt x="113220" y="205359"/>
                      <a:pt x="0" y="20535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EB65D20-A7F2-F3CE-FC4C-C3B25308FF6C}"/>
              </a:ext>
            </a:extLst>
          </p:cNvPr>
          <p:cNvGrpSpPr/>
          <p:nvPr userDrawn="1"/>
        </p:nvGrpSpPr>
        <p:grpSpPr>
          <a:xfrm rot="10800000" flipH="1">
            <a:off x="2430337" y="6448584"/>
            <a:ext cx="2440432" cy="409416"/>
            <a:chOff x="6096000" y="0"/>
            <a:chExt cx="4629149" cy="776604"/>
          </a:xfrm>
        </p:grpSpPr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4AD2000-223B-4BD9-01F9-1520E91266C7}"/>
                </a:ext>
              </a:extLst>
            </p:cNvPr>
            <p:cNvSpPr/>
            <p:nvPr/>
          </p:nvSpPr>
          <p:spPr>
            <a:xfrm>
              <a:off x="6096000" y="1270"/>
              <a:ext cx="772096" cy="772160"/>
            </a:xfrm>
            <a:custGeom>
              <a:avLst/>
              <a:gdLst>
                <a:gd name="connsiteX0" fmla="*/ 0 w 772096"/>
                <a:gd name="connsiteY0" fmla="*/ 772160 h 772160"/>
                <a:gd name="connsiteX1" fmla="*/ 772097 w 772096"/>
                <a:gd name="connsiteY1" fmla="*/ 772160 h 772160"/>
                <a:gd name="connsiteX2" fmla="*/ 772097 w 772096"/>
                <a:gd name="connsiteY2" fmla="*/ 0 h 772160"/>
                <a:gd name="connsiteX3" fmla="*/ 0 w 772096"/>
                <a:gd name="connsiteY3" fmla="*/ 0 h 772160"/>
                <a:gd name="connsiteX4" fmla="*/ 0 w 772096"/>
                <a:gd name="connsiteY4" fmla="*/ 772097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160">
                  <a:moveTo>
                    <a:pt x="0" y="772160"/>
                  </a:moveTo>
                  <a:lnTo>
                    <a:pt x="772097" y="772160"/>
                  </a:lnTo>
                  <a:lnTo>
                    <a:pt x="772097" y="0"/>
                  </a:lnTo>
                  <a:lnTo>
                    <a:pt x="0" y="0"/>
                  </a:lnTo>
                  <a:lnTo>
                    <a:pt x="0" y="772097"/>
                  </a:lnTo>
                  <a:close/>
                </a:path>
              </a:pathLst>
            </a:custGeom>
            <a:solidFill>
              <a:srgbClr val="F17B8A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2D0696F-A516-F38D-9FF7-6B72E33799A2}"/>
                </a:ext>
              </a:extLst>
            </p:cNvPr>
            <p:cNvSpPr/>
            <p:nvPr/>
          </p:nvSpPr>
          <p:spPr>
            <a:xfrm>
              <a:off x="6096063" y="386841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2 h 128841"/>
                <a:gd name="connsiteX3" fmla="*/ 772097 w 772096"/>
                <a:gd name="connsiteY3" fmla="*/ 128842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2"/>
                  </a:lnTo>
                  <a:lnTo>
                    <a:pt x="772097" y="128842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06EE2EA-9F95-4F22-9E99-7AAAC20C2CCF}"/>
                </a:ext>
              </a:extLst>
            </p:cNvPr>
            <p:cNvSpPr/>
            <p:nvPr/>
          </p:nvSpPr>
          <p:spPr>
            <a:xfrm>
              <a:off x="6096063" y="129095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1 h 128841"/>
                <a:gd name="connsiteX3" fmla="*/ 772097 w 772096"/>
                <a:gd name="connsiteY3" fmla="*/ 128841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1"/>
                  </a:lnTo>
                  <a:lnTo>
                    <a:pt x="772097" y="128841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AE152D93-668E-8C62-86BB-FF85B3F46583}"/>
                </a:ext>
              </a:extLst>
            </p:cNvPr>
            <p:cNvSpPr/>
            <p:nvPr/>
          </p:nvSpPr>
          <p:spPr>
            <a:xfrm>
              <a:off x="6868096" y="3175"/>
              <a:ext cx="774700" cy="768350"/>
            </a:xfrm>
            <a:custGeom>
              <a:avLst/>
              <a:gdLst>
                <a:gd name="connsiteX0" fmla="*/ 774700 w 774700"/>
                <a:gd name="connsiteY0" fmla="*/ 0 h 768350"/>
                <a:gd name="connsiteX1" fmla="*/ 0 w 774700"/>
                <a:gd name="connsiteY1" fmla="*/ 0 h 768350"/>
                <a:gd name="connsiteX2" fmla="*/ 0 w 774700"/>
                <a:gd name="connsiteY2" fmla="*/ 768350 h 768350"/>
                <a:gd name="connsiteX3" fmla="*/ 774700 w 774700"/>
                <a:gd name="connsiteY3" fmla="*/ 768350 h 768350"/>
                <a:gd name="connsiteX4" fmla="*/ 774700 w 774700"/>
                <a:gd name="connsiteY4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700" h="768350">
                  <a:moveTo>
                    <a:pt x="774700" y="0"/>
                  </a:moveTo>
                  <a:lnTo>
                    <a:pt x="0" y="0"/>
                  </a:lnTo>
                  <a:lnTo>
                    <a:pt x="0" y="768350"/>
                  </a:lnTo>
                  <a:lnTo>
                    <a:pt x="774700" y="76835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C4DFF1FC-9E0B-A0E7-8299-3DA9A53F66C7}"/>
                </a:ext>
              </a:extLst>
            </p:cNvPr>
            <p:cNvSpPr/>
            <p:nvPr/>
          </p:nvSpPr>
          <p:spPr>
            <a:xfrm>
              <a:off x="6868160" y="3175"/>
              <a:ext cx="774699" cy="768350"/>
            </a:xfrm>
            <a:custGeom>
              <a:avLst/>
              <a:gdLst>
                <a:gd name="connsiteX0" fmla="*/ 0 w 774699"/>
                <a:gd name="connsiteY0" fmla="*/ 0 h 768350"/>
                <a:gd name="connsiteX1" fmla="*/ 774700 w 774699"/>
                <a:gd name="connsiteY1" fmla="*/ 0 h 768350"/>
                <a:gd name="connsiteX2" fmla="*/ 774700 w 774699"/>
                <a:gd name="connsiteY2" fmla="*/ 384175 h 768350"/>
                <a:gd name="connsiteX3" fmla="*/ 387350 w 774699"/>
                <a:gd name="connsiteY3" fmla="*/ 768350 h 768350"/>
                <a:gd name="connsiteX4" fmla="*/ 0 w 774699"/>
                <a:gd name="connsiteY4" fmla="*/ 384175 h 768350"/>
                <a:gd name="connsiteX5" fmla="*/ 0 w 774699"/>
                <a:gd name="connsiteY5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699" h="768350">
                  <a:moveTo>
                    <a:pt x="0" y="0"/>
                  </a:moveTo>
                  <a:lnTo>
                    <a:pt x="774700" y="0"/>
                  </a:lnTo>
                  <a:cubicBezTo>
                    <a:pt x="774700" y="0"/>
                    <a:pt x="774700" y="384175"/>
                    <a:pt x="774700" y="384175"/>
                  </a:cubicBezTo>
                  <a:cubicBezTo>
                    <a:pt x="774700" y="596202"/>
                    <a:pt x="601091" y="768350"/>
                    <a:pt x="387350" y="768350"/>
                  </a:cubicBezTo>
                  <a:cubicBezTo>
                    <a:pt x="173609" y="768350"/>
                    <a:pt x="0" y="596202"/>
                    <a:pt x="0" y="3841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18EE606-81BF-D7A2-6B11-FC973D3683EF}"/>
                </a:ext>
              </a:extLst>
            </p:cNvPr>
            <p:cNvSpPr/>
            <p:nvPr/>
          </p:nvSpPr>
          <p:spPr>
            <a:xfrm>
              <a:off x="7642796" y="1270"/>
              <a:ext cx="772096" cy="772096"/>
            </a:xfrm>
            <a:custGeom>
              <a:avLst/>
              <a:gdLst>
                <a:gd name="connsiteX0" fmla="*/ 772096 w 772096"/>
                <a:gd name="connsiteY0" fmla="*/ 0 h 772096"/>
                <a:gd name="connsiteX1" fmla="*/ 0 w 772096"/>
                <a:gd name="connsiteY1" fmla="*/ 0 h 772096"/>
                <a:gd name="connsiteX2" fmla="*/ 0 w 772096"/>
                <a:gd name="connsiteY2" fmla="*/ 772097 h 772096"/>
                <a:gd name="connsiteX3" fmla="*/ 772096 w 772096"/>
                <a:gd name="connsiteY3" fmla="*/ 772097 h 772096"/>
                <a:gd name="connsiteX4" fmla="*/ 772096 w 772096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096">
                  <a:moveTo>
                    <a:pt x="772096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72096" y="772097"/>
                  </a:lnTo>
                  <a:lnTo>
                    <a:pt x="772096" y="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2A05064-F720-E247-7B51-A1F00AA37511}"/>
                </a:ext>
              </a:extLst>
            </p:cNvPr>
            <p:cNvSpPr/>
            <p:nvPr/>
          </p:nvSpPr>
          <p:spPr>
            <a:xfrm>
              <a:off x="7642859" y="387350"/>
              <a:ext cx="772096" cy="386080"/>
            </a:xfrm>
            <a:custGeom>
              <a:avLst/>
              <a:gdLst>
                <a:gd name="connsiteX0" fmla="*/ 772097 w 772096"/>
                <a:gd name="connsiteY0" fmla="*/ 386080 h 386080"/>
                <a:gd name="connsiteX1" fmla="*/ 0 w 772096"/>
                <a:gd name="connsiteY1" fmla="*/ 386080 h 386080"/>
                <a:gd name="connsiteX2" fmla="*/ 386080 w 772096"/>
                <a:gd name="connsiteY2" fmla="*/ 0 h 386080"/>
                <a:gd name="connsiteX3" fmla="*/ 772097 w 772096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96" h="386080">
                  <a:moveTo>
                    <a:pt x="772097" y="386080"/>
                  </a:moveTo>
                  <a:lnTo>
                    <a:pt x="0" y="386080"/>
                  </a:lnTo>
                  <a:lnTo>
                    <a:pt x="386080" y="0"/>
                  </a:lnTo>
                  <a:lnTo>
                    <a:pt x="772097" y="386080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88DB275-8C0E-CCA9-E947-C21AD61B7E6F}"/>
                </a:ext>
              </a:extLst>
            </p:cNvPr>
            <p:cNvSpPr/>
            <p:nvPr/>
          </p:nvSpPr>
          <p:spPr>
            <a:xfrm>
              <a:off x="8028940" y="387350"/>
              <a:ext cx="386016" cy="386080"/>
            </a:xfrm>
            <a:custGeom>
              <a:avLst/>
              <a:gdLst>
                <a:gd name="connsiteX0" fmla="*/ 0 w 386016"/>
                <a:gd name="connsiteY0" fmla="*/ 0 h 386080"/>
                <a:gd name="connsiteX1" fmla="*/ 386016 w 386016"/>
                <a:gd name="connsiteY1" fmla="*/ 386080 h 386080"/>
                <a:gd name="connsiteX2" fmla="*/ 0 w 386016"/>
                <a:gd name="connsiteY2" fmla="*/ 386080 h 386080"/>
                <a:gd name="connsiteX3" fmla="*/ 0 w 386016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16" h="386080">
                  <a:moveTo>
                    <a:pt x="0" y="0"/>
                  </a:moveTo>
                  <a:lnTo>
                    <a:pt x="386016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F2B2A67-952A-5449-4421-79D2663C6DA0}"/>
                </a:ext>
              </a:extLst>
            </p:cNvPr>
            <p:cNvSpPr/>
            <p:nvPr/>
          </p:nvSpPr>
          <p:spPr>
            <a:xfrm>
              <a:off x="8414956" y="1270"/>
              <a:ext cx="760793" cy="772160"/>
            </a:xfrm>
            <a:custGeom>
              <a:avLst/>
              <a:gdLst>
                <a:gd name="connsiteX0" fmla="*/ 0 w 760793"/>
                <a:gd name="connsiteY0" fmla="*/ 0 h 772160"/>
                <a:gd name="connsiteX1" fmla="*/ 760794 w 760793"/>
                <a:gd name="connsiteY1" fmla="*/ 0 h 772160"/>
                <a:gd name="connsiteX2" fmla="*/ 760794 w 760793"/>
                <a:gd name="connsiteY2" fmla="*/ 772160 h 772160"/>
                <a:gd name="connsiteX3" fmla="*/ 0 w 760793"/>
                <a:gd name="connsiteY3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793" h="772160">
                  <a:moveTo>
                    <a:pt x="0" y="0"/>
                  </a:moveTo>
                  <a:lnTo>
                    <a:pt x="760794" y="0"/>
                  </a:lnTo>
                  <a:lnTo>
                    <a:pt x="760794" y="772160"/>
                  </a:lnTo>
                  <a:lnTo>
                    <a:pt x="0" y="772160"/>
                  </a:lnTo>
                  <a:close/>
                </a:path>
              </a:pathLst>
            </a:custGeom>
            <a:solidFill>
              <a:srgbClr val="85BF3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D5EE9AB-468B-CB64-4A07-C9EC699055CE}"/>
                </a:ext>
              </a:extLst>
            </p:cNvPr>
            <p:cNvSpPr/>
            <p:nvPr/>
          </p:nvSpPr>
          <p:spPr>
            <a:xfrm>
              <a:off x="8414956" y="1270"/>
              <a:ext cx="760793" cy="772096"/>
            </a:xfrm>
            <a:custGeom>
              <a:avLst/>
              <a:gdLst>
                <a:gd name="connsiteX0" fmla="*/ 760794 w 760793"/>
                <a:gd name="connsiteY0" fmla="*/ 0 h 772096"/>
                <a:gd name="connsiteX1" fmla="*/ 0 w 760793"/>
                <a:gd name="connsiteY1" fmla="*/ 0 h 772096"/>
                <a:gd name="connsiteX2" fmla="*/ 0 w 760793"/>
                <a:gd name="connsiteY2" fmla="*/ 772097 h 772096"/>
                <a:gd name="connsiteX3" fmla="*/ 760794 w 760793"/>
                <a:gd name="connsiteY3" fmla="*/ 772097 h 772096"/>
                <a:gd name="connsiteX4" fmla="*/ 760794 w 760793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793" h="772096">
                  <a:moveTo>
                    <a:pt x="760794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60794" y="772097"/>
                  </a:lnTo>
                  <a:lnTo>
                    <a:pt x="760794" y="0"/>
                  </a:lnTo>
                  <a:close/>
                </a:path>
              </a:pathLst>
            </a:custGeom>
            <a:solidFill>
              <a:srgbClr val="B1000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36AC772-9C7D-AFC4-66DC-BC6A368155F1}"/>
                </a:ext>
              </a:extLst>
            </p:cNvPr>
            <p:cNvSpPr/>
            <p:nvPr/>
          </p:nvSpPr>
          <p:spPr>
            <a:xfrm>
              <a:off x="8795321" y="1270"/>
              <a:ext cx="380364" cy="772160"/>
            </a:xfrm>
            <a:custGeom>
              <a:avLst/>
              <a:gdLst>
                <a:gd name="connsiteX0" fmla="*/ 0 w 380364"/>
                <a:gd name="connsiteY0" fmla="*/ 772160 h 772160"/>
                <a:gd name="connsiteX1" fmla="*/ 0 w 380364"/>
                <a:gd name="connsiteY1" fmla="*/ 0 h 772160"/>
                <a:gd name="connsiteX2" fmla="*/ 380365 w 380364"/>
                <a:gd name="connsiteY2" fmla="*/ 0 h 772160"/>
                <a:gd name="connsiteX3" fmla="*/ 380365 w 380364"/>
                <a:gd name="connsiteY3" fmla="*/ 386080 h 772160"/>
                <a:gd name="connsiteX4" fmla="*/ 0 w 380364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4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EDDC4BA-909F-37A1-E450-580DAF97CEC8}"/>
                </a:ext>
              </a:extLst>
            </p:cNvPr>
            <p:cNvSpPr/>
            <p:nvPr/>
          </p:nvSpPr>
          <p:spPr>
            <a:xfrm>
              <a:off x="8414956" y="1270"/>
              <a:ext cx="380365" cy="772160"/>
            </a:xfrm>
            <a:custGeom>
              <a:avLst/>
              <a:gdLst>
                <a:gd name="connsiteX0" fmla="*/ 0 w 380365"/>
                <a:gd name="connsiteY0" fmla="*/ 772160 h 772160"/>
                <a:gd name="connsiteX1" fmla="*/ 0 w 380365"/>
                <a:gd name="connsiteY1" fmla="*/ 0 h 772160"/>
                <a:gd name="connsiteX2" fmla="*/ 380365 w 380365"/>
                <a:gd name="connsiteY2" fmla="*/ 0 h 772160"/>
                <a:gd name="connsiteX3" fmla="*/ 380365 w 380365"/>
                <a:gd name="connsiteY3" fmla="*/ 386080 h 772160"/>
                <a:gd name="connsiteX4" fmla="*/ 0 w 380365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5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E8A671EE-D402-60C6-F677-ADB2E1524FEC}"/>
                </a:ext>
              </a:extLst>
            </p:cNvPr>
            <p:cNvSpPr/>
            <p:nvPr/>
          </p:nvSpPr>
          <p:spPr>
            <a:xfrm>
              <a:off x="9175750" y="0"/>
              <a:ext cx="774700" cy="774700"/>
            </a:xfrm>
            <a:custGeom>
              <a:avLst/>
              <a:gdLst>
                <a:gd name="connsiteX0" fmla="*/ 774700 w 774700"/>
                <a:gd name="connsiteY0" fmla="*/ 0 h 774700"/>
                <a:gd name="connsiteX1" fmla="*/ 0 w 774700"/>
                <a:gd name="connsiteY1" fmla="*/ 774700 h 774700"/>
                <a:gd name="connsiteX2" fmla="*/ 774700 w 774700"/>
                <a:gd name="connsiteY2" fmla="*/ 774700 h 774700"/>
                <a:gd name="connsiteX3" fmla="*/ 774700 w 774700"/>
                <a:gd name="connsiteY3" fmla="*/ 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774700">
                  <a:moveTo>
                    <a:pt x="774700" y="0"/>
                  </a:moveTo>
                  <a:lnTo>
                    <a:pt x="0" y="774700"/>
                  </a:lnTo>
                  <a:lnTo>
                    <a:pt x="774700" y="77470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E8233C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8E4E21C-DA1D-BBE4-8B80-D330D455F70B}"/>
                </a:ext>
              </a:extLst>
            </p:cNvPr>
            <p:cNvSpPr/>
            <p:nvPr/>
          </p:nvSpPr>
          <p:spPr>
            <a:xfrm>
              <a:off x="9638410" y="462661"/>
              <a:ext cx="312039" cy="312038"/>
            </a:xfrm>
            <a:custGeom>
              <a:avLst/>
              <a:gdLst>
                <a:gd name="connsiteX0" fmla="*/ 312039 w 312039"/>
                <a:gd name="connsiteY0" fmla="*/ 0 h 312038"/>
                <a:gd name="connsiteX1" fmla="*/ 0 w 312039"/>
                <a:gd name="connsiteY1" fmla="*/ 312039 h 312038"/>
                <a:gd name="connsiteX2" fmla="*/ 312039 w 312039"/>
                <a:gd name="connsiteY2" fmla="*/ 312039 h 312038"/>
                <a:gd name="connsiteX3" fmla="*/ 312039 w 312039"/>
                <a:gd name="connsiteY3" fmla="*/ 0 h 31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39" h="312038">
                  <a:moveTo>
                    <a:pt x="312039" y="0"/>
                  </a:moveTo>
                  <a:lnTo>
                    <a:pt x="0" y="312039"/>
                  </a:lnTo>
                  <a:lnTo>
                    <a:pt x="312039" y="312039"/>
                  </a:lnTo>
                  <a:lnTo>
                    <a:pt x="312039" y="0"/>
                  </a:lnTo>
                  <a:close/>
                </a:path>
              </a:pathLst>
            </a:custGeom>
            <a:solidFill>
              <a:srgbClr val="F17B8A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373" name="Graphic 19">
              <a:extLst>
                <a:ext uri="{FF2B5EF4-FFF2-40B4-BE49-F238E27FC236}">
                  <a16:creationId xmlns:a16="http://schemas.microsoft.com/office/drawing/2014/main" id="{2AC5816E-931B-B40F-E346-3D659E9D175F}"/>
                </a:ext>
              </a:extLst>
            </p:cNvPr>
            <p:cNvGrpSpPr/>
            <p:nvPr/>
          </p:nvGrpSpPr>
          <p:grpSpPr>
            <a:xfrm>
              <a:off x="9950577" y="2095"/>
              <a:ext cx="774572" cy="774509"/>
              <a:chOff x="8756777" y="2095"/>
              <a:chExt cx="774572" cy="774509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AD00450-B040-83C9-C638-943970CFE1DE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774573 w 774572"/>
                  <a:gd name="connsiteY0" fmla="*/ 774510 h 774509"/>
                  <a:gd name="connsiteX1" fmla="*/ 774573 w 774572"/>
                  <a:gd name="connsiteY1" fmla="*/ 0 h 774509"/>
                  <a:gd name="connsiteX2" fmla="*/ 0 w 774572"/>
                  <a:gd name="connsiteY2" fmla="*/ 0 h 774509"/>
                  <a:gd name="connsiteX3" fmla="*/ 0 w 774572"/>
                  <a:gd name="connsiteY3" fmla="*/ 774510 h 774509"/>
                  <a:gd name="connsiteX4" fmla="*/ 774573 w 774572"/>
                  <a:gd name="connsiteY4" fmla="*/ 774510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774573" y="774510"/>
                    </a:moveTo>
                    <a:lnTo>
                      <a:pt x="774573" y="0"/>
                    </a:lnTo>
                    <a:lnTo>
                      <a:pt x="0" y="0"/>
                    </a:lnTo>
                    <a:lnTo>
                      <a:pt x="0" y="774510"/>
                    </a:lnTo>
                    <a:lnTo>
                      <a:pt x="774573" y="774510"/>
                    </a:lnTo>
                    <a:close/>
                  </a:path>
                </a:pathLst>
              </a:custGeom>
              <a:solidFill>
                <a:srgbClr val="F4F4F4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F77664B8-A15A-28F3-D218-9734ACAA54F1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0 w 774572"/>
                  <a:gd name="connsiteY0" fmla="*/ 753555 h 774509"/>
                  <a:gd name="connsiteX1" fmla="*/ 0 w 774572"/>
                  <a:gd name="connsiteY1" fmla="*/ 774510 h 774509"/>
                  <a:gd name="connsiteX2" fmla="*/ 774573 w 774572"/>
                  <a:gd name="connsiteY2" fmla="*/ 0 h 774509"/>
                  <a:gd name="connsiteX3" fmla="*/ 753618 w 774572"/>
                  <a:gd name="connsiteY3" fmla="*/ 0 h 774509"/>
                  <a:gd name="connsiteX4" fmla="*/ 0 w 774572"/>
                  <a:gd name="connsiteY4" fmla="*/ 753618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0" y="753555"/>
                    </a:moveTo>
                    <a:lnTo>
                      <a:pt x="0" y="774510"/>
                    </a:lnTo>
                    <a:cubicBezTo>
                      <a:pt x="427101" y="774510"/>
                      <a:pt x="774573" y="427038"/>
                      <a:pt x="774573" y="0"/>
                    </a:cubicBezTo>
                    <a:lnTo>
                      <a:pt x="753618" y="0"/>
                    </a:lnTo>
                    <a:cubicBezTo>
                      <a:pt x="753618" y="415544"/>
                      <a:pt x="415544" y="753618"/>
                      <a:pt x="0" y="753618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CCDFAAE3-84BB-7351-E639-6120D29E65E6}"/>
                  </a:ext>
                </a:extLst>
              </p:cNvPr>
              <p:cNvSpPr/>
              <p:nvPr/>
            </p:nvSpPr>
            <p:spPr>
              <a:xfrm>
                <a:off x="8756777" y="2095"/>
                <a:ext cx="584517" cy="584517"/>
              </a:xfrm>
              <a:custGeom>
                <a:avLst/>
                <a:gdLst>
                  <a:gd name="connsiteX0" fmla="*/ 0 w 584517"/>
                  <a:gd name="connsiteY0" fmla="*/ 563563 h 584517"/>
                  <a:gd name="connsiteX1" fmla="*/ 0 w 584517"/>
                  <a:gd name="connsiteY1" fmla="*/ 584518 h 584517"/>
                  <a:gd name="connsiteX2" fmla="*/ 584517 w 584517"/>
                  <a:gd name="connsiteY2" fmla="*/ 0 h 584517"/>
                  <a:gd name="connsiteX3" fmla="*/ 563563 w 584517"/>
                  <a:gd name="connsiteY3" fmla="*/ 0 h 584517"/>
                  <a:gd name="connsiteX4" fmla="*/ 0 w 584517"/>
                  <a:gd name="connsiteY4" fmla="*/ 563563 h 58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17" h="584517">
                    <a:moveTo>
                      <a:pt x="0" y="563563"/>
                    </a:moveTo>
                    <a:lnTo>
                      <a:pt x="0" y="584518"/>
                    </a:lnTo>
                    <a:cubicBezTo>
                      <a:pt x="322326" y="584518"/>
                      <a:pt x="584517" y="322263"/>
                      <a:pt x="584517" y="0"/>
                    </a:cubicBezTo>
                    <a:lnTo>
                      <a:pt x="563563" y="0"/>
                    </a:lnTo>
                    <a:cubicBezTo>
                      <a:pt x="563563" y="310769"/>
                      <a:pt x="310769" y="563563"/>
                      <a:pt x="0" y="563563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EC30A90-AC79-7CF5-1D6F-778F1A2E9B38}"/>
                  </a:ext>
                </a:extLst>
              </p:cNvPr>
              <p:cNvSpPr/>
              <p:nvPr/>
            </p:nvSpPr>
            <p:spPr>
              <a:xfrm>
                <a:off x="8756777" y="2095"/>
                <a:ext cx="392493" cy="392493"/>
              </a:xfrm>
              <a:custGeom>
                <a:avLst/>
                <a:gdLst>
                  <a:gd name="connsiteX0" fmla="*/ 0 w 392493"/>
                  <a:gd name="connsiteY0" fmla="*/ 371539 h 392493"/>
                  <a:gd name="connsiteX1" fmla="*/ 0 w 392493"/>
                  <a:gd name="connsiteY1" fmla="*/ 392494 h 392493"/>
                  <a:gd name="connsiteX2" fmla="*/ 392494 w 392493"/>
                  <a:gd name="connsiteY2" fmla="*/ 0 h 392493"/>
                  <a:gd name="connsiteX3" fmla="*/ 371539 w 392493"/>
                  <a:gd name="connsiteY3" fmla="*/ 0 h 392493"/>
                  <a:gd name="connsiteX4" fmla="*/ 0 w 392493"/>
                  <a:gd name="connsiteY4" fmla="*/ 371539 h 39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93" h="392493">
                    <a:moveTo>
                      <a:pt x="0" y="371539"/>
                    </a:moveTo>
                    <a:lnTo>
                      <a:pt x="0" y="392494"/>
                    </a:lnTo>
                    <a:cubicBezTo>
                      <a:pt x="216408" y="392494"/>
                      <a:pt x="392494" y="216408"/>
                      <a:pt x="392494" y="0"/>
                    </a:cubicBezTo>
                    <a:lnTo>
                      <a:pt x="371539" y="0"/>
                    </a:lnTo>
                    <a:cubicBezTo>
                      <a:pt x="371539" y="204914"/>
                      <a:pt x="204851" y="371539"/>
                      <a:pt x="0" y="371539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EAF1B8E-1203-E322-A47D-4DD2BBF146B5}"/>
                  </a:ext>
                </a:extLst>
              </p:cNvPr>
              <p:cNvSpPr/>
              <p:nvPr/>
            </p:nvSpPr>
            <p:spPr>
              <a:xfrm>
                <a:off x="8756777" y="2095"/>
                <a:ext cx="226313" cy="226314"/>
              </a:xfrm>
              <a:custGeom>
                <a:avLst/>
                <a:gdLst>
                  <a:gd name="connsiteX0" fmla="*/ 0 w 226313"/>
                  <a:gd name="connsiteY0" fmla="*/ 205359 h 226314"/>
                  <a:gd name="connsiteX1" fmla="*/ 0 w 226313"/>
                  <a:gd name="connsiteY1" fmla="*/ 226314 h 226314"/>
                  <a:gd name="connsiteX2" fmla="*/ 226314 w 226313"/>
                  <a:gd name="connsiteY2" fmla="*/ 0 h 226314"/>
                  <a:gd name="connsiteX3" fmla="*/ 205359 w 226313"/>
                  <a:gd name="connsiteY3" fmla="*/ 0 h 226314"/>
                  <a:gd name="connsiteX4" fmla="*/ 0 w 226313"/>
                  <a:gd name="connsiteY4" fmla="*/ 205359 h 2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13" h="226314">
                    <a:moveTo>
                      <a:pt x="0" y="205359"/>
                    </a:moveTo>
                    <a:lnTo>
                      <a:pt x="0" y="226314"/>
                    </a:lnTo>
                    <a:cubicBezTo>
                      <a:pt x="124777" y="226314"/>
                      <a:pt x="226314" y="124778"/>
                      <a:pt x="226314" y="0"/>
                    </a:cubicBezTo>
                    <a:lnTo>
                      <a:pt x="205359" y="0"/>
                    </a:lnTo>
                    <a:cubicBezTo>
                      <a:pt x="205359" y="113284"/>
                      <a:pt x="113220" y="205359"/>
                      <a:pt x="0" y="205359"/>
                    </a:cubicBezTo>
                    <a:close/>
                  </a:path>
                </a:pathLst>
              </a:custGeom>
              <a:solidFill>
                <a:srgbClr val="B10000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2637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B06188-8442-9309-2C7C-33B89DCFBB3B}"/>
              </a:ext>
            </a:extLst>
          </p:cNvPr>
          <p:cNvSpPr/>
          <p:nvPr userDrawn="1"/>
        </p:nvSpPr>
        <p:spPr>
          <a:xfrm>
            <a:off x="-21838" y="0"/>
            <a:ext cx="12213838" cy="154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C639B-5027-B728-A547-A5A67FF7917C}"/>
              </a:ext>
            </a:extLst>
          </p:cNvPr>
          <p:cNvGrpSpPr/>
          <p:nvPr userDrawn="1"/>
        </p:nvGrpSpPr>
        <p:grpSpPr>
          <a:xfrm>
            <a:off x="0" y="1809971"/>
            <a:ext cx="6697670" cy="5048029"/>
            <a:chOff x="0" y="0"/>
            <a:chExt cx="9099120" cy="6858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5C6822-AE77-F53B-33B7-95EEE310AA42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E0FE2F-C9C0-1F0A-C173-6FE7F607FCAD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2241204" y="2286000"/>
              <a:ext cx="2285999" cy="2308439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E661E9-5A92-CBD9-3171-41C8BAFEBB5C}"/>
                </a:ext>
              </a:extLst>
            </p:cNvPr>
            <p:cNvSpPr/>
            <p:nvPr/>
          </p:nvSpPr>
          <p:spPr>
            <a:xfrm>
              <a:off x="2241204" y="2286084"/>
              <a:ext cx="2285999" cy="2308439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307B28-B3B4-B465-ACCA-140400B8B7A2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1242F7-D5CB-983D-82A7-1D105C8AEE5B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344BC9-150F-3C26-8F36-43EC1E7925F9}"/>
                </a:ext>
              </a:extLst>
            </p:cNvPr>
            <p:cNvSpPr/>
            <p:nvPr/>
          </p:nvSpPr>
          <p:spPr>
            <a:xfrm>
              <a:off x="4505017" y="3031387"/>
              <a:ext cx="3845186" cy="3826612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2CEB1B-622C-693B-6F2A-3D381F9A9520}"/>
                </a:ext>
              </a:extLst>
            </p:cNvPr>
            <p:cNvSpPr/>
            <p:nvPr/>
          </p:nvSpPr>
          <p:spPr>
            <a:xfrm>
              <a:off x="4504764" y="3765764"/>
              <a:ext cx="3107195" cy="3092235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B092E-D720-D515-5AFC-54D5B546EE05}"/>
                </a:ext>
              </a:extLst>
            </p:cNvPr>
            <p:cNvSpPr/>
            <p:nvPr/>
          </p:nvSpPr>
          <p:spPr>
            <a:xfrm>
              <a:off x="4505017" y="4526868"/>
              <a:ext cx="2342393" cy="2331131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0D0B7D-17B1-4846-08FF-7C88CA5DB5E3}"/>
                </a:ext>
              </a:extLst>
            </p:cNvPr>
            <p:cNvSpPr/>
            <p:nvPr/>
          </p:nvSpPr>
          <p:spPr>
            <a:xfrm>
              <a:off x="4505017" y="5312008"/>
              <a:ext cx="1553471" cy="154599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0" y="2286167"/>
              <a:ext cx="2241204" cy="2241036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0" y="2286084"/>
              <a:ext cx="1120560" cy="1120560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1120644" y="2286000"/>
              <a:ext cx="1120560" cy="1120560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0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70FE27-3443-C56D-0B57-90B00F88944B}"/>
                </a:ext>
              </a:extLst>
            </p:cNvPr>
            <p:cNvSpPr/>
            <p:nvPr/>
          </p:nvSpPr>
          <p:spPr>
            <a:xfrm>
              <a:off x="1120644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22187" y="4527204"/>
              <a:ext cx="2219016" cy="2314406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22187" y="4613601"/>
              <a:ext cx="2220109" cy="2228009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2554CE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1348487" y="5865691"/>
              <a:ext cx="893809" cy="989115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22187" y="4527204"/>
              <a:ext cx="1187963" cy="1087782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0D4B6-1B66-A414-108D-EB4ADF22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E771DC5-EFED-C526-C8FE-676945FEA2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975" y="903923"/>
            <a:ext cx="5029200" cy="5942012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1899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C639B-5027-B728-A547-A5A67FF7917C}"/>
              </a:ext>
            </a:extLst>
          </p:cNvPr>
          <p:cNvGrpSpPr/>
          <p:nvPr userDrawn="1"/>
        </p:nvGrpSpPr>
        <p:grpSpPr>
          <a:xfrm>
            <a:off x="0" y="1809971"/>
            <a:ext cx="6697670" cy="5048029"/>
            <a:chOff x="0" y="0"/>
            <a:chExt cx="9099120" cy="6858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5C6822-AE77-F53B-33B7-95EEE310AA42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E0FE2F-C9C0-1F0A-C173-6FE7F607FCAD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2241204" y="2286000"/>
              <a:ext cx="2285999" cy="2308439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E661E9-5A92-CBD9-3171-41C8BAFEBB5C}"/>
                </a:ext>
              </a:extLst>
            </p:cNvPr>
            <p:cNvSpPr/>
            <p:nvPr/>
          </p:nvSpPr>
          <p:spPr>
            <a:xfrm>
              <a:off x="2241204" y="2286084"/>
              <a:ext cx="2285999" cy="2308439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307B28-B3B4-B465-ACCA-140400B8B7A2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1242F7-D5CB-983D-82A7-1D105C8AEE5B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344BC9-150F-3C26-8F36-43EC1E7925F9}"/>
                </a:ext>
              </a:extLst>
            </p:cNvPr>
            <p:cNvSpPr/>
            <p:nvPr/>
          </p:nvSpPr>
          <p:spPr>
            <a:xfrm>
              <a:off x="4505017" y="3031387"/>
              <a:ext cx="3845186" cy="3826612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2CEB1B-622C-693B-6F2A-3D381F9A9520}"/>
                </a:ext>
              </a:extLst>
            </p:cNvPr>
            <p:cNvSpPr/>
            <p:nvPr/>
          </p:nvSpPr>
          <p:spPr>
            <a:xfrm>
              <a:off x="4504764" y="3765764"/>
              <a:ext cx="3107195" cy="3092235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B092E-D720-D515-5AFC-54D5B546EE05}"/>
                </a:ext>
              </a:extLst>
            </p:cNvPr>
            <p:cNvSpPr/>
            <p:nvPr/>
          </p:nvSpPr>
          <p:spPr>
            <a:xfrm>
              <a:off x="4505017" y="4526868"/>
              <a:ext cx="2342393" cy="2331131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0D0B7D-17B1-4846-08FF-7C88CA5DB5E3}"/>
                </a:ext>
              </a:extLst>
            </p:cNvPr>
            <p:cNvSpPr/>
            <p:nvPr/>
          </p:nvSpPr>
          <p:spPr>
            <a:xfrm>
              <a:off x="4505017" y="5312008"/>
              <a:ext cx="1553471" cy="154599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0" y="2286167"/>
              <a:ext cx="2241204" cy="2241036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0" y="2286084"/>
              <a:ext cx="1120560" cy="1120560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1120644" y="2286000"/>
              <a:ext cx="1120560" cy="1120560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0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70FE27-3443-C56D-0B57-90B00F88944B}"/>
                </a:ext>
              </a:extLst>
            </p:cNvPr>
            <p:cNvSpPr/>
            <p:nvPr/>
          </p:nvSpPr>
          <p:spPr>
            <a:xfrm>
              <a:off x="1120644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22187" y="4527204"/>
              <a:ext cx="2219016" cy="2314406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22187" y="4613601"/>
              <a:ext cx="2220109" cy="2228009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2554CE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1348487" y="5865691"/>
              <a:ext cx="893809" cy="989115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22187" y="4527204"/>
              <a:ext cx="1187963" cy="1087782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13F640-4B07-4F3E-3AB9-ABF8EF771E83}"/>
              </a:ext>
            </a:extLst>
          </p:cNvPr>
          <p:cNvGrpSpPr/>
          <p:nvPr userDrawn="1"/>
        </p:nvGrpSpPr>
        <p:grpSpPr>
          <a:xfrm>
            <a:off x="-21838" y="6600716"/>
            <a:ext cx="12213838" cy="257284"/>
            <a:chOff x="353060" y="6172098"/>
            <a:chExt cx="9485360" cy="199809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EDDD7F34-FE90-1D15-C1DD-BDDCD5F0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060" y="6172100"/>
              <a:ext cx="2371340" cy="199807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5BA51D5-863C-1925-FADF-31BDAFB4F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724400" y="6172100"/>
              <a:ext cx="2371340" cy="199807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292990F-0BCB-2B98-E9B3-857EFECA0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5740" y="6172099"/>
              <a:ext cx="2371340" cy="199807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8E16644-6690-3DAB-17D3-C1B00D709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080" y="6172098"/>
              <a:ext cx="2371340" cy="199807"/>
            </a:xfrm>
            <a:prstGeom prst="rect">
              <a:avLst/>
            </a:prstGeom>
          </p:spPr>
        </p:pic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98B8B554-075B-1D22-5FB2-A6EB89AAD3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975" y="658813"/>
            <a:ext cx="5029200" cy="5942012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7658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66C639B-5027-B728-A547-A5A67FF7917C}"/>
              </a:ext>
            </a:extLst>
          </p:cNvPr>
          <p:cNvGrpSpPr/>
          <p:nvPr userDrawn="1"/>
        </p:nvGrpSpPr>
        <p:grpSpPr>
          <a:xfrm>
            <a:off x="0" y="1809972"/>
            <a:ext cx="6697671" cy="5048029"/>
            <a:chOff x="0" y="0"/>
            <a:chExt cx="9099120" cy="6858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5C6822-AE77-F53B-33B7-95EEE310AA42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E0FE2F-C9C0-1F0A-C173-6FE7F607FCAD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2241204" y="2286000"/>
              <a:ext cx="2285999" cy="2308439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E661E9-5A92-CBD9-3171-41C8BAFEBB5C}"/>
                </a:ext>
              </a:extLst>
            </p:cNvPr>
            <p:cNvSpPr/>
            <p:nvPr/>
          </p:nvSpPr>
          <p:spPr>
            <a:xfrm>
              <a:off x="2241204" y="2286084"/>
              <a:ext cx="2285999" cy="2308439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307B28-B3B4-B465-ACCA-140400B8B7A2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1242F7-D5CB-983D-82A7-1D105C8AEE5B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344BC9-150F-3C26-8F36-43EC1E7925F9}"/>
                </a:ext>
              </a:extLst>
            </p:cNvPr>
            <p:cNvSpPr/>
            <p:nvPr/>
          </p:nvSpPr>
          <p:spPr>
            <a:xfrm>
              <a:off x="4505017" y="3031387"/>
              <a:ext cx="3845186" cy="3826612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2CEB1B-622C-693B-6F2A-3D381F9A9520}"/>
                </a:ext>
              </a:extLst>
            </p:cNvPr>
            <p:cNvSpPr/>
            <p:nvPr/>
          </p:nvSpPr>
          <p:spPr>
            <a:xfrm>
              <a:off x="4504764" y="3765764"/>
              <a:ext cx="3107195" cy="3092235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B092E-D720-D515-5AFC-54D5B546EE05}"/>
                </a:ext>
              </a:extLst>
            </p:cNvPr>
            <p:cNvSpPr/>
            <p:nvPr/>
          </p:nvSpPr>
          <p:spPr>
            <a:xfrm>
              <a:off x="4505017" y="4526868"/>
              <a:ext cx="2342393" cy="2331131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0D0B7D-17B1-4846-08FF-7C88CA5DB5E3}"/>
                </a:ext>
              </a:extLst>
            </p:cNvPr>
            <p:cNvSpPr/>
            <p:nvPr/>
          </p:nvSpPr>
          <p:spPr>
            <a:xfrm>
              <a:off x="4505017" y="5312008"/>
              <a:ext cx="1553471" cy="154599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0" y="2286167"/>
              <a:ext cx="2241204" cy="2241036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0" y="2286084"/>
              <a:ext cx="1120560" cy="1120560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1120644" y="2286000"/>
              <a:ext cx="1120560" cy="1120560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0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70FE27-3443-C56D-0B57-90B00F88944B}"/>
                </a:ext>
              </a:extLst>
            </p:cNvPr>
            <p:cNvSpPr/>
            <p:nvPr/>
          </p:nvSpPr>
          <p:spPr>
            <a:xfrm>
              <a:off x="1120644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22187" y="4527204"/>
              <a:ext cx="2219016" cy="2314406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22187" y="4613601"/>
              <a:ext cx="2220109" cy="2228009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2554CE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1348487" y="5865691"/>
              <a:ext cx="893809" cy="989115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22187" y="4527204"/>
              <a:ext cx="1187963" cy="1087782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13F640-4B07-4F3E-3AB9-ABF8EF771E83}"/>
              </a:ext>
            </a:extLst>
          </p:cNvPr>
          <p:cNvGrpSpPr/>
          <p:nvPr userDrawn="1"/>
        </p:nvGrpSpPr>
        <p:grpSpPr>
          <a:xfrm>
            <a:off x="-21838" y="6600717"/>
            <a:ext cx="12213839" cy="257284"/>
            <a:chOff x="353060" y="6172098"/>
            <a:chExt cx="9485360" cy="199809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EDDD7F34-FE90-1D15-C1DD-BDDCD5F0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060" y="6172100"/>
              <a:ext cx="2371340" cy="199807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5BA51D5-863C-1925-FADF-31BDAFB4F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724400" y="6172100"/>
              <a:ext cx="2371340" cy="199807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292990F-0BCB-2B98-E9B3-857EFECA0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5740" y="6172099"/>
              <a:ext cx="2371340" cy="199807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8E16644-6690-3DAB-17D3-C1B00D709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080" y="6172098"/>
              <a:ext cx="2371340" cy="199807"/>
            </a:xfrm>
            <a:prstGeom prst="rect">
              <a:avLst/>
            </a:prstGeom>
          </p:spPr>
        </p:pic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98B8B554-075B-1D22-5FB2-A6EB89AAD3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975" y="658814"/>
            <a:ext cx="5029200" cy="5942012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7993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var cov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E0B8482-4B5A-CF45-215B-DF4756EC052C}"/>
              </a:ext>
            </a:extLst>
          </p:cNvPr>
          <p:cNvSpPr/>
          <p:nvPr userDrawn="1"/>
        </p:nvSpPr>
        <p:spPr>
          <a:xfrm>
            <a:off x="2910840" y="0"/>
            <a:ext cx="9281160" cy="6858000"/>
          </a:xfrm>
          <a:custGeom>
            <a:avLst/>
            <a:gdLst>
              <a:gd name="connsiteX0" fmla="*/ 0 w 4616450"/>
              <a:gd name="connsiteY0" fmla="*/ 0 h 6858000"/>
              <a:gd name="connsiteX1" fmla="*/ 4616450 w 4616450"/>
              <a:gd name="connsiteY1" fmla="*/ 0 h 6858000"/>
              <a:gd name="connsiteX2" fmla="*/ 4616450 w 4616450"/>
              <a:gd name="connsiteY2" fmla="*/ 6858000 h 6858000"/>
              <a:gd name="connsiteX3" fmla="*/ 0 w 46164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450" h="6858000">
                <a:moveTo>
                  <a:pt x="0" y="0"/>
                </a:moveTo>
                <a:lnTo>
                  <a:pt x="4616450" y="0"/>
                </a:lnTo>
                <a:lnTo>
                  <a:pt x="46164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818"/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A3DFF44-398D-F067-6ADA-0BD630AB3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8152" y="2453640"/>
            <a:ext cx="4043848" cy="404384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7C323EFF-7049-AF0F-AD5C-E53EB9566D3A}"/>
              </a:ext>
            </a:extLst>
          </p:cNvPr>
          <p:cNvGrpSpPr/>
          <p:nvPr userDrawn="1"/>
        </p:nvGrpSpPr>
        <p:grpSpPr>
          <a:xfrm>
            <a:off x="2910840" y="-1"/>
            <a:ext cx="9281160" cy="1557044"/>
            <a:chOff x="6096000" y="0"/>
            <a:chExt cx="4629149" cy="77660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B2FFD59-A88B-0F14-6B38-2C3DB0C6C48D}"/>
                </a:ext>
              </a:extLst>
            </p:cNvPr>
            <p:cNvSpPr/>
            <p:nvPr/>
          </p:nvSpPr>
          <p:spPr>
            <a:xfrm>
              <a:off x="6096000" y="1270"/>
              <a:ext cx="772096" cy="772160"/>
            </a:xfrm>
            <a:custGeom>
              <a:avLst/>
              <a:gdLst>
                <a:gd name="connsiteX0" fmla="*/ 0 w 772096"/>
                <a:gd name="connsiteY0" fmla="*/ 772160 h 772160"/>
                <a:gd name="connsiteX1" fmla="*/ 772097 w 772096"/>
                <a:gd name="connsiteY1" fmla="*/ 772160 h 772160"/>
                <a:gd name="connsiteX2" fmla="*/ 772097 w 772096"/>
                <a:gd name="connsiteY2" fmla="*/ 0 h 772160"/>
                <a:gd name="connsiteX3" fmla="*/ 0 w 772096"/>
                <a:gd name="connsiteY3" fmla="*/ 0 h 772160"/>
                <a:gd name="connsiteX4" fmla="*/ 0 w 772096"/>
                <a:gd name="connsiteY4" fmla="*/ 772097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160">
                  <a:moveTo>
                    <a:pt x="0" y="772160"/>
                  </a:moveTo>
                  <a:lnTo>
                    <a:pt x="772097" y="772160"/>
                  </a:lnTo>
                  <a:lnTo>
                    <a:pt x="772097" y="0"/>
                  </a:lnTo>
                  <a:lnTo>
                    <a:pt x="0" y="0"/>
                  </a:lnTo>
                  <a:lnTo>
                    <a:pt x="0" y="772097"/>
                  </a:lnTo>
                  <a:close/>
                </a:path>
              </a:pathLst>
            </a:custGeom>
            <a:solidFill>
              <a:srgbClr val="008545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7B71AE4-F75D-AF19-8031-A2512EBAC9DB}"/>
                </a:ext>
              </a:extLst>
            </p:cNvPr>
            <p:cNvSpPr/>
            <p:nvPr/>
          </p:nvSpPr>
          <p:spPr>
            <a:xfrm>
              <a:off x="6096063" y="386841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2 h 128841"/>
                <a:gd name="connsiteX3" fmla="*/ 772097 w 772096"/>
                <a:gd name="connsiteY3" fmla="*/ 128842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2"/>
                  </a:lnTo>
                  <a:lnTo>
                    <a:pt x="772097" y="128842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B25F81C-171D-B231-C8F1-B48F675A92B2}"/>
                </a:ext>
              </a:extLst>
            </p:cNvPr>
            <p:cNvSpPr/>
            <p:nvPr/>
          </p:nvSpPr>
          <p:spPr>
            <a:xfrm>
              <a:off x="6096063" y="129095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1 h 128841"/>
                <a:gd name="connsiteX3" fmla="*/ 772097 w 772096"/>
                <a:gd name="connsiteY3" fmla="*/ 128841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1"/>
                  </a:lnTo>
                  <a:lnTo>
                    <a:pt x="772097" y="128841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3358206-8C08-9E93-66A5-D17D5787363F}"/>
                </a:ext>
              </a:extLst>
            </p:cNvPr>
            <p:cNvSpPr/>
            <p:nvPr/>
          </p:nvSpPr>
          <p:spPr>
            <a:xfrm>
              <a:off x="6868096" y="3175"/>
              <a:ext cx="774700" cy="768350"/>
            </a:xfrm>
            <a:custGeom>
              <a:avLst/>
              <a:gdLst>
                <a:gd name="connsiteX0" fmla="*/ 774700 w 774700"/>
                <a:gd name="connsiteY0" fmla="*/ 0 h 768350"/>
                <a:gd name="connsiteX1" fmla="*/ 0 w 774700"/>
                <a:gd name="connsiteY1" fmla="*/ 0 h 768350"/>
                <a:gd name="connsiteX2" fmla="*/ 0 w 774700"/>
                <a:gd name="connsiteY2" fmla="*/ 768350 h 768350"/>
                <a:gd name="connsiteX3" fmla="*/ 774700 w 774700"/>
                <a:gd name="connsiteY3" fmla="*/ 768350 h 768350"/>
                <a:gd name="connsiteX4" fmla="*/ 774700 w 774700"/>
                <a:gd name="connsiteY4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700" h="768350">
                  <a:moveTo>
                    <a:pt x="774700" y="0"/>
                  </a:moveTo>
                  <a:lnTo>
                    <a:pt x="0" y="0"/>
                  </a:lnTo>
                  <a:lnTo>
                    <a:pt x="0" y="768350"/>
                  </a:lnTo>
                  <a:lnTo>
                    <a:pt x="774700" y="76835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7F0185-E283-FAD9-0364-A6A6722C49B2}"/>
                </a:ext>
              </a:extLst>
            </p:cNvPr>
            <p:cNvSpPr/>
            <p:nvPr/>
          </p:nvSpPr>
          <p:spPr>
            <a:xfrm>
              <a:off x="6868160" y="3175"/>
              <a:ext cx="774699" cy="768350"/>
            </a:xfrm>
            <a:custGeom>
              <a:avLst/>
              <a:gdLst>
                <a:gd name="connsiteX0" fmla="*/ 0 w 774699"/>
                <a:gd name="connsiteY0" fmla="*/ 0 h 768350"/>
                <a:gd name="connsiteX1" fmla="*/ 774700 w 774699"/>
                <a:gd name="connsiteY1" fmla="*/ 0 h 768350"/>
                <a:gd name="connsiteX2" fmla="*/ 774700 w 774699"/>
                <a:gd name="connsiteY2" fmla="*/ 384175 h 768350"/>
                <a:gd name="connsiteX3" fmla="*/ 387350 w 774699"/>
                <a:gd name="connsiteY3" fmla="*/ 768350 h 768350"/>
                <a:gd name="connsiteX4" fmla="*/ 0 w 774699"/>
                <a:gd name="connsiteY4" fmla="*/ 384175 h 768350"/>
                <a:gd name="connsiteX5" fmla="*/ 0 w 774699"/>
                <a:gd name="connsiteY5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699" h="768350">
                  <a:moveTo>
                    <a:pt x="0" y="0"/>
                  </a:moveTo>
                  <a:lnTo>
                    <a:pt x="774700" y="0"/>
                  </a:lnTo>
                  <a:cubicBezTo>
                    <a:pt x="774700" y="0"/>
                    <a:pt x="774700" y="384175"/>
                    <a:pt x="774700" y="384175"/>
                  </a:cubicBezTo>
                  <a:cubicBezTo>
                    <a:pt x="774700" y="596202"/>
                    <a:pt x="601091" y="768350"/>
                    <a:pt x="387350" y="768350"/>
                  </a:cubicBezTo>
                  <a:cubicBezTo>
                    <a:pt x="173609" y="768350"/>
                    <a:pt x="0" y="596202"/>
                    <a:pt x="0" y="3841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7DF5C6-28DC-33CA-5776-847830EBC34B}"/>
                </a:ext>
              </a:extLst>
            </p:cNvPr>
            <p:cNvSpPr/>
            <p:nvPr/>
          </p:nvSpPr>
          <p:spPr>
            <a:xfrm>
              <a:off x="7642796" y="1270"/>
              <a:ext cx="772096" cy="772096"/>
            </a:xfrm>
            <a:custGeom>
              <a:avLst/>
              <a:gdLst>
                <a:gd name="connsiteX0" fmla="*/ 772096 w 772096"/>
                <a:gd name="connsiteY0" fmla="*/ 0 h 772096"/>
                <a:gd name="connsiteX1" fmla="*/ 0 w 772096"/>
                <a:gd name="connsiteY1" fmla="*/ 0 h 772096"/>
                <a:gd name="connsiteX2" fmla="*/ 0 w 772096"/>
                <a:gd name="connsiteY2" fmla="*/ 772097 h 772096"/>
                <a:gd name="connsiteX3" fmla="*/ 772096 w 772096"/>
                <a:gd name="connsiteY3" fmla="*/ 772097 h 772096"/>
                <a:gd name="connsiteX4" fmla="*/ 772096 w 772096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096">
                  <a:moveTo>
                    <a:pt x="772096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72096" y="772097"/>
                  </a:lnTo>
                  <a:lnTo>
                    <a:pt x="772096" y="0"/>
                  </a:lnTo>
                  <a:close/>
                </a:path>
              </a:pathLst>
            </a:custGeom>
            <a:solidFill>
              <a:srgbClr val="008545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D3F0B74-99D0-F1D9-4707-DC35545978F9}"/>
                </a:ext>
              </a:extLst>
            </p:cNvPr>
            <p:cNvSpPr/>
            <p:nvPr/>
          </p:nvSpPr>
          <p:spPr>
            <a:xfrm>
              <a:off x="7642859" y="387350"/>
              <a:ext cx="772096" cy="386080"/>
            </a:xfrm>
            <a:custGeom>
              <a:avLst/>
              <a:gdLst>
                <a:gd name="connsiteX0" fmla="*/ 772097 w 772096"/>
                <a:gd name="connsiteY0" fmla="*/ 386080 h 386080"/>
                <a:gd name="connsiteX1" fmla="*/ 0 w 772096"/>
                <a:gd name="connsiteY1" fmla="*/ 386080 h 386080"/>
                <a:gd name="connsiteX2" fmla="*/ 386080 w 772096"/>
                <a:gd name="connsiteY2" fmla="*/ 0 h 386080"/>
                <a:gd name="connsiteX3" fmla="*/ 772097 w 772096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96" h="386080">
                  <a:moveTo>
                    <a:pt x="772097" y="386080"/>
                  </a:moveTo>
                  <a:lnTo>
                    <a:pt x="0" y="386080"/>
                  </a:lnTo>
                  <a:lnTo>
                    <a:pt x="386080" y="0"/>
                  </a:lnTo>
                  <a:lnTo>
                    <a:pt x="772097" y="386080"/>
                  </a:lnTo>
                  <a:close/>
                </a:path>
              </a:pathLst>
            </a:custGeom>
            <a:solidFill>
              <a:srgbClr val="003818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1A99486-8C7B-29B9-48E8-5766D9071403}"/>
                </a:ext>
              </a:extLst>
            </p:cNvPr>
            <p:cNvSpPr/>
            <p:nvPr/>
          </p:nvSpPr>
          <p:spPr>
            <a:xfrm>
              <a:off x="8028940" y="387350"/>
              <a:ext cx="386016" cy="386080"/>
            </a:xfrm>
            <a:custGeom>
              <a:avLst/>
              <a:gdLst>
                <a:gd name="connsiteX0" fmla="*/ 0 w 386016"/>
                <a:gd name="connsiteY0" fmla="*/ 0 h 386080"/>
                <a:gd name="connsiteX1" fmla="*/ 386016 w 386016"/>
                <a:gd name="connsiteY1" fmla="*/ 386080 h 386080"/>
                <a:gd name="connsiteX2" fmla="*/ 0 w 386016"/>
                <a:gd name="connsiteY2" fmla="*/ 386080 h 386080"/>
                <a:gd name="connsiteX3" fmla="*/ 0 w 386016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16" h="386080">
                  <a:moveTo>
                    <a:pt x="0" y="0"/>
                  </a:moveTo>
                  <a:lnTo>
                    <a:pt x="386016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0B4A1EC-A051-AA6E-5500-2C53171AEC5B}"/>
                </a:ext>
              </a:extLst>
            </p:cNvPr>
            <p:cNvSpPr/>
            <p:nvPr/>
          </p:nvSpPr>
          <p:spPr>
            <a:xfrm>
              <a:off x="8414956" y="1270"/>
              <a:ext cx="760793" cy="772160"/>
            </a:xfrm>
            <a:custGeom>
              <a:avLst/>
              <a:gdLst>
                <a:gd name="connsiteX0" fmla="*/ 0 w 760793"/>
                <a:gd name="connsiteY0" fmla="*/ 0 h 772160"/>
                <a:gd name="connsiteX1" fmla="*/ 760794 w 760793"/>
                <a:gd name="connsiteY1" fmla="*/ 0 h 772160"/>
                <a:gd name="connsiteX2" fmla="*/ 760794 w 760793"/>
                <a:gd name="connsiteY2" fmla="*/ 772160 h 772160"/>
                <a:gd name="connsiteX3" fmla="*/ 0 w 760793"/>
                <a:gd name="connsiteY3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793" h="772160">
                  <a:moveTo>
                    <a:pt x="0" y="0"/>
                  </a:moveTo>
                  <a:lnTo>
                    <a:pt x="760794" y="0"/>
                  </a:lnTo>
                  <a:lnTo>
                    <a:pt x="760794" y="772160"/>
                  </a:lnTo>
                  <a:lnTo>
                    <a:pt x="0" y="772160"/>
                  </a:lnTo>
                  <a:close/>
                </a:path>
              </a:pathLst>
            </a:custGeom>
            <a:solidFill>
              <a:srgbClr val="85BF3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81EA82-42D7-2D07-5C76-83F95993A673}"/>
                </a:ext>
              </a:extLst>
            </p:cNvPr>
            <p:cNvSpPr/>
            <p:nvPr/>
          </p:nvSpPr>
          <p:spPr>
            <a:xfrm>
              <a:off x="8414956" y="1270"/>
              <a:ext cx="760793" cy="772096"/>
            </a:xfrm>
            <a:custGeom>
              <a:avLst/>
              <a:gdLst>
                <a:gd name="connsiteX0" fmla="*/ 760794 w 760793"/>
                <a:gd name="connsiteY0" fmla="*/ 0 h 772096"/>
                <a:gd name="connsiteX1" fmla="*/ 0 w 760793"/>
                <a:gd name="connsiteY1" fmla="*/ 0 h 772096"/>
                <a:gd name="connsiteX2" fmla="*/ 0 w 760793"/>
                <a:gd name="connsiteY2" fmla="*/ 772097 h 772096"/>
                <a:gd name="connsiteX3" fmla="*/ 760794 w 760793"/>
                <a:gd name="connsiteY3" fmla="*/ 772097 h 772096"/>
                <a:gd name="connsiteX4" fmla="*/ 760794 w 760793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793" h="772096">
                  <a:moveTo>
                    <a:pt x="760794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60794" y="772097"/>
                  </a:lnTo>
                  <a:lnTo>
                    <a:pt x="760794" y="0"/>
                  </a:lnTo>
                  <a:close/>
                </a:path>
              </a:pathLst>
            </a:custGeom>
            <a:solidFill>
              <a:srgbClr val="004F29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D7F0192-552A-0FE7-B3D2-7F15776BDA69}"/>
                </a:ext>
              </a:extLst>
            </p:cNvPr>
            <p:cNvSpPr/>
            <p:nvPr/>
          </p:nvSpPr>
          <p:spPr>
            <a:xfrm>
              <a:off x="8795321" y="1270"/>
              <a:ext cx="380364" cy="772160"/>
            </a:xfrm>
            <a:custGeom>
              <a:avLst/>
              <a:gdLst>
                <a:gd name="connsiteX0" fmla="*/ 0 w 380364"/>
                <a:gd name="connsiteY0" fmla="*/ 772160 h 772160"/>
                <a:gd name="connsiteX1" fmla="*/ 0 w 380364"/>
                <a:gd name="connsiteY1" fmla="*/ 0 h 772160"/>
                <a:gd name="connsiteX2" fmla="*/ 380365 w 380364"/>
                <a:gd name="connsiteY2" fmla="*/ 0 h 772160"/>
                <a:gd name="connsiteX3" fmla="*/ 380365 w 380364"/>
                <a:gd name="connsiteY3" fmla="*/ 386080 h 772160"/>
                <a:gd name="connsiteX4" fmla="*/ 0 w 380364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4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8039174-C53F-311F-8267-C9DD3DB06826}"/>
                </a:ext>
              </a:extLst>
            </p:cNvPr>
            <p:cNvSpPr/>
            <p:nvPr/>
          </p:nvSpPr>
          <p:spPr>
            <a:xfrm>
              <a:off x="8414956" y="1270"/>
              <a:ext cx="380365" cy="772160"/>
            </a:xfrm>
            <a:custGeom>
              <a:avLst/>
              <a:gdLst>
                <a:gd name="connsiteX0" fmla="*/ 0 w 380365"/>
                <a:gd name="connsiteY0" fmla="*/ 772160 h 772160"/>
                <a:gd name="connsiteX1" fmla="*/ 0 w 380365"/>
                <a:gd name="connsiteY1" fmla="*/ 0 h 772160"/>
                <a:gd name="connsiteX2" fmla="*/ 380365 w 380365"/>
                <a:gd name="connsiteY2" fmla="*/ 0 h 772160"/>
                <a:gd name="connsiteX3" fmla="*/ 380365 w 380365"/>
                <a:gd name="connsiteY3" fmla="*/ 386080 h 772160"/>
                <a:gd name="connsiteX4" fmla="*/ 0 w 380365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5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E7093CE-D7B5-56BE-AE8F-A62D9411CD5C}"/>
                </a:ext>
              </a:extLst>
            </p:cNvPr>
            <p:cNvSpPr/>
            <p:nvPr/>
          </p:nvSpPr>
          <p:spPr>
            <a:xfrm>
              <a:off x="9175750" y="0"/>
              <a:ext cx="774700" cy="774700"/>
            </a:xfrm>
            <a:custGeom>
              <a:avLst/>
              <a:gdLst>
                <a:gd name="connsiteX0" fmla="*/ 774700 w 774700"/>
                <a:gd name="connsiteY0" fmla="*/ 0 h 774700"/>
                <a:gd name="connsiteX1" fmla="*/ 0 w 774700"/>
                <a:gd name="connsiteY1" fmla="*/ 774700 h 774700"/>
                <a:gd name="connsiteX2" fmla="*/ 774700 w 774700"/>
                <a:gd name="connsiteY2" fmla="*/ 774700 h 774700"/>
                <a:gd name="connsiteX3" fmla="*/ 774700 w 774700"/>
                <a:gd name="connsiteY3" fmla="*/ 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774700">
                  <a:moveTo>
                    <a:pt x="774700" y="0"/>
                  </a:moveTo>
                  <a:lnTo>
                    <a:pt x="0" y="774700"/>
                  </a:lnTo>
                  <a:lnTo>
                    <a:pt x="774700" y="77470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008545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4A64A9B-E23F-AC24-D8DC-5010E4A22893}"/>
                </a:ext>
              </a:extLst>
            </p:cNvPr>
            <p:cNvSpPr/>
            <p:nvPr/>
          </p:nvSpPr>
          <p:spPr>
            <a:xfrm>
              <a:off x="9638410" y="462661"/>
              <a:ext cx="312039" cy="312038"/>
            </a:xfrm>
            <a:custGeom>
              <a:avLst/>
              <a:gdLst>
                <a:gd name="connsiteX0" fmla="*/ 312039 w 312039"/>
                <a:gd name="connsiteY0" fmla="*/ 0 h 312038"/>
                <a:gd name="connsiteX1" fmla="*/ 0 w 312039"/>
                <a:gd name="connsiteY1" fmla="*/ 312039 h 312038"/>
                <a:gd name="connsiteX2" fmla="*/ 312039 w 312039"/>
                <a:gd name="connsiteY2" fmla="*/ 312039 h 312038"/>
                <a:gd name="connsiteX3" fmla="*/ 312039 w 312039"/>
                <a:gd name="connsiteY3" fmla="*/ 0 h 31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39" h="312038">
                  <a:moveTo>
                    <a:pt x="312039" y="0"/>
                  </a:moveTo>
                  <a:lnTo>
                    <a:pt x="0" y="312039"/>
                  </a:lnTo>
                  <a:lnTo>
                    <a:pt x="312039" y="312039"/>
                  </a:lnTo>
                  <a:lnTo>
                    <a:pt x="312039" y="0"/>
                  </a:lnTo>
                  <a:close/>
                </a:path>
              </a:pathLst>
            </a:custGeom>
            <a:solidFill>
              <a:srgbClr val="ADD86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74" name="Graphic 19">
              <a:extLst>
                <a:ext uri="{FF2B5EF4-FFF2-40B4-BE49-F238E27FC236}">
                  <a16:creationId xmlns:a16="http://schemas.microsoft.com/office/drawing/2014/main" id="{D8B478F0-6342-7C70-F9F2-269708D93B8C}"/>
                </a:ext>
              </a:extLst>
            </p:cNvPr>
            <p:cNvGrpSpPr/>
            <p:nvPr/>
          </p:nvGrpSpPr>
          <p:grpSpPr>
            <a:xfrm>
              <a:off x="9950577" y="2095"/>
              <a:ext cx="774572" cy="774509"/>
              <a:chOff x="8756777" y="2095"/>
              <a:chExt cx="774572" cy="774509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29C1E3-9A83-827C-9539-C908CB0017CA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774573 w 774572"/>
                  <a:gd name="connsiteY0" fmla="*/ 774510 h 774509"/>
                  <a:gd name="connsiteX1" fmla="*/ 774573 w 774572"/>
                  <a:gd name="connsiteY1" fmla="*/ 0 h 774509"/>
                  <a:gd name="connsiteX2" fmla="*/ 0 w 774572"/>
                  <a:gd name="connsiteY2" fmla="*/ 0 h 774509"/>
                  <a:gd name="connsiteX3" fmla="*/ 0 w 774572"/>
                  <a:gd name="connsiteY3" fmla="*/ 774510 h 774509"/>
                  <a:gd name="connsiteX4" fmla="*/ 774573 w 774572"/>
                  <a:gd name="connsiteY4" fmla="*/ 774510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774573" y="774510"/>
                    </a:moveTo>
                    <a:lnTo>
                      <a:pt x="774573" y="0"/>
                    </a:lnTo>
                    <a:lnTo>
                      <a:pt x="0" y="0"/>
                    </a:lnTo>
                    <a:lnTo>
                      <a:pt x="0" y="774510"/>
                    </a:lnTo>
                    <a:lnTo>
                      <a:pt x="774573" y="774510"/>
                    </a:lnTo>
                    <a:close/>
                  </a:path>
                </a:pathLst>
              </a:custGeom>
              <a:solidFill>
                <a:srgbClr val="F4F4F4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AE8E622-891A-0E7E-75F2-48828519B408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0 w 774572"/>
                  <a:gd name="connsiteY0" fmla="*/ 753555 h 774509"/>
                  <a:gd name="connsiteX1" fmla="*/ 0 w 774572"/>
                  <a:gd name="connsiteY1" fmla="*/ 774510 h 774509"/>
                  <a:gd name="connsiteX2" fmla="*/ 774573 w 774572"/>
                  <a:gd name="connsiteY2" fmla="*/ 0 h 774509"/>
                  <a:gd name="connsiteX3" fmla="*/ 753618 w 774572"/>
                  <a:gd name="connsiteY3" fmla="*/ 0 h 774509"/>
                  <a:gd name="connsiteX4" fmla="*/ 0 w 774572"/>
                  <a:gd name="connsiteY4" fmla="*/ 753618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0" y="753555"/>
                    </a:moveTo>
                    <a:lnTo>
                      <a:pt x="0" y="774510"/>
                    </a:lnTo>
                    <a:cubicBezTo>
                      <a:pt x="427101" y="774510"/>
                      <a:pt x="774573" y="427038"/>
                      <a:pt x="774573" y="0"/>
                    </a:cubicBezTo>
                    <a:lnTo>
                      <a:pt x="753618" y="0"/>
                    </a:lnTo>
                    <a:cubicBezTo>
                      <a:pt x="753618" y="415544"/>
                      <a:pt x="415544" y="753618"/>
                      <a:pt x="0" y="753618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DF1CA49-B5C3-E87E-E996-57096D066071}"/>
                  </a:ext>
                </a:extLst>
              </p:cNvPr>
              <p:cNvSpPr/>
              <p:nvPr/>
            </p:nvSpPr>
            <p:spPr>
              <a:xfrm>
                <a:off x="8756777" y="2095"/>
                <a:ext cx="584517" cy="584517"/>
              </a:xfrm>
              <a:custGeom>
                <a:avLst/>
                <a:gdLst>
                  <a:gd name="connsiteX0" fmla="*/ 0 w 584517"/>
                  <a:gd name="connsiteY0" fmla="*/ 563563 h 584517"/>
                  <a:gd name="connsiteX1" fmla="*/ 0 w 584517"/>
                  <a:gd name="connsiteY1" fmla="*/ 584518 h 584517"/>
                  <a:gd name="connsiteX2" fmla="*/ 584517 w 584517"/>
                  <a:gd name="connsiteY2" fmla="*/ 0 h 584517"/>
                  <a:gd name="connsiteX3" fmla="*/ 563563 w 584517"/>
                  <a:gd name="connsiteY3" fmla="*/ 0 h 584517"/>
                  <a:gd name="connsiteX4" fmla="*/ 0 w 584517"/>
                  <a:gd name="connsiteY4" fmla="*/ 563563 h 58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17" h="584517">
                    <a:moveTo>
                      <a:pt x="0" y="563563"/>
                    </a:moveTo>
                    <a:lnTo>
                      <a:pt x="0" y="584518"/>
                    </a:lnTo>
                    <a:cubicBezTo>
                      <a:pt x="322326" y="584518"/>
                      <a:pt x="584517" y="322263"/>
                      <a:pt x="584517" y="0"/>
                    </a:cubicBezTo>
                    <a:lnTo>
                      <a:pt x="563563" y="0"/>
                    </a:lnTo>
                    <a:cubicBezTo>
                      <a:pt x="563563" y="310769"/>
                      <a:pt x="310769" y="563563"/>
                      <a:pt x="0" y="563563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550BAED-4651-5A05-D934-7A21539562A6}"/>
                  </a:ext>
                </a:extLst>
              </p:cNvPr>
              <p:cNvSpPr/>
              <p:nvPr/>
            </p:nvSpPr>
            <p:spPr>
              <a:xfrm>
                <a:off x="8756777" y="2095"/>
                <a:ext cx="392493" cy="392493"/>
              </a:xfrm>
              <a:custGeom>
                <a:avLst/>
                <a:gdLst>
                  <a:gd name="connsiteX0" fmla="*/ 0 w 392493"/>
                  <a:gd name="connsiteY0" fmla="*/ 371539 h 392493"/>
                  <a:gd name="connsiteX1" fmla="*/ 0 w 392493"/>
                  <a:gd name="connsiteY1" fmla="*/ 392494 h 392493"/>
                  <a:gd name="connsiteX2" fmla="*/ 392494 w 392493"/>
                  <a:gd name="connsiteY2" fmla="*/ 0 h 392493"/>
                  <a:gd name="connsiteX3" fmla="*/ 371539 w 392493"/>
                  <a:gd name="connsiteY3" fmla="*/ 0 h 392493"/>
                  <a:gd name="connsiteX4" fmla="*/ 0 w 392493"/>
                  <a:gd name="connsiteY4" fmla="*/ 371539 h 39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93" h="392493">
                    <a:moveTo>
                      <a:pt x="0" y="371539"/>
                    </a:moveTo>
                    <a:lnTo>
                      <a:pt x="0" y="392494"/>
                    </a:lnTo>
                    <a:cubicBezTo>
                      <a:pt x="216408" y="392494"/>
                      <a:pt x="392494" y="216408"/>
                      <a:pt x="392494" y="0"/>
                    </a:cubicBezTo>
                    <a:lnTo>
                      <a:pt x="371539" y="0"/>
                    </a:lnTo>
                    <a:cubicBezTo>
                      <a:pt x="371539" y="204914"/>
                      <a:pt x="204851" y="371539"/>
                      <a:pt x="0" y="37153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8B2191F-9E12-C8C7-E241-F68FB5407603}"/>
                  </a:ext>
                </a:extLst>
              </p:cNvPr>
              <p:cNvSpPr/>
              <p:nvPr/>
            </p:nvSpPr>
            <p:spPr>
              <a:xfrm>
                <a:off x="8756777" y="2095"/>
                <a:ext cx="226313" cy="226314"/>
              </a:xfrm>
              <a:custGeom>
                <a:avLst/>
                <a:gdLst>
                  <a:gd name="connsiteX0" fmla="*/ 0 w 226313"/>
                  <a:gd name="connsiteY0" fmla="*/ 205359 h 226314"/>
                  <a:gd name="connsiteX1" fmla="*/ 0 w 226313"/>
                  <a:gd name="connsiteY1" fmla="*/ 226314 h 226314"/>
                  <a:gd name="connsiteX2" fmla="*/ 226314 w 226313"/>
                  <a:gd name="connsiteY2" fmla="*/ 0 h 226314"/>
                  <a:gd name="connsiteX3" fmla="*/ 205359 w 226313"/>
                  <a:gd name="connsiteY3" fmla="*/ 0 h 226314"/>
                  <a:gd name="connsiteX4" fmla="*/ 0 w 226313"/>
                  <a:gd name="connsiteY4" fmla="*/ 205359 h 2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13" h="226314">
                    <a:moveTo>
                      <a:pt x="0" y="205359"/>
                    </a:moveTo>
                    <a:lnTo>
                      <a:pt x="0" y="226314"/>
                    </a:lnTo>
                    <a:cubicBezTo>
                      <a:pt x="124777" y="226314"/>
                      <a:pt x="226314" y="124778"/>
                      <a:pt x="226314" y="0"/>
                    </a:cubicBezTo>
                    <a:lnTo>
                      <a:pt x="205359" y="0"/>
                    </a:lnTo>
                    <a:cubicBezTo>
                      <a:pt x="205359" y="113284"/>
                      <a:pt x="113220" y="205359"/>
                      <a:pt x="0" y="20535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83B58E1-4E7C-23AC-E8AB-A6BC36987D93}"/>
              </a:ext>
            </a:extLst>
          </p:cNvPr>
          <p:cNvSpPr/>
          <p:nvPr userDrawn="1"/>
        </p:nvSpPr>
        <p:spPr>
          <a:xfrm>
            <a:off x="0" y="6444619"/>
            <a:ext cx="12192000" cy="430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885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Var Cover">
    <p:bg>
      <p:bgPr>
        <a:solidFill>
          <a:srgbClr val="003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CA4C240-562A-E38E-FB3B-0DE65FF370AF}"/>
              </a:ext>
            </a:extLst>
          </p:cNvPr>
          <p:cNvGrpSpPr/>
          <p:nvPr userDrawn="1"/>
        </p:nvGrpSpPr>
        <p:grpSpPr>
          <a:xfrm>
            <a:off x="-23160" y="1547770"/>
            <a:ext cx="6697670" cy="5048029"/>
            <a:chOff x="-6692923" y="-3207222"/>
            <a:chExt cx="6697670" cy="504802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5C6822-AE77-F53B-33B7-95EEE310AA42}"/>
                </a:ext>
              </a:extLst>
            </p:cNvPr>
            <p:cNvSpPr/>
            <p:nvPr/>
          </p:nvSpPr>
          <p:spPr>
            <a:xfrm>
              <a:off x="-6676592" y="-3207222"/>
              <a:ext cx="1632320" cy="1682676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854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E0FE2F-C9C0-1F0A-C173-6FE7F607FCAD}"/>
                </a:ext>
              </a:extLst>
            </p:cNvPr>
            <p:cNvSpPr/>
            <p:nvPr/>
          </p:nvSpPr>
          <p:spPr>
            <a:xfrm>
              <a:off x="-6676592" y="-3207222"/>
              <a:ext cx="1632320" cy="1682676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-6676592" y="-3207222"/>
              <a:ext cx="1632320" cy="1682676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-5043220" y="-1524546"/>
              <a:ext cx="1682676" cy="1699193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E661E9-5A92-CBD9-3171-41C8BAFEBB5C}"/>
                </a:ext>
              </a:extLst>
            </p:cNvPr>
            <p:cNvSpPr/>
            <p:nvPr/>
          </p:nvSpPr>
          <p:spPr>
            <a:xfrm>
              <a:off x="-5043220" y="-1524484"/>
              <a:ext cx="1682676" cy="1699193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307B28-B3B4-B465-ACCA-140400B8B7A2}"/>
                </a:ext>
              </a:extLst>
            </p:cNvPr>
            <p:cNvSpPr/>
            <p:nvPr/>
          </p:nvSpPr>
          <p:spPr>
            <a:xfrm>
              <a:off x="-3376875" y="-1524546"/>
              <a:ext cx="3381622" cy="3365353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1242F7-D5CB-983D-82A7-1D105C8AEE5B}"/>
                </a:ext>
              </a:extLst>
            </p:cNvPr>
            <p:cNvSpPr/>
            <p:nvPr/>
          </p:nvSpPr>
          <p:spPr>
            <a:xfrm>
              <a:off x="-3376875" y="-1524546"/>
              <a:ext cx="3381622" cy="3365353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006434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344BC9-150F-3C26-8F36-43EC1E7925F9}"/>
                </a:ext>
              </a:extLst>
            </p:cNvPr>
            <p:cNvSpPr/>
            <p:nvPr/>
          </p:nvSpPr>
          <p:spPr>
            <a:xfrm>
              <a:off x="-3376875" y="-975882"/>
              <a:ext cx="2830360" cy="2816688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2CEB1B-622C-693B-6F2A-3D381F9A9520}"/>
                </a:ext>
              </a:extLst>
            </p:cNvPr>
            <p:cNvSpPr/>
            <p:nvPr/>
          </p:nvSpPr>
          <p:spPr>
            <a:xfrm>
              <a:off x="-3377061" y="-435323"/>
              <a:ext cx="2287141" cy="2276129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B092E-D720-D515-5AFC-54D5B546EE05}"/>
                </a:ext>
              </a:extLst>
            </p:cNvPr>
            <p:cNvSpPr/>
            <p:nvPr/>
          </p:nvSpPr>
          <p:spPr>
            <a:xfrm>
              <a:off x="-3376875" y="124910"/>
              <a:ext cx="1724186" cy="1715896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0D0B7D-17B1-4846-08FF-7C88CA5DB5E3}"/>
                </a:ext>
              </a:extLst>
            </p:cNvPr>
            <p:cNvSpPr/>
            <p:nvPr/>
          </p:nvSpPr>
          <p:spPr>
            <a:xfrm>
              <a:off x="-3376875" y="702835"/>
              <a:ext cx="1143477" cy="113797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-6692923" y="-1524423"/>
              <a:ext cx="1649703" cy="1649579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54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-6692923" y="-1524484"/>
              <a:ext cx="824821" cy="824821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-5868041" y="-1524546"/>
              <a:ext cx="824821" cy="824821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-6692923" y="-699725"/>
              <a:ext cx="824821" cy="824882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70FE27-3443-C56D-0B57-90B00F88944B}"/>
                </a:ext>
              </a:extLst>
            </p:cNvPr>
            <p:cNvSpPr/>
            <p:nvPr/>
          </p:nvSpPr>
          <p:spPr>
            <a:xfrm>
              <a:off x="-5868041" y="-699725"/>
              <a:ext cx="824821" cy="824882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-6676592" y="125157"/>
              <a:ext cx="1633371" cy="1703585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006434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-6676592" y="188752"/>
              <a:ext cx="1634175" cy="1639990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00854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-5700330" y="1110389"/>
              <a:ext cx="657914" cy="728067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chemeClr val="accent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-6676592" y="125157"/>
              <a:ext cx="874434" cy="800693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9C8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9E4994D-68D0-A472-3417-80CB53FD8BDE}"/>
              </a:ext>
            </a:extLst>
          </p:cNvPr>
          <p:cNvSpPr/>
          <p:nvPr userDrawn="1"/>
        </p:nvSpPr>
        <p:spPr>
          <a:xfrm>
            <a:off x="0" y="6444619"/>
            <a:ext cx="12192000" cy="4309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6933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EF3529-39E0-8463-443F-C5C636898D8D}"/>
              </a:ext>
            </a:extLst>
          </p:cNvPr>
          <p:cNvSpPr/>
          <p:nvPr userDrawn="1"/>
        </p:nvSpPr>
        <p:spPr>
          <a:xfrm>
            <a:off x="0" y="0"/>
            <a:ext cx="12192000" cy="6880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0A8A194-8C25-A2F8-D8E4-809D2DC46F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5556"/>
          <a:stretch/>
        </p:blipFill>
        <p:spPr>
          <a:xfrm>
            <a:off x="5352690" y="15240"/>
            <a:ext cx="6829864" cy="68808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8C9C-E4CA-A0C2-BF84-CC7596B5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4915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491CB-0E59-0580-2119-5498C9A20F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4926" y="0"/>
            <a:ext cx="4787846" cy="6858000"/>
          </a:xfrm>
        </p:spPr>
        <p:txBody>
          <a:bodyPr/>
          <a:lstStyle/>
          <a:p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B5637-C73F-A33C-69D9-80BB032709D2}"/>
              </a:ext>
            </a:extLst>
          </p:cNvPr>
          <p:cNvSpPr/>
          <p:nvPr userDrawn="1"/>
        </p:nvSpPr>
        <p:spPr>
          <a:xfrm>
            <a:off x="-1" y="0"/>
            <a:ext cx="51142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3" name="Graphic 10">
            <a:extLst>
              <a:ext uri="{FF2B5EF4-FFF2-40B4-BE49-F238E27FC236}">
                <a16:creationId xmlns:a16="http://schemas.microsoft.com/office/drawing/2014/main" id="{107C579C-5ED4-B0F7-EB5B-B307FC432A38}"/>
              </a:ext>
            </a:extLst>
          </p:cNvPr>
          <p:cNvGrpSpPr/>
          <p:nvPr userDrawn="1"/>
        </p:nvGrpSpPr>
        <p:grpSpPr>
          <a:xfrm>
            <a:off x="9903436" y="4571149"/>
            <a:ext cx="2288564" cy="2288564"/>
            <a:chOff x="9659449" y="4405026"/>
            <a:chExt cx="2454687" cy="245468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FB27C5-9EDE-AE39-272F-0572C15BE9DC}"/>
                </a:ext>
              </a:extLst>
            </p:cNvPr>
            <p:cNvSpPr/>
            <p:nvPr/>
          </p:nvSpPr>
          <p:spPr>
            <a:xfrm rot="10800000">
              <a:off x="9659449" y="4405121"/>
              <a:ext cx="2454592" cy="2454592"/>
            </a:xfrm>
            <a:custGeom>
              <a:avLst/>
              <a:gdLst>
                <a:gd name="connsiteX0" fmla="*/ 0 w 2454592"/>
                <a:gd name="connsiteY0" fmla="*/ 0 h 2454592"/>
                <a:gd name="connsiteX1" fmla="*/ 2454593 w 2454592"/>
                <a:gd name="connsiteY1" fmla="*/ 0 h 2454592"/>
                <a:gd name="connsiteX2" fmla="*/ 2454593 w 2454592"/>
                <a:gd name="connsiteY2" fmla="*/ 2454593 h 2454592"/>
                <a:gd name="connsiteX3" fmla="*/ 0 w 2454592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4592" h="2454592">
                  <a:moveTo>
                    <a:pt x="0" y="0"/>
                  </a:moveTo>
                  <a:lnTo>
                    <a:pt x="2454593" y="0"/>
                  </a:lnTo>
                  <a:lnTo>
                    <a:pt x="2454593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4F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15" name="Graphic 10">
              <a:extLst>
                <a:ext uri="{FF2B5EF4-FFF2-40B4-BE49-F238E27FC236}">
                  <a16:creationId xmlns:a16="http://schemas.microsoft.com/office/drawing/2014/main" id="{472DE2D7-1AAC-739C-2D8F-DC8581E99D4C}"/>
                </a:ext>
              </a:extLst>
            </p:cNvPr>
            <p:cNvGrpSpPr/>
            <p:nvPr/>
          </p:nvGrpSpPr>
          <p:grpSpPr>
            <a:xfrm>
              <a:off x="9659449" y="4405026"/>
              <a:ext cx="2454687" cy="2454687"/>
              <a:chOff x="9659449" y="4405026"/>
              <a:chExt cx="2454687" cy="2454687"/>
            </a:xfrm>
            <a:solidFill>
              <a:srgbClr val="00854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4B07176-7E9D-16F1-2B8D-CC1DF8A28C9B}"/>
                  </a:ext>
                </a:extLst>
              </p:cNvPr>
              <p:cNvSpPr/>
              <p:nvPr/>
            </p:nvSpPr>
            <p:spPr>
              <a:xfrm>
                <a:off x="9659449" y="4405122"/>
                <a:ext cx="2454592" cy="2454592"/>
              </a:xfrm>
              <a:custGeom>
                <a:avLst/>
                <a:gdLst>
                  <a:gd name="connsiteX0" fmla="*/ 66389 w 2454592"/>
                  <a:gd name="connsiteY0" fmla="*/ 0 h 2454592"/>
                  <a:gd name="connsiteX1" fmla="*/ 0 w 2454592"/>
                  <a:gd name="connsiteY1" fmla="*/ 0 h 2454592"/>
                  <a:gd name="connsiteX2" fmla="*/ 2454593 w 2454592"/>
                  <a:gd name="connsiteY2" fmla="*/ 2454592 h 2454592"/>
                  <a:gd name="connsiteX3" fmla="*/ 2454593 w 2454592"/>
                  <a:gd name="connsiteY3" fmla="*/ 2388203 h 2454592"/>
                  <a:gd name="connsiteX4" fmla="*/ 66389 w 2454592"/>
                  <a:gd name="connsiteY4" fmla="*/ 0 h 245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592" h="2454592">
                    <a:moveTo>
                      <a:pt x="66389" y="0"/>
                    </a:moveTo>
                    <a:lnTo>
                      <a:pt x="0" y="0"/>
                    </a:lnTo>
                    <a:cubicBezTo>
                      <a:pt x="0" y="1353502"/>
                      <a:pt x="1101185" y="2454592"/>
                      <a:pt x="2454593" y="2454592"/>
                    </a:cubicBezTo>
                    <a:lnTo>
                      <a:pt x="2454593" y="2388203"/>
                    </a:lnTo>
                    <a:cubicBezTo>
                      <a:pt x="1137761" y="2388203"/>
                      <a:pt x="66389" y="1316831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3F01FCE-1B24-DE78-33CA-92B1C62B7B36}"/>
                  </a:ext>
                </a:extLst>
              </p:cNvPr>
              <p:cNvSpPr/>
              <p:nvPr/>
            </p:nvSpPr>
            <p:spPr>
              <a:xfrm>
                <a:off x="10261619" y="4405122"/>
                <a:ext cx="1852517" cy="1852517"/>
              </a:xfrm>
              <a:custGeom>
                <a:avLst/>
                <a:gdLst>
                  <a:gd name="connsiteX0" fmla="*/ 66389 w 1852517"/>
                  <a:gd name="connsiteY0" fmla="*/ 0 h 1852517"/>
                  <a:gd name="connsiteX1" fmla="*/ 0 w 1852517"/>
                  <a:gd name="connsiteY1" fmla="*/ 0 h 1852517"/>
                  <a:gd name="connsiteX2" fmla="*/ 1852517 w 1852517"/>
                  <a:gd name="connsiteY2" fmla="*/ 1852517 h 1852517"/>
                  <a:gd name="connsiteX3" fmla="*/ 1852517 w 1852517"/>
                  <a:gd name="connsiteY3" fmla="*/ 1786128 h 1852517"/>
                  <a:gd name="connsiteX4" fmla="*/ 66389 w 1852517"/>
                  <a:gd name="connsiteY4" fmla="*/ 0 h 185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517" h="1852517">
                    <a:moveTo>
                      <a:pt x="66389" y="0"/>
                    </a:moveTo>
                    <a:lnTo>
                      <a:pt x="0" y="0"/>
                    </a:lnTo>
                    <a:cubicBezTo>
                      <a:pt x="0" y="1021461"/>
                      <a:pt x="831056" y="1852517"/>
                      <a:pt x="1852517" y="1852517"/>
                    </a:cubicBezTo>
                    <a:lnTo>
                      <a:pt x="1852517" y="1786128"/>
                    </a:lnTo>
                    <a:cubicBezTo>
                      <a:pt x="867632" y="1786128"/>
                      <a:pt x="66389" y="984885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2AD930C-3F2A-8255-86D8-B91438571957}"/>
                  </a:ext>
                </a:extLst>
              </p:cNvPr>
              <p:cNvSpPr/>
              <p:nvPr/>
            </p:nvSpPr>
            <p:spPr>
              <a:xfrm>
                <a:off x="10870171" y="4405026"/>
                <a:ext cx="1243869" cy="1243965"/>
              </a:xfrm>
              <a:custGeom>
                <a:avLst/>
                <a:gdLst>
                  <a:gd name="connsiteX0" fmla="*/ 66389 w 1243869"/>
                  <a:gd name="connsiteY0" fmla="*/ 95 h 1243965"/>
                  <a:gd name="connsiteX1" fmla="*/ 0 w 1243869"/>
                  <a:gd name="connsiteY1" fmla="*/ 95 h 1243965"/>
                  <a:gd name="connsiteX2" fmla="*/ 1243870 w 1243869"/>
                  <a:gd name="connsiteY2" fmla="*/ 1243965 h 1243965"/>
                  <a:gd name="connsiteX3" fmla="*/ 1243870 w 1243869"/>
                  <a:gd name="connsiteY3" fmla="*/ 1177576 h 1243965"/>
                  <a:gd name="connsiteX4" fmla="*/ 66389 w 1243869"/>
                  <a:gd name="connsiteY4" fmla="*/ 0 h 124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69" h="1243965">
                    <a:moveTo>
                      <a:pt x="66389" y="95"/>
                    </a:moveTo>
                    <a:lnTo>
                      <a:pt x="0" y="95"/>
                    </a:lnTo>
                    <a:cubicBezTo>
                      <a:pt x="0" y="685990"/>
                      <a:pt x="557975" y="1243965"/>
                      <a:pt x="1243870" y="1243965"/>
                    </a:cubicBezTo>
                    <a:lnTo>
                      <a:pt x="1243870" y="1177576"/>
                    </a:lnTo>
                    <a:cubicBezTo>
                      <a:pt x="594551" y="1177576"/>
                      <a:pt x="66389" y="649319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B8F766C-F083-3050-72BA-01090E1F8187}"/>
                  </a:ext>
                </a:extLst>
              </p:cNvPr>
              <p:cNvSpPr/>
              <p:nvPr/>
            </p:nvSpPr>
            <p:spPr>
              <a:xfrm>
                <a:off x="11396808" y="4405122"/>
                <a:ext cx="717232" cy="717232"/>
              </a:xfrm>
              <a:custGeom>
                <a:avLst/>
                <a:gdLst>
                  <a:gd name="connsiteX0" fmla="*/ 66389 w 717232"/>
                  <a:gd name="connsiteY0" fmla="*/ 0 h 717232"/>
                  <a:gd name="connsiteX1" fmla="*/ 0 w 717232"/>
                  <a:gd name="connsiteY1" fmla="*/ 0 h 717232"/>
                  <a:gd name="connsiteX2" fmla="*/ 717233 w 717232"/>
                  <a:gd name="connsiteY2" fmla="*/ 717232 h 717232"/>
                  <a:gd name="connsiteX3" fmla="*/ 717233 w 717232"/>
                  <a:gd name="connsiteY3" fmla="*/ 650843 h 717232"/>
                  <a:gd name="connsiteX4" fmla="*/ 66389 w 717232"/>
                  <a:gd name="connsiteY4" fmla="*/ 0 h 7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7232" h="717232">
                    <a:moveTo>
                      <a:pt x="66389" y="0"/>
                    </a:moveTo>
                    <a:lnTo>
                      <a:pt x="0" y="0"/>
                    </a:lnTo>
                    <a:cubicBezTo>
                      <a:pt x="0" y="395478"/>
                      <a:pt x="321755" y="717232"/>
                      <a:pt x="717233" y="717232"/>
                    </a:cubicBezTo>
                    <a:lnTo>
                      <a:pt x="717233" y="650843"/>
                    </a:lnTo>
                    <a:cubicBezTo>
                      <a:pt x="358331" y="650843"/>
                      <a:pt x="66389" y="358902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grpSp>
        <p:nvGrpSpPr>
          <p:cNvPr id="20" name="Graphic 10">
            <a:extLst>
              <a:ext uri="{FF2B5EF4-FFF2-40B4-BE49-F238E27FC236}">
                <a16:creationId xmlns:a16="http://schemas.microsoft.com/office/drawing/2014/main" id="{5E98ADCC-7CF7-B0AB-A1BE-895F56745DAF}"/>
              </a:ext>
            </a:extLst>
          </p:cNvPr>
          <p:cNvGrpSpPr/>
          <p:nvPr userDrawn="1"/>
        </p:nvGrpSpPr>
        <p:grpSpPr>
          <a:xfrm>
            <a:off x="9903525" y="2284716"/>
            <a:ext cx="2288475" cy="2288476"/>
            <a:chOff x="9659449" y="1952625"/>
            <a:chExt cx="2454592" cy="245459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5C3639-5873-CC2E-198E-73AF45ED827B}"/>
                </a:ext>
              </a:extLst>
            </p:cNvPr>
            <p:cNvSpPr/>
            <p:nvPr/>
          </p:nvSpPr>
          <p:spPr>
            <a:xfrm>
              <a:off x="9659449" y="1952625"/>
              <a:ext cx="2454592" cy="2454592"/>
            </a:xfrm>
            <a:custGeom>
              <a:avLst/>
              <a:gdLst>
                <a:gd name="connsiteX0" fmla="*/ 0 w 2454592"/>
                <a:gd name="connsiteY0" fmla="*/ 0 h 2454592"/>
                <a:gd name="connsiteX1" fmla="*/ 2454593 w 2454592"/>
                <a:gd name="connsiteY1" fmla="*/ 0 h 2454592"/>
                <a:gd name="connsiteX2" fmla="*/ 2454593 w 2454592"/>
                <a:gd name="connsiteY2" fmla="*/ 2454593 h 2454592"/>
                <a:gd name="connsiteX3" fmla="*/ 0 w 2454592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4592" h="2454592">
                  <a:moveTo>
                    <a:pt x="0" y="0"/>
                  </a:moveTo>
                  <a:lnTo>
                    <a:pt x="2454593" y="0"/>
                  </a:lnTo>
                  <a:lnTo>
                    <a:pt x="2454593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7439517-A531-5FE9-147E-6FB0B5568723}"/>
                </a:ext>
              </a:extLst>
            </p:cNvPr>
            <p:cNvSpPr/>
            <p:nvPr/>
          </p:nvSpPr>
          <p:spPr>
            <a:xfrm rot="10800000">
              <a:off x="11396809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0E94773-89CB-7DDB-AD73-B3EA63C0364F}"/>
                </a:ext>
              </a:extLst>
            </p:cNvPr>
            <p:cNvSpPr/>
            <p:nvPr/>
          </p:nvSpPr>
          <p:spPr>
            <a:xfrm rot="10800000">
              <a:off x="10870171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1607AB-084A-B478-2A58-73C2A9863386}"/>
                </a:ext>
              </a:extLst>
            </p:cNvPr>
            <p:cNvSpPr/>
            <p:nvPr/>
          </p:nvSpPr>
          <p:spPr>
            <a:xfrm rot="10800000">
              <a:off x="10264858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B75D5F-BDAB-8B8A-EB3B-DDB4A1634A17}"/>
                </a:ext>
              </a:extLst>
            </p:cNvPr>
            <p:cNvSpPr/>
            <p:nvPr/>
          </p:nvSpPr>
          <p:spPr>
            <a:xfrm rot="10800000">
              <a:off x="9659449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AFC1E3-8044-9EC8-17BA-0F7D843A0355}"/>
              </a:ext>
            </a:extLst>
          </p:cNvPr>
          <p:cNvSpPr/>
          <p:nvPr userDrawn="1"/>
        </p:nvSpPr>
        <p:spPr>
          <a:xfrm rot="10800000">
            <a:off x="9903524" y="0"/>
            <a:ext cx="2288476" cy="2288477"/>
          </a:xfrm>
          <a:custGeom>
            <a:avLst/>
            <a:gdLst>
              <a:gd name="connsiteX0" fmla="*/ 0 w 4907089"/>
              <a:gd name="connsiteY0" fmla="*/ 0 h 4907089"/>
              <a:gd name="connsiteX1" fmla="*/ 4907090 w 4907089"/>
              <a:gd name="connsiteY1" fmla="*/ 0 h 4907089"/>
              <a:gd name="connsiteX2" fmla="*/ 4907090 w 4907089"/>
              <a:gd name="connsiteY2" fmla="*/ 4907090 h 4907089"/>
              <a:gd name="connsiteX3" fmla="*/ 0 w 4907089"/>
              <a:gd name="connsiteY3" fmla="*/ 4907090 h 490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7089" h="4907089">
                <a:moveTo>
                  <a:pt x="0" y="0"/>
                </a:moveTo>
                <a:lnTo>
                  <a:pt x="4907090" y="0"/>
                </a:lnTo>
                <a:lnTo>
                  <a:pt x="4907090" y="4907090"/>
                </a:lnTo>
                <a:lnTo>
                  <a:pt x="0" y="49070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grpSp>
        <p:nvGrpSpPr>
          <p:cNvPr id="28" name="Graphic 10">
            <a:extLst>
              <a:ext uri="{FF2B5EF4-FFF2-40B4-BE49-F238E27FC236}">
                <a16:creationId xmlns:a16="http://schemas.microsoft.com/office/drawing/2014/main" id="{A3D50B3D-C2D8-A3BE-5782-71DE5FF954C3}"/>
              </a:ext>
            </a:extLst>
          </p:cNvPr>
          <p:cNvGrpSpPr/>
          <p:nvPr userDrawn="1"/>
        </p:nvGrpSpPr>
        <p:grpSpPr>
          <a:xfrm>
            <a:off x="9903480" y="0"/>
            <a:ext cx="2288476" cy="2288477"/>
            <a:chOff x="12114041" y="1952625"/>
            <a:chExt cx="4907089" cy="4907089"/>
          </a:xfrm>
          <a:solidFill>
            <a:schemeClr val="accent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B5AAC01-B805-E7EB-D79E-55BF28E215A7}"/>
                </a:ext>
              </a:extLst>
            </p:cNvPr>
            <p:cNvSpPr/>
            <p:nvPr/>
          </p:nvSpPr>
          <p:spPr>
            <a:xfrm>
              <a:off x="15949377" y="5787008"/>
              <a:ext cx="1071753" cy="1072705"/>
            </a:xfrm>
            <a:custGeom>
              <a:avLst/>
              <a:gdLst>
                <a:gd name="connsiteX0" fmla="*/ 953 w 1071753"/>
                <a:gd name="connsiteY0" fmla="*/ 1072706 h 1072705"/>
                <a:gd name="connsiteX1" fmla="*/ 503777 w 1071753"/>
                <a:gd name="connsiteY1" fmla="*/ 1072706 h 1072705"/>
                <a:gd name="connsiteX2" fmla="*/ 1071753 w 1071753"/>
                <a:gd name="connsiteY2" fmla="*/ 504730 h 1072705"/>
                <a:gd name="connsiteX3" fmla="*/ 1071753 w 1071753"/>
                <a:gd name="connsiteY3" fmla="*/ 0 h 1072705"/>
                <a:gd name="connsiteX4" fmla="*/ 0 w 1071753"/>
                <a:gd name="connsiteY4" fmla="*/ 1071849 h 1072705"/>
                <a:gd name="connsiteX5" fmla="*/ 953 w 1071753"/>
                <a:gd name="connsiteY5" fmla="*/ 1072706 h 107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753" h="1072705">
                  <a:moveTo>
                    <a:pt x="953" y="1072706"/>
                  </a:moveTo>
                  <a:lnTo>
                    <a:pt x="503777" y="1072706"/>
                  </a:lnTo>
                  <a:lnTo>
                    <a:pt x="1071753" y="504730"/>
                  </a:lnTo>
                  <a:lnTo>
                    <a:pt x="1071753" y="0"/>
                  </a:lnTo>
                  <a:lnTo>
                    <a:pt x="0" y="1071849"/>
                  </a:lnTo>
                  <a:lnTo>
                    <a:pt x="953" y="10727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345E4E-E6D6-4873-20AF-D610926F3A2E}"/>
                </a:ext>
              </a:extLst>
            </p:cNvPr>
            <p:cNvSpPr/>
            <p:nvPr/>
          </p:nvSpPr>
          <p:spPr>
            <a:xfrm>
              <a:off x="14579587" y="4417218"/>
              <a:ext cx="2441543" cy="2442495"/>
            </a:xfrm>
            <a:custGeom>
              <a:avLst/>
              <a:gdLst>
                <a:gd name="connsiteX0" fmla="*/ 858 w 2441543"/>
                <a:gd name="connsiteY0" fmla="*/ 2442496 h 2442495"/>
                <a:gd name="connsiteX1" fmla="*/ 503777 w 2441543"/>
                <a:gd name="connsiteY1" fmla="*/ 2442496 h 2442495"/>
                <a:gd name="connsiteX2" fmla="*/ 2441544 w 2441543"/>
                <a:gd name="connsiteY2" fmla="*/ 504635 h 2442495"/>
                <a:gd name="connsiteX3" fmla="*/ 2441544 w 2441543"/>
                <a:gd name="connsiteY3" fmla="*/ 0 h 2442495"/>
                <a:gd name="connsiteX4" fmla="*/ 0 w 2441543"/>
                <a:gd name="connsiteY4" fmla="*/ 2441639 h 2442495"/>
                <a:gd name="connsiteX5" fmla="*/ 858 w 2441543"/>
                <a:gd name="connsiteY5" fmla="*/ 2442496 h 244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1543" h="2442495">
                  <a:moveTo>
                    <a:pt x="858" y="2442496"/>
                  </a:moveTo>
                  <a:lnTo>
                    <a:pt x="503777" y="2442496"/>
                  </a:lnTo>
                  <a:lnTo>
                    <a:pt x="2441544" y="504635"/>
                  </a:lnTo>
                  <a:lnTo>
                    <a:pt x="2441544" y="0"/>
                  </a:lnTo>
                  <a:lnTo>
                    <a:pt x="0" y="2441639"/>
                  </a:lnTo>
                  <a:lnTo>
                    <a:pt x="858" y="24424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E30E0A-2925-D13B-C17D-3852DCD7305F}"/>
                </a:ext>
              </a:extLst>
            </p:cNvPr>
            <p:cNvSpPr/>
            <p:nvPr/>
          </p:nvSpPr>
          <p:spPr>
            <a:xfrm>
              <a:off x="13209702" y="3047333"/>
              <a:ext cx="3811428" cy="3812381"/>
            </a:xfrm>
            <a:custGeom>
              <a:avLst/>
              <a:gdLst>
                <a:gd name="connsiteX0" fmla="*/ 952 w 3811428"/>
                <a:gd name="connsiteY0" fmla="*/ 3812381 h 3812381"/>
                <a:gd name="connsiteX1" fmla="*/ 503777 w 3811428"/>
                <a:gd name="connsiteY1" fmla="*/ 3812381 h 3812381"/>
                <a:gd name="connsiteX2" fmla="*/ 3811429 w 3811428"/>
                <a:gd name="connsiteY2" fmla="*/ 504730 h 3812381"/>
                <a:gd name="connsiteX3" fmla="*/ 3811429 w 3811428"/>
                <a:gd name="connsiteY3" fmla="*/ 0 h 3812381"/>
                <a:gd name="connsiteX4" fmla="*/ 0 w 3811428"/>
                <a:gd name="connsiteY4" fmla="*/ 3811524 h 3812381"/>
                <a:gd name="connsiteX5" fmla="*/ 952 w 3811428"/>
                <a:gd name="connsiteY5" fmla="*/ 3812381 h 381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1428" h="3812381">
                  <a:moveTo>
                    <a:pt x="952" y="3812381"/>
                  </a:moveTo>
                  <a:lnTo>
                    <a:pt x="503777" y="3812381"/>
                  </a:lnTo>
                  <a:lnTo>
                    <a:pt x="3811429" y="504730"/>
                  </a:lnTo>
                  <a:lnTo>
                    <a:pt x="3811429" y="0"/>
                  </a:lnTo>
                  <a:lnTo>
                    <a:pt x="0" y="3811524"/>
                  </a:lnTo>
                  <a:lnTo>
                    <a:pt x="952" y="3812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90E7C-0467-5452-FF89-38C193884973}"/>
                </a:ext>
              </a:extLst>
            </p:cNvPr>
            <p:cNvSpPr/>
            <p:nvPr/>
          </p:nvSpPr>
          <p:spPr>
            <a:xfrm>
              <a:off x="12114041" y="1952625"/>
              <a:ext cx="4907089" cy="4907089"/>
            </a:xfrm>
            <a:custGeom>
              <a:avLst/>
              <a:gdLst>
                <a:gd name="connsiteX0" fmla="*/ 0 w 4907089"/>
                <a:gd name="connsiteY0" fmla="*/ 4907090 h 4907089"/>
                <a:gd name="connsiteX1" fmla="*/ 229648 w 4907089"/>
                <a:gd name="connsiteY1" fmla="*/ 4907090 h 4907089"/>
                <a:gd name="connsiteX2" fmla="*/ 4907090 w 4907089"/>
                <a:gd name="connsiteY2" fmla="*/ 229553 h 4907089"/>
                <a:gd name="connsiteX3" fmla="*/ 4907090 w 4907089"/>
                <a:gd name="connsiteY3" fmla="*/ 0 h 4907089"/>
                <a:gd name="connsiteX4" fmla="*/ 4632008 w 4907089"/>
                <a:gd name="connsiteY4" fmla="*/ 0 h 4907089"/>
                <a:gd name="connsiteX5" fmla="*/ 0 w 4907089"/>
                <a:gd name="connsiteY5" fmla="*/ 4632008 h 4907089"/>
                <a:gd name="connsiteX6" fmla="*/ 0 w 4907089"/>
                <a:gd name="connsiteY6" fmla="*/ 4907090 h 490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7089" h="4907089">
                  <a:moveTo>
                    <a:pt x="0" y="4907090"/>
                  </a:moveTo>
                  <a:lnTo>
                    <a:pt x="229648" y="4907090"/>
                  </a:lnTo>
                  <a:lnTo>
                    <a:pt x="4907090" y="229553"/>
                  </a:lnTo>
                  <a:lnTo>
                    <a:pt x="4907090" y="0"/>
                  </a:lnTo>
                  <a:lnTo>
                    <a:pt x="4632008" y="0"/>
                  </a:lnTo>
                  <a:lnTo>
                    <a:pt x="0" y="4632008"/>
                  </a:lnTo>
                  <a:lnTo>
                    <a:pt x="0" y="49070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403D84-03CA-0631-5A53-1C82A599FE7B}"/>
                </a:ext>
              </a:extLst>
            </p:cNvPr>
            <p:cNvSpPr/>
            <p:nvPr/>
          </p:nvSpPr>
          <p:spPr>
            <a:xfrm>
              <a:off x="12114041" y="1952625"/>
              <a:ext cx="3766851" cy="3766851"/>
            </a:xfrm>
            <a:custGeom>
              <a:avLst/>
              <a:gdLst>
                <a:gd name="connsiteX0" fmla="*/ 0 w 3766851"/>
                <a:gd name="connsiteY0" fmla="*/ 3766852 h 3766851"/>
                <a:gd name="connsiteX1" fmla="*/ 3766852 w 3766851"/>
                <a:gd name="connsiteY1" fmla="*/ 0 h 3766851"/>
                <a:gd name="connsiteX2" fmla="*/ 3262217 w 3766851"/>
                <a:gd name="connsiteY2" fmla="*/ 0 h 3766851"/>
                <a:gd name="connsiteX3" fmla="*/ 0 w 3766851"/>
                <a:gd name="connsiteY3" fmla="*/ 3262122 h 3766851"/>
                <a:gd name="connsiteX4" fmla="*/ 0 w 3766851"/>
                <a:gd name="connsiteY4" fmla="*/ 3766852 h 376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6851" h="3766851">
                  <a:moveTo>
                    <a:pt x="0" y="3766852"/>
                  </a:moveTo>
                  <a:lnTo>
                    <a:pt x="3766852" y="0"/>
                  </a:lnTo>
                  <a:lnTo>
                    <a:pt x="3262217" y="0"/>
                  </a:lnTo>
                  <a:lnTo>
                    <a:pt x="0" y="3262122"/>
                  </a:lnTo>
                  <a:lnTo>
                    <a:pt x="0" y="37668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0A6EB0-8B07-CFE8-47B8-0164AEDAEC94}"/>
                </a:ext>
              </a:extLst>
            </p:cNvPr>
            <p:cNvSpPr/>
            <p:nvPr/>
          </p:nvSpPr>
          <p:spPr>
            <a:xfrm>
              <a:off x="12114041" y="1952625"/>
              <a:ext cx="2397061" cy="2396966"/>
            </a:xfrm>
            <a:custGeom>
              <a:avLst/>
              <a:gdLst>
                <a:gd name="connsiteX0" fmla="*/ 0 w 2397061"/>
                <a:gd name="connsiteY0" fmla="*/ 2396966 h 2396966"/>
                <a:gd name="connsiteX1" fmla="*/ 2397061 w 2397061"/>
                <a:gd name="connsiteY1" fmla="*/ 0 h 2396966"/>
                <a:gd name="connsiteX2" fmla="*/ 1892332 w 2397061"/>
                <a:gd name="connsiteY2" fmla="*/ 0 h 2396966"/>
                <a:gd name="connsiteX3" fmla="*/ 0 w 2397061"/>
                <a:gd name="connsiteY3" fmla="*/ 1892332 h 2396966"/>
                <a:gd name="connsiteX4" fmla="*/ 0 w 2397061"/>
                <a:gd name="connsiteY4" fmla="*/ 2396966 h 239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061" h="2396966">
                  <a:moveTo>
                    <a:pt x="0" y="2396966"/>
                  </a:moveTo>
                  <a:lnTo>
                    <a:pt x="2397061" y="0"/>
                  </a:lnTo>
                  <a:lnTo>
                    <a:pt x="1892332" y="0"/>
                  </a:lnTo>
                  <a:lnTo>
                    <a:pt x="0" y="1892332"/>
                  </a:lnTo>
                  <a:lnTo>
                    <a:pt x="0" y="2396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6A35C73-ACA6-519B-4F11-C3C11B75F98B}"/>
                </a:ext>
              </a:extLst>
            </p:cNvPr>
            <p:cNvSpPr/>
            <p:nvPr/>
          </p:nvSpPr>
          <p:spPr>
            <a:xfrm>
              <a:off x="12114041" y="1952625"/>
              <a:ext cx="1027175" cy="1027175"/>
            </a:xfrm>
            <a:custGeom>
              <a:avLst/>
              <a:gdLst>
                <a:gd name="connsiteX0" fmla="*/ 0 w 1027175"/>
                <a:gd name="connsiteY0" fmla="*/ 1027176 h 1027175"/>
                <a:gd name="connsiteX1" fmla="*/ 1027176 w 1027175"/>
                <a:gd name="connsiteY1" fmla="*/ 0 h 1027175"/>
                <a:gd name="connsiteX2" fmla="*/ 522541 w 1027175"/>
                <a:gd name="connsiteY2" fmla="*/ 0 h 1027175"/>
                <a:gd name="connsiteX3" fmla="*/ 0 w 1027175"/>
                <a:gd name="connsiteY3" fmla="*/ 522446 h 1027175"/>
                <a:gd name="connsiteX4" fmla="*/ 0 w 1027175"/>
                <a:gd name="connsiteY4" fmla="*/ 1027176 h 102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175" h="1027175">
                  <a:moveTo>
                    <a:pt x="0" y="1027176"/>
                  </a:moveTo>
                  <a:lnTo>
                    <a:pt x="1027176" y="0"/>
                  </a:lnTo>
                  <a:lnTo>
                    <a:pt x="522541" y="0"/>
                  </a:lnTo>
                  <a:lnTo>
                    <a:pt x="0" y="522446"/>
                  </a:lnTo>
                  <a:lnTo>
                    <a:pt x="0" y="1027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82C10-7969-39FF-17B0-7B74DDD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C9E4-A35C-D1E9-AC21-04B325B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8D65-4AF5-EFDF-8A93-97F2F01F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5389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9B5637-C73F-A33C-69D9-80BB032709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FCCC7-D92E-BD1B-A17B-B60875C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71E1-BF0C-5D87-2007-97BD0AFE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CA06-5EB3-AA9B-BFE3-D6BC91BE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4422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2629922"/>
            <a:ext cx="5026977" cy="905758"/>
          </a:xfrm>
        </p:spPr>
        <p:txBody>
          <a:bodyPr lIns="0" tIns="0" rIns="0" b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2336-C959-D507-B90C-3F52FF76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B01D9-91B7-552D-C0F6-D7A6B04F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58" y="6165602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550863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7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ig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2106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0D89BC-F490-FA0D-AFE1-5D8773783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8" y="0"/>
            <a:ext cx="2097353" cy="139823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11174683" y="334768"/>
            <a:ext cx="611910" cy="7879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CB992-7942-FE05-0F32-FAC294737D30}"/>
              </a:ext>
            </a:extLst>
          </p:cNvPr>
          <p:cNvGrpSpPr/>
          <p:nvPr userDrawn="1"/>
        </p:nvGrpSpPr>
        <p:grpSpPr>
          <a:xfrm>
            <a:off x="-21838" y="6600716"/>
            <a:ext cx="12213838" cy="257284"/>
            <a:chOff x="353060" y="6172098"/>
            <a:chExt cx="9485360" cy="199809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54059EC-C5A0-626C-FFF8-893A8347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060" y="6172100"/>
              <a:ext cx="2371340" cy="199807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8553B9C1-67F8-E062-1EEE-A9BBECAF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724400" y="6172100"/>
              <a:ext cx="2371340" cy="199807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A801583-41B2-A44A-4062-63B4A6A1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95740" y="6172099"/>
              <a:ext cx="2371340" cy="199807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DB8A90C-0D4A-E581-5FA6-7B8B6E96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7080" y="6172098"/>
              <a:ext cx="2371340" cy="199807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FA934E28-D5F2-1A0D-03B7-7C2C9B3307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3544" y="1470519"/>
            <a:ext cx="5556170" cy="12584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94CF0D-D477-BD43-11D6-F949A61D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B29EC75-C091-8E82-5B3B-7FB6BFA5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58" y="6165602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2A2F79EB-CD8F-3C2C-8516-11E1B2210E1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7883208" y="1881277"/>
            <a:ext cx="3054350" cy="1743234"/>
          </a:xfrm>
        </p:spPr>
        <p:txBody>
          <a:bodyPr/>
          <a:lstStyle/>
          <a:p>
            <a:endParaRPr lang="en-ZA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DADA37-9CCC-F846-E08F-05011ED20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8125" y="3967005"/>
            <a:ext cx="3079433" cy="1743234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69430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 smal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8582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CB992-7942-FE05-0F32-FAC294737D30}"/>
              </a:ext>
            </a:extLst>
          </p:cNvPr>
          <p:cNvGrpSpPr/>
          <p:nvPr userDrawn="1"/>
        </p:nvGrpSpPr>
        <p:grpSpPr>
          <a:xfrm>
            <a:off x="-21838" y="6600716"/>
            <a:ext cx="12213838" cy="257284"/>
            <a:chOff x="353060" y="6172098"/>
            <a:chExt cx="9485360" cy="199809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54059EC-C5A0-626C-FFF8-893A8347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060" y="6172100"/>
              <a:ext cx="2371340" cy="199807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8553B9C1-67F8-E062-1EEE-A9BBECAF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724400" y="6172100"/>
              <a:ext cx="2371340" cy="199807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A801583-41B2-A44A-4062-63B4A6A1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5740" y="6172099"/>
              <a:ext cx="2371340" cy="199807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DB8A90C-0D4A-E581-5FA6-7B8B6E96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080" y="6172098"/>
              <a:ext cx="2371340" cy="199807"/>
            </a:xfrm>
            <a:prstGeom prst="rect">
              <a:avLst/>
            </a:prstGeom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FA934E28-D5F2-1A0D-03B7-7C2C9B3307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3544" y="1238864"/>
            <a:ext cx="5556170" cy="12584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94CF0D-D477-BD43-11D6-F949A61D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B29EC75-C091-8E82-5B3B-7FB6BFA5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58" y="6165602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F17FD4F-A937-CC07-BC16-DDE5B544F7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385B0F9-BEFF-3F2F-D9E4-77781AEB24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575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58" y="6165602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39" y="1621546"/>
            <a:ext cx="8430363" cy="681707"/>
          </a:xfrm>
        </p:spPr>
        <p:txBody>
          <a:bodyPr/>
          <a:lstStyle>
            <a:lvl1pPr marL="0" indent="0">
              <a:buNone/>
              <a:defRPr/>
            </a:lvl1pPr>
            <a:lvl2pPr marL="541338" indent="-342900">
              <a:buFont typeface="Arial" panose="020B0604020202020204" pitchFamily="34" charset="0"/>
              <a:buChar char="•"/>
              <a:defRPr/>
            </a:lvl2pPr>
            <a:lvl3pPr marL="895350" indent="-342900">
              <a:buFont typeface="Wingdings" panose="05000000000000000000" pitchFamily="2" charset="2"/>
              <a:buChar char="§"/>
              <a:defRPr/>
            </a:lvl3pPr>
            <a:lvl4pPr marL="1258888" indent="-342900">
              <a:buFont typeface="Courier New" panose="02070309020205020404" pitchFamily="49" charset="0"/>
              <a:buChar char="o"/>
              <a:defRPr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93E0C155-5EAC-EA15-2D3D-ABD3DB349E0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2249139" y="2597150"/>
            <a:ext cx="8344249" cy="3062288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214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6B68B24D-83D0-B632-2A56-DD52F65D590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-1" y="1238250"/>
            <a:ext cx="12192001" cy="53752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Insert big video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0970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var cov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E0B8482-4B5A-CF45-215B-DF4756EC052C}"/>
              </a:ext>
            </a:extLst>
          </p:cNvPr>
          <p:cNvSpPr/>
          <p:nvPr userDrawn="1"/>
        </p:nvSpPr>
        <p:spPr>
          <a:xfrm>
            <a:off x="2910840" y="0"/>
            <a:ext cx="9281160" cy="6858000"/>
          </a:xfrm>
          <a:custGeom>
            <a:avLst/>
            <a:gdLst>
              <a:gd name="connsiteX0" fmla="*/ 0 w 4616450"/>
              <a:gd name="connsiteY0" fmla="*/ 0 h 6858000"/>
              <a:gd name="connsiteX1" fmla="*/ 4616450 w 4616450"/>
              <a:gd name="connsiteY1" fmla="*/ 0 h 6858000"/>
              <a:gd name="connsiteX2" fmla="*/ 4616450 w 4616450"/>
              <a:gd name="connsiteY2" fmla="*/ 6858000 h 6858000"/>
              <a:gd name="connsiteX3" fmla="*/ 0 w 46164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450" h="6858000">
                <a:moveTo>
                  <a:pt x="0" y="0"/>
                </a:moveTo>
                <a:lnTo>
                  <a:pt x="4616450" y="0"/>
                </a:lnTo>
                <a:lnTo>
                  <a:pt x="46164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818"/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en-ZA" sz="240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A3DFF44-398D-F067-6ADA-0BD630AB3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8152" y="2453640"/>
            <a:ext cx="4043848" cy="404384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7C323EFF-7049-AF0F-AD5C-E53EB9566D3A}"/>
              </a:ext>
            </a:extLst>
          </p:cNvPr>
          <p:cNvGrpSpPr/>
          <p:nvPr userDrawn="1"/>
        </p:nvGrpSpPr>
        <p:grpSpPr>
          <a:xfrm>
            <a:off x="2910840" y="-1"/>
            <a:ext cx="9281160" cy="1557044"/>
            <a:chOff x="6096000" y="0"/>
            <a:chExt cx="4629149" cy="77660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B2FFD59-A88B-0F14-6B38-2C3DB0C6C48D}"/>
                </a:ext>
              </a:extLst>
            </p:cNvPr>
            <p:cNvSpPr/>
            <p:nvPr/>
          </p:nvSpPr>
          <p:spPr>
            <a:xfrm>
              <a:off x="6096000" y="1270"/>
              <a:ext cx="772096" cy="772160"/>
            </a:xfrm>
            <a:custGeom>
              <a:avLst/>
              <a:gdLst>
                <a:gd name="connsiteX0" fmla="*/ 0 w 772096"/>
                <a:gd name="connsiteY0" fmla="*/ 772160 h 772160"/>
                <a:gd name="connsiteX1" fmla="*/ 772097 w 772096"/>
                <a:gd name="connsiteY1" fmla="*/ 772160 h 772160"/>
                <a:gd name="connsiteX2" fmla="*/ 772097 w 772096"/>
                <a:gd name="connsiteY2" fmla="*/ 0 h 772160"/>
                <a:gd name="connsiteX3" fmla="*/ 0 w 772096"/>
                <a:gd name="connsiteY3" fmla="*/ 0 h 772160"/>
                <a:gd name="connsiteX4" fmla="*/ 0 w 772096"/>
                <a:gd name="connsiteY4" fmla="*/ 772097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160">
                  <a:moveTo>
                    <a:pt x="0" y="772160"/>
                  </a:moveTo>
                  <a:lnTo>
                    <a:pt x="772097" y="772160"/>
                  </a:lnTo>
                  <a:lnTo>
                    <a:pt x="772097" y="0"/>
                  </a:lnTo>
                  <a:lnTo>
                    <a:pt x="0" y="0"/>
                  </a:lnTo>
                  <a:lnTo>
                    <a:pt x="0" y="772097"/>
                  </a:lnTo>
                  <a:close/>
                </a:path>
              </a:pathLst>
            </a:custGeom>
            <a:solidFill>
              <a:srgbClr val="008545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7B71AE4-F75D-AF19-8031-A2512EBAC9DB}"/>
                </a:ext>
              </a:extLst>
            </p:cNvPr>
            <p:cNvSpPr/>
            <p:nvPr/>
          </p:nvSpPr>
          <p:spPr>
            <a:xfrm>
              <a:off x="6096063" y="386841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2 h 128841"/>
                <a:gd name="connsiteX3" fmla="*/ 772097 w 772096"/>
                <a:gd name="connsiteY3" fmla="*/ 128842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2"/>
                  </a:lnTo>
                  <a:lnTo>
                    <a:pt x="772097" y="128842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B25F81C-171D-B231-C8F1-B48F675A92B2}"/>
                </a:ext>
              </a:extLst>
            </p:cNvPr>
            <p:cNvSpPr/>
            <p:nvPr/>
          </p:nvSpPr>
          <p:spPr>
            <a:xfrm>
              <a:off x="6096063" y="129095"/>
              <a:ext cx="772096" cy="128841"/>
            </a:xfrm>
            <a:custGeom>
              <a:avLst/>
              <a:gdLst>
                <a:gd name="connsiteX0" fmla="*/ 772097 w 772096"/>
                <a:gd name="connsiteY0" fmla="*/ 0 h 128841"/>
                <a:gd name="connsiteX1" fmla="*/ 0 w 772096"/>
                <a:gd name="connsiteY1" fmla="*/ 0 h 128841"/>
                <a:gd name="connsiteX2" fmla="*/ 0 w 772096"/>
                <a:gd name="connsiteY2" fmla="*/ 128841 h 128841"/>
                <a:gd name="connsiteX3" fmla="*/ 772097 w 772096"/>
                <a:gd name="connsiteY3" fmla="*/ 128841 h 128841"/>
                <a:gd name="connsiteX4" fmla="*/ 772097 w 772096"/>
                <a:gd name="connsiteY4" fmla="*/ 0 h 1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128841">
                  <a:moveTo>
                    <a:pt x="772097" y="0"/>
                  </a:moveTo>
                  <a:lnTo>
                    <a:pt x="0" y="0"/>
                  </a:lnTo>
                  <a:lnTo>
                    <a:pt x="0" y="128841"/>
                  </a:lnTo>
                  <a:lnTo>
                    <a:pt x="772097" y="128841"/>
                  </a:lnTo>
                  <a:lnTo>
                    <a:pt x="772097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3358206-8C08-9E93-66A5-D17D5787363F}"/>
                </a:ext>
              </a:extLst>
            </p:cNvPr>
            <p:cNvSpPr/>
            <p:nvPr/>
          </p:nvSpPr>
          <p:spPr>
            <a:xfrm>
              <a:off x="6868096" y="3175"/>
              <a:ext cx="774700" cy="768350"/>
            </a:xfrm>
            <a:custGeom>
              <a:avLst/>
              <a:gdLst>
                <a:gd name="connsiteX0" fmla="*/ 774700 w 774700"/>
                <a:gd name="connsiteY0" fmla="*/ 0 h 768350"/>
                <a:gd name="connsiteX1" fmla="*/ 0 w 774700"/>
                <a:gd name="connsiteY1" fmla="*/ 0 h 768350"/>
                <a:gd name="connsiteX2" fmla="*/ 0 w 774700"/>
                <a:gd name="connsiteY2" fmla="*/ 768350 h 768350"/>
                <a:gd name="connsiteX3" fmla="*/ 774700 w 774700"/>
                <a:gd name="connsiteY3" fmla="*/ 768350 h 768350"/>
                <a:gd name="connsiteX4" fmla="*/ 774700 w 774700"/>
                <a:gd name="connsiteY4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700" h="768350">
                  <a:moveTo>
                    <a:pt x="774700" y="0"/>
                  </a:moveTo>
                  <a:lnTo>
                    <a:pt x="0" y="0"/>
                  </a:lnTo>
                  <a:lnTo>
                    <a:pt x="0" y="768350"/>
                  </a:lnTo>
                  <a:lnTo>
                    <a:pt x="774700" y="76835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7F0185-E283-FAD9-0364-A6A6722C49B2}"/>
                </a:ext>
              </a:extLst>
            </p:cNvPr>
            <p:cNvSpPr/>
            <p:nvPr/>
          </p:nvSpPr>
          <p:spPr>
            <a:xfrm>
              <a:off x="6868160" y="3175"/>
              <a:ext cx="774699" cy="768350"/>
            </a:xfrm>
            <a:custGeom>
              <a:avLst/>
              <a:gdLst>
                <a:gd name="connsiteX0" fmla="*/ 0 w 774699"/>
                <a:gd name="connsiteY0" fmla="*/ 0 h 768350"/>
                <a:gd name="connsiteX1" fmla="*/ 774700 w 774699"/>
                <a:gd name="connsiteY1" fmla="*/ 0 h 768350"/>
                <a:gd name="connsiteX2" fmla="*/ 774700 w 774699"/>
                <a:gd name="connsiteY2" fmla="*/ 384175 h 768350"/>
                <a:gd name="connsiteX3" fmla="*/ 387350 w 774699"/>
                <a:gd name="connsiteY3" fmla="*/ 768350 h 768350"/>
                <a:gd name="connsiteX4" fmla="*/ 0 w 774699"/>
                <a:gd name="connsiteY4" fmla="*/ 384175 h 768350"/>
                <a:gd name="connsiteX5" fmla="*/ 0 w 774699"/>
                <a:gd name="connsiteY5" fmla="*/ 0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699" h="768350">
                  <a:moveTo>
                    <a:pt x="0" y="0"/>
                  </a:moveTo>
                  <a:lnTo>
                    <a:pt x="774700" y="0"/>
                  </a:lnTo>
                  <a:cubicBezTo>
                    <a:pt x="774700" y="0"/>
                    <a:pt x="774700" y="384175"/>
                    <a:pt x="774700" y="384175"/>
                  </a:cubicBezTo>
                  <a:cubicBezTo>
                    <a:pt x="774700" y="596202"/>
                    <a:pt x="601091" y="768350"/>
                    <a:pt x="387350" y="768350"/>
                  </a:cubicBezTo>
                  <a:cubicBezTo>
                    <a:pt x="173609" y="768350"/>
                    <a:pt x="0" y="596202"/>
                    <a:pt x="0" y="3841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7DF5C6-28DC-33CA-5776-847830EBC34B}"/>
                </a:ext>
              </a:extLst>
            </p:cNvPr>
            <p:cNvSpPr/>
            <p:nvPr/>
          </p:nvSpPr>
          <p:spPr>
            <a:xfrm>
              <a:off x="7642796" y="1270"/>
              <a:ext cx="772096" cy="772096"/>
            </a:xfrm>
            <a:custGeom>
              <a:avLst/>
              <a:gdLst>
                <a:gd name="connsiteX0" fmla="*/ 772096 w 772096"/>
                <a:gd name="connsiteY0" fmla="*/ 0 h 772096"/>
                <a:gd name="connsiteX1" fmla="*/ 0 w 772096"/>
                <a:gd name="connsiteY1" fmla="*/ 0 h 772096"/>
                <a:gd name="connsiteX2" fmla="*/ 0 w 772096"/>
                <a:gd name="connsiteY2" fmla="*/ 772097 h 772096"/>
                <a:gd name="connsiteX3" fmla="*/ 772096 w 772096"/>
                <a:gd name="connsiteY3" fmla="*/ 772097 h 772096"/>
                <a:gd name="connsiteX4" fmla="*/ 772096 w 772096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096" h="772096">
                  <a:moveTo>
                    <a:pt x="772096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72096" y="772097"/>
                  </a:lnTo>
                  <a:lnTo>
                    <a:pt x="772096" y="0"/>
                  </a:lnTo>
                  <a:close/>
                </a:path>
              </a:pathLst>
            </a:custGeom>
            <a:solidFill>
              <a:srgbClr val="008545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D3F0B74-99D0-F1D9-4707-DC35545978F9}"/>
                </a:ext>
              </a:extLst>
            </p:cNvPr>
            <p:cNvSpPr/>
            <p:nvPr/>
          </p:nvSpPr>
          <p:spPr>
            <a:xfrm>
              <a:off x="7642859" y="387350"/>
              <a:ext cx="772096" cy="386080"/>
            </a:xfrm>
            <a:custGeom>
              <a:avLst/>
              <a:gdLst>
                <a:gd name="connsiteX0" fmla="*/ 772097 w 772096"/>
                <a:gd name="connsiteY0" fmla="*/ 386080 h 386080"/>
                <a:gd name="connsiteX1" fmla="*/ 0 w 772096"/>
                <a:gd name="connsiteY1" fmla="*/ 386080 h 386080"/>
                <a:gd name="connsiteX2" fmla="*/ 386080 w 772096"/>
                <a:gd name="connsiteY2" fmla="*/ 0 h 386080"/>
                <a:gd name="connsiteX3" fmla="*/ 772097 w 772096"/>
                <a:gd name="connsiteY3" fmla="*/ 38608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96" h="386080">
                  <a:moveTo>
                    <a:pt x="772097" y="386080"/>
                  </a:moveTo>
                  <a:lnTo>
                    <a:pt x="0" y="386080"/>
                  </a:lnTo>
                  <a:lnTo>
                    <a:pt x="386080" y="0"/>
                  </a:lnTo>
                  <a:lnTo>
                    <a:pt x="772097" y="386080"/>
                  </a:lnTo>
                  <a:close/>
                </a:path>
              </a:pathLst>
            </a:custGeom>
            <a:solidFill>
              <a:srgbClr val="003818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1A99486-8C7B-29B9-48E8-5766D9071403}"/>
                </a:ext>
              </a:extLst>
            </p:cNvPr>
            <p:cNvSpPr/>
            <p:nvPr/>
          </p:nvSpPr>
          <p:spPr>
            <a:xfrm>
              <a:off x="8028940" y="387350"/>
              <a:ext cx="386016" cy="386080"/>
            </a:xfrm>
            <a:custGeom>
              <a:avLst/>
              <a:gdLst>
                <a:gd name="connsiteX0" fmla="*/ 0 w 386016"/>
                <a:gd name="connsiteY0" fmla="*/ 0 h 386080"/>
                <a:gd name="connsiteX1" fmla="*/ 386016 w 386016"/>
                <a:gd name="connsiteY1" fmla="*/ 386080 h 386080"/>
                <a:gd name="connsiteX2" fmla="*/ 0 w 386016"/>
                <a:gd name="connsiteY2" fmla="*/ 386080 h 386080"/>
                <a:gd name="connsiteX3" fmla="*/ 0 w 386016"/>
                <a:gd name="connsiteY3" fmla="*/ 0 h 3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016" h="386080">
                  <a:moveTo>
                    <a:pt x="0" y="0"/>
                  </a:moveTo>
                  <a:lnTo>
                    <a:pt x="386016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D80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0B4A1EC-A051-AA6E-5500-2C53171AEC5B}"/>
                </a:ext>
              </a:extLst>
            </p:cNvPr>
            <p:cNvSpPr/>
            <p:nvPr/>
          </p:nvSpPr>
          <p:spPr>
            <a:xfrm>
              <a:off x="8414956" y="1270"/>
              <a:ext cx="760793" cy="772160"/>
            </a:xfrm>
            <a:custGeom>
              <a:avLst/>
              <a:gdLst>
                <a:gd name="connsiteX0" fmla="*/ 0 w 760793"/>
                <a:gd name="connsiteY0" fmla="*/ 0 h 772160"/>
                <a:gd name="connsiteX1" fmla="*/ 760794 w 760793"/>
                <a:gd name="connsiteY1" fmla="*/ 0 h 772160"/>
                <a:gd name="connsiteX2" fmla="*/ 760794 w 760793"/>
                <a:gd name="connsiteY2" fmla="*/ 772160 h 772160"/>
                <a:gd name="connsiteX3" fmla="*/ 0 w 760793"/>
                <a:gd name="connsiteY3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793" h="772160">
                  <a:moveTo>
                    <a:pt x="0" y="0"/>
                  </a:moveTo>
                  <a:lnTo>
                    <a:pt x="760794" y="0"/>
                  </a:lnTo>
                  <a:lnTo>
                    <a:pt x="760794" y="772160"/>
                  </a:lnTo>
                  <a:lnTo>
                    <a:pt x="0" y="772160"/>
                  </a:lnTo>
                  <a:close/>
                </a:path>
              </a:pathLst>
            </a:custGeom>
            <a:solidFill>
              <a:srgbClr val="85BF3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C81EA82-42D7-2D07-5C76-83F95993A673}"/>
                </a:ext>
              </a:extLst>
            </p:cNvPr>
            <p:cNvSpPr/>
            <p:nvPr/>
          </p:nvSpPr>
          <p:spPr>
            <a:xfrm>
              <a:off x="8414956" y="1270"/>
              <a:ext cx="760793" cy="772096"/>
            </a:xfrm>
            <a:custGeom>
              <a:avLst/>
              <a:gdLst>
                <a:gd name="connsiteX0" fmla="*/ 760794 w 760793"/>
                <a:gd name="connsiteY0" fmla="*/ 0 h 772096"/>
                <a:gd name="connsiteX1" fmla="*/ 0 w 760793"/>
                <a:gd name="connsiteY1" fmla="*/ 0 h 772096"/>
                <a:gd name="connsiteX2" fmla="*/ 0 w 760793"/>
                <a:gd name="connsiteY2" fmla="*/ 772097 h 772096"/>
                <a:gd name="connsiteX3" fmla="*/ 760794 w 760793"/>
                <a:gd name="connsiteY3" fmla="*/ 772097 h 772096"/>
                <a:gd name="connsiteX4" fmla="*/ 760794 w 760793"/>
                <a:gd name="connsiteY4" fmla="*/ 0 h 77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793" h="772096">
                  <a:moveTo>
                    <a:pt x="760794" y="0"/>
                  </a:moveTo>
                  <a:lnTo>
                    <a:pt x="0" y="0"/>
                  </a:lnTo>
                  <a:lnTo>
                    <a:pt x="0" y="772097"/>
                  </a:lnTo>
                  <a:lnTo>
                    <a:pt x="760794" y="772097"/>
                  </a:lnTo>
                  <a:lnTo>
                    <a:pt x="760794" y="0"/>
                  </a:lnTo>
                  <a:close/>
                </a:path>
              </a:pathLst>
            </a:custGeom>
            <a:solidFill>
              <a:srgbClr val="004F29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D7F0192-552A-0FE7-B3D2-7F15776BDA69}"/>
                </a:ext>
              </a:extLst>
            </p:cNvPr>
            <p:cNvSpPr/>
            <p:nvPr/>
          </p:nvSpPr>
          <p:spPr>
            <a:xfrm>
              <a:off x="8795321" y="1270"/>
              <a:ext cx="380364" cy="772160"/>
            </a:xfrm>
            <a:custGeom>
              <a:avLst/>
              <a:gdLst>
                <a:gd name="connsiteX0" fmla="*/ 0 w 380364"/>
                <a:gd name="connsiteY0" fmla="*/ 772160 h 772160"/>
                <a:gd name="connsiteX1" fmla="*/ 0 w 380364"/>
                <a:gd name="connsiteY1" fmla="*/ 0 h 772160"/>
                <a:gd name="connsiteX2" fmla="*/ 380365 w 380364"/>
                <a:gd name="connsiteY2" fmla="*/ 0 h 772160"/>
                <a:gd name="connsiteX3" fmla="*/ 380365 w 380364"/>
                <a:gd name="connsiteY3" fmla="*/ 386080 h 772160"/>
                <a:gd name="connsiteX4" fmla="*/ 0 w 380364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4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9C805D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8039174-C53F-311F-8267-C9DD3DB06826}"/>
                </a:ext>
              </a:extLst>
            </p:cNvPr>
            <p:cNvSpPr/>
            <p:nvPr/>
          </p:nvSpPr>
          <p:spPr>
            <a:xfrm>
              <a:off x="8414956" y="1270"/>
              <a:ext cx="380365" cy="772160"/>
            </a:xfrm>
            <a:custGeom>
              <a:avLst/>
              <a:gdLst>
                <a:gd name="connsiteX0" fmla="*/ 0 w 380365"/>
                <a:gd name="connsiteY0" fmla="*/ 772160 h 772160"/>
                <a:gd name="connsiteX1" fmla="*/ 0 w 380365"/>
                <a:gd name="connsiteY1" fmla="*/ 0 h 772160"/>
                <a:gd name="connsiteX2" fmla="*/ 380365 w 380365"/>
                <a:gd name="connsiteY2" fmla="*/ 0 h 772160"/>
                <a:gd name="connsiteX3" fmla="*/ 380365 w 380365"/>
                <a:gd name="connsiteY3" fmla="*/ 386080 h 772160"/>
                <a:gd name="connsiteX4" fmla="*/ 0 w 380365"/>
                <a:gd name="connsiteY4" fmla="*/ 77216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365" h="772160">
                  <a:moveTo>
                    <a:pt x="0" y="772160"/>
                  </a:moveTo>
                  <a:lnTo>
                    <a:pt x="0" y="0"/>
                  </a:lnTo>
                  <a:lnTo>
                    <a:pt x="380365" y="0"/>
                  </a:lnTo>
                  <a:lnTo>
                    <a:pt x="380365" y="386080"/>
                  </a:lnTo>
                  <a:cubicBezTo>
                    <a:pt x="380365" y="599313"/>
                    <a:pt x="210058" y="772160"/>
                    <a:pt x="0" y="772160"/>
                  </a:cubicBezTo>
                  <a:close/>
                </a:path>
              </a:pathLst>
            </a:custGeom>
            <a:solidFill>
              <a:srgbClr val="F4F4F4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E7093CE-D7B5-56BE-AE8F-A62D9411CD5C}"/>
                </a:ext>
              </a:extLst>
            </p:cNvPr>
            <p:cNvSpPr/>
            <p:nvPr/>
          </p:nvSpPr>
          <p:spPr>
            <a:xfrm>
              <a:off x="9175750" y="0"/>
              <a:ext cx="774700" cy="774700"/>
            </a:xfrm>
            <a:custGeom>
              <a:avLst/>
              <a:gdLst>
                <a:gd name="connsiteX0" fmla="*/ 774700 w 774700"/>
                <a:gd name="connsiteY0" fmla="*/ 0 h 774700"/>
                <a:gd name="connsiteX1" fmla="*/ 0 w 774700"/>
                <a:gd name="connsiteY1" fmla="*/ 774700 h 774700"/>
                <a:gd name="connsiteX2" fmla="*/ 774700 w 774700"/>
                <a:gd name="connsiteY2" fmla="*/ 774700 h 774700"/>
                <a:gd name="connsiteX3" fmla="*/ 774700 w 774700"/>
                <a:gd name="connsiteY3" fmla="*/ 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700" h="774700">
                  <a:moveTo>
                    <a:pt x="774700" y="0"/>
                  </a:moveTo>
                  <a:lnTo>
                    <a:pt x="0" y="774700"/>
                  </a:lnTo>
                  <a:lnTo>
                    <a:pt x="774700" y="774700"/>
                  </a:lnTo>
                  <a:lnTo>
                    <a:pt x="774700" y="0"/>
                  </a:lnTo>
                  <a:close/>
                </a:path>
              </a:pathLst>
            </a:custGeom>
            <a:solidFill>
              <a:srgbClr val="008545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4A64A9B-E23F-AC24-D8DC-5010E4A22893}"/>
                </a:ext>
              </a:extLst>
            </p:cNvPr>
            <p:cNvSpPr/>
            <p:nvPr/>
          </p:nvSpPr>
          <p:spPr>
            <a:xfrm>
              <a:off x="9638410" y="462661"/>
              <a:ext cx="312039" cy="312038"/>
            </a:xfrm>
            <a:custGeom>
              <a:avLst/>
              <a:gdLst>
                <a:gd name="connsiteX0" fmla="*/ 312039 w 312039"/>
                <a:gd name="connsiteY0" fmla="*/ 0 h 312038"/>
                <a:gd name="connsiteX1" fmla="*/ 0 w 312039"/>
                <a:gd name="connsiteY1" fmla="*/ 312039 h 312038"/>
                <a:gd name="connsiteX2" fmla="*/ 312039 w 312039"/>
                <a:gd name="connsiteY2" fmla="*/ 312039 h 312038"/>
                <a:gd name="connsiteX3" fmla="*/ 312039 w 312039"/>
                <a:gd name="connsiteY3" fmla="*/ 0 h 31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039" h="312038">
                  <a:moveTo>
                    <a:pt x="312039" y="0"/>
                  </a:moveTo>
                  <a:lnTo>
                    <a:pt x="0" y="312039"/>
                  </a:lnTo>
                  <a:lnTo>
                    <a:pt x="312039" y="312039"/>
                  </a:lnTo>
                  <a:lnTo>
                    <a:pt x="312039" y="0"/>
                  </a:lnTo>
                  <a:close/>
                </a:path>
              </a:pathLst>
            </a:custGeom>
            <a:solidFill>
              <a:srgbClr val="ADD86F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grpSp>
          <p:nvGrpSpPr>
            <p:cNvPr id="74" name="Graphic 19">
              <a:extLst>
                <a:ext uri="{FF2B5EF4-FFF2-40B4-BE49-F238E27FC236}">
                  <a16:creationId xmlns:a16="http://schemas.microsoft.com/office/drawing/2014/main" id="{D8B478F0-6342-7C70-F9F2-269708D93B8C}"/>
                </a:ext>
              </a:extLst>
            </p:cNvPr>
            <p:cNvGrpSpPr/>
            <p:nvPr/>
          </p:nvGrpSpPr>
          <p:grpSpPr>
            <a:xfrm>
              <a:off x="9950577" y="2095"/>
              <a:ext cx="774572" cy="774509"/>
              <a:chOff x="8756777" y="2095"/>
              <a:chExt cx="774572" cy="774509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29C1E3-9A83-827C-9539-C908CB0017CA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774573 w 774572"/>
                  <a:gd name="connsiteY0" fmla="*/ 774510 h 774509"/>
                  <a:gd name="connsiteX1" fmla="*/ 774573 w 774572"/>
                  <a:gd name="connsiteY1" fmla="*/ 0 h 774509"/>
                  <a:gd name="connsiteX2" fmla="*/ 0 w 774572"/>
                  <a:gd name="connsiteY2" fmla="*/ 0 h 774509"/>
                  <a:gd name="connsiteX3" fmla="*/ 0 w 774572"/>
                  <a:gd name="connsiteY3" fmla="*/ 774510 h 774509"/>
                  <a:gd name="connsiteX4" fmla="*/ 774573 w 774572"/>
                  <a:gd name="connsiteY4" fmla="*/ 774510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774573" y="774510"/>
                    </a:moveTo>
                    <a:lnTo>
                      <a:pt x="774573" y="0"/>
                    </a:lnTo>
                    <a:lnTo>
                      <a:pt x="0" y="0"/>
                    </a:lnTo>
                    <a:lnTo>
                      <a:pt x="0" y="774510"/>
                    </a:lnTo>
                    <a:lnTo>
                      <a:pt x="774573" y="774510"/>
                    </a:lnTo>
                    <a:close/>
                  </a:path>
                </a:pathLst>
              </a:custGeom>
              <a:solidFill>
                <a:srgbClr val="F4F4F4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AE8E622-891A-0E7E-75F2-48828519B408}"/>
                  </a:ext>
                </a:extLst>
              </p:cNvPr>
              <p:cNvSpPr/>
              <p:nvPr/>
            </p:nvSpPr>
            <p:spPr>
              <a:xfrm>
                <a:off x="8756777" y="2095"/>
                <a:ext cx="774572" cy="774509"/>
              </a:xfrm>
              <a:custGeom>
                <a:avLst/>
                <a:gdLst>
                  <a:gd name="connsiteX0" fmla="*/ 0 w 774572"/>
                  <a:gd name="connsiteY0" fmla="*/ 753555 h 774509"/>
                  <a:gd name="connsiteX1" fmla="*/ 0 w 774572"/>
                  <a:gd name="connsiteY1" fmla="*/ 774510 h 774509"/>
                  <a:gd name="connsiteX2" fmla="*/ 774573 w 774572"/>
                  <a:gd name="connsiteY2" fmla="*/ 0 h 774509"/>
                  <a:gd name="connsiteX3" fmla="*/ 753618 w 774572"/>
                  <a:gd name="connsiteY3" fmla="*/ 0 h 774509"/>
                  <a:gd name="connsiteX4" fmla="*/ 0 w 774572"/>
                  <a:gd name="connsiteY4" fmla="*/ 753618 h 77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72" h="774509">
                    <a:moveTo>
                      <a:pt x="0" y="753555"/>
                    </a:moveTo>
                    <a:lnTo>
                      <a:pt x="0" y="774510"/>
                    </a:lnTo>
                    <a:cubicBezTo>
                      <a:pt x="427101" y="774510"/>
                      <a:pt x="774573" y="427038"/>
                      <a:pt x="774573" y="0"/>
                    </a:cubicBezTo>
                    <a:lnTo>
                      <a:pt x="753618" y="0"/>
                    </a:lnTo>
                    <a:cubicBezTo>
                      <a:pt x="753618" y="415544"/>
                      <a:pt x="415544" y="753618"/>
                      <a:pt x="0" y="753618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DF1CA49-B5C3-E87E-E996-57096D066071}"/>
                  </a:ext>
                </a:extLst>
              </p:cNvPr>
              <p:cNvSpPr/>
              <p:nvPr/>
            </p:nvSpPr>
            <p:spPr>
              <a:xfrm>
                <a:off x="8756777" y="2095"/>
                <a:ext cx="584517" cy="584517"/>
              </a:xfrm>
              <a:custGeom>
                <a:avLst/>
                <a:gdLst>
                  <a:gd name="connsiteX0" fmla="*/ 0 w 584517"/>
                  <a:gd name="connsiteY0" fmla="*/ 563563 h 584517"/>
                  <a:gd name="connsiteX1" fmla="*/ 0 w 584517"/>
                  <a:gd name="connsiteY1" fmla="*/ 584518 h 584517"/>
                  <a:gd name="connsiteX2" fmla="*/ 584517 w 584517"/>
                  <a:gd name="connsiteY2" fmla="*/ 0 h 584517"/>
                  <a:gd name="connsiteX3" fmla="*/ 563563 w 584517"/>
                  <a:gd name="connsiteY3" fmla="*/ 0 h 584517"/>
                  <a:gd name="connsiteX4" fmla="*/ 0 w 584517"/>
                  <a:gd name="connsiteY4" fmla="*/ 563563 h 58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17" h="584517">
                    <a:moveTo>
                      <a:pt x="0" y="563563"/>
                    </a:moveTo>
                    <a:lnTo>
                      <a:pt x="0" y="584518"/>
                    </a:lnTo>
                    <a:cubicBezTo>
                      <a:pt x="322326" y="584518"/>
                      <a:pt x="584517" y="322263"/>
                      <a:pt x="584517" y="0"/>
                    </a:cubicBezTo>
                    <a:lnTo>
                      <a:pt x="563563" y="0"/>
                    </a:lnTo>
                    <a:cubicBezTo>
                      <a:pt x="563563" y="310769"/>
                      <a:pt x="310769" y="563563"/>
                      <a:pt x="0" y="563563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550BAED-4651-5A05-D934-7A21539562A6}"/>
                  </a:ext>
                </a:extLst>
              </p:cNvPr>
              <p:cNvSpPr/>
              <p:nvPr/>
            </p:nvSpPr>
            <p:spPr>
              <a:xfrm>
                <a:off x="8756777" y="2095"/>
                <a:ext cx="392493" cy="392493"/>
              </a:xfrm>
              <a:custGeom>
                <a:avLst/>
                <a:gdLst>
                  <a:gd name="connsiteX0" fmla="*/ 0 w 392493"/>
                  <a:gd name="connsiteY0" fmla="*/ 371539 h 392493"/>
                  <a:gd name="connsiteX1" fmla="*/ 0 w 392493"/>
                  <a:gd name="connsiteY1" fmla="*/ 392494 h 392493"/>
                  <a:gd name="connsiteX2" fmla="*/ 392494 w 392493"/>
                  <a:gd name="connsiteY2" fmla="*/ 0 h 392493"/>
                  <a:gd name="connsiteX3" fmla="*/ 371539 w 392493"/>
                  <a:gd name="connsiteY3" fmla="*/ 0 h 392493"/>
                  <a:gd name="connsiteX4" fmla="*/ 0 w 392493"/>
                  <a:gd name="connsiteY4" fmla="*/ 371539 h 39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93" h="392493">
                    <a:moveTo>
                      <a:pt x="0" y="371539"/>
                    </a:moveTo>
                    <a:lnTo>
                      <a:pt x="0" y="392494"/>
                    </a:lnTo>
                    <a:cubicBezTo>
                      <a:pt x="216408" y="392494"/>
                      <a:pt x="392494" y="216408"/>
                      <a:pt x="392494" y="0"/>
                    </a:cubicBezTo>
                    <a:lnTo>
                      <a:pt x="371539" y="0"/>
                    </a:lnTo>
                    <a:cubicBezTo>
                      <a:pt x="371539" y="204914"/>
                      <a:pt x="204851" y="371539"/>
                      <a:pt x="0" y="37153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8B2191F-9E12-C8C7-E241-F68FB5407603}"/>
                  </a:ext>
                </a:extLst>
              </p:cNvPr>
              <p:cNvSpPr/>
              <p:nvPr/>
            </p:nvSpPr>
            <p:spPr>
              <a:xfrm>
                <a:off x="8756777" y="2095"/>
                <a:ext cx="226313" cy="226314"/>
              </a:xfrm>
              <a:custGeom>
                <a:avLst/>
                <a:gdLst>
                  <a:gd name="connsiteX0" fmla="*/ 0 w 226313"/>
                  <a:gd name="connsiteY0" fmla="*/ 205359 h 226314"/>
                  <a:gd name="connsiteX1" fmla="*/ 0 w 226313"/>
                  <a:gd name="connsiteY1" fmla="*/ 226314 h 226314"/>
                  <a:gd name="connsiteX2" fmla="*/ 226314 w 226313"/>
                  <a:gd name="connsiteY2" fmla="*/ 0 h 226314"/>
                  <a:gd name="connsiteX3" fmla="*/ 205359 w 226313"/>
                  <a:gd name="connsiteY3" fmla="*/ 0 h 226314"/>
                  <a:gd name="connsiteX4" fmla="*/ 0 w 226313"/>
                  <a:gd name="connsiteY4" fmla="*/ 205359 h 2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313" h="226314">
                    <a:moveTo>
                      <a:pt x="0" y="205359"/>
                    </a:moveTo>
                    <a:lnTo>
                      <a:pt x="0" y="226314"/>
                    </a:lnTo>
                    <a:cubicBezTo>
                      <a:pt x="124777" y="226314"/>
                      <a:pt x="226314" y="124778"/>
                      <a:pt x="226314" y="0"/>
                    </a:cubicBezTo>
                    <a:lnTo>
                      <a:pt x="205359" y="0"/>
                    </a:lnTo>
                    <a:cubicBezTo>
                      <a:pt x="205359" y="113284"/>
                      <a:pt x="113220" y="205359"/>
                      <a:pt x="0" y="205359"/>
                    </a:cubicBezTo>
                    <a:close/>
                  </a:path>
                </a:pathLst>
              </a:custGeom>
              <a:solidFill>
                <a:srgbClr val="85BF3F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</p:grp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83B58E1-4E7C-23AC-E8AB-A6BC36987D93}"/>
              </a:ext>
            </a:extLst>
          </p:cNvPr>
          <p:cNvSpPr/>
          <p:nvPr userDrawn="1"/>
        </p:nvSpPr>
        <p:spPr>
          <a:xfrm>
            <a:off x="0" y="6444619"/>
            <a:ext cx="12192000" cy="430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32305295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o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923CFD-2B92-7DA5-C0A7-5604D20CE1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616804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0918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sp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357">
            <a:extLst>
              <a:ext uri="{FF2B5EF4-FFF2-40B4-BE49-F238E27FC236}">
                <a16:creationId xmlns:a16="http://schemas.microsoft.com/office/drawing/2014/main" id="{3D628FF3-737A-B1DA-863C-EA5511CAE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0542"/>
          <a:stretch/>
        </p:blipFill>
        <p:spPr>
          <a:xfrm>
            <a:off x="-117779" y="0"/>
            <a:ext cx="123097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80876-7201-04FB-18D7-54FC3EFAC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0FB6-30C8-977D-37FF-A08A84F6B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A48E94-FBBB-B7DE-FCB0-E2B9F76EAC62}"/>
              </a:ext>
            </a:extLst>
          </p:cNvPr>
          <p:cNvSpPr/>
          <p:nvPr userDrawn="1"/>
        </p:nvSpPr>
        <p:spPr>
          <a:xfrm>
            <a:off x="320040" y="289560"/>
            <a:ext cx="11486137" cy="5726635"/>
          </a:xfrm>
          <a:prstGeom prst="roundRect">
            <a:avLst>
              <a:gd name="adj" fmla="val 6934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7C2DF4C-9B75-06B6-C1D1-7B480840FB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0116" y="3540134"/>
            <a:ext cx="2476061" cy="2476061"/>
          </a:xfrm>
          <a:prstGeom prst="rect">
            <a:avLst/>
          </a:prstGeom>
        </p:spPr>
      </p:pic>
      <p:grpSp>
        <p:nvGrpSpPr>
          <p:cNvPr id="44" name="Graphic 9">
            <a:extLst>
              <a:ext uri="{FF2B5EF4-FFF2-40B4-BE49-F238E27FC236}">
                <a16:creationId xmlns:a16="http://schemas.microsoft.com/office/drawing/2014/main" id="{53BF6592-91A7-F9CB-EBDE-466FD418B655}"/>
              </a:ext>
            </a:extLst>
          </p:cNvPr>
          <p:cNvGrpSpPr/>
          <p:nvPr userDrawn="1"/>
        </p:nvGrpSpPr>
        <p:grpSpPr>
          <a:xfrm>
            <a:off x="736482" y="576424"/>
            <a:ext cx="434604" cy="732076"/>
            <a:chOff x="11234574" y="516131"/>
            <a:chExt cx="489199" cy="824039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FE9D96-EAD9-A2A4-820A-1FD079D47448}"/>
                </a:ext>
              </a:extLst>
            </p:cNvPr>
            <p:cNvSpPr/>
            <p:nvPr/>
          </p:nvSpPr>
          <p:spPr>
            <a:xfrm>
              <a:off x="11415327" y="516131"/>
              <a:ext cx="128429" cy="127893"/>
            </a:xfrm>
            <a:custGeom>
              <a:avLst/>
              <a:gdLst>
                <a:gd name="connsiteX0" fmla="*/ 64248 w 128429"/>
                <a:gd name="connsiteY0" fmla="*/ 0 h 127893"/>
                <a:gd name="connsiteX1" fmla="*/ 0 w 128429"/>
                <a:gd name="connsiteY1" fmla="*/ 63913 h 127893"/>
                <a:gd name="connsiteX2" fmla="*/ 64181 w 128429"/>
                <a:gd name="connsiteY2" fmla="*/ 127894 h 127893"/>
                <a:gd name="connsiteX3" fmla="*/ 128430 w 128429"/>
                <a:gd name="connsiteY3" fmla="*/ 63980 h 127893"/>
                <a:gd name="connsiteX4" fmla="*/ 128430 w 128429"/>
                <a:gd name="connsiteY4" fmla="*/ 63980 h 127893"/>
                <a:gd name="connsiteX5" fmla="*/ 64248 w 128429"/>
                <a:gd name="connsiteY5" fmla="*/ 0 h 127893"/>
                <a:gd name="connsiteX6" fmla="*/ 64248 w 128429"/>
                <a:gd name="connsiteY6" fmla="*/ 104378 h 127893"/>
                <a:gd name="connsiteX7" fmla="*/ 23649 w 128429"/>
                <a:gd name="connsiteY7" fmla="*/ 63980 h 127893"/>
                <a:gd name="connsiteX8" fmla="*/ 64248 w 128429"/>
                <a:gd name="connsiteY8" fmla="*/ 23515 h 127893"/>
                <a:gd name="connsiteX9" fmla="*/ 104847 w 128429"/>
                <a:gd name="connsiteY9" fmla="*/ 63913 h 127893"/>
                <a:gd name="connsiteX10" fmla="*/ 64248 w 128429"/>
                <a:gd name="connsiteY10" fmla="*/ 104378 h 12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429" h="127893">
                  <a:moveTo>
                    <a:pt x="64248" y="0"/>
                  </a:moveTo>
                  <a:cubicBezTo>
                    <a:pt x="28741" y="0"/>
                    <a:pt x="0" y="28607"/>
                    <a:pt x="0" y="63913"/>
                  </a:cubicBezTo>
                  <a:cubicBezTo>
                    <a:pt x="0" y="99220"/>
                    <a:pt x="28741" y="127894"/>
                    <a:pt x="64181" y="127894"/>
                  </a:cubicBezTo>
                  <a:cubicBezTo>
                    <a:pt x="99689" y="127894"/>
                    <a:pt x="128430" y="99287"/>
                    <a:pt x="128430" y="63980"/>
                  </a:cubicBezTo>
                  <a:lnTo>
                    <a:pt x="128430" y="63980"/>
                  </a:lnTo>
                  <a:cubicBezTo>
                    <a:pt x="128430" y="28674"/>
                    <a:pt x="99622" y="67"/>
                    <a:pt x="64248" y="0"/>
                  </a:cubicBezTo>
                  <a:close/>
                  <a:moveTo>
                    <a:pt x="64248" y="104378"/>
                  </a:moveTo>
                  <a:cubicBezTo>
                    <a:pt x="41805" y="104378"/>
                    <a:pt x="23649" y="86290"/>
                    <a:pt x="23649" y="63980"/>
                  </a:cubicBezTo>
                  <a:cubicBezTo>
                    <a:pt x="23649" y="41671"/>
                    <a:pt x="41805" y="23582"/>
                    <a:pt x="64248" y="23515"/>
                  </a:cubicBezTo>
                  <a:cubicBezTo>
                    <a:pt x="86692" y="23515"/>
                    <a:pt x="104847" y="41604"/>
                    <a:pt x="104847" y="63913"/>
                  </a:cubicBezTo>
                  <a:cubicBezTo>
                    <a:pt x="104847" y="86223"/>
                    <a:pt x="86692" y="104311"/>
                    <a:pt x="64248" y="104378"/>
                  </a:cubicBez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CF51A3A-7FF3-7916-C2A2-C92AEBB78942}"/>
                </a:ext>
              </a:extLst>
            </p:cNvPr>
            <p:cNvSpPr/>
            <p:nvPr/>
          </p:nvSpPr>
          <p:spPr>
            <a:xfrm>
              <a:off x="11234574" y="1037286"/>
              <a:ext cx="221753" cy="173249"/>
            </a:xfrm>
            <a:custGeom>
              <a:avLst/>
              <a:gdLst>
                <a:gd name="connsiteX0" fmla="*/ 67 w 221753"/>
                <a:gd name="connsiteY0" fmla="*/ 0 h 173249"/>
                <a:gd name="connsiteX1" fmla="*/ 67 w 221753"/>
                <a:gd name="connsiteY1" fmla="*/ 14404 h 173249"/>
                <a:gd name="connsiteX2" fmla="*/ 47701 w 221753"/>
                <a:gd name="connsiteY2" fmla="*/ 173249 h 173249"/>
                <a:gd name="connsiteX3" fmla="*/ 221754 w 221753"/>
                <a:gd name="connsiteY3" fmla="*/ 0 h 173249"/>
                <a:gd name="connsiteX4" fmla="*/ 0 w 221753"/>
                <a:gd name="connsiteY4" fmla="*/ 0 h 1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3" h="173249">
                  <a:moveTo>
                    <a:pt x="67" y="0"/>
                  </a:moveTo>
                  <a:lnTo>
                    <a:pt x="67" y="14404"/>
                  </a:lnTo>
                  <a:cubicBezTo>
                    <a:pt x="-201" y="70881"/>
                    <a:pt x="16414" y="126152"/>
                    <a:pt x="47701" y="173249"/>
                  </a:cubicBezTo>
                  <a:lnTo>
                    <a:pt x="22175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E089B-42B1-7FC7-091A-E1913C345A69}"/>
                </a:ext>
              </a:extLst>
            </p:cNvPr>
            <p:cNvSpPr/>
            <p:nvPr/>
          </p:nvSpPr>
          <p:spPr>
            <a:xfrm>
              <a:off x="11300698" y="1057116"/>
              <a:ext cx="357150" cy="241986"/>
            </a:xfrm>
            <a:custGeom>
              <a:avLst/>
              <a:gdLst>
                <a:gd name="connsiteX0" fmla="*/ 0 w 357150"/>
                <a:gd name="connsiteY0" fmla="*/ 177805 h 241986"/>
                <a:gd name="connsiteX1" fmla="*/ 2278 w 357150"/>
                <a:gd name="connsiteY1" fmla="*/ 180552 h 241986"/>
                <a:gd name="connsiteX2" fmla="*/ 74633 w 357150"/>
                <a:gd name="connsiteY2" fmla="*/ 241986 h 241986"/>
                <a:gd name="connsiteX3" fmla="*/ 87697 w 357150"/>
                <a:gd name="connsiteY3" fmla="*/ 228989 h 241986"/>
                <a:gd name="connsiteX4" fmla="*/ 100895 w 357150"/>
                <a:gd name="connsiteY4" fmla="*/ 215858 h 241986"/>
                <a:gd name="connsiteX5" fmla="*/ 178609 w 357150"/>
                <a:gd name="connsiteY5" fmla="*/ 138479 h 241986"/>
                <a:gd name="connsiteX6" fmla="*/ 256323 w 357150"/>
                <a:gd name="connsiteY6" fmla="*/ 215858 h 241986"/>
                <a:gd name="connsiteX7" fmla="*/ 269521 w 357150"/>
                <a:gd name="connsiteY7" fmla="*/ 228989 h 241986"/>
                <a:gd name="connsiteX8" fmla="*/ 282585 w 357150"/>
                <a:gd name="connsiteY8" fmla="*/ 241986 h 241986"/>
                <a:gd name="connsiteX9" fmla="*/ 354940 w 357150"/>
                <a:gd name="connsiteY9" fmla="*/ 180552 h 241986"/>
                <a:gd name="connsiteX10" fmla="*/ 357151 w 357150"/>
                <a:gd name="connsiteY10" fmla="*/ 177805 h 241986"/>
                <a:gd name="connsiteX11" fmla="*/ 178609 w 357150"/>
                <a:gd name="connsiteY11" fmla="*/ 0 h 241986"/>
                <a:gd name="connsiteX12" fmla="*/ 67 w 357150"/>
                <a:gd name="connsiteY12" fmla="*/ 177738 h 2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7150" h="241986">
                  <a:moveTo>
                    <a:pt x="0" y="177805"/>
                  </a:moveTo>
                  <a:cubicBezTo>
                    <a:pt x="737" y="178743"/>
                    <a:pt x="1474" y="179614"/>
                    <a:pt x="2278" y="180552"/>
                  </a:cubicBezTo>
                  <a:cubicBezTo>
                    <a:pt x="22979" y="204737"/>
                    <a:pt x="47366" y="225439"/>
                    <a:pt x="74633" y="241986"/>
                  </a:cubicBezTo>
                  <a:lnTo>
                    <a:pt x="87697" y="228989"/>
                  </a:lnTo>
                  <a:lnTo>
                    <a:pt x="100895" y="215858"/>
                  </a:lnTo>
                  <a:lnTo>
                    <a:pt x="178609" y="138479"/>
                  </a:lnTo>
                  <a:lnTo>
                    <a:pt x="256323" y="215858"/>
                  </a:lnTo>
                  <a:lnTo>
                    <a:pt x="269521" y="228989"/>
                  </a:lnTo>
                  <a:lnTo>
                    <a:pt x="282585" y="241986"/>
                  </a:lnTo>
                  <a:cubicBezTo>
                    <a:pt x="309852" y="225439"/>
                    <a:pt x="334239" y="204737"/>
                    <a:pt x="354940" y="180552"/>
                  </a:cubicBezTo>
                  <a:cubicBezTo>
                    <a:pt x="355744" y="179614"/>
                    <a:pt x="356481" y="178743"/>
                    <a:pt x="357151" y="177805"/>
                  </a:cubicBezTo>
                  <a:lnTo>
                    <a:pt x="178609" y="0"/>
                  </a:lnTo>
                  <a:lnTo>
                    <a:pt x="67" y="177738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6B5879-0821-7985-A951-716069CCB5C9}"/>
                </a:ext>
              </a:extLst>
            </p:cNvPr>
            <p:cNvSpPr/>
            <p:nvPr/>
          </p:nvSpPr>
          <p:spPr>
            <a:xfrm>
              <a:off x="11234574" y="667473"/>
              <a:ext cx="489198" cy="339665"/>
            </a:xfrm>
            <a:custGeom>
              <a:avLst/>
              <a:gdLst>
                <a:gd name="connsiteX0" fmla="*/ 244666 w 489198"/>
                <a:gd name="connsiteY0" fmla="*/ 339665 h 339665"/>
                <a:gd name="connsiteX1" fmla="*/ 489198 w 489198"/>
                <a:gd name="connsiteY1" fmla="*/ 339665 h 339665"/>
                <a:gd name="connsiteX2" fmla="*/ 489198 w 489198"/>
                <a:gd name="connsiteY2" fmla="*/ 67 h 339665"/>
                <a:gd name="connsiteX3" fmla="*/ 453557 w 489198"/>
                <a:gd name="connsiteY3" fmla="*/ 67 h 339665"/>
                <a:gd name="connsiteX4" fmla="*/ 421868 w 489198"/>
                <a:gd name="connsiteY4" fmla="*/ 31555 h 339665"/>
                <a:gd name="connsiteX5" fmla="*/ 288816 w 489198"/>
                <a:gd name="connsiteY5" fmla="*/ 31555 h 339665"/>
                <a:gd name="connsiteX6" fmla="*/ 244599 w 489198"/>
                <a:gd name="connsiteY6" fmla="*/ 51988 h 339665"/>
                <a:gd name="connsiteX7" fmla="*/ 200382 w 489198"/>
                <a:gd name="connsiteY7" fmla="*/ 31622 h 339665"/>
                <a:gd name="connsiteX8" fmla="*/ 67397 w 489198"/>
                <a:gd name="connsiteY8" fmla="*/ 31622 h 339665"/>
                <a:gd name="connsiteX9" fmla="*/ 35641 w 489198"/>
                <a:gd name="connsiteY9" fmla="*/ 201 h 339665"/>
                <a:gd name="connsiteX10" fmla="*/ 35641 w 489198"/>
                <a:gd name="connsiteY10" fmla="*/ 0 h 339665"/>
                <a:gd name="connsiteX11" fmla="*/ 0 w 489198"/>
                <a:gd name="connsiteY11" fmla="*/ 0 h 339665"/>
                <a:gd name="connsiteX12" fmla="*/ 0 w 489198"/>
                <a:gd name="connsiteY12" fmla="*/ 339598 h 339665"/>
                <a:gd name="connsiteX13" fmla="*/ 244599 w 489198"/>
                <a:gd name="connsiteY13" fmla="*/ 339598 h 339665"/>
                <a:gd name="connsiteX14" fmla="*/ 391251 w 489198"/>
                <a:gd name="connsiteY14" fmla="*/ 85419 h 339665"/>
                <a:gd name="connsiteX15" fmla="*/ 435133 w 489198"/>
                <a:gd name="connsiteY15" fmla="*/ 129100 h 339665"/>
                <a:gd name="connsiteX16" fmla="*/ 391251 w 489198"/>
                <a:gd name="connsiteY16" fmla="*/ 172780 h 339665"/>
                <a:gd name="connsiteX17" fmla="*/ 347303 w 489198"/>
                <a:gd name="connsiteY17" fmla="*/ 129100 h 339665"/>
                <a:gd name="connsiteX18" fmla="*/ 391251 w 489198"/>
                <a:gd name="connsiteY18" fmla="*/ 85486 h 339665"/>
                <a:gd name="connsiteX19" fmla="*/ 391251 w 489198"/>
                <a:gd name="connsiteY19" fmla="*/ 85486 h 339665"/>
                <a:gd name="connsiteX20" fmla="*/ 244666 w 489198"/>
                <a:gd name="connsiteY20" fmla="*/ 127827 h 339665"/>
                <a:gd name="connsiteX21" fmla="*/ 332162 w 489198"/>
                <a:gd name="connsiteY21" fmla="*/ 214853 h 339665"/>
                <a:gd name="connsiteX22" fmla="*/ 244666 w 489198"/>
                <a:gd name="connsiteY22" fmla="*/ 301947 h 339665"/>
                <a:gd name="connsiteX23" fmla="*/ 157171 w 489198"/>
                <a:gd name="connsiteY23" fmla="*/ 214853 h 339665"/>
                <a:gd name="connsiteX24" fmla="*/ 244666 w 489198"/>
                <a:gd name="connsiteY24" fmla="*/ 127827 h 339665"/>
                <a:gd name="connsiteX25" fmla="*/ 98081 w 489198"/>
                <a:gd name="connsiteY25" fmla="*/ 85486 h 339665"/>
                <a:gd name="connsiteX26" fmla="*/ 142030 w 489198"/>
                <a:gd name="connsiteY26" fmla="*/ 129167 h 339665"/>
                <a:gd name="connsiteX27" fmla="*/ 98081 w 489198"/>
                <a:gd name="connsiteY27" fmla="*/ 172780 h 339665"/>
                <a:gd name="connsiteX28" fmla="*/ 98081 w 489198"/>
                <a:gd name="connsiteY28" fmla="*/ 172780 h 339665"/>
                <a:gd name="connsiteX29" fmla="*/ 54199 w 489198"/>
                <a:gd name="connsiteY29" fmla="*/ 129167 h 339665"/>
                <a:gd name="connsiteX30" fmla="*/ 98081 w 489198"/>
                <a:gd name="connsiteY30" fmla="*/ 85486 h 33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89198" h="339665">
                  <a:moveTo>
                    <a:pt x="244666" y="339665"/>
                  </a:moveTo>
                  <a:lnTo>
                    <a:pt x="489198" y="339665"/>
                  </a:lnTo>
                  <a:lnTo>
                    <a:pt x="489198" y="67"/>
                  </a:lnTo>
                  <a:lnTo>
                    <a:pt x="453557" y="67"/>
                  </a:lnTo>
                  <a:cubicBezTo>
                    <a:pt x="453557" y="17486"/>
                    <a:pt x="439354" y="31555"/>
                    <a:pt x="421868" y="31555"/>
                  </a:cubicBezTo>
                  <a:lnTo>
                    <a:pt x="288816" y="31555"/>
                  </a:lnTo>
                  <a:cubicBezTo>
                    <a:pt x="271933" y="32359"/>
                    <a:pt x="256055" y="39661"/>
                    <a:pt x="244599" y="51988"/>
                  </a:cubicBezTo>
                  <a:cubicBezTo>
                    <a:pt x="233076" y="39728"/>
                    <a:pt x="217265" y="32359"/>
                    <a:pt x="200382" y="31622"/>
                  </a:cubicBezTo>
                  <a:lnTo>
                    <a:pt x="67397" y="31622"/>
                  </a:lnTo>
                  <a:cubicBezTo>
                    <a:pt x="49911" y="31622"/>
                    <a:pt x="35708" y="17620"/>
                    <a:pt x="35641" y="201"/>
                  </a:cubicBezTo>
                  <a:lnTo>
                    <a:pt x="35641" y="0"/>
                  </a:lnTo>
                  <a:lnTo>
                    <a:pt x="0" y="0"/>
                  </a:lnTo>
                  <a:lnTo>
                    <a:pt x="0" y="339598"/>
                  </a:lnTo>
                  <a:lnTo>
                    <a:pt x="244599" y="339598"/>
                  </a:lnTo>
                  <a:close/>
                  <a:moveTo>
                    <a:pt x="391251" y="85419"/>
                  </a:moveTo>
                  <a:cubicBezTo>
                    <a:pt x="391251" y="109537"/>
                    <a:pt x="410881" y="129100"/>
                    <a:pt x="435133" y="129100"/>
                  </a:cubicBezTo>
                  <a:cubicBezTo>
                    <a:pt x="410881" y="129100"/>
                    <a:pt x="391251" y="148662"/>
                    <a:pt x="391251" y="172780"/>
                  </a:cubicBezTo>
                  <a:cubicBezTo>
                    <a:pt x="391251" y="148662"/>
                    <a:pt x="371555" y="129100"/>
                    <a:pt x="347303" y="129100"/>
                  </a:cubicBezTo>
                  <a:cubicBezTo>
                    <a:pt x="371555" y="129100"/>
                    <a:pt x="391184" y="109604"/>
                    <a:pt x="391251" y="85486"/>
                  </a:cubicBezTo>
                  <a:lnTo>
                    <a:pt x="391251" y="85486"/>
                  </a:lnTo>
                  <a:close/>
                  <a:moveTo>
                    <a:pt x="244666" y="127827"/>
                  </a:moveTo>
                  <a:cubicBezTo>
                    <a:pt x="244666" y="175929"/>
                    <a:pt x="283858" y="214920"/>
                    <a:pt x="332162" y="214853"/>
                  </a:cubicBezTo>
                  <a:cubicBezTo>
                    <a:pt x="283858" y="214853"/>
                    <a:pt x="244666" y="253844"/>
                    <a:pt x="244666" y="301947"/>
                  </a:cubicBezTo>
                  <a:cubicBezTo>
                    <a:pt x="244666" y="253844"/>
                    <a:pt x="205474" y="214853"/>
                    <a:pt x="157171" y="214853"/>
                  </a:cubicBezTo>
                  <a:cubicBezTo>
                    <a:pt x="205474" y="214853"/>
                    <a:pt x="244599" y="175862"/>
                    <a:pt x="244666" y="127827"/>
                  </a:cubicBezTo>
                  <a:close/>
                  <a:moveTo>
                    <a:pt x="98081" y="85486"/>
                  </a:moveTo>
                  <a:cubicBezTo>
                    <a:pt x="98081" y="109604"/>
                    <a:pt x="117777" y="129234"/>
                    <a:pt x="142030" y="129167"/>
                  </a:cubicBezTo>
                  <a:cubicBezTo>
                    <a:pt x="117777" y="129167"/>
                    <a:pt x="98081" y="148662"/>
                    <a:pt x="98081" y="172780"/>
                  </a:cubicBezTo>
                  <a:lnTo>
                    <a:pt x="98081" y="172780"/>
                  </a:lnTo>
                  <a:cubicBezTo>
                    <a:pt x="98081" y="148729"/>
                    <a:pt x="78451" y="129167"/>
                    <a:pt x="54199" y="129167"/>
                  </a:cubicBezTo>
                  <a:cubicBezTo>
                    <a:pt x="78451" y="129167"/>
                    <a:pt x="98081" y="109604"/>
                    <a:pt x="98081" y="85486"/>
                  </a:cubicBez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1F940DE-00C1-F86C-EB18-381BC65DCAC0}"/>
                </a:ext>
              </a:extLst>
            </p:cNvPr>
            <p:cNvSpPr/>
            <p:nvPr/>
          </p:nvSpPr>
          <p:spPr>
            <a:xfrm>
              <a:off x="11501952" y="1037286"/>
              <a:ext cx="221822" cy="173249"/>
            </a:xfrm>
            <a:custGeom>
              <a:avLst/>
              <a:gdLst>
                <a:gd name="connsiteX0" fmla="*/ 174120 w 221822"/>
                <a:gd name="connsiteY0" fmla="*/ 173249 h 173249"/>
                <a:gd name="connsiteX1" fmla="*/ 221821 w 221822"/>
                <a:gd name="connsiteY1" fmla="*/ 14404 h 173249"/>
                <a:gd name="connsiteX2" fmla="*/ 221821 w 221822"/>
                <a:gd name="connsiteY2" fmla="*/ 0 h 173249"/>
                <a:gd name="connsiteX3" fmla="*/ 0 w 221822"/>
                <a:gd name="connsiteY3" fmla="*/ 0 h 173249"/>
                <a:gd name="connsiteX4" fmla="*/ 174120 w 221822"/>
                <a:gd name="connsiteY4" fmla="*/ 173249 h 1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822" h="173249">
                  <a:moveTo>
                    <a:pt x="174120" y="173249"/>
                  </a:moveTo>
                  <a:cubicBezTo>
                    <a:pt x="205474" y="126152"/>
                    <a:pt x="222022" y="70881"/>
                    <a:pt x="221821" y="14404"/>
                  </a:cubicBezTo>
                  <a:lnTo>
                    <a:pt x="221821" y="0"/>
                  </a:lnTo>
                  <a:lnTo>
                    <a:pt x="0" y="0"/>
                  </a:lnTo>
                  <a:lnTo>
                    <a:pt x="174120" y="173249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1D36CAA-F185-6355-80B4-DC2D8B57577E}"/>
                </a:ext>
              </a:extLst>
            </p:cNvPr>
            <p:cNvSpPr/>
            <p:nvPr/>
          </p:nvSpPr>
          <p:spPr>
            <a:xfrm>
              <a:off x="11402933" y="1238204"/>
              <a:ext cx="152547" cy="101966"/>
            </a:xfrm>
            <a:custGeom>
              <a:avLst/>
              <a:gdLst>
                <a:gd name="connsiteX0" fmla="*/ 76307 w 152547"/>
                <a:gd name="connsiteY0" fmla="*/ 0 h 101966"/>
                <a:gd name="connsiteX1" fmla="*/ 27066 w 152547"/>
                <a:gd name="connsiteY1" fmla="*/ 48973 h 101966"/>
                <a:gd name="connsiteX2" fmla="*/ 0 w 152547"/>
                <a:gd name="connsiteY2" fmla="*/ 75905 h 101966"/>
                <a:gd name="connsiteX3" fmla="*/ 72221 w 152547"/>
                <a:gd name="connsiteY3" fmla="*/ 101029 h 101966"/>
                <a:gd name="connsiteX4" fmla="*/ 76240 w 152547"/>
                <a:gd name="connsiteY4" fmla="*/ 101966 h 101966"/>
                <a:gd name="connsiteX5" fmla="*/ 80260 w 152547"/>
                <a:gd name="connsiteY5" fmla="*/ 101029 h 101966"/>
                <a:gd name="connsiteX6" fmla="*/ 152548 w 152547"/>
                <a:gd name="connsiteY6" fmla="*/ 75905 h 101966"/>
                <a:gd name="connsiteX7" fmla="*/ 125482 w 152547"/>
                <a:gd name="connsiteY7" fmla="*/ 48973 h 101966"/>
                <a:gd name="connsiteX8" fmla="*/ 76307 w 152547"/>
                <a:gd name="connsiteY8" fmla="*/ 0 h 1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7" h="101966">
                  <a:moveTo>
                    <a:pt x="76307" y="0"/>
                  </a:moveTo>
                  <a:lnTo>
                    <a:pt x="27066" y="48973"/>
                  </a:lnTo>
                  <a:lnTo>
                    <a:pt x="0" y="75905"/>
                  </a:lnTo>
                  <a:cubicBezTo>
                    <a:pt x="23046" y="86960"/>
                    <a:pt x="47299" y="95401"/>
                    <a:pt x="72221" y="101029"/>
                  </a:cubicBezTo>
                  <a:lnTo>
                    <a:pt x="76240" y="101966"/>
                  </a:lnTo>
                  <a:lnTo>
                    <a:pt x="80260" y="101029"/>
                  </a:lnTo>
                  <a:cubicBezTo>
                    <a:pt x="105249" y="95401"/>
                    <a:pt x="129502" y="86960"/>
                    <a:pt x="152548" y="75905"/>
                  </a:cubicBezTo>
                  <a:lnTo>
                    <a:pt x="125482" y="48973"/>
                  </a:lnTo>
                  <a:lnTo>
                    <a:pt x="76307" y="0"/>
                  </a:lnTo>
                  <a:close/>
                </a:path>
              </a:pathLst>
            </a:custGeom>
            <a:grpFill/>
            <a:ln w="6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000727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CD0A036-4C1F-A0E0-4CD8-259AEE9FB070}"/>
              </a:ext>
            </a:extLst>
          </p:cNvPr>
          <p:cNvSpPr/>
          <p:nvPr userDrawn="1"/>
        </p:nvSpPr>
        <p:spPr>
          <a:xfrm>
            <a:off x="-21838" y="1238864"/>
            <a:ext cx="12213838" cy="53641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709E35-612A-6FFE-2A76-4D58CD4CFF6B}"/>
              </a:ext>
            </a:extLst>
          </p:cNvPr>
          <p:cNvGrpSpPr/>
          <p:nvPr userDrawn="1"/>
        </p:nvGrpSpPr>
        <p:grpSpPr>
          <a:xfrm>
            <a:off x="-1451" y="1238864"/>
            <a:ext cx="7170780" cy="5404612"/>
            <a:chOff x="0" y="0"/>
            <a:chExt cx="9099120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4AEC0AF-EAEF-D826-52B1-EBA273516D32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6E32DC6-D326-9103-C7AB-E5E636A0910A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E7FA50-ADCB-CEF1-270D-01DBFE6C947D}"/>
                </a:ext>
              </a:extLst>
            </p:cNvPr>
            <p:cNvSpPr/>
            <p:nvPr/>
          </p:nvSpPr>
          <p:spPr>
            <a:xfrm>
              <a:off x="22187" y="0"/>
              <a:ext cx="2217588" cy="2286000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14CA09-66A5-90E0-AAB2-88192FE46F60}"/>
                </a:ext>
              </a:extLst>
            </p:cNvPr>
            <p:cNvSpPr/>
            <p:nvPr/>
          </p:nvSpPr>
          <p:spPr>
            <a:xfrm>
              <a:off x="2241204" y="2286000"/>
              <a:ext cx="2285999" cy="2308439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0B8F14-77ED-4F75-642C-DB632AFBA8D4}"/>
                </a:ext>
              </a:extLst>
            </p:cNvPr>
            <p:cNvSpPr/>
            <p:nvPr/>
          </p:nvSpPr>
          <p:spPr>
            <a:xfrm>
              <a:off x="2241204" y="2286084"/>
              <a:ext cx="2285999" cy="2308439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11607D-4D1A-F730-9923-C0FD33D7CB7E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38FF8A-FB6C-EEA0-B4A2-26ED4E28FCC7}"/>
                </a:ext>
              </a:extLst>
            </p:cNvPr>
            <p:cNvSpPr/>
            <p:nvPr/>
          </p:nvSpPr>
          <p:spPr>
            <a:xfrm>
              <a:off x="4505017" y="2286000"/>
              <a:ext cx="4594103" cy="4572000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91ABE6B-97A6-BC34-A278-B639769342EE}"/>
                </a:ext>
              </a:extLst>
            </p:cNvPr>
            <p:cNvSpPr/>
            <p:nvPr/>
          </p:nvSpPr>
          <p:spPr>
            <a:xfrm>
              <a:off x="4505017" y="3031387"/>
              <a:ext cx="3845186" cy="3826612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4BDE6D-3D07-830B-18AF-474864A7D135}"/>
                </a:ext>
              </a:extLst>
            </p:cNvPr>
            <p:cNvSpPr/>
            <p:nvPr/>
          </p:nvSpPr>
          <p:spPr>
            <a:xfrm>
              <a:off x="4504764" y="3765764"/>
              <a:ext cx="3107195" cy="3092235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CBE110-00BB-817F-D7B7-7DE21D36BDC9}"/>
                </a:ext>
              </a:extLst>
            </p:cNvPr>
            <p:cNvSpPr/>
            <p:nvPr/>
          </p:nvSpPr>
          <p:spPr>
            <a:xfrm>
              <a:off x="4505017" y="4526868"/>
              <a:ext cx="2342393" cy="2331131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87C557A-84F9-6418-C1D2-3212CB7D7C4E}"/>
                </a:ext>
              </a:extLst>
            </p:cNvPr>
            <p:cNvSpPr/>
            <p:nvPr/>
          </p:nvSpPr>
          <p:spPr>
            <a:xfrm>
              <a:off x="4505017" y="5312008"/>
              <a:ext cx="1553471" cy="154599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CBD1CB-9ED5-8A70-6E6E-CCE7F400FF1E}"/>
                </a:ext>
              </a:extLst>
            </p:cNvPr>
            <p:cNvSpPr/>
            <p:nvPr/>
          </p:nvSpPr>
          <p:spPr>
            <a:xfrm>
              <a:off x="0" y="2286167"/>
              <a:ext cx="2241204" cy="2241036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FB1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B969DF-B135-F210-6324-DCE6699325F3}"/>
                </a:ext>
              </a:extLst>
            </p:cNvPr>
            <p:cNvSpPr/>
            <p:nvPr/>
          </p:nvSpPr>
          <p:spPr>
            <a:xfrm>
              <a:off x="0" y="2286084"/>
              <a:ext cx="1120560" cy="1120560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C6C257-8AAD-CFDC-7541-A4B72D4F1587}"/>
                </a:ext>
              </a:extLst>
            </p:cNvPr>
            <p:cNvSpPr/>
            <p:nvPr/>
          </p:nvSpPr>
          <p:spPr>
            <a:xfrm>
              <a:off x="1120644" y="2286000"/>
              <a:ext cx="1120560" cy="1120560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F2E0DC-D4CE-F6D6-4B96-D639DE500A02}"/>
                </a:ext>
              </a:extLst>
            </p:cNvPr>
            <p:cNvSpPr/>
            <p:nvPr/>
          </p:nvSpPr>
          <p:spPr>
            <a:xfrm>
              <a:off x="0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EDA1E4-A7D4-80C2-D00A-8AC6552C08E2}"/>
                </a:ext>
              </a:extLst>
            </p:cNvPr>
            <p:cNvSpPr/>
            <p:nvPr/>
          </p:nvSpPr>
          <p:spPr>
            <a:xfrm>
              <a:off x="1120644" y="3406560"/>
              <a:ext cx="1120560" cy="1120644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6CA721-641B-4A00-B696-8E255278B733}"/>
                </a:ext>
              </a:extLst>
            </p:cNvPr>
            <p:cNvSpPr/>
            <p:nvPr/>
          </p:nvSpPr>
          <p:spPr>
            <a:xfrm>
              <a:off x="22187" y="4527204"/>
              <a:ext cx="2219016" cy="2314406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1B4087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314D20-CA04-EF54-A9BC-842530BCD5D4}"/>
                </a:ext>
              </a:extLst>
            </p:cNvPr>
            <p:cNvSpPr/>
            <p:nvPr/>
          </p:nvSpPr>
          <p:spPr>
            <a:xfrm>
              <a:off x="22187" y="4613601"/>
              <a:ext cx="2220109" cy="2228009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2554CE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61875D-8C4E-5AA8-0EE7-E8C8EAEA286F}"/>
                </a:ext>
              </a:extLst>
            </p:cNvPr>
            <p:cNvSpPr/>
            <p:nvPr/>
          </p:nvSpPr>
          <p:spPr>
            <a:xfrm>
              <a:off x="1348487" y="5865691"/>
              <a:ext cx="893809" cy="989115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rgbClr val="29ABE2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05B1292-17CB-20AD-CA66-E0DB0D0A0ACE}"/>
                </a:ext>
              </a:extLst>
            </p:cNvPr>
            <p:cNvSpPr/>
            <p:nvPr/>
          </p:nvSpPr>
          <p:spPr>
            <a:xfrm>
              <a:off x="22187" y="4527204"/>
              <a:ext cx="1187963" cy="1087782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153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2732684-D19C-1021-5498-0F070EC75E9E}"/>
              </a:ext>
            </a:extLst>
          </p:cNvPr>
          <p:cNvSpPr/>
          <p:nvPr userDrawn="1"/>
        </p:nvSpPr>
        <p:spPr>
          <a:xfrm>
            <a:off x="547841" y="1238864"/>
            <a:ext cx="5136679" cy="4809796"/>
          </a:xfrm>
          <a:custGeom>
            <a:avLst/>
            <a:gdLst>
              <a:gd name="connsiteX0" fmla="*/ 0 w 5136679"/>
              <a:gd name="connsiteY0" fmla="*/ 0 h 4809796"/>
              <a:gd name="connsiteX1" fmla="*/ 5136679 w 5136679"/>
              <a:gd name="connsiteY1" fmla="*/ 0 h 4809796"/>
              <a:gd name="connsiteX2" fmla="*/ 5136679 w 5136679"/>
              <a:gd name="connsiteY2" fmla="*/ 4548031 h 4809796"/>
              <a:gd name="connsiteX3" fmla="*/ 4874914 w 5136679"/>
              <a:gd name="connsiteY3" fmla="*/ 4809796 h 4809796"/>
              <a:gd name="connsiteX4" fmla="*/ 261765 w 5136679"/>
              <a:gd name="connsiteY4" fmla="*/ 4809796 h 4809796"/>
              <a:gd name="connsiteX5" fmla="*/ 0 w 5136679"/>
              <a:gd name="connsiteY5" fmla="*/ 4548031 h 480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6679" h="4809796">
                <a:moveTo>
                  <a:pt x="0" y="0"/>
                </a:moveTo>
                <a:lnTo>
                  <a:pt x="5136679" y="0"/>
                </a:lnTo>
                <a:lnTo>
                  <a:pt x="5136679" y="4548031"/>
                </a:lnTo>
                <a:cubicBezTo>
                  <a:pt x="5136679" y="4692600"/>
                  <a:pt x="5019483" y="4809796"/>
                  <a:pt x="4874914" y="4809796"/>
                </a:cubicBezTo>
                <a:lnTo>
                  <a:pt x="261765" y="4809796"/>
                </a:lnTo>
                <a:cubicBezTo>
                  <a:pt x="117196" y="4809796"/>
                  <a:pt x="0" y="4692600"/>
                  <a:pt x="0" y="45480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4991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58" y="6165602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39" y="1621546"/>
            <a:ext cx="4718459" cy="4038986"/>
          </a:xfrm>
        </p:spPr>
        <p:txBody>
          <a:bodyPr/>
          <a:lstStyle>
            <a:lvl2pPr marL="541338" indent="-342900">
              <a:buFont typeface="Arial" panose="020B0604020202020204" pitchFamily="34" charset="0"/>
              <a:buChar char="•"/>
              <a:defRPr/>
            </a:lvl2pPr>
            <a:lvl3pPr marL="895350" indent="-342900">
              <a:buFont typeface="Wingdings" panose="05000000000000000000" pitchFamily="2" charset="2"/>
              <a:buChar char="§"/>
              <a:defRPr/>
            </a:lvl3pPr>
            <a:lvl4pPr marL="1258888" indent="-342900">
              <a:buFont typeface="Courier New" panose="02070309020205020404" pitchFamily="49" charset="0"/>
              <a:buChar char="o"/>
              <a:defRPr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grpSp>
        <p:nvGrpSpPr>
          <p:cNvPr id="9" name="Graphic 1">
            <a:extLst>
              <a:ext uri="{FF2B5EF4-FFF2-40B4-BE49-F238E27FC236}">
                <a16:creationId xmlns:a16="http://schemas.microsoft.com/office/drawing/2014/main" id="{3240AF35-3D1E-D8D3-04DD-778B9ABA000A}"/>
              </a:ext>
            </a:extLst>
          </p:cNvPr>
          <p:cNvGrpSpPr/>
          <p:nvPr/>
        </p:nvGrpSpPr>
        <p:grpSpPr>
          <a:xfrm>
            <a:off x="6852214" y="1238863"/>
            <a:ext cx="1789471" cy="1789468"/>
            <a:chOff x="6852214" y="1238863"/>
            <a:chExt cx="1789471" cy="178946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72B4D2-6282-166A-5544-632B45BE2ED7}"/>
                </a:ext>
              </a:extLst>
            </p:cNvPr>
            <p:cNvSpPr/>
            <p:nvPr/>
          </p:nvSpPr>
          <p:spPr>
            <a:xfrm>
              <a:off x="6852214" y="1238863"/>
              <a:ext cx="1789471" cy="1789468"/>
            </a:xfrm>
            <a:custGeom>
              <a:avLst/>
              <a:gdLst>
                <a:gd name="connsiteX0" fmla="*/ 0 w 1789471"/>
                <a:gd name="connsiteY0" fmla="*/ 0 h 1789468"/>
                <a:gd name="connsiteX1" fmla="*/ 1789472 w 1789471"/>
                <a:gd name="connsiteY1" fmla="*/ 0 h 1789468"/>
                <a:gd name="connsiteX2" fmla="*/ 1789472 w 1789471"/>
                <a:gd name="connsiteY2" fmla="*/ 1789468 h 1789468"/>
                <a:gd name="connsiteX3" fmla="*/ 0 w 1789471"/>
                <a:gd name="connsiteY3" fmla="*/ 0 h 178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471" h="1789468">
                  <a:moveTo>
                    <a:pt x="0" y="0"/>
                  </a:moveTo>
                  <a:lnTo>
                    <a:pt x="1789472" y="0"/>
                  </a:lnTo>
                  <a:cubicBezTo>
                    <a:pt x="1789472" y="0"/>
                    <a:pt x="1789472" y="1789468"/>
                    <a:pt x="1789472" y="1789468"/>
                  </a:cubicBezTo>
                  <a:cubicBezTo>
                    <a:pt x="801090" y="1789586"/>
                    <a:pt x="0" y="988380"/>
                    <a:pt x="0" y="0"/>
                  </a:cubicBezTo>
                  <a:close/>
                </a:path>
              </a:pathLst>
            </a:custGeom>
            <a:solidFill>
              <a:srgbClr val="2554CE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847974-6127-A5A6-5E8A-7045FE5269D1}"/>
                </a:ext>
              </a:extLst>
            </p:cNvPr>
            <p:cNvSpPr/>
            <p:nvPr/>
          </p:nvSpPr>
          <p:spPr>
            <a:xfrm>
              <a:off x="7143934" y="1238863"/>
              <a:ext cx="1497750" cy="1497865"/>
            </a:xfrm>
            <a:custGeom>
              <a:avLst/>
              <a:gdLst>
                <a:gd name="connsiteX0" fmla="*/ 1497751 w 1497750"/>
                <a:gd name="connsiteY0" fmla="*/ 1497865 h 1497865"/>
                <a:gd name="connsiteX1" fmla="*/ 0 w 1497750"/>
                <a:gd name="connsiteY1" fmla="*/ 0 h 14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7750" h="1497865">
                  <a:moveTo>
                    <a:pt x="1497751" y="1497865"/>
                  </a:moveTo>
                  <a:cubicBezTo>
                    <a:pt x="670525" y="1497865"/>
                    <a:pt x="0" y="827225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DBC29F-4A64-DD7F-77D7-AFE1EDAF65DD}"/>
                </a:ext>
              </a:extLst>
            </p:cNvPr>
            <p:cNvSpPr/>
            <p:nvPr/>
          </p:nvSpPr>
          <p:spPr>
            <a:xfrm>
              <a:off x="7431436" y="1238863"/>
              <a:ext cx="1210249" cy="1210247"/>
            </a:xfrm>
            <a:custGeom>
              <a:avLst/>
              <a:gdLst>
                <a:gd name="connsiteX0" fmla="*/ 1210249 w 1210249"/>
                <a:gd name="connsiteY0" fmla="*/ 1210247 h 1210247"/>
                <a:gd name="connsiteX1" fmla="*/ 0 w 1210249"/>
                <a:gd name="connsiteY1" fmla="*/ 0 h 121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0249" h="1210247">
                  <a:moveTo>
                    <a:pt x="1210249" y="1210247"/>
                  </a:moveTo>
                  <a:cubicBezTo>
                    <a:pt x="541835" y="1210247"/>
                    <a:pt x="0" y="668531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C04323-C9F4-18FE-37D2-3A188A54CC8D}"/>
                </a:ext>
              </a:extLst>
            </p:cNvPr>
            <p:cNvSpPr/>
            <p:nvPr/>
          </p:nvSpPr>
          <p:spPr>
            <a:xfrm>
              <a:off x="7729252" y="1238863"/>
              <a:ext cx="912433" cy="912432"/>
            </a:xfrm>
            <a:custGeom>
              <a:avLst/>
              <a:gdLst>
                <a:gd name="connsiteX0" fmla="*/ 912434 w 912433"/>
                <a:gd name="connsiteY0" fmla="*/ 912432 h 912432"/>
                <a:gd name="connsiteX1" fmla="*/ 0 w 912433"/>
                <a:gd name="connsiteY1" fmla="*/ 0 h 91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2433" h="912432">
                  <a:moveTo>
                    <a:pt x="912434" y="912432"/>
                  </a:moveTo>
                  <a:cubicBezTo>
                    <a:pt x="408456" y="912432"/>
                    <a:pt x="0" y="503977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EE7306-FAB9-F426-28D6-DD3135EB4E09}"/>
                </a:ext>
              </a:extLst>
            </p:cNvPr>
            <p:cNvSpPr/>
            <p:nvPr/>
          </p:nvSpPr>
          <p:spPr>
            <a:xfrm>
              <a:off x="8036561" y="1238863"/>
              <a:ext cx="605124" cy="605123"/>
            </a:xfrm>
            <a:custGeom>
              <a:avLst/>
              <a:gdLst>
                <a:gd name="connsiteX0" fmla="*/ 605125 w 605124"/>
                <a:gd name="connsiteY0" fmla="*/ 605124 h 605123"/>
                <a:gd name="connsiteX1" fmla="*/ 0 w 605124"/>
                <a:gd name="connsiteY1" fmla="*/ 0 h 6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124" h="605123">
                  <a:moveTo>
                    <a:pt x="605125" y="605124"/>
                  </a:moveTo>
                  <a:cubicBezTo>
                    <a:pt x="270976" y="605124"/>
                    <a:pt x="0" y="334265"/>
                    <a:pt x="0" y="0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26" name="Graphic 1">
            <a:extLst>
              <a:ext uri="{FF2B5EF4-FFF2-40B4-BE49-F238E27FC236}">
                <a16:creationId xmlns:a16="http://schemas.microsoft.com/office/drawing/2014/main" id="{7BD88ECC-C691-C61E-651A-07C890FB19F1}"/>
              </a:ext>
            </a:extLst>
          </p:cNvPr>
          <p:cNvGrpSpPr/>
          <p:nvPr/>
        </p:nvGrpSpPr>
        <p:grpSpPr>
          <a:xfrm>
            <a:off x="10454012" y="4817917"/>
            <a:ext cx="2403781" cy="1789585"/>
            <a:chOff x="10454012" y="4817917"/>
            <a:chExt cx="2403781" cy="178958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F8C0AD1-B4ED-C3F7-40F8-CCC81CC3C209}"/>
                </a:ext>
              </a:extLst>
            </p:cNvPr>
            <p:cNvSpPr/>
            <p:nvPr/>
          </p:nvSpPr>
          <p:spPr>
            <a:xfrm>
              <a:off x="10454012" y="4817917"/>
              <a:ext cx="1789471" cy="1789468"/>
            </a:xfrm>
            <a:custGeom>
              <a:avLst/>
              <a:gdLst>
                <a:gd name="connsiteX0" fmla="*/ 0 w 1789471"/>
                <a:gd name="connsiteY0" fmla="*/ 0 h 1789468"/>
                <a:gd name="connsiteX1" fmla="*/ 1789472 w 1789471"/>
                <a:gd name="connsiteY1" fmla="*/ 0 h 1789468"/>
                <a:gd name="connsiteX2" fmla="*/ 1789472 w 1789471"/>
                <a:gd name="connsiteY2" fmla="*/ 1789468 h 1789468"/>
                <a:gd name="connsiteX3" fmla="*/ 0 w 1789471"/>
                <a:gd name="connsiteY3" fmla="*/ 1789468 h 178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471" h="1789468">
                  <a:moveTo>
                    <a:pt x="0" y="0"/>
                  </a:moveTo>
                  <a:lnTo>
                    <a:pt x="1789472" y="0"/>
                  </a:lnTo>
                  <a:lnTo>
                    <a:pt x="1789472" y="1789468"/>
                  </a:lnTo>
                  <a:lnTo>
                    <a:pt x="0" y="1789468"/>
                  </a:lnTo>
                  <a:close/>
                </a:path>
              </a:pathLst>
            </a:custGeom>
            <a:solidFill>
              <a:srgbClr val="15305D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F3CB1-0B6E-AA6A-00AB-1E236BF5D285}"/>
                </a:ext>
              </a:extLst>
            </p:cNvPr>
            <p:cNvSpPr/>
            <p:nvPr/>
          </p:nvSpPr>
          <p:spPr>
            <a:xfrm>
              <a:off x="10454012" y="4817917"/>
              <a:ext cx="1789471" cy="1789468"/>
            </a:xfrm>
            <a:custGeom>
              <a:avLst/>
              <a:gdLst>
                <a:gd name="connsiteX0" fmla="*/ 1789472 w 1789471"/>
                <a:gd name="connsiteY0" fmla="*/ 1789468 h 1789468"/>
                <a:gd name="connsiteX1" fmla="*/ 0 w 1789471"/>
                <a:gd name="connsiteY1" fmla="*/ 1789468 h 1789468"/>
                <a:gd name="connsiteX2" fmla="*/ 0 w 1789471"/>
                <a:gd name="connsiteY2" fmla="*/ 0 h 1789468"/>
                <a:gd name="connsiteX3" fmla="*/ 1789472 w 1789471"/>
                <a:gd name="connsiteY3" fmla="*/ 1789468 h 178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471" h="1789468">
                  <a:moveTo>
                    <a:pt x="1789472" y="1789468"/>
                  </a:moveTo>
                  <a:lnTo>
                    <a:pt x="0" y="1789468"/>
                  </a:lnTo>
                  <a:cubicBezTo>
                    <a:pt x="0" y="1789468"/>
                    <a:pt x="0" y="0"/>
                    <a:pt x="0" y="0"/>
                  </a:cubicBezTo>
                  <a:cubicBezTo>
                    <a:pt x="988382" y="0"/>
                    <a:pt x="1789472" y="801088"/>
                    <a:pt x="1789472" y="1789468"/>
                  </a:cubicBezTo>
                  <a:close/>
                </a:path>
              </a:pathLst>
            </a:custGeom>
            <a:solidFill>
              <a:srgbClr val="FFFFFF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E5081B-A9E0-FB23-9726-613B5BF9B3D3}"/>
                </a:ext>
              </a:extLst>
            </p:cNvPr>
            <p:cNvSpPr/>
            <p:nvPr/>
          </p:nvSpPr>
          <p:spPr>
            <a:xfrm>
              <a:off x="10454012" y="5109637"/>
              <a:ext cx="1497867" cy="1497865"/>
            </a:xfrm>
            <a:custGeom>
              <a:avLst/>
              <a:gdLst>
                <a:gd name="connsiteX0" fmla="*/ 0 w 1497867"/>
                <a:gd name="connsiteY0" fmla="*/ 0 h 1497865"/>
                <a:gd name="connsiteX1" fmla="*/ 1497868 w 1497867"/>
                <a:gd name="connsiteY1" fmla="*/ 1497865 h 14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7867" h="1497865">
                  <a:moveTo>
                    <a:pt x="0" y="0"/>
                  </a:moveTo>
                  <a:cubicBezTo>
                    <a:pt x="827227" y="0"/>
                    <a:pt x="1497868" y="670523"/>
                    <a:pt x="1497868" y="1497865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350DD07-E336-0059-A082-08C8AB37DD76}"/>
                </a:ext>
              </a:extLst>
            </p:cNvPr>
            <p:cNvSpPr/>
            <p:nvPr/>
          </p:nvSpPr>
          <p:spPr>
            <a:xfrm>
              <a:off x="10454012" y="5397138"/>
              <a:ext cx="1210249" cy="1210246"/>
            </a:xfrm>
            <a:custGeom>
              <a:avLst/>
              <a:gdLst>
                <a:gd name="connsiteX0" fmla="*/ 0 w 1210249"/>
                <a:gd name="connsiteY0" fmla="*/ 0 h 1210246"/>
                <a:gd name="connsiteX1" fmla="*/ 1210250 w 1210249"/>
                <a:gd name="connsiteY1" fmla="*/ 1210247 h 121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0249" h="1210246">
                  <a:moveTo>
                    <a:pt x="0" y="0"/>
                  </a:moveTo>
                  <a:cubicBezTo>
                    <a:pt x="668532" y="0"/>
                    <a:pt x="1210250" y="541833"/>
                    <a:pt x="1210250" y="1210247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71E03D-7ACF-FA8D-32DE-077F6684C3BA}"/>
                </a:ext>
              </a:extLst>
            </p:cNvPr>
            <p:cNvSpPr/>
            <p:nvPr/>
          </p:nvSpPr>
          <p:spPr>
            <a:xfrm>
              <a:off x="10454012" y="5694953"/>
              <a:ext cx="912433" cy="912431"/>
            </a:xfrm>
            <a:custGeom>
              <a:avLst/>
              <a:gdLst>
                <a:gd name="connsiteX0" fmla="*/ 0 w 912433"/>
                <a:gd name="connsiteY0" fmla="*/ 0 h 912431"/>
                <a:gd name="connsiteX1" fmla="*/ 912434 w 912433"/>
                <a:gd name="connsiteY1" fmla="*/ 912432 h 91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2433" h="912431">
                  <a:moveTo>
                    <a:pt x="0" y="0"/>
                  </a:moveTo>
                  <a:cubicBezTo>
                    <a:pt x="503978" y="0"/>
                    <a:pt x="912434" y="408455"/>
                    <a:pt x="912434" y="912432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88011C-4F7D-9610-B94F-9ACC90E7BE15}"/>
                </a:ext>
              </a:extLst>
            </p:cNvPr>
            <p:cNvSpPr/>
            <p:nvPr/>
          </p:nvSpPr>
          <p:spPr>
            <a:xfrm>
              <a:off x="10454012" y="6002262"/>
              <a:ext cx="605124" cy="605123"/>
            </a:xfrm>
            <a:custGeom>
              <a:avLst/>
              <a:gdLst>
                <a:gd name="connsiteX0" fmla="*/ 0 w 605124"/>
                <a:gd name="connsiteY0" fmla="*/ 0 h 605123"/>
                <a:gd name="connsiteX1" fmla="*/ 605125 w 605124"/>
                <a:gd name="connsiteY1" fmla="*/ 605123 h 6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124" h="605123">
                  <a:moveTo>
                    <a:pt x="0" y="0"/>
                  </a:moveTo>
                  <a:cubicBezTo>
                    <a:pt x="334266" y="0"/>
                    <a:pt x="605125" y="270858"/>
                    <a:pt x="605125" y="605123"/>
                  </a:cubicBezTo>
                </a:path>
              </a:pathLst>
            </a:custGeom>
            <a:noFill/>
            <a:ln w="8716" cap="flat">
              <a:solidFill>
                <a:srgbClr val="29AB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" name="Graphic 1">
            <a:extLst>
              <a:ext uri="{FF2B5EF4-FFF2-40B4-BE49-F238E27FC236}">
                <a16:creationId xmlns:a16="http://schemas.microsoft.com/office/drawing/2014/main" id="{BF7F389B-2899-ACD1-F3E4-54ECF81564A7}"/>
              </a:ext>
            </a:extLst>
          </p:cNvPr>
          <p:cNvGrpSpPr/>
          <p:nvPr/>
        </p:nvGrpSpPr>
        <p:grpSpPr>
          <a:xfrm>
            <a:off x="6852214" y="4817917"/>
            <a:ext cx="1805059" cy="1804938"/>
            <a:chOff x="6852214" y="4817917"/>
            <a:chExt cx="1805059" cy="180493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8A7ED-413F-1710-F78E-77E4A22C2D89}"/>
                </a:ext>
              </a:extLst>
            </p:cNvPr>
            <p:cNvSpPr/>
            <p:nvPr/>
          </p:nvSpPr>
          <p:spPr>
            <a:xfrm>
              <a:off x="6852214" y="5720386"/>
              <a:ext cx="1805059" cy="902469"/>
            </a:xfrm>
            <a:custGeom>
              <a:avLst/>
              <a:gdLst>
                <a:gd name="connsiteX0" fmla="*/ 0 w 1805059"/>
                <a:gd name="connsiteY0" fmla="*/ 0 h 902469"/>
                <a:gd name="connsiteX1" fmla="*/ 1805060 w 1805059"/>
                <a:gd name="connsiteY1" fmla="*/ 0 h 902469"/>
                <a:gd name="connsiteX2" fmla="*/ 1805060 w 1805059"/>
                <a:gd name="connsiteY2" fmla="*/ 902470 h 902469"/>
                <a:gd name="connsiteX3" fmla="*/ 902589 w 1805059"/>
                <a:gd name="connsiteY3" fmla="*/ 902470 h 902469"/>
                <a:gd name="connsiteX4" fmla="*/ 117 w 1805059"/>
                <a:gd name="connsiteY4" fmla="*/ 0 h 90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059" h="902469">
                  <a:moveTo>
                    <a:pt x="0" y="0"/>
                  </a:moveTo>
                  <a:lnTo>
                    <a:pt x="1805060" y="0"/>
                  </a:lnTo>
                  <a:lnTo>
                    <a:pt x="1805060" y="902470"/>
                  </a:lnTo>
                  <a:lnTo>
                    <a:pt x="902589" y="902470"/>
                  </a:lnTo>
                  <a:cubicBezTo>
                    <a:pt x="404120" y="902470"/>
                    <a:pt x="117" y="498351"/>
                    <a:pt x="117" y="0"/>
                  </a:cubicBezTo>
                  <a:close/>
                </a:path>
              </a:pathLst>
            </a:custGeom>
            <a:solidFill>
              <a:srgbClr val="1B4087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5C79FB3-A198-DDD7-D6BD-5AC86659669B}"/>
                </a:ext>
              </a:extLst>
            </p:cNvPr>
            <p:cNvSpPr/>
            <p:nvPr/>
          </p:nvSpPr>
          <p:spPr>
            <a:xfrm>
              <a:off x="6852214" y="4817917"/>
              <a:ext cx="1805059" cy="902469"/>
            </a:xfrm>
            <a:custGeom>
              <a:avLst/>
              <a:gdLst>
                <a:gd name="connsiteX0" fmla="*/ 0 w 1805059"/>
                <a:gd name="connsiteY0" fmla="*/ 0 h 902469"/>
                <a:gd name="connsiteX1" fmla="*/ 1805060 w 1805059"/>
                <a:gd name="connsiteY1" fmla="*/ 0 h 902469"/>
                <a:gd name="connsiteX2" fmla="*/ 1805060 w 1805059"/>
                <a:gd name="connsiteY2" fmla="*/ 902470 h 902469"/>
                <a:gd name="connsiteX3" fmla="*/ 902589 w 1805059"/>
                <a:gd name="connsiteY3" fmla="*/ 902470 h 902469"/>
                <a:gd name="connsiteX4" fmla="*/ 117 w 1805059"/>
                <a:gd name="connsiteY4" fmla="*/ 0 h 90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059" h="902469">
                  <a:moveTo>
                    <a:pt x="0" y="0"/>
                  </a:moveTo>
                  <a:lnTo>
                    <a:pt x="1805060" y="0"/>
                  </a:lnTo>
                  <a:lnTo>
                    <a:pt x="1805060" y="902470"/>
                  </a:lnTo>
                  <a:lnTo>
                    <a:pt x="902589" y="902470"/>
                  </a:lnTo>
                  <a:cubicBezTo>
                    <a:pt x="404120" y="902470"/>
                    <a:pt x="117" y="498351"/>
                    <a:pt x="117" y="0"/>
                  </a:cubicBezTo>
                  <a:close/>
                </a:path>
              </a:pathLst>
            </a:custGeom>
            <a:solidFill>
              <a:srgbClr val="CFAD80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4" name="Graphic 1">
            <a:extLst>
              <a:ext uri="{FF2B5EF4-FFF2-40B4-BE49-F238E27FC236}">
                <a16:creationId xmlns:a16="http://schemas.microsoft.com/office/drawing/2014/main" id="{CB08A6D7-F4FF-C50A-819B-8C3BB88D9D51}"/>
              </a:ext>
            </a:extLst>
          </p:cNvPr>
          <p:cNvGrpSpPr/>
          <p:nvPr/>
        </p:nvGrpSpPr>
        <p:grpSpPr>
          <a:xfrm>
            <a:off x="8656805" y="4817799"/>
            <a:ext cx="2424721" cy="1805173"/>
            <a:chOff x="8656805" y="4817799"/>
            <a:chExt cx="2424721" cy="180517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CC7CD3-F77B-C755-D079-ADC0A585ADB5}"/>
                </a:ext>
              </a:extLst>
            </p:cNvPr>
            <p:cNvSpPr/>
            <p:nvPr/>
          </p:nvSpPr>
          <p:spPr>
            <a:xfrm>
              <a:off x="8656805" y="4817917"/>
              <a:ext cx="1805060" cy="1805056"/>
            </a:xfrm>
            <a:custGeom>
              <a:avLst/>
              <a:gdLst>
                <a:gd name="connsiteX0" fmla="*/ 0 w 1805060"/>
                <a:gd name="connsiteY0" fmla="*/ 0 h 1805056"/>
                <a:gd name="connsiteX1" fmla="*/ 1805060 w 1805060"/>
                <a:gd name="connsiteY1" fmla="*/ 0 h 1805056"/>
                <a:gd name="connsiteX2" fmla="*/ 1805060 w 1805060"/>
                <a:gd name="connsiteY2" fmla="*/ 1805057 h 1805056"/>
                <a:gd name="connsiteX3" fmla="*/ 0 w 1805060"/>
                <a:gd name="connsiteY3" fmla="*/ 1805057 h 18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5060" h="1805056">
                  <a:moveTo>
                    <a:pt x="0" y="0"/>
                  </a:moveTo>
                  <a:lnTo>
                    <a:pt x="1805060" y="0"/>
                  </a:lnTo>
                  <a:lnTo>
                    <a:pt x="1805060" y="1805057"/>
                  </a:lnTo>
                  <a:lnTo>
                    <a:pt x="0" y="1805057"/>
                  </a:lnTo>
                  <a:close/>
                </a:path>
              </a:pathLst>
            </a:custGeom>
            <a:solidFill>
              <a:srgbClr val="15305D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3DD99D-7EB9-9864-F5CB-6131039ACEC1}"/>
                </a:ext>
              </a:extLst>
            </p:cNvPr>
            <p:cNvSpPr/>
            <p:nvPr/>
          </p:nvSpPr>
          <p:spPr>
            <a:xfrm>
              <a:off x="9559276" y="4817799"/>
              <a:ext cx="902471" cy="1805056"/>
            </a:xfrm>
            <a:custGeom>
              <a:avLst/>
              <a:gdLst>
                <a:gd name="connsiteX0" fmla="*/ 0 w 902471"/>
                <a:gd name="connsiteY0" fmla="*/ 1805057 h 1805056"/>
                <a:gd name="connsiteX1" fmla="*/ 0 w 902471"/>
                <a:gd name="connsiteY1" fmla="*/ 0 h 1805056"/>
                <a:gd name="connsiteX2" fmla="*/ 902471 w 902471"/>
                <a:gd name="connsiteY2" fmla="*/ 0 h 1805056"/>
                <a:gd name="connsiteX3" fmla="*/ 902471 w 902471"/>
                <a:gd name="connsiteY3" fmla="*/ 902470 h 1805056"/>
                <a:gd name="connsiteX4" fmla="*/ 0 w 902471"/>
                <a:gd name="connsiteY4" fmla="*/ 1804939 h 18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471" h="1805056">
                  <a:moveTo>
                    <a:pt x="0" y="1805057"/>
                  </a:moveTo>
                  <a:lnTo>
                    <a:pt x="0" y="0"/>
                  </a:lnTo>
                  <a:lnTo>
                    <a:pt x="902471" y="0"/>
                  </a:lnTo>
                  <a:lnTo>
                    <a:pt x="902471" y="902470"/>
                  </a:lnTo>
                  <a:cubicBezTo>
                    <a:pt x="902471" y="1400938"/>
                    <a:pt x="498352" y="1804939"/>
                    <a:pt x="0" y="1804939"/>
                  </a:cubicBezTo>
                  <a:close/>
                </a:path>
              </a:pathLst>
            </a:custGeom>
            <a:solidFill>
              <a:srgbClr val="F4F4F4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E96A062-947A-8419-D70B-4AC73414B6E0}"/>
                </a:ext>
              </a:extLst>
            </p:cNvPr>
            <p:cNvSpPr/>
            <p:nvPr/>
          </p:nvSpPr>
          <p:spPr>
            <a:xfrm>
              <a:off x="8656805" y="4817799"/>
              <a:ext cx="902471" cy="1805056"/>
            </a:xfrm>
            <a:custGeom>
              <a:avLst/>
              <a:gdLst>
                <a:gd name="connsiteX0" fmla="*/ 0 w 902471"/>
                <a:gd name="connsiteY0" fmla="*/ 1805057 h 1805056"/>
                <a:gd name="connsiteX1" fmla="*/ 0 w 902471"/>
                <a:gd name="connsiteY1" fmla="*/ 0 h 1805056"/>
                <a:gd name="connsiteX2" fmla="*/ 902471 w 902471"/>
                <a:gd name="connsiteY2" fmla="*/ 0 h 1805056"/>
                <a:gd name="connsiteX3" fmla="*/ 902471 w 902471"/>
                <a:gd name="connsiteY3" fmla="*/ 902470 h 1805056"/>
                <a:gd name="connsiteX4" fmla="*/ 0 w 902471"/>
                <a:gd name="connsiteY4" fmla="*/ 1804939 h 180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471" h="1805056">
                  <a:moveTo>
                    <a:pt x="0" y="1805057"/>
                  </a:moveTo>
                  <a:lnTo>
                    <a:pt x="0" y="0"/>
                  </a:lnTo>
                  <a:lnTo>
                    <a:pt x="902471" y="0"/>
                  </a:lnTo>
                  <a:lnTo>
                    <a:pt x="902471" y="902470"/>
                  </a:lnTo>
                  <a:cubicBezTo>
                    <a:pt x="902471" y="1400938"/>
                    <a:pt x="498352" y="1804939"/>
                    <a:pt x="0" y="1804939"/>
                  </a:cubicBezTo>
                  <a:close/>
                </a:path>
              </a:pathLst>
            </a:custGeom>
            <a:solidFill>
              <a:srgbClr val="2554CE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8" name="Graphic 1">
            <a:extLst>
              <a:ext uri="{FF2B5EF4-FFF2-40B4-BE49-F238E27FC236}">
                <a16:creationId xmlns:a16="http://schemas.microsoft.com/office/drawing/2014/main" id="{A905D226-E1DC-A468-4916-6E333FE43AD3}"/>
              </a:ext>
            </a:extLst>
          </p:cNvPr>
          <p:cNvGrpSpPr/>
          <p:nvPr/>
        </p:nvGrpSpPr>
        <p:grpSpPr>
          <a:xfrm>
            <a:off x="8641685" y="1238863"/>
            <a:ext cx="4807721" cy="3579054"/>
            <a:chOff x="8641685" y="1238863"/>
            <a:chExt cx="4807721" cy="357905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2156E56-25EA-4E59-4755-C6A66FB98751}"/>
                </a:ext>
              </a:extLst>
            </p:cNvPr>
            <p:cNvSpPr/>
            <p:nvPr/>
          </p:nvSpPr>
          <p:spPr>
            <a:xfrm>
              <a:off x="8641685" y="1238863"/>
              <a:ext cx="3579060" cy="3579054"/>
            </a:xfrm>
            <a:custGeom>
              <a:avLst/>
              <a:gdLst>
                <a:gd name="connsiteX0" fmla="*/ 0 w 3579060"/>
                <a:gd name="connsiteY0" fmla="*/ 0 h 3579054"/>
                <a:gd name="connsiteX1" fmla="*/ 3579061 w 3579060"/>
                <a:gd name="connsiteY1" fmla="*/ 0 h 3579054"/>
                <a:gd name="connsiteX2" fmla="*/ 3579061 w 3579060"/>
                <a:gd name="connsiteY2" fmla="*/ 3579054 h 3579054"/>
                <a:gd name="connsiteX3" fmla="*/ 0 w 3579060"/>
                <a:gd name="connsiteY3" fmla="*/ 3579054 h 357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9060" h="3579054">
                  <a:moveTo>
                    <a:pt x="0" y="0"/>
                  </a:moveTo>
                  <a:lnTo>
                    <a:pt x="3579061" y="0"/>
                  </a:lnTo>
                  <a:lnTo>
                    <a:pt x="3579061" y="3579054"/>
                  </a:lnTo>
                  <a:lnTo>
                    <a:pt x="0" y="3579054"/>
                  </a:lnTo>
                  <a:close/>
                </a:path>
              </a:pathLst>
            </a:custGeom>
            <a:solidFill>
              <a:srgbClr val="15305D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17FD7D-FEDD-58CB-AFF9-D6D39B27E189}"/>
                </a:ext>
              </a:extLst>
            </p:cNvPr>
            <p:cNvSpPr/>
            <p:nvPr/>
          </p:nvSpPr>
          <p:spPr>
            <a:xfrm>
              <a:off x="10431274" y="1238863"/>
              <a:ext cx="1789471" cy="3579054"/>
            </a:xfrm>
            <a:custGeom>
              <a:avLst/>
              <a:gdLst>
                <a:gd name="connsiteX0" fmla="*/ 0 w 1789471"/>
                <a:gd name="connsiteY0" fmla="*/ 3579054 h 3579054"/>
                <a:gd name="connsiteX1" fmla="*/ 0 w 1789471"/>
                <a:gd name="connsiteY1" fmla="*/ 0 h 3579054"/>
                <a:gd name="connsiteX2" fmla="*/ 1789472 w 1789471"/>
                <a:gd name="connsiteY2" fmla="*/ 0 h 3579054"/>
                <a:gd name="connsiteX3" fmla="*/ 1789472 w 1789471"/>
                <a:gd name="connsiteY3" fmla="*/ 1789468 h 3579054"/>
                <a:gd name="connsiteX4" fmla="*/ 0 w 1789471"/>
                <a:gd name="connsiteY4" fmla="*/ 3578937 h 357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471" h="3579054">
                  <a:moveTo>
                    <a:pt x="0" y="3579054"/>
                  </a:moveTo>
                  <a:lnTo>
                    <a:pt x="0" y="0"/>
                  </a:lnTo>
                  <a:lnTo>
                    <a:pt x="1789472" y="0"/>
                  </a:lnTo>
                  <a:lnTo>
                    <a:pt x="1789472" y="1789468"/>
                  </a:lnTo>
                  <a:cubicBezTo>
                    <a:pt x="1789472" y="2777732"/>
                    <a:pt x="988265" y="3578937"/>
                    <a:pt x="0" y="3578937"/>
                  </a:cubicBezTo>
                  <a:close/>
                </a:path>
              </a:pathLst>
            </a:custGeom>
            <a:solidFill>
              <a:srgbClr val="214FB1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764D973-14E4-C9A1-8450-E56411393EB1}"/>
                </a:ext>
              </a:extLst>
            </p:cNvPr>
            <p:cNvSpPr/>
            <p:nvPr/>
          </p:nvSpPr>
          <p:spPr>
            <a:xfrm>
              <a:off x="8641803" y="1238863"/>
              <a:ext cx="1789471" cy="3579054"/>
            </a:xfrm>
            <a:custGeom>
              <a:avLst/>
              <a:gdLst>
                <a:gd name="connsiteX0" fmla="*/ 1789472 w 1789471"/>
                <a:gd name="connsiteY0" fmla="*/ 3579054 h 3579054"/>
                <a:gd name="connsiteX1" fmla="*/ 1789472 w 1789471"/>
                <a:gd name="connsiteY1" fmla="*/ 0 h 3579054"/>
                <a:gd name="connsiteX2" fmla="*/ 0 w 1789471"/>
                <a:gd name="connsiteY2" fmla="*/ 0 h 3579054"/>
                <a:gd name="connsiteX3" fmla="*/ 0 w 1789471"/>
                <a:gd name="connsiteY3" fmla="*/ 1789468 h 3579054"/>
                <a:gd name="connsiteX4" fmla="*/ 1789472 w 1789471"/>
                <a:gd name="connsiteY4" fmla="*/ 3578937 h 357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471" h="3579054">
                  <a:moveTo>
                    <a:pt x="1789472" y="3579054"/>
                  </a:moveTo>
                  <a:lnTo>
                    <a:pt x="1789472" y="0"/>
                  </a:lnTo>
                  <a:lnTo>
                    <a:pt x="0" y="0"/>
                  </a:lnTo>
                  <a:lnTo>
                    <a:pt x="0" y="1789468"/>
                  </a:lnTo>
                  <a:cubicBezTo>
                    <a:pt x="0" y="2777732"/>
                    <a:pt x="801207" y="3578937"/>
                    <a:pt x="1789472" y="3578937"/>
                  </a:cubicBezTo>
                  <a:close/>
                </a:path>
              </a:pathLst>
            </a:custGeom>
            <a:solidFill>
              <a:srgbClr val="1B4087"/>
            </a:solidFill>
            <a:ln w="8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CF3521-5BCE-BFEC-4DF9-AB8411DE33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96225" y="1526365"/>
            <a:ext cx="3883420" cy="50705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if needed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6716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AEE9287-A9BB-67BD-BE75-FC74BAD8CE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9524" y="3127341"/>
            <a:ext cx="3456349" cy="345634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F0283E-ADB8-09A1-3222-E36E04AC869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620838"/>
            <a:ext cx="3371850" cy="2209800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first</a:t>
            </a:r>
            <a:endParaRPr lang="en-ZA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F4EF5853-0B39-E749-5264-CE8F152EDF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32915" y="2004832"/>
            <a:ext cx="1812376" cy="1187772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2de</a:t>
            </a:r>
            <a:endParaRPr lang="en-ZA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2435612C-1B31-CA00-5526-86AF259DF5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97217" y="3721226"/>
            <a:ext cx="2929887" cy="1939305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3de</a:t>
            </a:r>
            <a:endParaRPr lang="en-ZA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41199E48-E923-EA38-BA76-05424FAE36E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11112" y="4226545"/>
            <a:ext cx="1875930" cy="1263131"/>
          </a:xfrm>
          <a:prstGeom prst="roundRect">
            <a:avLst>
              <a:gd name="adj" fmla="val 7763"/>
            </a:avLst>
          </a:prstGeom>
          <a:effectLst>
            <a:outerShdw blurRad="38100" dist="25400" dir="2700000" sx="101000" sy="101000" algn="tl" rotWithShape="0">
              <a:prstClr val="black">
                <a:alpha val="16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Place 4th</a:t>
            </a:r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58" y="6165602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39" y="1621546"/>
            <a:ext cx="3846861" cy="4038986"/>
          </a:xfrm>
        </p:spPr>
        <p:txBody>
          <a:bodyPr/>
          <a:lstStyle>
            <a:lvl2pPr marL="541338" indent="-342900">
              <a:buFont typeface="Arial" panose="020B0604020202020204" pitchFamily="34" charset="0"/>
              <a:buChar char="•"/>
              <a:defRPr/>
            </a:lvl2pPr>
            <a:lvl3pPr marL="895350" indent="-342900">
              <a:buFont typeface="Wingdings" panose="05000000000000000000" pitchFamily="2" charset="2"/>
              <a:buChar char="§"/>
              <a:defRPr/>
            </a:lvl3pPr>
            <a:lvl4pPr marL="1258888" indent="-342900">
              <a:buFont typeface="Courier New" panose="02070309020205020404" pitchFamily="49" charset="0"/>
              <a:buChar char="o"/>
              <a:defRPr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3196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2336-C959-D507-B90C-3F52FF76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9139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85DC44-867E-A4D3-E1C8-7E9BB1385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9139" y="1626712"/>
            <a:ext cx="4043506" cy="4215288"/>
          </a:xfrm>
        </p:spPr>
        <p:txBody>
          <a:bodyPr/>
          <a:lstStyle>
            <a:lvl2pPr marL="541338" indent="-342900">
              <a:buFont typeface="Arial" panose="020B0604020202020204" pitchFamily="34" charset="0"/>
              <a:buChar char="•"/>
              <a:defRPr/>
            </a:lvl2pPr>
            <a:lvl3pPr marL="895350" indent="-342900">
              <a:buFont typeface="Wingdings" panose="05000000000000000000" pitchFamily="2" charset="2"/>
              <a:buChar char="§"/>
              <a:defRPr/>
            </a:lvl3pPr>
            <a:lvl4pPr marL="1258888" indent="-342900">
              <a:buFont typeface="Courier New" panose="02070309020205020404" pitchFamily="49" charset="0"/>
              <a:buChar char="o"/>
              <a:defRPr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F689A-5533-00EF-92A2-77B56F662FBB}"/>
              </a:ext>
            </a:extLst>
          </p:cNvPr>
          <p:cNvSpPr/>
          <p:nvPr userDrawn="1"/>
        </p:nvSpPr>
        <p:spPr>
          <a:xfrm>
            <a:off x="6545578" y="1567706"/>
            <a:ext cx="5130483" cy="5084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ABD9FA6B-0BAE-7882-D635-DE9E328413A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727219" y="1773238"/>
            <a:ext cx="4737245" cy="5084762"/>
          </a:xfrm>
        </p:spPr>
        <p:txBody>
          <a:bodyPr/>
          <a:lstStyle/>
          <a:p>
            <a:endParaRPr lang="en-Z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CFC315-96BF-F0E3-7ABC-FC155115E1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7B4121-803A-0118-F43B-642EF8E093E9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B5F771-DB78-3794-6474-5FA5A70F3160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677E2-5826-AAE2-432F-0AF83718C7AA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31256D-5F71-D5A9-8662-FBBC8AF43C46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A5717F0-E0B2-E2E4-B0BE-4E295F2C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067E755-8ADB-3A1A-4CD4-76BAE89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14EFF67-7E0A-2B1D-A8FE-299217F3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83B1919-450D-8209-18B5-16982842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436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F689A-5533-00EF-92A2-77B56F662FBB}"/>
              </a:ext>
            </a:extLst>
          </p:cNvPr>
          <p:cNvSpPr/>
          <p:nvPr userDrawn="1"/>
        </p:nvSpPr>
        <p:spPr>
          <a:xfrm>
            <a:off x="2249139" y="1640163"/>
            <a:ext cx="9426923" cy="521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45370"/>
            <a:ext cx="10315256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ABD9FA6B-0BAE-7882-D635-DE9E328413A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537922" y="1958352"/>
            <a:ext cx="8747615" cy="3883648"/>
          </a:xfrm>
        </p:spPr>
        <p:txBody>
          <a:bodyPr/>
          <a:lstStyle/>
          <a:p>
            <a:endParaRPr lang="en-Z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0EAA04-1C2C-21A9-2049-F7ADB6E1D9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04458-DF6C-B9DE-3D60-3F10660A16B8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5BC204-08C8-03A0-425D-E73BE95B7A20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E57873-71F1-BD7E-B8AE-DA201E7F5A0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12AD1B-60B1-820F-BD8D-0D8FE4C290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A6E1B7F-9E99-6EC5-C1E9-5026E04E3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609696D-5A9D-249D-206D-87F0A5425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D1F2AF3-A9F7-1AF0-60C5-B35F3456B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543F5351-FCEA-B259-2C63-2E74287C0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8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62766" y="2241471"/>
            <a:ext cx="4486822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38" indent="-342900">
              <a:buFont typeface="Arial" panose="020B0604020202020204" pitchFamily="34" charset="0"/>
              <a:buChar char="•"/>
              <a:defRPr sz="1800"/>
            </a:lvl2pPr>
            <a:lvl3pPr marL="895350" indent="-342900">
              <a:buFont typeface="Wingdings" panose="05000000000000000000" pitchFamily="2" charset="2"/>
              <a:buChar char="§"/>
              <a:defRPr sz="1400"/>
            </a:lvl3pPr>
            <a:lvl4pPr marL="1258888" indent="-342900">
              <a:buFont typeface="Courier New" panose="02070309020205020404" pitchFamily="49" charset="0"/>
              <a:buChar char="o"/>
              <a:defRPr sz="1400"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3996" y="1616970"/>
            <a:ext cx="4481374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24790AA-87B5-56C7-7446-2C0CE0E960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89241" y="2241471"/>
            <a:ext cx="4486822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38" indent="-342900">
              <a:buFont typeface="Arial" panose="020B0604020202020204" pitchFamily="34" charset="0"/>
              <a:buChar char="•"/>
              <a:defRPr sz="1800"/>
            </a:lvl2pPr>
            <a:lvl3pPr marL="895350" indent="-342900">
              <a:buFont typeface="Wingdings" panose="05000000000000000000" pitchFamily="2" charset="2"/>
              <a:buChar char="§"/>
              <a:defRPr sz="1400"/>
            </a:lvl3pPr>
            <a:lvl4pPr marL="1258888" indent="-342900">
              <a:buFont typeface="Courier New" panose="02070309020205020404" pitchFamily="49" charset="0"/>
              <a:buChar char="o"/>
              <a:defRPr sz="1400"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6DCB7C2-E21B-CBF9-6CEC-264719C6EA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90449" y="1616970"/>
            <a:ext cx="4481374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176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09C11-FA20-F60F-4548-65D89BD8D45A}"/>
              </a:ext>
            </a:extLst>
          </p:cNvPr>
          <p:cNvSpPr/>
          <p:nvPr userDrawn="1"/>
        </p:nvSpPr>
        <p:spPr>
          <a:xfrm>
            <a:off x="0" y="1238864"/>
            <a:ext cx="6979534" cy="53740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62766" y="2241471"/>
            <a:ext cx="4486822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38" indent="-342900">
              <a:buFont typeface="Arial" panose="020B0604020202020204" pitchFamily="34" charset="0"/>
              <a:buChar char="•"/>
              <a:defRPr sz="1800"/>
            </a:lvl2pPr>
            <a:lvl3pPr marL="895350" indent="-342900">
              <a:buFont typeface="Wingdings" panose="05000000000000000000" pitchFamily="2" charset="2"/>
              <a:buChar char="§"/>
              <a:defRPr sz="1400"/>
            </a:lvl3pPr>
            <a:lvl4pPr marL="1258888" indent="-342900">
              <a:buFont typeface="Courier New" panose="02070309020205020404" pitchFamily="49" charset="0"/>
              <a:buChar char="o"/>
              <a:defRPr sz="1400"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3996" y="1616970"/>
            <a:ext cx="4481374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480399-AA84-8341-0491-5D7EA23308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80238" y="1238250"/>
            <a:ext cx="5211762" cy="5383213"/>
          </a:xfrm>
        </p:spPr>
        <p:txBody>
          <a:bodyPr/>
          <a:lstStyle/>
          <a:p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284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480399-AA84-8341-0491-5D7EA23308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238250"/>
            <a:ext cx="6979534" cy="5383213"/>
          </a:xfrm>
        </p:spPr>
        <p:txBody>
          <a:bodyPr/>
          <a:lstStyle/>
          <a:p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09C11-FA20-F60F-4548-65D89BD8D45A}"/>
              </a:ext>
            </a:extLst>
          </p:cNvPr>
          <p:cNvSpPr/>
          <p:nvPr userDrawn="1"/>
        </p:nvSpPr>
        <p:spPr>
          <a:xfrm>
            <a:off x="6979534" y="1238864"/>
            <a:ext cx="5232839" cy="53740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7534" y="2241471"/>
            <a:ext cx="4486822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38" indent="-342900">
              <a:buFont typeface="Arial" panose="020B0604020202020204" pitchFamily="34" charset="0"/>
              <a:buChar char="•"/>
              <a:defRPr sz="1800"/>
            </a:lvl2pPr>
            <a:lvl3pPr marL="895350" indent="-342900">
              <a:buFont typeface="Wingdings" panose="05000000000000000000" pitchFamily="2" charset="2"/>
              <a:buChar char="§"/>
              <a:defRPr sz="1400"/>
            </a:lvl3pPr>
            <a:lvl4pPr marL="1258888" indent="-342900">
              <a:buFont typeface="Courier New" panose="02070309020205020404" pitchFamily="49" charset="0"/>
              <a:buChar char="o"/>
              <a:defRPr sz="1400"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8764" y="1616970"/>
            <a:ext cx="4481374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197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Var Cover">
    <p:bg>
      <p:bgPr>
        <a:solidFill>
          <a:srgbClr val="003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CA4C240-562A-E38E-FB3B-0DE65FF370AF}"/>
              </a:ext>
            </a:extLst>
          </p:cNvPr>
          <p:cNvGrpSpPr/>
          <p:nvPr userDrawn="1"/>
        </p:nvGrpSpPr>
        <p:grpSpPr>
          <a:xfrm>
            <a:off x="-23160" y="1547771"/>
            <a:ext cx="6697671" cy="5048029"/>
            <a:chOff x="-6692923" y="-3207222"/>
            <a:chExt cx="6697670" cy="504802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5C6822-AE77-F53B-33B7-95EEE310AA42}"/>
                </a:ext>
              </a:extLst>
            </p:cNvPr>
            <p:cNvSpPr/>
            <p:nvPr/>
          </p:nvSpPr>
          <p:spPr>
            <a:xfrm>
              <a:off x="-6676592" y="-3207222"/>
              <a:ext cx="1632320" cy="1682676"/>
            </a:xfrm>
            <a:custGeom>
              <a:avLst/>
              <a:gdLst>
                <a:gd name="connsiteX0" fmla="*/ 0 w 2217588"/>
                <a:gd name="connsiteY0" fmla="*/ 2286000 h 2286000"/>
                <a:gd name="connsiteX1" fmla="*/ 2217588 w 2217588"/>
                <a:gd name="connsiteY1" fmla="*/ 2286000 h 2286000"/>
                <a:gd name="connsiteX2" fmla="*/ 2217588 w 2217588"/>
                <a:gd name="connsiteY2" fmla="*/ 0 h 2286000"/>
                <a:gd name="connsiteX3" fmla="*/ 0 w 2217588"/>
                <a:gd name="connsiteY3" fmla="*/ 0 h 2286000"/>
                <a:gd name="connsiteX4" fmla="*/ 0 w 2217588"/>
                <a:gd name="connsiteY4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588" h="2286000">
                  <a:moveTo>
                    <a:pt x="0" y="2286000"/>
                  </a:moveTo>
                  <a:lnTo>
                    <a:pt x="2217588" y="2286000"/>
                  </a:lnTo>
                  <a:lnTo>
                    <a:pt x="2217588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854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E0FE2F-C9C0-1F0A-C173-6FE7F607FCAD}"/>
                </a:ext>
              </a:extLst>
            </p:cNvPr>
            <p:cNvSpPr/>
            <p:nvPr/>
          </p:nvSpPr>
          <p:spPr>
            <a:xfrm>
              <a:off x="-6676592" y="-3207222"/>
              <a:ext cx="1632320" cy="1682676"/>
            </a:xfrm>
            <a:custGeom>
              <a:avLst/>
              <a:gdLst>
                <a:gd name="connsiteX0" fmla="*/ 0 w 2217588"/>
                <a:gd name="connsiteY0" fmla="*/ 0 h 2286000"/>
                <a:gd name="connsiteX1" fmla="*/ 2217588 w 2217588"/>
                <a:gd name="connsiteY1" fmla="*/ 0 h 2286000"/>
                <a:gd name="connsiteX2" fmla="*/ 0 w 2217588"/>
                <a:gd name="connsiteY2" fmla="*/ 2286000 h 2286000"/>
                <a:gd name="connsiteX3" fmla="*/ 0 w 2217588"/>
                <a:gd name="connsiteY3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0" y="0"/>
                  </a:moveTo>
                  <a:lnTo>
                    <a:pt x="2217588" y="0"/>
                  </a:lnTo>
                  <a:cubicBezTo>
                    <a:pt x="2217588" y="1261670"/>
                    <a:pt x="1223935" y="2286000"/>
                    <a:pt x="0" y="2286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A2C3AB-1E88-A63A-9622-F45137ECD180}"/>
                </a:ext>
              </a:extLst>
            </p:cNvPr>
            <p:cNvSpPr/>
            <p:nvPr/>
          </p:nvSpPr>
          <p:spPr>
            <a:xfrm>
              <a:off x="-6676592" y="-3207222"/>
              <a:ext cx="1632320" cy="1682676"/>
            </a:xfrm>
            <a:custGeom>
              <a:avLst/>
              <a:gdLst>
                <a:gd name="connsiteX0" fmla="*/ 2217588 w 2217588"/>
                <a:gd name="connsiteY0" fmla="*/ 2286000 h 2286000"/>
                <a:gd name="connsiteX1" fmla="*/ 0 w 2217588"/>
                <a:gd name="connsiteY1" fmla="*/ 0 h 2286000"/>
                <a:gd name="connsiteX2" fmla="*/ 2217588 w 2217588"/>
                <a:gd name="connsiteY2" fmla="*/ 0 h 2286000"/>
                <a:gd name="connsiteX3" fmla="*/ 2217588 w 2217588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7588" h="2286000">
                  <a:moveTo>
                    <a:pt x="2217588" y="2286000"/>
                  </a:moveTo>
                  <a:cubicBezTo>
                    <a:pt x="993654" y="2286000"/>
                    <a:pt x="0" y="1261670"/>
                    <a:pt x="0" y="0"/>
                  </a:cubicBezTo>
                  <a:lnTo>
                    <a:pt x="2217588" y="0"/>
                  </a:lnTo>
                  <a:lnTo>
                    <a:pt x="2217588" y="228600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CF1FE1-E80B-E4AF-A3E3-B97C724317DC}"/>
                </a:ext>
              </a:extLst>
            </p:cNvPr>
            <p:cNvSpPr/>
            <p:nvPr/>
          </p:nvSpPr>
          <p:spPr>
            <a:xfrm>
              <a:off x="-5043220" y="-1524546"/>
              <a:ext cx="1682676" cy="1699193"/>
            </a:xfrm>
            <a:custGeom>
              <a:avLst/>
              <a:gdLst>
                <a:gd name="connsiteX0" fmla="*/ 0 w 2285999"/>
                <a:gd name="connsiteY0" fmla="*/ 0 h 2308439"/>
                <a:gd name="connsiteX1" fmla="*/ 0 w 2285999"/>
                <a:gd name="connsiteY1" fmla="*/ 2308440 h 2308439"/>
                <a:gd name="connsiteX2" fmla="*/ 2286000 w 2285999"/>
                <a:gd name="connsiteY2" fmla="*/ 2308440 h 2308439"/>
                <a:gd name="connsiteX3" fmla="*/ 2286000 w 2285999"/>
                <a:gd name="connsiteY3" fmla="*/ 0 h 2308439"/>
                <a:gd name="connsiteX4" fmla="*/ 0 w 2285999"/>
                <a:gd name="connsiteY4" fmla="*/ 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0" y="0"/>
                  </a:moveTo>
                  <a:lnTo>
                    <a:pt x="0" y="2308440"/>
                  </a:lnTo>
                  <a:lnTo>
                    <a:pt x="2286000" y="2308440"/>
                  </a:lnTo>
                  <a:lnTo>
                    <a:pt x="228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E661E9-5A92-CBD9-3171-41C8BAFEBB5C}"/>
                </a:ext>
              </a:extLst>
            </p:cNvPr>
            <p:cNvSpPr/>
            <p:nvPr/>
          </p:nvSpPr>
          <p:spPr>
            <a:xfrm>
              <a:off x="-5043220" y="-1524484"/>
              <a:ext cx="1682676" cy="1699193"/>
            </a:xfrm>
            <a:custGeom>
              <a:avLst/>
              <a:gdLst>
                <a:gd name="connsiteX0" fmla="*/ 1143000 w 2285999"/>
                <a:gd name="connsiteY0" fmla="*/ 2308356 h 2308439"/>
                <a:gd name="connsiteX1" fmla="*/ 2286000 w 2285999"/>
                <a:gd name="connsiteY1" fmla="*/ 1154178 h 2308439"/>
                <a:gd name="connsiteX2" fmla="*/ 2286000 w 2285999"/>
                <a:gd name="connsiteY2" fmla="*/ 0 h 2308439"/>
                <a:gd name="connsiteX3" fmla="*/ 0 w 2285999"/>
                <a:gd name="connsiteY3" fmla="*/ 2308440 h 2308439"/>
                <a:gd name="connsiteX4" fmla="*/ 1143000 w 2285999"/>
                <a:gd name="connsiteY4" fmla="*/ 2308440 h 23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99" h="2308439">
                  <a:moveTo>
                    <a:pt x="1143000" y="2308356"/>
                  </a:moveTo>
                  <a:cubicBezTo>
                    <a:pt x="1143000" y="1670881"/>
                    <a:pt x="1654745" y="1154178"/>
                    <a:pt x="2286000" y="1154178"/>
                  </a:cubicBezTo>
                  <a:lnTo>
                    <a:pt x="2286000" y="0"/>
                  </a:lnTo>
                  <a:cubicBezTo>
                    <a:pt x="1023489" y="0"/>
                    <a:pt x="0" y="1033491"/>
                    <a:pt x="0" y="2308440"/>
                  </a:cubicBezTo>
                  <a:lnTo>
                    <a:pt x="1143000" y="230844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307B28-B3B4-B465-ACCA-140400B8B7A2}"/>
                </a:ext>
              </a:extLst>
            </p:cNvPr>
            <p:cNvSpPr/>
            <p:nvPr/>
          </p:nvSpPr>
          <p:spPr>
            <a:xfrm>
              <a:off x="-3376875" y="-1524546"/>
              <a:ext cx="3381622" cy="3365353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4594104 w 4594103"/>
                <a:gd name="connsiteY3" fmla="*/ 0 h 4572000"/>
                <a:gd name="connsiteX4" fmla="*/ 0 w 4594103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lnTo>
                    <a:pt x="45941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1242F7-D5CB-983D-82A7-1D105C8AEE5B}"/>
                </a:ext>
              </a:extLst>
            </p:cNvPr>
            <p:cNvSpPr/>
            <p:nvPr/>
          </p:nvSpPr>
          <p:spPr>
            <a:xfrm>
              <a:off x="-3376875" y="-1524546"/>
              <a:ext cx="3381622" cy="3365353"/>
            </a:xfrm>
            <a:custGeom>
              <a:avLst/>
              <a:gdLst>
                <a:gd name="connsiteX0" fmla="*/ 0 w 4594103"/>
                <a:gd name="connsiteY0" fmla="*/ 0 h 4572000"/>
                <a:gd name="connsiteX1" fmla="*/ 0 w 4594103"/>
                <a:gd name="connsiteY1" fmla="*/ 4572000 h 4572000"/>
                <a:gd name="connsiteX2" fmla="*/ 4594104 w 4594103"/>
                <a:gd name="connsiteY2" fmla="*/ 4572000 h 4572000"/>
                <a:gd name="connsiteX3" fmla="*/ 0 w 4594103"/>
                <a:gd name="connsiteY3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4103" h="4572000">
                  <a:moveTo>
                    <a:pt x="0" y="0"/>
                  </a:moveTo>
                  <a:lnTo>
                    <a:pt x="0" y="4572000"/>
                  </a:lnTo>
                  <a:lnTo>
                    <a:pt x="4594104" y="4572000"/>
                  </a:lnTo>
                  <a:cubicBezTo>
                    <a:pt x="4594104" y="2046810"/>
                    <a:pt x="2537460" y="0"/>
                    <a:pt x="0" y="0"/>
                  </a:cubicBezTo>
                  <a:close/>
                </a:path>
              </a:pathLst>
            </a:custGeom>
            <a:solidFill>
              <a:srgbClr val="006434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344BC9-150F-3C26-8F36-43EC1E7925F9}"/>
                </a:ext>
              </a:extLst>
            </p:cNvPr>
            <p:cNvSpPr/>
            <p:nvPr/>
          </p:nvSpPr>
          <p:spPr>
            <a:xfrm>
              <a:off x="-3376875" y="-975882"/>
              <a:ext cx="2830360" cy="2816688"/>
            </a:xfrm>
            <a:custGeom>
              <a:avLst/>
              <a:gdLst>
                <a:gd name="connsiteX0" fmla="*/ 3845186 w 3845186"/>
                <a:gd name="connsiteY0" fmla="*/ 3826613 h 3826612"/>
                <a:gd name="connsiteX1" fmla="*/ 0 w 3845186"/>
                <a:gd name="connsiteY1" fmla="*/ 0 h 382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5186" h="3826612">
                  <a:moveTo>
                    <a:pt x="3845186" y="3826613"/>
                  </a:moveTo>
                  <a:cubicBezTo>
                    <a:pt x="3845186" y="1713156"/>
                    <a:pt x="2123710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2CEB1B-622C-693B-6F2A-3D381F9A9520}"/>
                </a:ext>
              </a:extLst>
            </p:cNvPr>
            <p:cNvSpPr/>
            <p:nvPr/>
          </p:nvSpPr>
          <p:spPr>
            <a:xfrm>
              <a:off x="-3377061" y="-435323"/>
              <a:ext cx="2287141" cy="2276129"/>
            </a:xfrm>
            <a:custGeom>
              <a:avLst/>
              <a:gdLst>
                <a:gd name="connsiteX0" fmla="*/ 3107195 w 3107195"/>
                <a:gd name="connsiteY0" fmla="*/ 3092235 h 3092235"/>
                <a:gd name="connsiteX1" fmla="*/ 0 w 3107195"/>
                <a:gd name="connsiteY1" fmla="*/ 0 h 309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7195" h="3092235">
                  <a:moveTo>
                    <a:pt x="3107195" y="3092235"/>
                  </a:moveTo>
                  <a:cubicBezTo>
                    <a:pt x="3107195" y="1384291"/>
                    <a:pt x="1716181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7B092E-D720-D515-5AFC-54D5B546EE05}"/>
                </a:ext>
              </a:extLst>
            </p:cNvPr>
            <p:cNvSpPr/>
            <p:nvPr/>
          </p:nvSpPr>
          <p:spPr>
            <a:xfrm>
              <a:off x="-3376875" y="124910"/>
              <a:ext cx="1724186" cy="1715896"/>
            </a:xfrm>
            <a:custGeom>
              <a:avLst/>
              <a:gdLst>
                <a:gd name="connsiteX0" fmla="*/ 2342393 w 2342393"/>
                <a:gd name="connsiteY0" fmla="*/ 2331132 h 2331131"/>
                <a:gd name="connsiteX1" fmla="*/ 0 w 2342393"/>
                <a:gd name="connsiteY1" fmla="*/ 0 h 233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2393" h="2331131">
                  <a:moveTo>
                    <a:pt x="2342393" y="2331132"/>
                  </a:moveTo>
                  <a:cubicBezTo>
                    <a:pt x="2342393" y="1043492"/>
                    <a:pt x="1293775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0D0B7D-17B1-4846-08FF-7C88CA5DB5E3}"/>
                </a:ext>
              </a:extLst>
            </p:cNvPr>
            <p:cNvSpPr/>
            <p:nvPr/>
          </p:nvSpPr>
          <p:spPr>
            <a:xfrm>
              <a:off x="-3376875" y="702835"/>
              <a:ext cx="1143477" cy="1137971"/>
            </a:xfrm>
            <a:custGeom>
              <a:avLst/>
              <a:gdLst>
                <a:gd name="connsiteX0" fmla="*/ 1553471 w 1553471"/>
                <a:gd name="connsiteY0" fmla="*/ 1545992 h 1545991"/>
                <a:gd name="connsiteX1" fmla="*/ 0 w 1553471"/>
                <a:gd name="connsiteY1" fmla="*/ 0 h 154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3471" h="1545991">
                  <a:moveTo>
                    <a:pt x="1553471" y="1545992"/>
                  </a:moveTo>
                  <a:cubicBezTo>
                    <a:pt x="1553471" y="692020"/>
                    <a:pt x="858090" y="0"/>
                    <a:pt x="0" y="0"/>
                  </a:cubicBezTo>
                </a:path>
              </a:pathLst>
            </a:custGeom>
            <a:noFill/>
            <a:ln w="4090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4E04CC-1B01-AC03-3C86-EA1994CE1083}"/>
                </a:ext>
              </a:extLst>
            </p:cNvPr>
            <p:cNvSpPr/>
            <p:nvPr/>
          </p:nvSpPr>
          <p:spPr>
            <a:xfrm>
              <a:off x="-6692923" y="-1524423"/>
              <a:ext cx="1649703" cy="1649579"/>
            </a:xfrm>
            <a:custGeom>
              <a:avLst/>
              <a:gdLst>
                <a:gd name="connsiteX0" fmla="*/ 0 w 2241204"/>
                <a:gd name="connsiteY0" fmla="*/ 0 h 2241036"/>
                <a:gd name="connsiteX1" fmla="*/ 0 w 2241204"/>
                <a:gd name="connsiteY1" fmla="*/ 2241036 h 2241036"/>
                <a:gd name="connsiteX2" fmla="*/ 2241205 w 2241204"/>
                <a:gd name="connsiteY2" fmla="*/ 2241036 h 2241036"/>
                <a:gd name="connsiteX3" fmla="*/ 2241205 w 2241204"/>
                <a:gd name="connsiteY3" fmla="*/ 0 h 2241036"/>
                <a:gd name="connsiteX4" fmla="*/ 0 w 2241204"/>
                <a:gd name="connsiteY4" fmla="*/ 0 h 224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1204" h="2241036">
                  <a:moveTo>
                    <a:pt x="0" y="0"/>
                  </a:moveTo>
                  <a:lnTo>
                    <a:pt x="0" y="2241036"/>
                  </a:lnTo>
                  <a:lnTo>
                    <a:pt x="2241205" y="2241036"/>
                  </a:lnTo>
                  <a:lnTo>
                    <a:pt x="2241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54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D68886-EBDC-D0F8-B516-E541E8E836C8}"/>
                </a:ext>
              </a:extLst>
            </p:cNvPr>
            <p:cNvSpPr/>
            <p:nvPr/>
          </p:nvSpPr>
          <p:spPr>
            <a:xfrm>
              <a:off x="-6692923" y="-1524484"/>
              <a:ext cx="824821" cy="824821"/>
            </a:xfrm>
            <a:custGeom>
              <a:avLst/>
              <a:gdLst>
                <a:gd name="connsiteX0" fmla="*/ 1120560 w 1120560"/>
                <a:gd name="connsiteY0" fmla="*/ 1120476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476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2D47E3-0591-7003-AEC7-5AB8D214F97D}"/>
                </a:ext>
              </a:extLst>
            </p:cNvPr>
            <p:cNvSpPr/>
            <p:nvPr/>
          </p:nvSpPr>
          <p:spPr>
            <a:xfrm>
              <a:off x="-5868041" y="-1524546"/>
              <a:ext cx="824821" cy="824821"/>
            </a:xfrm>
            <a:custGeom>
              <a:avLst/>
              <a:gdLst>
                <a:gd name="connsiteX0" fmla="*/ 1120560 w 1120560"/>
                <a:gd name="connsiteY0" fmla="*/ 1120560 h 1120560"/>
                <a:gd name="connsiteX1" fmla="*/ 0 w 1120560"/>
                <a:gd name="connsiteY1" fmla="*/ 0 h 1120560"/>
                <a:gd name="connsiteX2" fmla="*/ 1120560 w 1120560"/>
                <a:gd name="connsiteY2" fmla="*/ 0 h 1120560"/>
                <a:gd name="connsiteX3" fmla="*/ 1120560 w 1120560"/>
                <a:gd name="connsiteY3" fmla="*/ 1120560 h 112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560">
                  <a:moveTo>
                    <a:pt x="1120560" y="1120560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560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F402DA-6D81-20C7-50D6-46D67C0DCC51}"/>
                </a:ext>
              </a:extLst>
            </p:cNvPr>
            <p:cNvSpPr/>
            <p:nvPr/>
          </p:nvSpPr>
          <p:spPr>
            <a:xfrm>
              <a:off x="-6692923" y="-699725"/>
              <a:ext cx="824821" cy="824882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70FE27-3443-C56D-0B57-90B00F88944B}"/>
                </a:ext>
              </a:extLst>
            </p:cNvPr>
            <p:cNvSpPr/>
            <p:nvPr/>
          </p:nvSpPr>
          <p:spPr>
            <a:xfrm>
              <a:off x="-5868041" y="-699725"/>
              <a:ext cx="824821" cy="824882"/>
            </a:xfrm>
            <a:custGeom>
              <a:avLst/>
              <a:gdLst>
                <a:gd name="connsiteX0" fmla="*/ 1120560 w 1120560"/>
                <a:gd name="connsiteY0" fmla="*/ 1120644 h 1120644"/>
                <a:gd name="connsiteX1" fmla="*/ 0 w 1120560"/>
                <a:gd name="connsiteY1" fmla="*/ 0 h 1120644"/>
                <a:gd name="connsiteX2" fmla="*/ 1120560 w 1120560"/>
                <a:gd name="connsiteY2" fmla="*/ 0 h 1120644"/>
                <a:gd name="connsiteX3" fmla="*/ 1120560 w 1120560"/>
                <a:gd name="connsiteY3" fmla="*/ 1120644 h 11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560" h="1120644">
                  <a:moveTo>
                    <a:pt x="1120560" y="1120644"/>
                  </a:moveTo>
                  <a:lnTo>
                    <a:pt x="0" y="0"/>
                  </a:lnTo>
                  <a:lnTo>
                    <a:pt x="1120560" y="0"/>
                  </a:lnTo>
                  <a:lnTo>
                    <a:pt x="1120560" y="1120644"/>
                  </a:lnTo>
                  <a:close/>
                </a:path>
              </a:pathLst>
            </a:custGeom>
            <a:solidFill>
              <a:srgbClr val="003818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72DE29-121A-811A-3113-0415D5F176ED}"/>
                </a:ext>
              </a:extLst>
            </p:cNvPr>
            <p:cNvSpPr/>
            <p:nvPr/>
          </p:nvSpPr>
          <p:spPr>
            <a:xfrm>
              <a:off x="-6676592" y="125157"/>
              <a:ext cx="1633371" cy="1703585"/>
            </a:xfrm>
            <a:custGeom>
              <a:avLst/>
              <a:gdLst>
                <a:gd name="connsiteX0" fmla="*/ 0 w 2219016"/>
                <a:gd name="connsiteY0" fmla="*/ 2314407 h 2314406"/>
                <a:gd name="connsiteX1" fmla="*/ 2219017 w 2219016"/>
                <a:gd name="connsiteY1" fmla="*/ 2314407 h 2314406"/>
                <a:gd name="connsiteX2" fmla="*/ 2219017 w 2219016"/>
                <a:gd name="connsiteY2" fmla="*/ 0 h 2314406"/>
                <a:gd name="connsiteX3" fmla="*/ 0 w 2219016"/>
                <a:gd name="connsiteY3" fmla="*/ 0 h 2314406"/>
                <a:gd name="connsiteX4" fmla="*/ 0 w 2219016"/>
                <a:gd name="connsiteY4" fmla="*/ 2314407 h 23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016" h="2314406">
                  <a:moveTo>
                    <a:pt x="0" y="2314407"/>
                  </a:moveTo>
                  <a:lnTo>
                    <a:pt x="2219017" y="2314407"/>
                  </a:lnTo>
                  <a:lnTo>
                    <a:pt x="2219017" y="0"/>
                  </a:lnTo>
                  <a:lnTo>
                    <a:pt x="0" y="0"/>
                  </a:lnTo>
                  <a:lnTo>
                    <a:pt x="0" y="2314407"/>
                  </a:lnTo>
                  <a:close/>
                </a:path>
              </a:pathLst>
            </a:custGeom>
            <a:solidFill>
              <a:srgbClr val="006434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765627-7940-B86A-9041-AAB94171BBF1}"/>
                </a:ext>
              </a:extLst>
            </p:cNvPr>
            <p:cNvSpPr/>
            <p:nvPr/>
          </p:nvSpPr>
          <p:spPr>
            <a:xfrm>
              <a:off x="-6676592" y="188752"/>
              <a:ext cx="1634175" cy="1639990"/>
            </a:xfrm>
            <a:custGeom>
              <a:avLst/>
              <a:gdLst>
                <a:gd name="connsiteX0" fmla="*/ 2220109 w 2220109"/>
                <a:gd name="connsiteY0" fmla="*/ 0 h 2228009"/>
                <a:gd name="connsiteX1" fmla="*/ 0 w 2220109"/>
                <a:gd name="connsiteY1" fmla="*/ 2228009 h 2228009"/>
                <a:gd name="connsiteX2" fmla="*/ 2219017 w 2220109"/>
                <a:gd name="connsiteY2" fmla="*/ 2228009 h 2228009"/>
                <a:gd name="connsiteX3" fmla="*/ 2220109 w 2220109"/>
                <a:gd name="connsiteY3" fmla="*/ 0 h 222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109" h="2228009">
                  <a:moveTo>
                    <a:pt x="2220109" y="0"/>
                  </a:moveTo>
                  <a:lnTo>
                    <a:pt x="0" y="2228009"/>
                  </a:lnTo>
                  <a:lnTo>
                    <a:pt x="2219017" y="2228009"/>
                  </a:lnTo>
                  <a:lnTo>
                    <a:pt x="2220109" y="0"/>
                  </a:lnTo>
                  <a:close/>
                </a:path>
              </a:pathLst>
            </a:custGeom>
            <a:solidFill>
              <a:srgbClr val="00854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9C931-FDCC-B214-BEE1-A1B503824AB8}"/>
                </a:ext>
              </a:extLst>
            </p:cNvPr>
            <p:cNvSpPr/>
            <p:nvPr/>
          </p:nvSpPr>
          <p:spPr>
            <a:xfrm>
              <a:off x="-5700330" y="1110389"/>
              <a:ext cx="657914" cy="728067"/>
            </a:xfrm>
            <a:custGeom>
              <a:avLst/>
              <a:gdLst>
                <a:gd name="connsiteX0" fmla="*/ 892717 w 893809"/>
                <a:gd name="connsiteY0" fmla="*/ 0 h 989115"/>
                <a:gd name="connsiteX1" fmla="*/ 0 w 893809"/>
                <a:gd name="connsiteY1" fmla="*/ 989115 h 989115"/>
                <a:gd name="connsiteX2" fmla="*/ 893809 w 893809"/>
                <a:gd name="connsiteY2" fmla="*/ 989115 h 989115"/>
                <a:gd name="connsiteX3" fmla="*/ 892717 w 893809"/>
                <a:gd name="connsiteY3" fmla="*/ 0 h 98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809" h="989115">
                  <a:moveTo>
                    <a:pt x="892717" y="0"/>
                  </a:moveTo>
                  <a:lnTo>
                    <a:pt x="0" y="989115"/>
                  </a:lnTo>
                  <a:lnTo>
                    <a:pt x="893809" y="989115"/>
                  </a:lnTo>
                  <a:lnTo>
                    <a:pt x="892717" y="0"/>
                  </a:lnTo>
                  <a:close/>
                </a:path>
              </a:pathLst>
            </a:custGeom>
            <a:solidFill>
              <a:schemeClr val="accent5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CD9CB4-D09A-6FFE-21A8-50B953125B36}"/>
                </a:ext>
              </a:extLst>
            </p:cNvPr>
            <p:cNvSpPr/>
            <p:nvPr/>
          </p:nvSpPr>
          <p:spPr>
            <a:xfrm>
              <a:off x="-6676592" y="125157"/>
              <a:ext cx="874434" cy="800693"/>
            </a:xfrm>
            <a:custGeom>
              <a:avLst/>
              <a:gdLst>
                <a:gd name="connsiteX0" fmla="*/ 1187964 w 1187963"/>
                <a:gd name="connsiteY0" fmla="*/ 0 h 1087782"/>
                <a:gd name="connsiteX1" fmla="*/ 0 w 1187963"/>
                <a:gd name="connsiteY1" fmla="*/ 1087783 h 1087782"/>
                <a:gd name="connsiteX2" fmla="*/ 0 w 1187963"/>
                <a:gd name="connsiteY2" fmla="*/ 0 h 1087782"/>
                <a:gd name="connsiteX3" fmla="*/ 1187964 w 1187963"/>
                <a:gd name="connsiteY3" fmla="*/ 0 h 108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963" h="1087782">
                  <a:moveTo>
                    <a:pt x="1187964" y="0"/>
                  </a:moveTo>
                  <a:lnTo>
                    <a:pt x="0" y="1087783"/>
                  </a:lnTo>
                  <a:lnTo>
                    <a:pt x="0" y="0"/>
                  </a:lnTo>
                  <a:cubicBezTo>
                    <a:pt x="0" y="0"/>
                    <a:pt x="1187964" y="0"/>
                    <a:pt x="1187964" y="0"/>
                  </a:cubicBezTo>
                  <a:close/>
                </a:path>
              </a:pathLst>
            </a:custGeom>
            <a:solidFill>
              <a:srgbClr val="9C805D"/>
            </a:solidFill>
            <a:ln w="83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9E4994D-68D0-A472-3417-80CB53FD8BDE}"/>
              </a:ext>
            </a:extLst>
          </p:cNvPr>
          <p:cNvSpPr/>
          <p:nvPr userDrawn="1"/>
        </p:nvSpPr>
        <p:spPr>
          <a:xfrm>
            <a:off x="0" y="6444619"/>
            <a:ext cx="12192000" cy="430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23571226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EFBCE-AE9C-0579-C125-DE391C74414F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EED07-3B38-321B-078D-7FE80359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39" y="345370"/>
            <a:ext cx="8616980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DCF77F-2A2D-2928-619E-C39DB3194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5851C7E-BA01-E344-B0D1-F101297C94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62766" y="2241471"/>
            <a:ext cx="4486822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38" indent="-342900">
              <a:buFont typeface="Arial" panose="020B0604020202020204" pitchFamily="34" charset="0"/>
              <a:buChar char="•"/>
              <a:defRPr sz="1800"/>
            </a:lvl2pPr>
            <a:lvl3pPr marL="895350" indent="-342900">
              <a:buFont typeface="Wingdings" panose="05000000000000000000" pitchFamily="2" charset="2"/>
              <a:buChar char="§"/>
              <a:defRPr sz="1400"/>
            </a:lvl3pPr>
            <a:lvl4pPr marL="1258888" indent="-342900">
              <a:buFont typeface="Courier New" panose="02070309020205020404" pitchFamily="49" charset="0"/>
              <a:buChar char="o"/>
              <a:defRPr sz="1400"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07AD11-FC10-2593-DF97-E7D50352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3996" y="1616970"/>
            <a:ext cx="4481374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24790AA-87B5-56C7-7446-2C0CE0E960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89241" y="2241471"/>
            <a:ext cx="4486822" cy="3444260"/>
          </a:xfrm>
        </p:spPr>
        <p:txBody>
          <a:bodyPr/>
          <a:lstStyle>
            <a:lvl1pPr marL="0" indent="0">
              <a:buNone/>
              <a:defRPr sz="1800"/>
            </a:lvl1pPr>
            <a:lvl2pPr marL="541338" indent="-342900">
              <a:buFont typeface="Arial" panose="020B0604020202020204" pitchFamily="34" charset="0"/>
              <a:buChar char="•"/>
              <a:defRPr sz="1800"/>
            </a:lvl2pPr>
            <a:lvl3pPr marL="895350" indent="-342900">
              <a:buFont typeface="Wingdings" panose="05000000000000000000" pitchFamily="2" charset="2"/>
              <a:buChar char="§"/>
              <a:defRPr sz="1400"/>
            </a:lvl3pPr>
            <a:lvl4pPr marL="1258888" indent="-342900">
              <a:buFont typeface="Courier New" panose="02070309020205020404" pitchFamily="49" charset="0"/>
              <a:buChar char="o"/>
              <a:defRPr sz="1400"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6DCB7C2-E21B-CBF9-6CEC-264719C6EA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90449" y="1616970"/>
            <a:ext cx="4481374" cy="366076"/>
          </a:xfrm>
        </p:spPr>
        <p:txBody>
          <a:bodyPr lIns="0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</a:t>
            </a:r>
            <a:endParaRPr lang="en-ZA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2B522DB-C5B8-082E-3B27-B32D53A4A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"/>
            <a:ext cx="1858298" cy="123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F9CDC8-95C0-1B58-6400-F4908EC1B4EF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EC26F7-D272-CBE1-7D55-2449CE04F2D7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37B03C-2AB3-C767-C6E6-0149F4B6DA5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6FED2A-DE02-D19D-0FA4-354D1877E823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7C34D78-CC9E-9B0A-8B61-8FD1C042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BD201F5-2FBE-C77D-1935-3AC1434B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179B8D6-DDFC-E8E7-2A1B-B3DD269D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2E22AF7-EEE3-CD7F-ADA3-CD3F577D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2063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47">
          <p15:clr>
            <a:srgbClr val="FBAE40"/>
          </p15:clr>
        </p15:guide>
        <p15:guide id="4" pos="2751">
          <p15:clr>
            <a:srgbClr val="FBAE40"/>
          </p15:clr>
        </p15:guide>
        <p15:guide id="5" pos="4951">
          <p15:clr>
            <a:srgbClr val="FBAE40"/>
          </p15:clr>
        </p15:guide>
        <p15:guide id="6" pos="5155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E0078C6F-78C4-E3FC-86AA-BC85EE694E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25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81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C2F74-2F93-9801-F272-FF2779108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0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9C2F74-2F93-9801-F272-FF2779108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70802-4CB1-8444-64B4-4ED7E49E92A3}"/>
              </a:ext>
            </a:extLst>
          </p:cNvPr>
          <p:cNvGrpSpPr/>
          <p:nvPr userDrawn="1"/>
        </p:nvGrpSpPr>
        <p:grpSpPr>
          <a:xfrm rot="5400000">
            <a:off x="5331777" y="-5331777"/>
            <a:ext cx="1528446" cy="12192000"/>
            <a:chOff x="3200400" y="-2835286"/>
            <a:chExt cx="1528446" cy="9693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501E9A-9594-5D49-89DA-34AECF5A4D24}"/>
                </a:ext>
              </a:extLst>
            </p:cNvPr>
            <p:cNvSpPr/>
            <p:nvPr userDrawn="1"/>
          </p:nvSpPr>
          <p:spPr>
            <a:xfrm>
              <a:off x="3200400" y="-2835286"/>
              <a:ext cx="1238864" cy="96932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A3D7190-2A50-4F75-75EE-F14A6FC285AD}"/>
                </a:ext>
              </a:extLst>
            </p:cNvPr>
            <p:cNvSpPr/>
            <p:nvPr userDrawn="1"/>
          </p:nvSpPr>
          <p:spPr>
            <a:xfrm>
              <a:off x="4073526" y="266825"/>
              <a:ext cx="655320" cy="3489064"/>
            </a:xfrm>
            <a:prstGeom prst="rightBrace">
              <a:avLst>
                <a:gd name="adj1" fmla="val 136005"/>
                <a:gd name="adj2" fmla="val 4902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5B4B0CA-F3AA-DA99-FCFB-7A576C24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510" y="345370"/>
            <a:ext cx="8616980" cy="684000"/>
          </a:xfrm>
        </p:spPr>
        <p:txBody>
          <a:bodyPr lIns="0" tIns="0" rIns="0" bIns="0"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7786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9C2F74-2F93-9801-F272-FF2779108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C70802-4CB1-8444-64B4-4ED7E49E92A3}"/>
              </a:ext>
            </a:extLst>
          </p:cNvPr>
          <p:cNvGrpSpPr/>
          <p:nvPr userDrawn="1"/>
        </p:nvGrpSpPr>
        <p:grpSpPr>
          <a:xfrm rot="5400000">
            <a:off x="5331777" y="-5331777"/>
            <a:ext cx="1528446" cy="12192000"/>
            <a:chOff x="3200400" y="-2835286"/>
            <a:chExt cx="1528446" cy="9693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501E9A-9594-5D49-89DA-34AECF5A4D24}"/>
                </a:ext>
              </a:extLst>
            </p:cNvPr>
            <p:cNvSpPr/>
            <p:nvPr userDrawn="1"/>
          </p:nvSpPr>
          <p:spPr>
            <a:xfrm>
              <a:off x="3200400" y="-2835286"/>
              <a:ext cx="1238864" cy="96932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A3D7190-2A50-4F75-75EE-F14A6FC285AD}"/>
                </a:ext>
              </a:extLst>
            </p:cNvPr>
            <p:cNvSpPr/>
            <p:nvPr userDrawn="1"/>
          </p:nvSpPr>
          <p:spPr>
            <a:xfrm>
              <a:off x="4073526" y="4059061"/>
              <a:ext cx="655320" cy="2701746"/>
            </a:xfrm>
            <a:prstGeom prst="rightBrace">
              <a:avLst>
                <a:gd name="adj1" fmla="val 136005"/>
                <a:gd name="adj2" fmla="val 4902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5B4B0CA-F3AA-DA99-FCFB-7A576C24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30" y="345370"/>
            <a:ext cx="8616980" cy="684000"/>
          </a:xfrm>
        </p:spPr>
        <p:txBody>
          <a:bodyPr lIns="0" tIns="0" rIns="0" bIns="0"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97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04272-4DB3-288B-21F9-DEE67106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DD0D-4CBB-F39E-9A9B-F0F1082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46FA6-137F-1D2F-5E70-12E74040FE17}"/>
              </a:ext>
            </a:extLst>
          </p:cNvPr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32004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A9C1F7-B70A-1F2E-78BF-A1B3E3FF6D9A}"/>
              </a:ext>
            </a:extLst>
          </p:cNvPr>
          <p:cNvSpPr/>
          <p:nvPr userDrawn="1"/>
        </p:nvSpPr>
        <p:spPr>
          <a:xfrm>
            <a:off x="282702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7180BB-24A0-AE41-E3CF-4163A44EB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9200" y="759937"/>
            <a:ext cx="7391400" cy="2941637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>
              <a:defRPr sz="4400">
                <a:solidFill>
                  <a:schemeClr val="bg1"/>
                </a:solidFill>
                <a:latin typeface="+mj-lt"/>
              </a:defRPr>
            </a:lvl2pPr>
            <a:lvl3pPr>
              <a:defRPr sz="4000">
                <a:solidFill>
                  <a:schemeClr val="bg1"/>
                </a:solidFill>
                <a:latin typeface="+mj-lt"/>
              </a:defRPr>
            </a:lvl3pPr>
            <a:lvl4pPr>
              <a:defRPr sz="3600">
                <a:solidFill>
                  <a:schemeClr val="bg1"/>
                </a:solidFill>
                <a:latin typeface="+mj-lt"/>
              </a:defRPr>
            </a:lvl4pPr>
            <a:lvl5pPr>
              <a:defRPr sz="3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Z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4CD09-A226-66A4-D0B6-98CDBCA9DDBC}"/>
              </a:ext>
            </a:extLst>
          </p:cNvPr>
          <p:cNvCxnSpPr/>
          <p:nvPr userDrawn="1"/>
        </p:nvCxnSpPr>
        <p:spPr>
          <a:xfrm>
            <a:off x="609600" y="639432"/>
            <a:ext cx="0" cy="18903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6C0FCE06-49E9-C32C-E467-2DB15DC6C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295" y="4779440"/>
            <a:ext cx="1327785" cy="1576910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5821D6A-5681-F190-BD3F-666F06999E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18225" y="639763"/>
            <a:ext cx="5616575" cy="6218237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1573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04272-4DB3-288B-21F9-DEE67106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8DD0D-4CBB-F39E-9A9B-F0F1082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46FA6-137F-1D2F-5E70-12E74040FE17}"/>
              </a:ext>
            </a:extLst>
          </p:cNvPr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3200400" y="0"/>
            <a:ext cx="3200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A9C1F7-B70A-1F2E-78BF-A1B3E3FF6D9A}"/>
              </a:ext>
            </a:extLst>
          </p:cNvPr>
          <p:cNvSpPr/>
          <p:nvPr userDrawn="1"/>
        </p:nvSpPr>
        <p:spPr>
          <a:xfrm>
            <a:off x="282702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352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27F6E-68FB-C893-931C-A2A109602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3" t="15491" b="15491"/>
          <a:stretch/>
        </p:blipFill>
        <p:spPr>
          <a:xfrm>
            <a:off x="-104538" y="0"/>
            <a:ext cx="5791200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876"/>
            <a:ext cx="4937760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65201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205A93-7F11-0976-C4A0-70026DD8E572}"/>
              </a:ext>
            </a:extLst>
          </p:cNvPr>
          <p:cNvSpPr/>
          <p:nvPr userDrawn="1"/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27F6E-68FB-C893-931C-A2A109602E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3" t="15491" b="15491"/>
          <a:stretch/>
        </p:blipFill>
        <p:spPr>
          <a:xfrm>
            <a:off x="-104538" y="0"/>
            <a:ext cx="5791200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F4471A-C296-0823-504B-AA54C1E8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876"/>
            <a:ext cx="4937760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08768-5AAE-1124-600D-CF4D7BB7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FDFEF-3ED1-F788-90E6-7CEBFD5733D6}"/>
              </a:ext>
            </a:extLst>
          </p:cNvPr>
          <p:cNvSpPr/>
          <p:nvPr userDrawn="1"/>
        </p:nvSpPr>
        <p:spPr>
          <a:xfrm>
            <a:off x="6400800" y="0"/>
            <a:ext cx="5791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93589C7-D9A6-8850-43AC-1760A5310F2D}"/>
              </a:ext>
            </a:extLst>
          </p:cNvPr>
          <p:cNvSpPr/>
          <p:nvPr userDrawn="1"/>
        </p:nvSpPr>
        <p:spPr>
          <a:xfrm>
            <a:off x="6019800" y="2529812"/>
            <a:ext cx="655320" cy="3489064"/>
          </a:xfrm>
          <a:prstGeom prst="rightBrace">
            <a:avLst>
              <a:gd name="adj1" fmla="val 136005"/>
              <a:gd name="adj2" fmla="val 490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95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EF3529-39E0-8463-443F-C5C636898D8D}"/>
              </a:ext>
            </a:extLst>
          </p:cNvPr>
          <p:cNvSpPr/>
          <p:nvPr userDrawn="1"/>
        </p:nvSpPr>
        <p:spPr>
          <a:xfrm>
            <a:off x="0" y="1"/>
            <a:ext cx="12192000" cy="6880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0A8A194-8C25-A2F8-D8E4-809D2DC46F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5556"/>
          <a:stretch/>
        </p:blipFill>
        <p:spPr>
          <a:xfrm>
            <a:off x="5352689" y="15241"/>
            <a:ext cx="6829864" cy="68808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8C9C-E4CA-A0C2-BF84-CC7596B5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39775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A4A866-6991-C6DB-63B2-89D87C81C4CA}"/>
              </a:ext>
            </a:extLst>
          </p:cNvPr>
          <p:cNvSpPr/>
          <p:nvPr userDrawn="1"/>
        </p:nvSpPr>
        <p:spPr>
          <a:xfrm>
            <a:off x="0" y="0"/>
            <a:ext cx="5289630" cy="44099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75CE5-8A00-5D82-748F-46F3EE013F32}"/>
              </a:ext>
            </a:extLst>
          </p:cNvPr>
          <p:cNvSpPr/>
          <p:nvPr userDrawn="1"/>
        </p:nvSpPr>
        <p:spPr>
          <a:xfrm>
            <a:off x="0" y="4409954"/>
            <a:ext cx="5289630" cy="244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8045D3-AC78-47A3-4350-79D7A9F836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550" y="0"/>
            <a:ext cx="6902450" cy="6858000"/>
          </a:xfrm>
        </p:spPr>
        <p:txBody>
          <a:bodyPr/>
          <a:lstStyle/>
          <a:p>
            <a:endParaRPr lang="en-Z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318BD5-A4D5-F903-5134-BFA707301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186"/>
          <a:stretch/>
        </p:blipFill>
        <p:spPr>
          <a:xfrm>
            <a:off x="11285221" y="236440"/>
            <a:ext cx="494424" cy="63668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BD30D4-1D98-51FE-3FF8-2FBA3409EC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524" y="873125"/>
            <a:ext cx="7224395" cy="278447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  <a:lvl2pPr>
              <a:defRPr sz="54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400">
                <a:latin typeface="+mj-lt"/>
              </a:defRPr>
            </a:lvl4pPr>
            <a:lvl5pPr>
              <a:defRPr sz="4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60D0A-B49B-4A0E-BCC8-EDFBAEB246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7525" y="5089525"/>
            <a:ext cx="4054475" cy="12049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837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215AD-7353-6FBF-BFE9-39CBFE49C9D3}"/>
              </a:ext>
            </a:extLst>
          </p:cNvPr>
          <p:cNvSpPr/>
          <p:nvPr userDrawn="1"/>
        </p:nvSpPr>
        <p:spPr>
          <a:xfrm>
            <a:off x="0" y="0"/>
            <a:ext cx="12192000" cy="1238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395F87C-D889-E81B-F7F8-0D19CCA5CA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3702" y="-1"/>
            <a:ext cx="1858298" cy="12388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289552-338F-C010-768D-0D279548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35" y="345370"/>
            <a:ext cx="8616979" cy="684000"/>
          </a:xfrm>
        </p:spPr>
        <p:txBody>
          <a:bodyPr lIns="0" tIns="0" rIns="0" bIns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CF1D06-20E6-0BD1-8963-A36732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0635" y="6165602"/>
            <a:ext cx="4114800" cy="402838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ZA"/>
              <a:t>eduvos.com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1B2F4197-06CD-A4DE-DF14-5BED459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7558" y="6165602"/>
            <a:ext cx="738505" cy="365125"/>
          </a:xfrm>
        </p:spPr>
        <p:txBody>
          <a:bodyPr rIns="0"/>
          <a:lstStyle/>
          <a:p>
            <a:fld id="{C45CFD10-50C9-47C7-9308-AA126F3F89FE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36988-02BD-DCE4-CA73-61F655A55F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0186"/>
          <a:stretch/>
        </p:blipFill>
        <p:spPr>
          <a:xfrm>
            <a:off x="630146" y="236440"/>
            <a:ext cx="494424" cy="63668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AF9ABA7-79CB-F9DA-B066-A164C732F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0635" y="1621546"/>
            <a:ext cx="9426923" cy="4038986"/>
          </a:xfrm>
        </p:spPr>
        <p:txBody>
          <a:bodyPr/>
          <a:lstStyle>
            <a:lvl2pPr marL="541338" indent="-342900">
              <a:buFont typeface="Arial" panose="020B0604020202020204" pitchFamily="34" charset="0"/>
              <a:buChar char="•"/>
              <a:defRPr/>
            </a:lvl2pPr>
            <a:lvl3pPr marL="895350" indent="-342900">
              <a:buFont typeface="Wingdings" panose="05000000000000000000" pitchFamily="2" charset="2"/>
              <a:buChar char="§"/>
              <a:defRPr/>
            </a:lvl3pPr>
            <a:lvl4pPr marL="1258888" indent="-342900">
              <a:buFont typeface="Courier New" panose="02070309020205020404" pitchFamily="49" charset="0"/>
              <a:buChar char="o"/>
              <a:defRPr/>
            </a:lvl4pPr>
            <a:lvl5pPr marL="1258888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65F46-A884-065C-FF51-5A15A9F869B2}"/>
              </a:ext>
            </a:extLst>
          </p:cNvPr>
          <p:cNvGrpSpPr/>
          <p:nvPr userDrawn="1"/>
        </p:nvGrpSpPr>
        <p:grpSpPr>
          <a:xfrm>
            <a:off x="-228000" y="6613460"/>
            <a:ext cx="12420000" cy="256116"/>
            <a:chOff x="1934840" y="6601883"/>
            <a:chExt cx="12092580" cy="2450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0F151D-A9F5-978E-FD3B-B1698EEE1AB9}"/>
                </a:ext>
              </a:extLst>
            </p:cNvPr>
            <p:cNvSpPr/>
            <p:nvPr/>
          </p:nvSpPr>
          <p:spPr>
            <a:xfrm>
              <a:off x="1934840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E6E6E6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FBBF60-DA6D-E3A3-9620-B5304FA8FECF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243278 w 243278"/>
                <a:gd name="connsiteY0" fmla="*/ 0 h 243278"/>
                <a:gd name="connsiteX1" fmla="*/ 0 w 243278"/>
                <a:gd name="connsiteY1" fmla="*/ 0 h 243278"/>
                <a:gd name="connsiteX2" fmla="*/ 0 w 243278"/>
                <a:gd name="connsiteY2" fmla="*/ 243278 h 243278"/>
                <a:gd name="connsiteX3" fmla="*/ 243278 w 243278"/>
                <a:gd name="connsiteY3" fmla="*/ 243278 h 243278"/>
                <a:gd name="connsiteX4" fmla="*/ 243278 w 243278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8" h="243278">
                  <a:moveTo>
                    <a:pt x="243278" y="0"/>
                  </a:moveTo>
                  <a:lnTo>
                    <a:pt x="0" y="0"/>
                  </a:lnTo>
                  <a:lnTo>
                    <a:pt x="0" y="243278"/>
                  </a:lnTo>
                  <a:lnTo>
                    <a:pt x="243278" y="243278"/>
                  </a:lnTo>
                  <a:lnTo>
                    <a:pt x="243278" y="0"/>
                  </a:lnTo>
                  <a:close/>
                </a:path>
              </a:pathLst>
            </a:custGeom>
            <a:solidFill>
              <a:srgbClr val="CFAD8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1ABB92-4C00-DAF3-5C30-4A315A498BD5}"/>
                </a:ext>
              </a:extLst>
            </p:cNvPr>
            <p:cNvSpPr/>
            <p:nvPr/>
          </p:nvSpPr>
          <p:spPr>
            <a:xfrm>
              <a:off x="2176665" y="6605083"/>
              <a:ext cx="241878" cy="241879"/>
            </a:xfrm>
            <a:custGeom>
              <a:avLst/>
              <a:gdLst>
                <a:gd name="connsiteX0" fmla="*/ 0 w 243278"/>
                <a:gd name="connsiteY0" fmla="*/ 243251 h 243278"/>
                <a:gd name="connsiteX1" fmla="*/ 243278 w 243278"/>
                <a:gd name="connsiteY1" fmla="*/ 0 h 243278"/>
                <a:gd name="connsiteX2" fmla="*/ 0 w 243278"/>
                <a:gd name="connsiteY2" fmla="*/ 0 h 243278"/>
                <a:gd name="connsiteX3" fmla="*/ 0 w 243278"/>
                <a:gd name="connsiteY3" fmla="*/ 243278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78" h="243278">
                  <a:moveTo>
                    <a:pt x="0" y="243251"/>
                  </a:moveTo>
                  <a:lnTo>
                    <a:pt x="243278" y="0"/>
                  </a:lnTo>
                  <a:lnTo>
                    <a:pt x="0" y="0"/>
                  </a:lnTo>
                  <a:lnTo>
                    <a:pt x="0" y="243278"/>
                  </a:lnTo>
                  <a:close/>
                </a:path>
              </a:pathLst>
            </a:custGeom>
            <a:solidFill>
              <a:srgbClr val="000000"/>
            </a:solidFill>
            <a:ln w="26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1FAA0BA-6334-194F-EEF0-712D75E1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2418544" y="6601886"/>
              <a:ext cx="2902219" cy="24453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3122096-C3FC-CA9A-5063-E2C47C7E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20763" y="6601885"/>
              <a:ext cx="2902219" cy="24453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FB5C521-FA2B-6E8A-9A3E-28ECB0B3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2981" y="6601884"/>
              <a:ext cx="2902219" cy="2445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AC637B3-679D-1968-077A-5B34D352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25201" y="6601883"/>
              <a:ext cx="2902219" cy="244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824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orient="horz" pos="550">
          <p15:clr>
            <a:srgbClr val="FBAE40"/>
          </p15:clr>
        </p15:guide>
        <p15:guide id="3" pos="2502">
          <p15:clr>
            <a:srgbClr val="FBAE40"/>
          </p15:clr>
        </p15:guide>
        <p15:guide id="4" pos="2706">
          <p15:clr>
            <a:srgbClr val="FBAE40"/>
          </p15:clr>
        </p15:guide>
        <p15:guide id="5" pos="4974">
          <p15:clr>
            <a:srgbClr val="FBAE40"/>
          </p15:clr>
        </p15:guide>
        <p15:guide id="6" pos="5178">
          <p15:clr>
            <a:srgbClr val="FBAE40"/>
          </p15:clr>
        </p15:guide>
        <p15:guide id="7" orient="horz" pos="3884">
          <p15:clr>
            <a:srgbClr val="FBAE40"/>
          </p15:clr>
        </p15:guide>
        <p15:guide id="8" orient="horz" pos="4133">
          <p15:clr>
            <a:srgbClr val="FBAE40"/>
          </p15:clr>
        </p15:guide>
        <p15:guide id="9" orient="horz" pos="3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491CB-0E59-0580-2119-5498C9A20F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4926" y="0"/>
            <a:ext cx="4787847" cy="6858000"/>
          </a:xfrm>
        </p:spPr>
        <p:txBody>
          <a:bodyPr/>
          <a:lstStyle/>
          <a:p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B5637-C73F-A33C-69D9-80BB032709D2}"/>
              </a:ext>
            </a:extLst>
          </p:cNvPr>
          <p:cNvSpPr/>
          <p:nvPr userDrawn="1"/>
        </p:nvSpPr>
        <p:spPr>
          <a:xfrm>
            <a:off x="-1" y="0"/>
            <a:ext cx="51142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grpSp>
        <p:nvGrpSpPr>
          <p:cNvPr id="13" name="Graphic 10">
            <a:extLst>
              <a:ext uri="{FF2B5EF4-FFF2-40B4-BE49-F238E27FC236}">
                <a16:creationId xmlns:a16="http://schemas.microsoft.com/office/drawing/2014/main" id="{107C579C-5ED4-B0F7-EB5B-B307FC432A38}"/>
              </a:ext>
            </a:extLst>
          </p:cNvPr>
          <p:cNvGrpSpPr/>
          <p:nvPr userDrawn="1"/>
        </p:nvGrpSpPr>
        <p:grpSpPr>
          <a:xfrm>
            <a:off x="9903437" y="4571150"/>
            <a:ext cx="2288564" cy="2288564"/>
            <a:chOff x="9659449" y="4405026"/>
            <a:chExt cx="2454687" cy="245468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FB27C5-9EDE-AE39-272F-0572C15BE9DC}"/>
                </a:ext>
              </a:extLst>
            </p:cNvPr>
            <p:cNvSpPr/>
            <p:nvPr/>
          </p:nvSpPr>
          <p:spPr>
            <a:xfrm rot="10800000">
              <a:off x="9659449" y="4405121"/>
              <a:ext cx="2454592" cy="2454592"/>
            </a:xfrm>
            <a:custGeom>
              <a:avLst/>
              <a:gdLst>
                <a:gd name="connsiteX0" fmla="*/ 0 w 2454592"/>
                <a:gd name="connsiteY0" fmla="*/ 0 h 2454592"/>
                <a:gd name="connsiteX1" fmla="*/ 2454593 w 2454592"/>
                <a:gd name="connsiteY1" fmla="*/ 0 h 2454592"/>
                <a:gd name="connsiteX2" fmla="*/ 2454593 w 2454592"/>
                <a:gd name="connsiteY2" fmla="*/ 2454593 h 2454592"/>
                <a:gd name="connsiteX3" fmla="*/ 0 w 2454592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4592" h="2454592">
                  <a:moveTo>
                    <a:pt x="0" y="0"/>
                  </a:moveTo>
                  <a:lnTo>
                    <a:pt x="2454593" y="0"/>
                  </a:lnTo>
                  <a:lnTo>
                    <a:pt x="2454593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4F4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grpSp>
          <p:nvGrpSpPr>
            <p:cNvPr id="15" name="Graphic 10">
              <a:extLst>
                <a:ext uri="{FF2B5EF4-FFF2-40B4-BE49-F238E27FC236}">
                  <a16:creationId xmlns:a16="http://schemas.microsoft.com/office/drawing/2014/main" id="{472DE2D7-1AAC-739C-2D8F-DC8581E99D4C}"/>
                </a:ext>
              </a:extLst>
            </p:cNvPr>
            <p:cNvGrpSpPr/>
            <p:nvPr/>
          </p:nvGrpSpPr>
          <p:grpSpPr>
            <a:xfrm>
              <a:off x="9659449" y="4405026"/>
              <a:ext cx="2454687" cy="2454687"/>
              <a:chOff x="9659449" y="4405026"/>
              <a:chExt cx="2454687" cy="2454687"/>
            </a:xfrm>
            <a:solidFill>
              <a:srgbClr val="00854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4B07176-7E9D-16F1-2B8D-CC1DF8A28C9B}"/>
                  </a:ext>
                </a:extLst>
              </p:cNvPr>
              <p:cNvSpPr/>
              <p:nvPr/>
            </p:nvSpPr>
            <p:spPr>
              <a:xfrm>
                <a:off x="9659449" y="4405122"/>
                <a:ext cx="2454592" cy="2454592"/>
              </a:xfrm>
              <a:custGeom>
                <a:avLst/>
                <a:gdLst>
                  <a:gd name="connsiteX0" fmla="*/ 66389 w 2454592"/>
                  <a:gd name="connsiteY0" fmla="*/ 0 h 2454592"/>
                  <a:gd name="connsiteX1" fmla="*/ 0 w 2454592"/>
                  <a:gd name="connsiteY1" fmla="*/ 0 h 2454592"/>
                  <a:gd name="connsiteX2" fmla="*/ 2454593 w 2454592"/>
                  <a:gd name="connsiteY2" fmla="*/ 2454592 h 2454592"/>
                  <a:gd name="connsiteX3" fmla="*/ 2454593 w 2454592"/>
                  <a:gd name="connsiteY3" fmla="*/ 2388203 h 2454592"/>
                  <a:gd name="connsiteX4" fmla="*/ 66389 w 2454592"/>
                  <a:gd name="connsiteY4" fmla="*/ 0 h 245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592" h="2454592">
                    <a:moveTo>
                      <a:pt x="66389" y="0"/>
                    </a:moveTo>
                    <a:lnTo>
                      <a:pt x="0" y="0"/>
                    </a:lnTo>
                    <a:cubicBezTo>
                      <a:pt x="0" y="1353502"/>
                      <a:pt x="1101185" y="2454592"/>
                      <a:pt x="2454593" y="2454592"/>
                    </a:cubicBezTo>
                    <a:lnTo>
                      <a:pt x="2454593" y="2388203"/>
                    </a:lnTo>
                    <a:cubicBezTo>
                      <a:pt x="1137761" y="2388203"/>
                      <a:pt x="66389" y="1316831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3F01FCE-1B24-DE78-33CA-92B1C62B7B36}"/>
                  </a:ext>
                </a:extLst>
              </p:cNvPr>
              <p:cNvSpPr/>
              <p:nvPr/>
            </p:nvSpPr>
            <p:spPr>
              <a:xfrm>
                <a:off x="10261619" y="4405122"/>
                <a:ext cx="1852517" cy="1852517"/>
              </a:xfrm>
              <a:custGeom>
                <a:avLst/>
                <a:gdLst>
                  <a:gd name="connsiteX0" fmla="*/ 66389 w 1852517"/>
                  <a:gd name="connsiteY0" fmla="*/ 0 h 1852517"/>
                  <a:gd name="connsiteX1" fmla="*/ 0 w 1852517"/>
                  <a:gd name="connsiteY1" fmla="*/ 0 h 1852517"/>
                  <a:gd name="connsiteX2" fmla="*/ 1852517 w 1852517"/>
                  <a:gd name="connsiteY2" fmla="*/ 1852517 h 1852517"/>
                  <a:gd name="connsiteX3" fmla="*/ 1852517 w 1852517"/>
                  <a:gd name="connsiteY3" fmla="*/ 1786128 h 1852517"/>
                  <a:gd name="connsiteX4" fmla="*/ 66389 w 1852517"/>
                  <a:gd name="connsiteY4" fmla="*/ 0 h 185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517" h="1852517">
                    <a:moveTo>
                      <a:pt x="66389" y="0"/>
                    </a:moveTo>
                    <a:lnTo>
                      <a:pt x="0" y="0"/>
                    </a:lnTo>
                    <a:cubicBezTo>
                      <a:pt x="0" y="1021461"/>
                      <a:pt x="831056" y="1852517"/>
                      <a:pt x="1852517" y="1852517"/>
                    </a:cubicBezTo>
                    <a:lnTo>
                      <a:pt x="1852517" y="1786128"/>
                    </a:lnTo>
                    <a:cubicBezTo>
                      <a:pt x="867632" y="1786128"/>
                      <a:pt x="66389" y="984885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2AD930C-3F2A-8255-86D8-B91438571957}"/>
                  </a:ext>
                </a:extLst>
              </p:cNvPr>
              <p:cNvSpPr/>
              <p:nvPr/>
            </p:nvSpPr>
            <p:spPr>
              <a:xfrm>
                <a:off x="10870171" y="4405026"/>
                <a:ext cx="1243869" cy="1243965"/>
              </a:xfrm>
              <a:custGeom>
                <a:avLst/>
                <a:gdLst>
                  <a:gd name="connsiteX0" fmla="*/ 66389 w 1243869"/>
                  <a:gd name="connsiteY0" fmla="*/ 95 h 1243965"/>
                  <a:gd name="connsiteX1" fmla="*/ 0 w 1243869"/>
                  <a:gd name="connsiteY1" fmla="*/ 95 h 1243965"/>
                  <a:gd name="connsiteX2" fmla="*/ 1243870 w 1243869"/>
                  <a:gd name="connsiteY2" fmla="*/ 1243965 h 1243965"/>
                  <a:gd name="connsiteX3" fmla="*/ 1243870 w 1243869"/>
                  <a:gd name="connsiteY3" fmla="*/ 1177576 h 1243965"/>
                  <a:gd name="connsiteX4" fmla="*/ 66389 w 1243869"/>
                  <a:gd name="connsiteY4" fmla="*/ 0 h 124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69" h="1243965">
                    <a:moveTo>
                      <a:pt x="66389" y="95"/>
                    </a:moveTo>
                    <a:lnTo>
                      <a:pt x="0" y="95"/>
                    </a:lnTo>
                    <a:cubicBezTo>
                      <a:pt x="0" y="685990"/>
                      <a:pt x="557975" y="1243965"/>
                      <a:pt x="1243870" y="1243965"/>
                    </a:cubicBezTo>
                    <a:lnTo>
                      <a:pt x="1243870" y="1177576"/>
                    </a:lnTo>
                    <a:cubicBezTo>
                      <a:pt x="594551" y="1177576"/>
                      <a:pt x="66389" y="649319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B8F766C-F083-3050-72BA-01090E1F8187}"/>
                  </a:ext>
                </a:extLst>
              </p:cNvPr>
              <p:cNvSpPr/>
              <p:nvPr/>
            </p:nvSpPr>
            <p:spPr>
              <a:xfrm>
                <a:off x="11396808" y="4405122"/>
                <a:ext cx="717232" cy="717232"/>
              </a:xfrm>
              <a:custGeom>
                <a:avLst/>
                <a:gdLst>
                  <a:gd name="connsiteX0" fmla="*/ 66389 w 717232"/>
                  <a:gd name="connsiteY0" fmla="*/ 0 h 717232"/>
                  <a:gd name="connsiteX1" fmla="*/ 0 w 717232"/>
                  <a:gd name="connsiteY1" fmla="*/ 0 h 717232"/>
                  <a:gd name="connsiteX2" fmla="*/ 717233 w 717232"/>
                  <a:gd name="connsiteY2" fmla="*/ 717232 h 717232"/>
                  <a:gd name="connsiteX3" fmla="*/ 717233 w 717232"/>
                  <a:gd name="connsiteY3" fmla="*/ 650843 h 717232"/>
                  <a:gd name="connsiteX4" fmla="*/ 66389 w 717232"/>
                  <a:gd name="connsiteY4" fmla="*/ 0 h 7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7232" h="717232">
                    <a:moveTo>
                      <a:pt x="66389" y="0"/>
                    </a:moveTo>
                    <a:lnTo>
                      <a:pt x="0" y="0"/>
                    </a:lnTo>
                    <a:cubicBezTo>
                      <a:pt x="0" y="395478"/>
                      <a:pt x="321755" y="717232"/>
                      <a:pt x="717233" y="717232"/>
                    </a:cubicBezTo>
                    <a:lnTo>
                      <a:pt x="717233" y="650843"/>
                    </a:lnTo>
                    <a:cubicBezTo>
                      <a:pt x="358331" y="650843"/>
                      <a:pt x="66389" y="358902"/>
                      <a:pt x="6638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sz="2400"/>
              </a:p>
            </p:txBody>
          </p:sp>
        </p:grpSp>
      </p:grpSp>
      <p:grpSp>
        <p:nvGrpSpPr>
          <p:cNvPr id="20" name="Graphic 10">
            <a:extLst>
              <a:ext uri="{FF2B5EF4-FFF2-40B4-BE49-F238E27FC236}">
                <a16:creationId xmlns:a16="http://schemas.microsoft.com/office/drawing/2014/main" id="{5E98ADCC-7CF7-B0AB-A1BE-895F56745DAF}"/>
              </a:ext>
            </a:extLst>
          </p:cNvPr>
          <p:cNvGrpSpPr/>
          <p:nvPr userDrawn="1"/>
        </p:nvGrpSpPr>
        <p:grpSpPr>
          <a:xfrm>
            <a:off x="9903525" y="2284717"/>
            <a:ext cx="2288475" cy="2288476"/>
            <a:chOff x="9659449" y="1952625"/>
            <a:chExt cx="2454592" cy="245459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5C3639-5873-CC2E-198E-73AF45ED827B}"/>
                </a:ext>
              </a:extLst>
            </p:cNvPr>
            <p:cNvSpPr/>
            <p:nvPr/>
          </p:nvSpPr>
          <p:spPr>
            <a:xfrm>
              <a:off x="9659449" y="1952625"/>
              <a:ext cx="2454592" cy="2454592"/>
            </a:xfrm>
            <a:custGeom>
              <a:avLst/>
              <a:gdLst>
                <a:gd name="connsiteX0" fmla="*/ 0 w 2454592"/>
                <a:gd name="connsiteY0" fmla="*/ 0 h 2454592"/>
                <a:gd name="connsiteX1" fmla="*/ 2454593 w 2454592"/>
                <a:gd name="connsiteY1" fmla="*/ 0 h 2454592"/>
                <a:gd name="connsiteX2" fmla="*/ 2454593 w 2454592"/>
                <a:gd name="connsiteY2" fmla="*/ 2454593 h 2454592"/>
                <a:gd name="connsiteX3" fmla="*/ 0 w 2454592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4592" h="2454592">
                  <a:moveTo>
                    <a:pt x="0" y="0"/>
                  </a:moveTo>
                  <a:lnTo>
                    <a:pt x="2454593" y="0"/>
                  </a:lnTo>
                  <a:lnTo>
                    <a:pt x="2454593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7439517-A531-5FE9-147E-6FB0B5568723}"/>
                </a:ext>
              </a:extLst>
            </p:cNvPr>
            <p:cNvSpPr/>
            <p:nvPr/>
          </p:nvSpPr>
          <p:spPr>
            <a:xfrm rot="10800000">
              <a:off x="11396809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0E94773-89CB-7DDB-AD73-B3EA63C0364F}"/>
                </a:ext>
              </a:extLst>
            </p:cNvPr>
            <p:cNvSpPr/>
            <p:nvPr/>
          </p:nvSpPr>
          <p:spPr>
            <a:xfrm rot="10800000">
              <a:off x="10870171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1607AB-084A-B478-2A58-73C2A9863386}"/>
                </a:ext>
              </a:extLst>
            </p:cNvPr>
            <p:cNvSpPr/>
            <p:nvPr/>
          </p:nvSpPr>
          <p:spPr>
            <a:xfrm rot="10800000">
              <a:off x="10264858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B75D5F-BDAB-8B8A-EB3B-DDB4A1634A17}"/>
                </a:ext>
              </a:extLst>
            </p:cNvPr>
            <p:cNvSpPr/>
            <p:nvPr/>
          </p:nvSpPr>
          <p:spPr>
            <a:xfrm rot="10800000">
              <a:off x="9659449" y="1952625"/>
              <a:ext cx="66389" cy="2454592"/>
            </a:xfrm>
            <a:custGeom>
              <a:avLst/>
              <a:gdLst>
                <a:gd name="connsiteX0" fmla="*/ 0 w 66389"/>
                <a:gd name="connsiteY0" fmla="*/ 0 h 2454592"/>
                <a:gd name="connsiteX1" fmla="*/ 66389 w 66389"/>
                <a:gd name="connsiteY1" fmla="*/ 0 h 2454592"/>
                <a:gd name="connsiteX2" fmla="*/ 66389 w 66389"/>
                <a:gd name="connsiteY2" fmla="*/ 2454593 h 2454592"/>
                <a:gd name="connsiteX3" fmla="*/ 0 w 66389"/>
                <a:gd name="connsiteY3" fmla="*/ 2454593 h 245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2454592">
                  <a:moveTo>
                    <a:pt x="0" y="0"/>
                  </a:moveTo>
                  <a:lnTo>
                    <a:pt x="66389" y="0"/>
                  </a:lnTo>
                  <a:lnTo>
                    <a:pt x="66389" y="2454593"/>
                  </a:lnTo>
                  <a:lnTo>
                    <a:pt x="0" y="24545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AFC1E3-8044-9EC8-17BA-0F7D843A0355}"/>
              </a:ext>
            </a:extLst>
          </p:cNvPr>
          <p:cNvSpPr/>
          <p:nvPr userDrawn="1"/>
        </p:nvSpPr>
        <p:spPr>
          <a:xfrm rot="10800000">
            <a:off x="9903525" y="0"/>
            <a:ext cx="2288476" cy="2288477"/>
          </a:xfrm>
          <a:custGeom>
            <a:avLst/>
            <a:gdLst>
              <a:gd name="connsiteX0" fmla="*/ 0 w 4907089"/>
              <a:gd name="connsiteY0" fmla="*/ 0 h 4907089"/>
              <a:gd name="connsiteX1" fmla="*/ 4907090 w 4907089"/>
              <a:gd name="connsiteY1" fmla="*/ 0 h 4907089"/>
              <a:gd name="connsiteX2" fmla="*/ 4907090 w 4907089"/>
              <a:gd name="connsiteY2" fmla="*/ 4907090 h 4907089"/>
              <a:gd name="connsiteX3" fmla="*/ 0 w 4907089"/>
              <a:gd name="connsiteY3" fmla="*/ 4907090 h 490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7089" h="4907089">
                <a:moveTo>
                  <a:pt x="0" y="0"/>
                </a:moveTo>
                <a:lnTo>
                  <a:pt x="4907090" y="0"/>
                </a:lnTo>
                <a:lnTo>
                  <a:pt x="4907090" y="4907090"/>
                </a:lnTo>
                <a:lnTo>
                  <a:pt x="0" y="490709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sz="2400"/>
          </a:p>
        </p:txBody>
      </p:sp>
      <p:grpSp>
        <p:nvGrpSpPr>
          <p:cNvPr id="28" name="Graphic 10">
            <a:extLst>
              <a:ext uri="{FF2B5EF4-FFF2-40B4-BE49-F238E27FC236}">
                <a16:creationId xmlns:a16="http://schemas.microsoft.com/office/drawing/2014/main" id="{A3D50B3D-C2D8-A3BE-5782-71DE5FF954C3}"/>
              </a:ext>
            </a:extLst>
          </p:cNvPr>
          <p:cNvGrpSpPr/>
          <p:nvPr userDrawn="1"/>
        </p:nvGrpSpPr>
        <p:grpSpPr>
          <a:xfrm>
            <a:off x="9903481" y="0"/>
            <a:ext cx="2288476" cy="2288477"/>
            <a:chOff x="12114041" y="1952625"/>
            <a:chExt cx="4907089" cy="4907089"/>
          </a:xfrm>
          <a:solidFill>
            <a:schemeClr val="accent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B5AAC01-B805-E7EB-D79E-55BF28E215A7}"/>
                </a:ext>
              </a:extLst>
            </p:cNvPr>
            <p:cNvSpPr/>
            <p:nvPr/>
          </p:nvSpPr>
          <p:spPr>
            <a:xfrm>
              <a:off x="15949377" y="5787008"/>
              <a:ext cx="1071753" cy="1072705"/>
            </a:xfrm>
            <a:custGeom>
              <a:avLst/>
              <a:gdLst>
                <a:gd name="connsiteX0" fmla="*/ 953 w 1071753"/>
                <a:gd name="connsiteY0" fmla="*/ 1072706 h 1072705"/>
                <a:gd name="connsiteX1" fmla="*/ 503777 w 1071753"/>
                <a:gd name="connsiteY1" fmla="*/ 1072706 h 1072705"/>
                <a:gd name="connsiteX2" fmla="*/ 1071753 w 1071753"/>
                <a:gd name="connsiteY2" fmla="*/ 504730 h 1072705"/>
                <a:gd name="connsiteX3" fmla="*/ 1071753 w 1071753"/>
                <a:gd name="connsiteY3" fmla="*/ 0 h 1072705"/>
                <a:gd name="connsiteX4" fmla="*/ 0 w 1071753"/>
                <a:gd name="connsiteY4" fmla="*/ 1071849 h 1072705"/>
                <a:gd name="connsiteX5" fmla="*/ 953 w 1071753"/>
                <a:gd name="connsiteY5" fmla="*/ 1072706 h 107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753" h="1072705">
                  <a:moveTo>
                    <a:pt x="953" y="1072706"/>
                  </a:moveTo>
                  <a:lnTo>
                    <a:pt x="503777" y="1072706"/>
                  </a:lnTo>
                  <a:lnTo>
                    <a:pt x="1071753" y="504730"/>
                  </a:lnTo>
                  <a:lnTo>
                    <a:pt x="1071753" y="0"/>
                  </a:lnTo>
                  <a:lnTo>
                    <a:pt x="0" y="1071849"/>
                  </a:lnTo>
                  <a:lnTo>
                    <a:pt x="953" y="10727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345E4E-E6D6-4873-20AF-D610926F3A2E}"/>
                </a:ext>
              </a:extLst>
            </p:cNvPr>
            <p:cNvSpPr/>
            <p:nvPr/>
          </p:nvSpPr>
          <p:spPr>
            <a:xfrm>
              <a:off x="14579587" y="4417218"/>
              <a:ext cx="2441543" cy="2442495"/>
            </a:xfrm>
            <a:custGeom>
              <a:avLst/>
              <a:gdLst>
                <a:gd name="connsiteX0" fmla="*/ 858 w 2441543"/>
                <a:gd name="connsiteY0" fmla="*/ 2442496 h 2442495"/>
                <a:gd name="connsiteX1" fmla="*/ 503777 w 2441543"/>
                <a:gd name="connsiteY1" fmla="*/ 2442496 h 2442495"/>
                <a:gd name="connsiteX2" fmla="*/ 2441544 w 2441543"/>
                <a:gd name="connsiteY2" fmla="*/ 504635 h 2442495"/>
                <a:gd name="connsiteX3" fmla="*/ 2441544 w 2441543"/>
                <a:gd name="connsiteY3" fmla="*/ 0 h 2442495"/>
                <a:gd name="connsiteX4" fmla="*/ 0 w 2441543"/>
                <a:gd name="connsiteY4" fmla="*/ 2441639 h 2442495"/>
                <a:gd name="connsiteX5" fmla="*/ 858 w 2441543"/>
                <a:gd name="connsiteY5" fmla="*/ 2442496 h 244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1543" h="2442495">
                  <a:moveTo>
                    <a:pt x="858" y="2442496"/>
                  </a:moveTo>
                  <a:lnTo>
                    <a:pt x="503777" y="2442496"/>
                  </a:lnTo>
                  <a:lnTo>
                    <a:pt x="2441544" y="504635"/>
                  </a:lnTo>
                  <a:lnTo>
                    <a:pt x="2441544" y="0"/>
                  </a:lnTo>
                  <a:lnTo>
                    <a:pt x="0" y="2441639"/>
                  </a:lnTo>
                  <a:lnTo>
                    <a:pt x="858" y="24424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E30E0A-2925-D13B-C17D-3852DCD7305F}"/>
                </a:ext>
              </a:extLst>
            </p:cNvPr>
            <p:cNvSpPr/>
            <p:nvPr/>
          </p:nvSpPr>
          <p:spPr>
            <a:xfrm>
              <a:off x="13209702" y="3047333"/>
              <a:ext cx="3811428" cy="3812381"/>
            </a:xfrm>
            <a:custGeom>
              <a:avLst/>
              <a:gdLst>
                <a:gd name="connsiteX0" fmla="*/ 952 w 3811428"/>
                <a:gd name="connsiteY0" fmla="*/ 3812381 h 3812381"/>
                <a:gd name="connsiteX1" fmla="*/ 503777 w 3811428"/>
                <a:gd name="connsiteY1" fmla="*/ 3812381 h 3812381"/>
                <a:gd name="connsiteX2" fmla="*/ 3811429 w 3811428"/>
                <a:gd name="connsiteY2" fmla="*/ 504730 h 3812381"/>
                <a:gd name="connsiteX3" fmla="*/ 3811429 w 3811428"/>
                <a:gd name="connsiteY3" fmla="*/ 0 h 3812381"/>
                <a:gd name="connsiteX4" fmla="*/ 0 w 3811428"/>
                <a:gd name="connsiteY4" fmla="*/ 3811524 h 3812381"/>
                <a:gd name="connsiteX5" fmla="*/ 952 w 3811428"/>
                <a:gd name="connsiteY5" fmla="*/ 3812381 h 381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1428" h="3812381">
                  <a:moveTo>
                    <a:pt x="952" y="3812381"/>
                  </a:moveTo>
                  <a:lnTo>
                    <a:pt x="503777" y="3812381"/>
                  </a:lnTo>
                  <a:lnTo>
                    <a:pt x="3811429" y="504730"/>
                  </a:lnTo>
                  <a:lnTo>
                    <a:pt x="3811429" y="0"/>
                  </a:lnTo>
                  <a:lnTo>
                    <a:pt x="0" y="3811524"/>
                  </a:lnTo>
                  <a:lnTo>
                    <a:pt x="952" y="38123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90E7C-0467-5452-FF89-38C193884973}"/>
                </a:ext>
              </a:extLst>
            </p:cNvPr>
            <p:cNvSpPr/>
            <p:nvPr/>
          </p:nvSpPr>
          <p:spPr>
            <a:xfrm>
              <a:off x="12114041" y="1952625"/>
              <a:ext cx="4907089" cy="4907089"/>
            </a:xfrm>
            <a:custGeom>
              <a:avLst/>
              <a:gdLst>
                <a:gd name="connsiteX0" fmla="*/ 0 w 4907089"/>
                <a:gd name="connsiteY0" fmla="*/ 4907090 h 4907089"/>
                <a:gd name="connsiteX1" fmla="*/ 229648 w 4907089"/>
                <a:gd name="connsiteY1" fmla="*/ 4907090 h 4907089"/>
                <a:gd name="connsiteX2" fmla="*/ 4907090 w 4907089"/>
                <a:gd name="connsiteY2" fmla="*/ 229553 h 4907089"/>
                <a:gd name="connsiteX3" fmla="*/ 4907090 w 4907089"/>
                <a:gd name="connsiteY3" fmla="*/ 0 h 4907089"/>
                <a:gd name="connsiteX4" fmla="*/ 4632008 w 4907089"/>
                <a:gd name="connsiteY4" fmla="*/ 0 h 4907089"/>
                <a:gd name="connsiteX5" fmla="*/ 0 w 4907089"/>
                <a:gd name="connsiteY5" fmla="*/ 4632008 h 4907089"/>
                <a:gd name="connsiteX6" fmla="*/ 0 w 4907089"/>
                <a:gd name="connsiteY6" fmla="*/ 4907090 h 490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7089" h="4907089">
                  <a:moveTo>
                    <a:pt x="0" y="4907090"/>
                  </a:moveTo>
                  <a:lnTo>
                    <a:pt x="229648" y="4907090"/>
                  </a:lnTo>
                  <a:lnTo>
                    <a:pt x="4907090" y="229553"/>
                  </a:lnTo>
                  <a:lnTo>
                    <a:pt x="4907090" y="0"/>
                  </a:lnTo>
                  <a:lnTo>
                    <a:pt x="4632008" y="0"/>
                  </a:lnTo>
                  <a:lnTo>
                    <a:pt x="0" y="4632008"/>
                  </a:lnTo>
                  <a:lnTo>
                    <a:pt x="0" y="49070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403D84-03CA-0631-5A53-1C82A599FE7B}"/>
                </a:ext>
              </a:extLst>
            </p:cNvPr>
            <p:cNvSpPr/>
            <p:nvPr/>
          </p:nvSpPr>
          <p:spPr>
            <a:xfrm>
              <a:off x="12114041" y="1952625"/>
              <a:ext cx="3766851" cy="3766851"/>
            </a:xfrm>
            <a:custGeom>
              <a:avLst/>
              <a:gdLst>
                <a:gd name="connsiteX0" fmla="*/ 0 w 3766851"/>
                <a:gd name="connsiteY0" fmla="*/ 3766852 h 3766851"/>
                <a:gd name="connsiteX1" fmla="*/ 3766852 w 3766851"/>
                <a:gd name="connsiteY1" fmla="*/ 0 h 3766851"/>
                <a:gd name="connsiteX2" fmla="*/ 3262217 w 3766851"/>
                <a:gd name="connsiteY2" fmla="*/ 0 h 3766851"/>
                <a:gd name="connsiteX3" fmla="*/ 0 w 3766851"/>
                <a:gd name="connsiteY3" fmla="*/ 3262122 h 3766851"/>
                <a:gd name="connsiteX4" fmla="*/ 0 w 3766851"/>
                <a:gd name="connsiteY4" fmla="*/ 3766852 h 376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6851" h="3766851">
                  <a:moveTo>
                    <a:pt x="0" y="3766852"/>
                  </a:moveTo>
                  <a:lnTo>
                    <a:pt x="3766852" y="0"/>
                  </a:lnTo>
                  <a:lnTo>
                    <a:pt x="3262217" y="0"/>
                  </a:lnTo>
                  <a:lnTo>
                    <a:pt x="0" y="3262122"/>
                  </a:lnTo>
                  <a:lnTo>
                    <a:pt x="0" y="37668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0A6EB0-8B07-CFE8-47B8-0164AEDAEC94}"/>
                </a:ext>
              </a:extLst>
            </p:cNvPr>
            <p:cNvSpPr/>
            <p:nvPr/>
          </p:nvSpPr>
          <p:spPr>
            <a:xfrm>
              <a:off x="12114041" y="1952625"/>
              <a:ext cx="2397061" cy="2396966"/>
            </a:xfrm>
            <a:custGeom>
              <a:avLst/>
              <a:gdLst>
                <a:gd name="connsiteX0" fmla="*/ 0 w 2397061"/>
                <a:gd name="connsiteY0" fmla="*/ 2396966 h 2396966"/>
                <a:gd name="connsiteX1" fmla="*/ 2397061 w 2397061"/>
                <a:gd name="connsiteY1" fmla="*/ 0 h 2396966"/>
                <a:gd name="connsiteX2" fmla="*/ 1892332 w 2397061"/>
                <a:gd name="connsiteY2" fmla="*/ 0 h 2396966"/>
                <a:gd name="connsiteX3" fmla="*/ 0 w 2397061"/>
                <a:gd name="connsiteY3" fmla="*/ 1892332 h 2396966"/>
                <a:gd name="connsiteX4" fmla="*/ 0 w 2397061"/>
                <a:gd name="connsiteY4" fmla="*/ 2396966 h 239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061" h="2396966">
                  <a:moveTo>
                    <a:pt x="0" y="2396966"/>
                  </a:moveTo>
                  <a:lnTo>
                    <a:pt x="2397061" y="0"/>
                  </a:lnTo>
                  <a:lnTo>
                    <a:pt x="1892332" y="0"/>
                  </a:lnTo>
                  <a:lnTo>
                    <a:pt x="0" y="1892332"/>
                  </a:lnTo>
                  <a:lnTo>
                    <a:pt x="0" y="2396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6A35C73-ACA6-519B-4F11-C3C11B75F98B}"/>
                </a:ext>
              </a:extLst>
            </p:cNvPr>
            <p:cNvSpPr/>
            <p:nvPr/>
          </p:nvSpPr>
          <p:spPr>
            <a:xfrm>
              <a:off x="12114041" y="1952625"/>
              <a:ext cx="1027175" cy="1027175"/>
            </a:xfrm>
            <a:custGeom>
              <a:avLst/>
              <a:gdLst>
                <a:gd name="connsiteX0" fmla="*/ 0 w 1027175"/>
                <a:gd name="connsiteY0" fmla="*/ 1027176 h 1027175"/>
                <a:gd name="connsiteX1" fmla="*/ 1027176 w 1027175"/>
                <a:gd name="connsiteY1" fmla="*/ 0 h 1027175"/>
                <a:gd name="connsiteX2" fmla="*/ 522541 w 1027175"/>
                <a:gd name="connsiteY2" fmla="*/ 0 h 1027175"/>
                <a:gd name="connsiteX3" fmla="*/ 0 w 1027175"/>
                <a:gd name="connsiteY3" fmla="*/ 522446 h 1027175"/>
                <a:gd name="connsiteX4" fmla="*/ 0 w 1027175"/>
                <a:gd name="connsiteY4" fmla="*/ 1027176 h 102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175" h="1027175">
                  <a:moveTo>
                    <a:pt x="0" y="1027176"/>
                  </a:moveTo>
                  <a:lnTo>
                    <a:pt x="1027176" y="0"/>
                  </a:lnTo>
                  <a:lnTo>
                    <a:pt x="522541" y="0"/>
                  </a:lnTo>
                  <a:lnTo>
                    <a:pt x="0" y="522446"/>
                  </a:lnTo>
                  <a:lnTo>
                    <a:pt x="0" y="10271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sz="240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82C10-7969-39FF-17B0-7B74DDD4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C9E4-A35C-D1E9-AC21-04B325B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8D65-4AF5-EFDF-8A93-97F2F01F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531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9B5637-C73F-A33C-69D9-80BB032709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FCCC7-D92E-BD1B-A17B-B60875C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71E1-BF0C-5D87-2007-97BD0AFE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CA06-5EB3-AA9B-BFE3-D6BC91BE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24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4273C-3A3F-B555-8789-ED650B50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C35-2457-ECBB-481F-76123FD2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5325-3DD8-BE2E-99FD-6CFCE5C1C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0A8D-ACC9-87FC-DD8A-3A3B65A03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8D83-5F58-5C1A-E403-F704D8DB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17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4273C-3A3F-B555-8789-ED650B50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C35-2457-ECBB-481F-76123FD2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5325-3DD8-BE2E-99FD-6CFCE5C1C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024F3-716D-4858-A47B-A94DB0594318}" type="datetimeFigureOut">
              <a:rPr lang="en-ZA" smtClean="0"/>
              <a:t>2025/07/30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0A8D-ACC9-87FC-DD8A-3A3B65A03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8D83-5F58-5C1A-E403-F704D8DB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4E149-6B8E-4F8F-B4E5-14C644F62B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822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ocogoosePro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raphic 361">
            <a:extLst>
              <a:ext uri="{FF2B5EF4-FFF2-40B4-BE49-F238E27FC236}">
                <a16:creationId xmlns:a16="http://schemas.microsoft.com/office/drawing/2014/main" id="{391A2ECC-3ECC-01B9-8A5C-BCB31CA46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698" y="476251"/>
            <a:ext cx="3458527" cy="1278508"/>
          </a:xfrm>
          <a:prstGeom prst="rect">
            <a:avLst/>
          </a:prstGeom>
        </p:spPr>
      </p:pic>
      <p:sp>
        <p:nvSpPr>
          <p:cNvPr id="363" name="Title 1">
            <a:extLst>
              <a:ext uri="{FF2B5EF4-FFF2-40B4-BE49-F238E27FC236}">
                <a16:creationId xmlns:a16="http://schemas.microsoft.com/office/drawing/2014/main" id="{32D37EA8-F6F3-C2D3-F66C-7176E45266B7}"/>
              </a:ext>
            </a:extLst>
          </p:cNvPr>
          <p:cNvSpPr txBox="1">
            <a:spLocks/>
          </p:cNvSpPr>
          <p:nvPr/>
        </p:nvSpPr>
        <p:spPr>
          <a:xfrm>
            <a:off x="597698" y="1342667"/>
            <a:ext cx="9875232" cy="4172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377"/>
            <a:r>
              <a:rPr lang="en-ZA" sz="5400" dirty="0">
                <a:solidFill>
                  <a:srgbClr val="CFAD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Based Technologies</a:t>
            </a:r>
            <a:br>
              <a:rPr lang="en-ZA" dirty="0">
                <a:solidFill>
                  <a:srgbClr val="CFAD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ZA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ITCFA1-33</a:t>
            </a:r>
          </a:p>
          <a:p>
            <a:pPr algn="l" defTabSz="914377"/>
            <a:endParaRPr lang="en-ZA" sz="4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377"/>
            <a:r>
              <a:rPr lang="en-ZA" sz="3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03896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FE44-6794-BBA9-5FF6-22E45ABB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B6B3A7-DEDC-89D1-AC7B-2298F1E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AWS Availability Zone (AZ)?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EE52C1-D016-7F22-F91B-DDC4647FABBB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5CA6D-6C0B-3259-6CC0-32BD64A6F840}"/>
              </a:ext>
            </a:extLst>
          </p:cNvPr>
          <p:cNvSpPr txBox="1"/>
          <p:nvPr/>
        </p:nvSpPr>
        <p:spPr>
          <a:xfrm>
            <a:off x="240645" y="1384711"/>
            <a:ext cx="1052567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300" dirty="0"/>
              <a:t>An </a:t>
            </a:r>
            <a:r>
              <a:rPr lang="en-US" sz="2300" b="1" dirty="0"/>
              <a:t>Availability Zone (AZ)</a:t>
            </a:r>
            <a:r>
              <a:rPr lang="en-US" sz="2300" dirty="0"/>
              <a:t> is a </a:t>
            </a:r>
            <a:r>
              <a:rPr lang="en-US" sz="2300" b="1" dirty="0"/>
              <a:t>physically separate data center</a:t>
            </a:r>
            <a:r>
              <a:rPr lang="en-US" sz="2300" dirty="0"/>
              <a:t> within an AWS Region. Each AZ has its own: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Power supply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Cooling system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Networking </a:t>
            </a:r>
          </a:p>
          <a:p>
            <a:pPr lvl="1"/>
            <a:endParaRPr lang="en-US" sz="2300" dirty="0"/>
          </a:p>
          <a:p>
            <a:pPr>
              <a:buNone/>
            </a:pPr>
            <a:r>
              <a:rPr lang="en-US" sz="2300" b="1" dirty="0"/>
              <a:t>Why AZs matter:</a:t>
            </a:r>
            <a:endParaRPr lang="en-US" sz="23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Provide </a:t>
            </a:r>
            <a:r>
              <a:rPr lang="en-US" sz="2300" b="1" dirty="0"/>
              <a:t>resilience</a:t>
            </a:r>
            <a:r>
              <a:rPr lang="en-US" sz="2300" dirty="0"/>
              <a:t> – if one AZ fails, another keeps running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Help with </a:t>
            </a:r>
            <a:r>
              <a:rPr lang="en-US" sz="2300" b="1" dirty="0"/>
              <a:t>disaster recovery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Improve </a:t>
            </a:r>
            <a:r>
              <a:rPr lang="en-US" sz="2300" b="1" dirty="0"/>
              <a:t>performance</a:t>
            </a:r>
            <a:r>
              <a:rPr lang="en-US" sz="2300" dirty="0"/>
              <a:t> when used together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i="1" dirty="0"/>
              <a:t>Example:</a:t>
            </a:r>
            <a:br>
              <a:rPr lang="en-US" sz="2300" dirty="0"/>
            </a:br>
            <a:r>
              <a:rPr lang="en-US" sz="2300" dirty="0"/>
              <a:t>If your university had multiple computer labs in different buildings, and one went down due to a power failure — students can still access others. That’s how AZs work!</a:t>
            </a:r>
          </a:p>
        </p:txBody>
      </p:sp>
    </p:spTree>
    <p:extLst>
      <p:ext uri="{BB962C8B-B14F-4D97-AF65-F5344CB8AC3E}">
        <p14:creationId xmlns:p14="http://schemas.microsoft.com/office/powerpoint/2010/main" val="103622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A63D0-70CE-9D53-7C9A-A7EF6A191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52FFFC-6A6F-479E-0419-11ADBC85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AZs Ensure High Availability?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9C1CC8-8D21-BD3C-538E-18D515FA0193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C6ABF-A4B9-DB0E-D5AA-A3B13056F54A}"/>
              </a:ext>
            </a:extLst>
          </p:cNvPr>
          <p:cNvSpPr txBox="1"/>
          <p:nvPr/>
        </p:nvSpPr>
        <p:spPr>
          <a:xfrm>
            <a:off x="-57600" y="1774743"/>
            <a:ext cx="54372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Key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AZs are independent failure zones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Connected with low-latency, high-speed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Spread across a metro region but far enough to avoid shared risks (like flooding)</a:t>
            </a:r>
          </a:p>
          <a:p>
            <a:r>
              <a:rPr lang="en-US" sz="2000" b="1" dirty="0"/>
              <a:t>Practical Uses: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Launch EC2 instances in different AZs for failover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Elastic IPs to reroute traffic if one instance fails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AZs are named differently per account (e.g., us-east-1a might differ for each user)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AZ IDs to match zones across accounts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BF94C-99B3-4819-7F20-97440AB1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638" y="1774743"/>
            <a:ext cx="6745643" cy="42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10DA8-B8B5-772E-4C5B-D1D5557F4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73112D-12C3-8252-8137-F5ADD19E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Based Question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0601F-97BD-4167-86E5-28777842AA15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1BFDC-0B33-0396-EB67-4B4F8EB5BA88}"/>
              </a:ext>
            </a:extLst>
          </p:cNvPr>
          <p:cNvSpPr txBox="1"/>
          <p:nvPr/>
        </p:nvSpPr>
        <p:spPr>
          <a:xfrm>
            <a:off x="240645" y="1384711"/>
            <a:ext cx="10525678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300" b="1" dirty="0"/>
              <a:t>Scenario:</a:t>
            </a:r>
          </a:p>
          <a:p>
            <a:pPr>
              <a:buNone/>
            </a:pPr>
            <a:r>
              <a:rPr lang="en-US" sz="2300" dirty="0"/>
              <a:t>You’re launching a web app for your campus. You deploy the backend server in us-east-1a, and it suddenly crashes.</a:t>
            </a:r>
          </a:p>
          <a:p>
            <a:pPr>
              <a:buNone/>
            </a:pPr>
            <a:endParaRPr lang="en-US" sz="2300" dirty="0"/>
          </a:p>
          <a:p>
            <a:pPr>
              <a:buNone/>
            </a:pPr>
            <a:r>
              <a:rPr lang="en-US" sz="2300" b="1" dirty="0"/>
              <a:t>Think-Pair-Share:</a:t>
            </a:r>
          </a:p>
          <a:p>
            <a:r>
              <a:rPr lang="en-US" sz="2300" dirty="0"/>
              <a:t>What steps can you take using AWS Availability Zones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Keep the app running without students noticing?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Avoid losing user data?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Hint: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Use multiple AZs for redundancy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Set up automatic failover between </a:t>
            </a:r>
            <a:r>
              <a:rPr lang="en-US" sz="2300" dirty="0" err="1"/>
              <a:t>Azs</a:t>
            </a:r>
            <a:endParaRPr lang="en-US" sz="23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Use Elastic IPs to reroute traffic instantly</a:t>
            </a:r>
          </a:p>
        </p:txBody>
      </p:sp>
    </p:spTree>
    <p:extLst>
      <p:ext uri="{BB962C8B-B14F-4D97-AF65-F5344CB8AC3E}">
        <p14:creationId xmlns:p14="http://schemas.microsoft.com/office/powerpoint/2010/main" val="401050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B2F7B-1E49-C39B-629D-247043C41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4FDE87-50B0-A5B5-35C3-6F462653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Data Center Locations – Global 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914B51-227D-ABB5-2348-04E23C498D18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35A14-205C-CD4D-624E-8407E6A1997C}"/>
              </a:ext>
            </a:extLst>
          </p:cNvPr>
          <p:cNvSpPr txBox="1"/>
          <p:nvPr/>
        </p:nvSpPr>
        <p:spPr>
          <a:xfrm>
            <a:off x="240645" y="1384711"/>
            <a:ext cx="105256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What is a Data Center Location?</a:t>
            </a:r>
            <a:br>
              <a:rPr lang="en-US" sz="2400" dirty="0"/>
            </a:br>
            <a:r>
              <a:rPr lang="en-US" sz="2400" dirty="0"/>
              <a:t>An AWS </a:t>
            </a:r>
            <a:r>
              <a:rPr lang="en-US" sz="2400" b="1" dirty="0"/>
              <a:t>data center location</a:t>
            </a:r>
            <a:r>
              <a:rPr lang="en-US" sz="2400" dirty="0"/>
              <a:t> is a physical facility where cloud resources (servers, storage, etc.) live.</a:t>
            </a:r>
          </a:p>
          <a:p>
            <a:endParaRPr lang="en-US" sz="2400" dirty="0"/>
          </a:p>
          <a:p>
            <a:r>
              <a:rPr lang="en-US" sz="2400" dirty="0"/>
              <a:t>AWS is present on </a:t>
            </a:r>
            <a:r>
              <a:rPr lang="en-US" sz="2400" b="1" dirty="0"/>
              <a:t>every major continent</a:t>
            </a:r>
            <a:r>
              <a:rPr lang="en-US" sz="2400" dirty="0"/>
              <a:t> through: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Regions</a:t>
            </a:r>
            <a:r>
              <a:rPr lang="en-US" sz="2400" dirty="0"/>
              <a:t>: Countries or areas with AWS presence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Availability Zones</a:t>
            </a:r>
            <a:r>
              <a:rPr lang="en-US" sz="2400" dirty="0"/>
              <a:t>: Independent, isolated facilities within a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Edge Locations</a:t>
            </a:r>
            <a:r>
              <a:rPr lang="en-US" sz="2400" dirty="0"/>
              <a:t>: Bring data closer to users for speed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Regional Edge Caches</a:t>
            </a:r>
            <a:r>
              <a:rPr lang="en-US" sz="2400" dirty="0"/>
              <a:t>: Boost performance for repeated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AWS has over: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30+ Regions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100+ </a:t>
            </a:r>
            <a:r>
              <a:rPr lang="en-US" sz="2400" dirty="0" err="1"/>
              <a:t>Azs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300+ Edge Locations globally!</a:t>
            </a:r>
          </a:p>
        </p:txBody>
      </p:sp>
    </p:spTree>
    <p:extLst>
      <p:ext uri="{BB962C8B-B14F-4D97-AF65-F5344CB8AC3E}">
        <p14:creationId xmlns:p14="http://schemas.microsoft.com/office/powerpoint/2010/main" val="131499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FE478-7E8A-C528-3F7A-D9AC328D7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A3CA2-FA47-FE84-FA8C-74EBD3CF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Locations by Continent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5CD315-F531-2CBC-A366-B775ECAD1CA7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9B869-6E00-BA9F-9887-C53DF1C175F4}"/>
              </a:ext>
            </a:extLst>
          </p:cNvPr>
          <p:cNvSpPr txBox="1"/>
          <p:nvPr/>
        </p:nvSpPr>
        <p:spPr>
          <a:xfrm>
            <a:off x="240645" y="1384711"/>
            <a:ext cx="105256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dirty="0"/>
              <a:t>Europe / Middle East / Africa (EMEA)</a:t>
            </a:r>
            <a:endParaRPr lang="en-ZA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/>
              <a:t>11 Regions | 33 AZs | 39 Edge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/>
              <a:t>🇿🇦 Cape Town (3 AZs), 🇦🇪 UAE, 🇬🇧 London, 🇪🇸 Spain...</a:t>
            </a:r>
          </a:p>
          <a:p>
            <a:r>
              <a:rPr lang="en-ZA" sz="2400" b="1" dirty="0"/>
              <a:t>North America</a:t>
            </a:r>
            <a:endParaRPr lang="en-ZA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/>
              <a:t>7 Regions | 25 AZs | 44 Edge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/>
              <a:t>🇺🇸 N. Virginia (6 AZs), Ohio, Oregon, California...</a:t>
            </a:r>
          </a:p>
          <a:p>
            <a:r>
              <a:rPr lang="en-ZA" sz="2400" b="1" dirty="0"/>
              <a:t>Asia Pacific + China</a:t>
            </a:r>
            <a:endParaRPr lang="en-ZA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/>
              <a:t>12 Regions | 38 AZs | 34 Edge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/>
              <a:t>🇸🇬 Singapore, 🇯🇵 Tokyo, 🇮🇳 Mumbai, 🇨🇳 Beijing...</a:t>
            </a:r>
          </a:p>
          <a:p>
            <a:r>
              <a:rPr lang="en-ZA" sz="2400" b="1" dirty="0"/>
              <a:t>South America</a:t>
            </a:r>
            <a:endParaRPr lang="en-ZA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sz="2400" dirty="0"/>
              <a:t>1 Region (🇧🇷 São Paulo) | 3 AZs | 4 Edge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ZA" sz="2400" dirty="0"/>
          </a:p>
          <a:p>
            <a:r>
              <a:rPr lang="en-ZA" sz="2400" b="1" dirty="0"/>
              <a:t>Note:</a:t>
            </a:r>
            <a:r>
              <a:rPr lang="en-ZA" sz="2400" dirty="0"/>
              <a:t> Each AZ has its own power and network — designed to stay up even if others fail.</a:t>
            </a:r>
          </a:p>
        </p:txBody>
      </p:sp>
    </p:spTree>
    <p:extLst>
      <p:ext uri="{BB962C8B-B14F-4D97-AF65-F5344CB8AC3E}">
        <p14:creationId xmlns:p14="http://schemas.microsoft.com/office/powerpoint/2010/main" val="347697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4E993-57B7-79D5-7C6C-D59A5B05D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25C37-CB9B-1CDF-F203-EF763FB4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Activity – Find the Nearest AWS Center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10D89D-22A7-EA61-9F98-9E73DA9E82FB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4F147-E6A1-5C6A-A858-808E1CDF10EB}"/>
              </a:ext>
            </a:extLst>
          </p:cNvPr>
          <p:cNvSpPr txBox="1"/>
          <p:nvPr/>
        </p:nvSpPr>
        <p:spPr>
          <a:xfrm>
            <a:off x="240645" y="1384711"/>
            <a:ext cx="10525678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You’re launching an app for university students 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🇿🇦 South Africa🇪🇸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Spain🇯🇵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Japan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r>
              <a:rPr lang="en-US" sz="2500" b="1" dirty="0"/>
              <a:t>Your task: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Pick an AWS region for each 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Explain why that region is ideal (speed, compliance, reliability)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Share with the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r>
              <a:rPr lang="en-US" sz="2500" b="1" dirty="0"/>
              <a:t>Hint: </a:t>
            </a:r>
          </a:p>
          <a:p>
            <a:r>
              <a:rPr lang="en-US" sz="2500" dirty="0"/>
              <a:t>Choose regions with multiple AZs and Edge locations nearby for better performance!</a:t>
            </a:r>
            <a:endParaRPr lang="en-ZA" sz="2500" dirty="0"/>
          </a:p>
        </p:txBody>
      </p:sp>
    </p:spTree>
    <p:extLst>
      <p:ext uri="{BB962C8B-B14F-4D97-AF65-F5344CB8AC3E}">
        <p14:creationId xmlns:p14="http://schemas.microsoft.com/office/powerpoint/2010/main" val="286203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45E59-67A8-0F0C-8AA1-1F0C722B4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EC4EB2-04F4-B58E-F32F-5DB7F439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AWS Local Zones?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95840-6E72-B282-973B-A3AE1F5CEAB7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54419-9324-05B8-B545-81E040B6B7B9}"/>
              </a:ext>
            </a:extLst>
          </p:cNvPr>
          <p:cNvSpPr txBox="1"/>
          <p:nvPr/>
        </p:nvSpPr>
        <p:spPr>
          <a:xfrm>
            <a:off x="250477" y="1203889"/>
            <a:ext cx="1166621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AWS Local Zones bring cloud services closer to users in major cities for apps that need very low latency (fast response).</a:t>
            </a:r>
          </a:p>
          <a:p>
            <a:endParaRPr lang="en-US" sz="2200" dirty="0"/>
          </a:p>
          <a:p>
            <a:r>
              <a:rPr lang="en-US" sz="2200" b="1" dirty="0"/>
              <a:t>Key 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An extension of an AWS Region in specific metro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Great for real-time apps: gaming , live media , financial systems Offers compute, storage, and networking close to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Supports millisecond-level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Example:</a:t>
            </a:r>
          </a:p>
          <a:p>
            <a:r>
              <a:rPr lang="en-US" sz="2200" dirty="0"/>
              <a:t>A gaming company in Los Angeles uses a Local Zone so players don’t experience lag during live gameplay.</a:t>
            </a:r>
          </a:p>
          <a:p>
            <a:r>
              <a:rPr lang="en-US" sz="2200" dirty="0"/>
              <a:t>Connects seamlessly with full AWS Region services using the same tools and APIs. </a:t>
            </a:r>
          </a:p>
          <a:p>
            <a:endParaRPr lang="en-US" sz="2200" dirty="0"/>
          </a:p>
          <a:p>
            <a:r>
              <a:rPr lang="en-US" sz="2200" b="1" dirty="0"/>
              <a:t>Why do you think financial apps (like mobile banking) would benefit from AWS Local Zones?</a:t>
            </a:r>
            <a:endParaRPr lang="en-ZA" sz="2200" b="1" dirty="0"/>
          </a:p>
        </p:txBody>
      </p:sp>
    </p:spTree>
    <p:extLst>
      <p:ext uri="{BB962C8B-B14F-4D97-AF65-F5344CB8AC3E}">
        <p14:creationId xmlns:p14="http://schemas.microsoft.com/office/powerpoint/2010/main" val="378923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63283-3169-3B3A-5CBD-24B7F7780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3BC119-5094-E34E-35F3-4BB89FDF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AWS Edge Location?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41903-84CF-11CB-4EB2-C8CE9BDCE1AA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5B876-3639-0BF5-089D-503A2294885F}"/>
              </a:ext>
            </a:extLst>
          </p:cNvPr>
          <p:cNvSpPr txBox="1"/>
          <p:nvPr/>
        </p:nvSpPr>
        <p:spPr>
          <a:xfrm>
            <a:off x="250477" y="1203889"/>
            <a:ext cx="1166621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An </a:t>
            </a:r>
            <a:r>
              <a:rPr lang="en-US" sz="2300" b="1" dirty="0"/>
              <a:t>Edge Location</a:t>
            </a:r>
            <a:r>
              <a:rPr lang="en-US" sz="2300" dirty="0"/>
              <a:t> is a </a:t>
            </a:r>
            <a:r>
              <a:rPr lang="en-US" sz="2300" b="1" dirty="0"/>
              <a:t>data center that caches content</a:t>
            </a:r>
            <a:r>
              <a:rPr lang="en-US" sz="2300" dirty="0"/>
              <a:t> (like images or videos) close to users, helping websites and apps load faster.</a:t>
            </a:r>
          </a:p>
          <a:p>
            <a:endParaRPr lang="en-US" sz="2300" dirty="0"/>
          </a:p>
          <a:p>
            <a:r>
              <a:rPr lang="en-US" sz="2300" dirty="0"/>
              <a:t>Used by </a:t>
            </a:r>
            <a:r>
              <a:rPr lang="en-US" sz="2300" b="1" dirty="0"/>
              <a:t>Amazon CloudFront</a:t>
            </a:r>
            <a:r>
              <a:rPr lang="en-US" sz="2300" dirty="0"/>
              <a:t> (a Content Delivery Network - CDN)</a:t>
            </a:r>
            <a:br>
              <a:rPr lang="en-US" sz="2300" dirty="0"/>
            </a:br>
            <a:r>
              <a:rPr lang="en-US" sz="2300" dirty="0"/>
              <a:t>Think of it as a </a:t>
            </a:r>
            <a:r>
              <a:rPr lang="en-US" sz="2300" b="1" dirty="0"/>
              <a:t>local copy station</a:t>
            </a:r>
            <a:r>
              <a:rPr lang="en-US" sz="2300" dirty="0"/>
              <a:t> of your website’s content!</a:t>
            </a:r>
          </a:p>
          <a:p>
            <a:endParaRPr lang="en-US" sz="2300" dirty="0"/>
          </a:p>
          <a:p>
            <a:r>
              <a:rPr lang="en-US" sz="2300" b="1" dirty="0"/>
              <a:t>Why It Matters:</a:t>
            </a:r>
            <a:endParaRPr lang="en-US" sz="23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Speeds up delivery by reducing distance to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Handles requests for static content (e.g., web pages, product images)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If content isn’t there, it’s pulled from the </a:t>
            </a:r>
            <a:r>
              <a:rPr lang="en-US" sz="2300" b="1" dirty="0"/>
              <a:t>origin server</a:t>
            </a:r>
            <a:r>
              <a:rPr lang="en-US" sz="2300" dirty="0"/>
              <a:t> (like S3) and cached for the next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Example:</a:t>
            </a:r>
            <a:br>
              <a:rPr lang="en-US" sz="2300" dirty="0"/>
            </a:br>
            <a:r>
              <a:rPr lang="en-US" sz="2300" dirty="0"/>
              <a:t>When you watch Netflix, the preview image you see is likely loaded from an Edge Location near you!</a:t>
            </a:r>
          </a:p>
        </p:txBody>
      </p:sp>
    </p:spTree>
    <p:extLst>
      <p:ext uri="{BB962C8B-B14F-4D97-AF65-F5344CB8AC3E}">
        <p14:creationId xmlns:p14="http://schemas.microsoft.com/office/powerpoint/2010/main" val="161895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0DADA-6255-F5BE-E8D0-29051635F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B40B4B-BC81-7741-4CBB-88937270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Regional Edge Caches?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1E14AA-E623-6467-EA88-F37A1636D260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A00F4-4863-6D6D-874E-68A74F2F47E1}"/>
              </a:ext>
            </a:extLst>
          </p:cNvPr>
          <p:cNvSpPr txBox="1"/>
          <p:nvPr/>
        </p:nvSpPr>
        <p:spPr>
          <a:xfrm>
            <a:off x="0" y="1351373"/>
            <a:ext cx="557489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Regional Edge Caches</a:t>
            </a:r>
            <a:r>
              <a:rPr lang="en-US" sz="2200" dirty="0"/>
              <a:t> = a middle layer between: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origin server</a:t>
            </a:r>
            <a:r>
              <a:rPr lang="en-US" sz="2200" dirty="0"/>
              <a:t> (e.g., S3 or EC2)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Edge Locations</a:t>
            </a:r>
            <a:endParaRPr lang="en-US" sz="2200" dirty="0"/>
          </a:p>
          <a:p>
            <a:r>
              <a:rPr lang="en-US" sz="2200" b="1" dirty="0"/>
              <a:t>Key Features: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Store content that is </a:t>
            </a:r>
            <a:r>
              <a:rPr lang="en-US" sz="2200" b="1" dirty="0"/>
              <a:t>less popular</a:t>
            </a:r>
            <a:r>
              <a:rPr lang="en-US" sz="2200" dirty="0"/>
              <a:t> but still accessed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Larger cache size than normal edge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Help offload traffic from origin and speed up delivery</a:t>
            </a:r>
          </a:p>
          <a:p>
            <a:r>
              <a:rPr lang="en-US" sz="2200" b="1" dirty="0"/>
              <a:t>Great for: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News articles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E-commerce product images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Viral content or trending posts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77C6A-2CD6-F7D4-36B3-871A6881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54" y="2010131"/>
            <a:ext cx="6818946" cy="38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8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4F6F-3962-CB6D-9CE3-A9E2FDB14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F34300-FDF1-38ED-F244-DFE67E9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Edge Locations?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577341-A136-FFAE-FA0A-13381F312221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A1299-9055-015F-0279-FD65F2BE3B7E}"/>
              </a:ext>
            </a:extLst>
          </p:cNvPr>
          <p:cNvSpPr txBox="1"/>
          <p:nvPr/>
        </p:nvSpPr>
        <p:spPr>
          <a:xfrm>
            <a:off x="250477" y="1203889"/>
            <a:ext cx="116662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Scenario:</a:t>
            </a:r>
            <a:br>
              <a:rPr lang="en-US" sz="2400" dirty="0"/>
            </a:br>
            <a:r>
              <a:rPr lang="en-US" sz="2400" dirty="0"/>
              <a:t>You’re launching an online store for your campus.</a:t>
            </a:r>
            <a:br>
              <a:rPr lang="en-US" sz="2400" dirty="0"/>
            </a:br>
            <a:r>
              <a:rPr lang="en-US" sz="2400" dirty="0"/>
              <a:t>Students are complaining that page's load slowly when accessing the store from different provinces.</a:t>
            </a:r>
          </a:p>
          <a:p>
            <a:endParaRPr lang="en-US" sz="2400" dirty="0"/>
          </a:p>
          <a:p>
            <a:r>
              <a:rPr lang="en-US" sz="2400" b="1" dirty="0"/>
              <a:t>Discussion Questions: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can Edge Locations and Regional Edge Caches help solve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Why might caching content near users be better than loading it from one central server?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Which content should be cached, and which should always be live?</a:t>
            </a:r>
          </a:p>
          <a:p>
            <a:r>
              <a:rPr lang="en-US" sz="2400" b="1" dirty="0"/>
              <a:t>Hint:</a:t>
            </a:r>
            <a:br>
              <a:rPr lang="en-US" sz="2400" dirty="0"/>
            </a:br>
            <a:r>
              <a:rPr lang="en-US" sz="2400" dirty="0"/>
              <a:t>Think about frequently viewed content like product images or banners.</a:t>
            </a:r>
          </a:p>
        </p:txBody>
      </p:sp>
    </p:spTree>
    <p:extLst>
      <p:ext uri="{BB962C8B-B14F-4D97-AF65-F5344CB8AC3E}">
        <p14:creationId xmlns:p14="http://schemas.microsoft.com/office/powerpoint/2010/main" val="16966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65417-4529-3A5F-AB8F-2AEBFD539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BC0936-F84A-6DE5-092D-9664AC8C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5163367-6F75-97CA-74DB-E0C110AB5F25}"/>
              </a:ext>
            </a:extLst>
          </p:cNvPr>
          <p:cNvSpPr txBox="1">
            <a:spLocks/>
          </p:cNvSpPr>
          <p:nvPr/>
        </p:nvSpPr>
        <p:spPr>
          <a:xfrm>
            <a:off x="361001" y="1691148"/>
            <a:ext cx="11565527" cy="4359380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/>
              <a:t>By the end of this lesson, students will be able to:</a:t>
            </a:r>
          </a:p>
          <a:p>
            <a:r>
              <a:rPr lang="en-US" sz="2000" dirty="0"/>
              <a:t>Describe the structure of AWS Global Infrastructure including Regions, AZs, Edge Locations, and more</a:t>
            </a:r>
          </a:p>
          <a:p>
            <a:r>
              <a:rPr lang="en-US" sz="2000" dirty="0"/>
              <a:t>Evaluate how location affects latency, availability, compliance, and performance</a:t>
            </a:r>
          </a:p>
          <a:p>
            <a:r>
              <a:rPr lang="en-US" sz="2000" dirty="0"/>
              <a:t>Identify AWS Global Edge Services and their use cases</a:t>
            </a:r>
          </a:p>
          <a:p>
            <a:r>
              <a:rPr lang="en-US" sz="2000" dirty="0"/>
              <a:t>Compare and explain key AWS compute and storage services</a:t>
            </a:r>
          </a:p>
          <a:p>
            <a:r>
              <a:rPr lang="en-US" sz="2000" dirty="0"/>
              <a:t>Interpret AWS pricing models and their cost implications</a:t>
            </a:r>
          </a:p>
          <a:p>
            <a:r>
              <a:rPr lang="en-US" sz="2000" dirty="0"/>
              <a:t>Calculate real-world AWS costs using provided data and tools</a:t>
            </a:r>
          </a:p>
          <a:p>
            <a:r>
              <a:rPr lang="en-US" sz="2000" dirty="0"/>
              <a:t>Apply cost optimization strategies using AWS services and monitoring tools</a:t>
            </a:r>
          </a:p>
          <a:p>
            <a:r>
              <a:rPr lang="en-US" sz="2000" dirty="0"/>
              <a:t>Recognize various AWS support plans and their relevance to different use cases</a:t>
            </a:r>
          </a:p>
          <a:p>
            <a:r>
              <a:rPr lang="en-US" sz="2000" dirty="0"/>
              <a:t>Engage in interactive reflection activities to apply knowledge practically</a:t>
            </a:r>
          </a:p>
        </p:txBody>
      </p:sp>
    </p:spTree>
    <p:extLst>
      <p:ext uri="{BB962C8B-B14F-4D97-AF65-F5344CB8AC3E}">
        <p14:creationId xmlns:p14="http://schemas.microsoft.com/office/powerpoint/2010/main" val="262589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DF87-4F75-446B-3F18-9EEC3037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83AC1-AF58-2E3E-5ADA-24311E95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AWS Wavelength Zones?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29595-6DC4-5D75-DD09-6A3BF25BBA0F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92201-461B-C0EA-8CEC-08142262995D}"/>
              </a:ext>
            </a:extLst>
          </p:cNvPr>
          <p:cNvSpPr txBox="1"/>
          <p:nvPr/>
        </p:nvSpPr>
        <p:spPr>
          <a:xfrm>
            <a:off x="262890" y="1282547"/>
            <a:ext cx="1166621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Wavelength Zones bring AWS cloud services to the edge of 5G networks, allowing apps to respond almost instantly.</a:t>
            </a:r>
          </a:p>
          <a:p>
            <a:endParaRPr lang="en-US" sz="2000" dirty="0"/>
          </a:p>
          <a:p>
            <a:r>
              <a:rPr lang="en-US" sz="2000" b="1" dirty="0"/>
              <a:t>Why Use It?</a:t>
            </a:r>
          </a:p>
          <a:p>
            <a:r>
              <a:rPr lang="en-US" sz="2000" dirty="0"/>
              <a:t>Supports real-time apps that need ultra-low latency,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AR/VR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Live video streaming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Connected cars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How It 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Hosted inside telecom provider data centers near 5G towers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Direct link between AWS and mobile devices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Delivers response times in single-digit milliseconds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Example:</a:t>
            </a:r>
          </a:p>
          <a:p>
            <a:r>
              <a:rPr lang="en-US" sz="2000" dirty="0"/>
              <a:t>An AR shopping app uses Wavelength Zones, so virtual products appear in real time as you move your phone</a:t>
            </a:r>
          </a:p>
        </p:txBody>
      </p:sp>
    </p:spTree>
    <p:extLst>
      <p:ext uri="{BB962C8B-B14F-4D97-AF65-F5344CB8AC3E}">
        <p14:creationId xmlns:p14="http://schemas.microsoft.com/office/powerpoint/2010/main" val="396153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F5D21-13F4-B040-ECE2-E0E917C39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55A40C-F55B-5882-FD4B-A8D31630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AWS Outposts?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FE6DF1-914D-708B-B21F-D6701EDCE66C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F9142-8C7B-0D35-3CB3-A17700DDB5E2}"/>
              </a:ext>
            </a:extLst>
          </p:cNvPr>
          <p:cNvSpPr txBox="1"/>
          <p:nvPr/>
        </p:nvSpPr>
        <p:spPr>
          <a:xfrm>
            <a:off x="262890" y="1282547"/>
            <a:ext cx="1166621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Definition:</a:t>
            </a:r>
            <a:br>
              <a:rPr lang="en-US" sz="2200" dirty="0"/>
            </a:br>
            <a:r>
              <a:rPr lang="en-US" sz="2200" dirty="0"/>
              <a:t>AWS </a:t>
            </a:r>
            <a:r>
              <a:rPr lang="en-US" sz="2200" b="1" dirty="0"/>
              <a:t>Outposts</a:t>
            </a:r>
            <a:r>
              <a:rPr lang="en-US" sz="2200" dirty="0"/>
              <a:t> bring AWS </a:t>
            </a:r>
            <a:r>
              <a:rPr lang="en-US" sz="2200" b="1" dirty="0"/>
              <a:t>cloud services directly to your own data center</a:t>
            </a:r>
            <a:r>
              <a:rPr lang="en-US" sz="2200" dirty="0"/>
              <a:t> or building.</a:t>
            </a:r>
          </a:p>
          <a:p>
            <a:endParaRPr lang="en-US" sz="2200" dirty="0"/>
          </a:p>
          <a:p>
            <a:r>
              <a:rPr lang="en-US" sz="2200" b="1" dirty="0"/>
              <a:t>Why Use It?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For apps that need to stay on-site (due to latency or security)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Works just like AWS Cloud – same APIs, tools &amp;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Ideal for </a:t>
            </a:r>
            <a:r>
              <a:rPr lang="en-US" sz="2200" b="1" dirty="0"/>
              <a:t>hybrid cloud</a:t>
            </a:r>
            <a:r>
              <a:rPr lang="en-US" sz="2200" dirty="0"/>
              <a:t> setups (mix of on-prem + cloud)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How It Works: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Outposts = Real AWS hardware installed in your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Connects to AWS via </a:t>
            </a:r>
            <a:r>
              <a:rPr lang="en-US" sz="2200" b="1" dirty="0"/>
              <a:t>VPN</a:t>
            </a:r>
            <a:r>
              <a:rPr lang="en-US" sz="2200" dirty="0"/>
              <a:t> or </a:t>
            </a:r>
            <a:r>
              <a:rPr lang="en-US" sz="2200" b="1" dirty="0"/>
              <a:t>Direct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AWS handles all software </a:t>
            </a:r>
            <a:r>
              <a:rPr lang="en-US" sz="2200" b="1" dirty="0"/>
              <a:t>updates and patching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Example:</a:t>
            </a:r>
            <a:br>
              <a:rPr lang="en-US" sz="2200" dirty="0"/>
            </a:br>
            <a:r>
              <a:rPr lang="en-US" sz="2200" dirty="0"/>
              <a:t>It’s like having a </a:t>
            </a:r>
            <a:r>
              <a:rPr lang="en-US" sz="2200" b="1" dirty="0"/>
              <a:t>mini-AWS data center in your building</a:t>
            </a:r>
            <a:r>
              <a:rPr lang="en-US" sz="2200" dirty="0"/>
              <a:t>, with AWS still managing it for you.</a:t>
            </a:r>
          </a:p>
        </p:txBody>
      </p:sp>
    </p:spTree>
    <p:extLst>
      <p:ext uri="{BB962C8B-B14F-4D97-AF65-F5344CB8AC3E}">
        <p14:creationId xmlns:p14="http://schemas.microsoft.com/office/powerpoint/2010/main" val="326832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A0876-BA08-05EA-15F9-FA3054B0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F6CA6E-4BEA-1ECD-A092-FA4FF600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You Do with AWS Outposts?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E97C4-9167-A3D5-B7BD-7DE6C8E35448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30C69-198D-D306-5B32-6BCA74D27339}"/>
              </a:ext>
            </a:extLst>
          </p:cNvPr>
          <p:cNvSpPr txBox="1"/>
          <p:nvPr/>
        </p:nvSpPr>
        <p:spPr>
          <a:xfrm>
            <a:off x="262890" y="1194057"/>
            <a:ext cx="1166621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Services You Can Run On-Premises: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EC2 (servers)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ECS &amp; EKS (containers)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S3 (storage)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RDS &amp; EMR (databases &amp; analytics)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Outpost Hardware Options: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Small 1U or 2U servers for tight spaces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Full 42U racks for bigger workloads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Scales up to 96 racks!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Security &amp; Connectivity: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dirty="0" err="1"/>
              <a:t>PrivateLink</a:t>
            </a:r>
            <a:r>
              <a:rPr lang="en-US" sz="2200" dirty="0"/>
              <a:t> to connect securely to AWS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Data stays local, but still interacts with AWS Cloud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Why might a hospital or bank prefer using AWS Outposts instead of fully moving to the cloud?</a:t>
            </a:r>
          </a:p>
        </p:txBody>
      </p:sp>
    </p:spTree>
    <p:extLst>
      <p:ext uri="{BB962C8B-B14F-4D97-AF65-F5344CB8AC3E}">
        <p14:creationId xmlns:p14="http://schemas.microsoft.com/office/powerpoint/2010/main" val="280039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AC2D-C6B3-DF0E-42E0-F3636D5FA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784835-993F-D7FF-95F7-D866F94E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Cloud Computing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AD79263-7842-A91B-94F6-55E937E62B59}"/>
              </a:ext>
            </a:extLst>
          </p:cNvPr>
          <p:cNvSpPr txBox="1">
            <a:spLocks/>
          </p:cNvSpPr>
          <p:nvPr/>
        </p:nvSpPr>
        <p:spPr>
          <a:xfrm>
            <a:off x="216376" y="2727526"/>
            <a:ext cx="6819406" cy="1829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Shift from capital expenditure (</a:t>
            </a:r>
            <a:r>
              <a:rPr lang="en-US" sz="1600" err="1">
                <a:solidFill>
                  <a:srgbClr val="15305D"/>
                </a:solidFill>
              </a:rPr>
              <a:t>CapEx</a:t>
            </a:r>
            <a:r>
              <a:rPr lang="en-US" sz="1600">
                <a:solidFill>
                  <a:srgbClr val="15305D"/>
                </a:solidFill>
              </a:rPr>
              <a:t>) to operational expense (</a:t>
            </a:r>
            <a:r>
              <a:rPr lang="en-US" sz="1600" err="1">
                <a:solidFill>
                  <a:srgbClr val="15305D"/>
                </a:solidFill>
              </a:rPr>
              <a:t>OpEx</a:t>
            </a:r>
            <a:r>
              <a:rPr lang="en-US" sz="1600">
                <a:solidFill>
                  <a:srgbClr val="15305D"/>
                </a:solidFill>
              </a:rPr>
              <a:t>)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Pay only for what you use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Economies of scale reduce overall IT costs</a:t>
            </a:r>
            <a:endParaRPr lang="en-US" sz="1400">
              <a:solidFill>
                <a:srgbClr val="15305D"/>
              </a:solidFill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9AF0924B-993C-AED2-6DF1-70EC07CFA94A}"/>
              </a:ext>
            </a:extLst>
          </p:cNvPr>
          <p:cNvSpPr txBox="1">
            <a:spLocks/>
          </p:cNvSpPr>
          <p:nvPr/>
        </p:nvSpPr>
        <p:spPr>
          <a:xfrm>
            <a:off x="3780116" y="1330221"/>
            <a:ext cx="5174428" cy="684000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  <a:buNone/>
            </a:pPr>
            <a:r>
              <a:rPr lang="en-US" sz="2200" b="1">
                <a:solidFill>
                  <a:srgbClr val="15305D"/>
                </a:solidFill>
              </a:rPr>
              <a:t>Cost Savings</a:t>
            </a:r>
            <a:endParaRPr lang="en-US" sz="2200">
              <a:solidFill>
                <a:srgbClr val="15305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590E7-537B-BC4B-9619-D7B6BE2C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23" y="3429000"/>
            <a:ext cx="5267401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3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2C17-FFB1-5525-D038-AFB1CE09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DA6BD7-DF0F-0E21-F4D1-D4ECF7D1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Cloud Computing Services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7B6ED34-DE34-F196-52F9-E0FBE581BE47}"/>
              </a:ext>
            </a:extLst>
          </p:cNvPr>
          <p:cNvSpPr txBox="1">
            <a:spLocks/>
          </p:cNvSpPr>
          <p:nvPr/>
        </p:nvSpPr>
        <p:spPr>
          <a:xfrm>
            <a:off x="330075" y="2491714"/>
            <a:ext cx="3081528" cy="1901952"/>
          </a:xfrm>
          <a:prstGeom prst="roundRect">
            <a:avLst/>
          </a:prstGeom>
          <a:ln w="28575">
            <a:solidFill>
              <a:srgbClr val="C9208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121920" tIns="60960" rIns="121920" bIns="6096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44488" indent="-341313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25000"/>
              <a:buFontTx/>
              <a:buBlip>
                <a:blip r:embed="rId3"/>
              </a:buBlip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282575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14400" indent="-2222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>
                <a:solidFill>
                  <a:srgbClr val="002060"/>
                </a:solidFill>
                <a:latin typeface="Amazon Ember" panose="020B0603020204020204" pitchFamily="34" charset="0"/>
              </a:rPr>
              <a:t>SaaS</a:t>
            </a:r>
          </a:p>
          <a:p>
            <a:pPr algn="ctr"/>
            <a:r>
              <a:rPr lang="en-US" sz="2667">
                <a:solidFill>
                  <a:srgbClr val="002060"/>
                </a:solidFill>
                <a:latin typeface="Amazon Ember" panose="020B0603020204020204" pitchFamily="34" charset="0"/>
              </a:rPr>
              <a:t>(software as a service)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B33C13A-1AA4-1882-23A3-1485C62B2359}"/>
              </a:ext>
            </a:extLst>
          </p:cNvPr>
          <p:cNvSpPr txBox="1">
            <a:spLocks/>
          </p:cNvSpPr>
          <p:nvPr/>
        </p:nvSpPr>
        <p:spPr>
          <a:xfrm>
            <a:off x="4497960" y="1554480"/>
            <a:ext cx="7108825" cy="4611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  <a:buNone/>
            </a:pPr>
            <a:r>
              <a:rPr lang="en-US" sz="1600">
                <a:solidFill>
                  <a:srgbClr val="15305D"/>
                </a:solidFill>
              </a:rPr>
              <a:t>SaaS delivers fully functional software applications over the internet</a:t>
            </a:r>
          </a:p>
          <a:p>
            <a:pPr marL="0" indent="0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  <a:buNone/>
            </a:pPr>
            <a:r>
              <a:rPr lang="en-US" sz="1600" b="1">
                <a:solidFill>
                  <a:srgbClr val="15305D"/>
                </a:solidFill>
              </a:rPr>
              <a:t>Characteristics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No installation or maintenance required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Accessible from any device with internet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Delivered on a subscription basis</a:t>
            </a:r>
          </a:p>
          <a:p>
            <a:pPr marL="0" indent="0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  <a:buNone/>
            </a:pPr>
            <a:r>
              <a:rPr lang="en-US" sz="1600" b="1">
                <a:solidFill>
                  <a:srgbClr val="15305D"/>
                </a:solidFill>
              </a:rPr>
              <a:t>Benefits: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On-demand usage and accessibility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Supports remote collaboration</a:t>
            </a:r>
          </a:p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r>
              <a:rPr lang="en-US" sz="1600">
                <a:solidFill>
                  <a:srgbClr val="15305D"/>
                </a:solidFill>
              </a:rPr>
              <a:t>Automatic software updates</a:t>
            </a:r>
          </a:p>
        </p:txBody>
      </p:sp>
    </p:spTree>
    <p:extLst>
      <p:ext uri="{BB962C8B-B14F-4D97-AF65-F5344CB8AC3E}">
        <p14:creationId xmlns:p14="http://schemas.microsoft.com/office/powerpoint/2010/main" val="54998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78193-C8F5-5877-E5B3-94BDCC058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464434-EABA-579B-9E5E-7B05DEC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91" y="345371"/>
            <a:ext cx="8846819" cy="684000"/>
          </a:xfrm>
        </p:spPr>
        <p:txBody>
          <a:bodyPr/>
          <a:lstStyle/>
          <a:p>
            <a:r>
              <a:rPr lang="en-US" sz="3200" i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Deployment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21C5E-4E59-D7A3-F5F9-6496C837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56" y="1249531"/>
            <a:ext cx="8636747" cy="53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05105-F902-0E55-5BF9-A8591EAEBB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217" y="3252650"/>
            <a:ext cx="5883381" cy="240788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ZA" sz="4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ZA" sz="4400"/>
          </a:p>
        </p:txBody>
      </p:sp>
    </p:spTree>
    <p:extLst>
      <p:ext uri="{BB962C8B-B14F-4D97-AF65-F5344CB8AC3E}">
        <p14:creationId xmlns:p14="http://schemas.microsoft.com/office/powerpoint/2010/main" val="4911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186AB-F048-62A6-76F2-71F9237A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31EE62-73FA-24C6-9EFC-253462AA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Global Infrastructure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6C13869-F9F2-3577-A4CF-EAB92712D057}"/>
              </a:ext>
            </a:extLst>
          </p:cNvPr>
          <p:cNvSpPr txBox="1">
            <a:spLocks/>
          </p:cNvSpPr>
          <p:nvPr/>
        </p:nvSpPr>
        <p:spPr>
          <a:xfrm>
            <a:off x="292176" y="1258531"/>
            <a:ext cx="11368882" cy="3028333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is it?</a:t>
            </a:r>
            <a:br>
              <a:rPr lang="en-US" sz="2000" dirty="0"/>
            </a:br>
            <a:r>
              <a:rPr lang="en-US" sz="2000" dirty="0"/>
              <a:t>A global network of Amazon's data centers that powers cloud services.</a:t>
            </a:r>
          </a:p>
          <a:p>
            <a:pPr marL="0" indent="0">
              <a:buNone/>
            </a:pPr>
            <a:r>
              <a:rPr lang="en-US" sz="2000" b="1" dirty="0"/>
              <a:t>Concepts:</a:t>
            </a:r>
            <a:endParaRPr lang="en-US" sz="2000" dirty="0"/>
          </a:p>
          <a:p>
            <a:pPr lvl="1"/>
            <a:r>
              <a:rPr lang="en-US" sz="2000" b="1" dirty="0"/>
              <a:t>Region</a:t>
            </a:r>
            <a:r>
              <a:rPr lang="en-US" sz="2000" dirty="0"/>
              <a:t> = A city/country where AWS has data centers (e.g., Cape Town).</a:t>
            </a:r>
          </a:p>
          <a:p>
            <a:pPr lvl="1"/>
            <a:r>
              <a:rPr lang="en-US" sz="2000" b="1" dirty="0"/>
              <a:t>Availability Zones (AZs)</a:t>
            </a:r>
            <a:r>
              <a:rPr lang="en-US" sz="2000" dirty="0"/>
              <a:t> = Independent data centers within a region.</a:t>
            </a:r>
          </a:p>
          <a:p>
            <a:pPr lvl="1"/>
            <a:r>
              <a:rPr lang="en-US" sz="2000" b="1" dirty="0"/>
              <a:t>Local Zones, Edge Locations, Wavelength Zones</a:t>
            </a:r>
            <a:r>
              <a:rPr lang="en-US" sz="2000" dirty="0"/>
              <a:t> = For faster, nearby access to services.</a:t>
            </a:r>
          </a:p>
          <a:p>
            <a:pPr marL="0" indent="0">
              <a:buNone/>
            </a:pPr>
            <a:r>
              <a:rPr lang="en-US" sz="2000" b="1" i="1" dirty="0"/>
              <a:t>Example:</a:t>
            </a:r>
            <a:endParaRPr lang="en-US" sz="2000" b="1" dirty="0"/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Region</a:t>
            </a:r>
            <a:r>
              <a:rPr lang="en-US" sz="2000" dirty="0"/>
              <a:t> is a university campus.</a:t>
            </a:r>
          </a:p>
          <a:p>
            <a:pPr lvl="1"/>
            <a:r>
              <a:rPr lang="en-US" sz="2000" b="1" dirty="0"/>
              <a:t>AZs</a:t>
            </a:r>
            <a:r>
              <a:rPr lang="en-US" sz="2000" dirty="0"/>
              <a:t> are the different buildings with their own electricity and Wi-Fi.</a:t>
            </a:r>
            <a:br>
              <a:rPr lang="en-US" sz="2000" dirty="0"/>
            </a:br>
            <a:r>
              <a:rPr lang="en-US" sz="2000" dirty="0"/>
              <a:t>If one building shuts down, others still work!</a:t>
            </a:r>
          </a:p>
          <a:p>
            <a:pPr marL="0" indent="0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  <a:buNone/>
            </a:pPr>
            <a:endParaRPr lang="en-US" sz="1600" dirty="0">
              <a:solidFill>
                <a:srgbClr val="15305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84B90-27DC-4AA0-4608-A7ABA561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8" y="4457175"/>
            <a:ext cx="7492181" cy="21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2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91865-6379-28BD-271F-9B0EAE7F3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B9391D-C914-1816-BF97-10CA8218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AWS Global Infrastructure?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A8DA18-3C76-0FC4-90F1-B4256F36DBE2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25D64-843F-E213-0EFD-43D00243D4F0}"/>
              </a:ext>
            </a:extLst>
          </p:cNvPr>
          <p:cNvSpPr txBox="1"/>
          <p:nvPr/>
        </p:nvSpPr>
        <p:spPr>
          <a:xfrm>
            <a:off x="240645" y="1728214"/>
            <a:ext cx="88468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b="1" dirty="0"/>
              <a:t>Definition:</a:t>
            </a:r>
          </a:p>
          <a:p>
            <a:r>
              <a:rPr lang="en-ZA" sz="2000" dirty="0"/>
              <a:t>AWS Global Infrastructure is a worldwide network of data </a:t>
            </a:r>
            <a:r>
              <a:rPr lang="en-ZA" sz="2000" dirty="0" err="1"/>
              <a:t>centers</a:t>
            </a:r>
            <a:r>
              <a:rPr lang="en-ZA" sz="2000" dirty="0"/>
              <a:t> that deliver cloud services efficiently and reliably.</a:t>
            </a:r>
          </a:p>
          <a:p>
            <a:r>
              <a:rPr lang="en-ZA" sz="2000" b="1" dirty="0"/>
              <a:t>Key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Regions – Physical locations (like countries).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Availability Zones (AZs) – Data </a:t>
            </a:r>
            <a:r>
              <a:rPr lang="en-ZA" sz="2000" dirty="0" err="1"/>
              <a:t>centers</a:t>
            </a:r>
            <a:r>
              <a:rPr lang="en-ZA" sz="2000" dirty="0"/>
              <a:t> within regions (separate buildings).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Local Zones &amp; Wavelength Zones – For ultra-fast, nearby access.</a:t>
            </a:r>
          </a:p>
          <a:p>
            <a:r>
              <a:rPr lang="en-ZA" sz="2000" b="1" dirty="0"/>
              <a:t>Current Stats: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102 AZs in 32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More coming soon in 🇨🇦 Canada, 🇲🇾 Malaysia, 🇳🇿 New Zealand &amp; 🇹🇭 Thailand</a:t>
            </a:r>
          </a:p>
          <a:p>
            <a:r>
              <a:rPr lang="en-ZA" sz="2000" b="1" dirty="0"/>
              <a:t>Example:</a:t>
            </a:r>
          </a:p>
          <a:p>
            <a:r>
              <a:rPr lang="en-ZA" sz="2000" dirty="0"/>
              <a:t>When you upload a file to Google Drive or stream on Spotify, it’s stored in one of these AWS zones.</a:t>
            </a:r>
          </a:p>
        </p:txBody>
      </p:sp>
    </p:spTree>
    <p:extLst>
      <p:ext uri="{BB962C8B-B14F-4D97-AF65-F5344CB8AC3E}">
        <p14:creationId xmlns:p14="http://schemas.microsoft.com/office/powerpoint/2010/main" val="235828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6B98F-A882-0ECE-CD03-4648FC0F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A769FE-5822-0A2B-8035-8A2846CE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AWS Global Infrastructure?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76F56-3D82-189B-B435-DCC0D0D87A94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6E929-1550-F024-4788-D09B31A034A1}"/>
              </a:ext>
            </a:extLst>
          </p:cNvPr>
          <p:cNvSpPr txBox="1"/>
          <p:nvPr/>
        </p:nvSpPr>
        <p:spPr>
          <a:xfrm>
            <a:off x="240645" y="1384711"/>
            <a:ext cx="884681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b="1" dirty="0"/>
              <a:t>Definition:</a:t>
            </a:r>
          </a:p>
          <a:p>
            <a:r>
              <a:rPr lang="en-ZA" sz="2000" dirty="0"/>
              <a:t>AWS Global Infrastructure is a worldwide network of data </a:t>
            </a:r>
            <a:r>
              <a:rPr lang="en-ZA" sz="2000" dirty="0" err="1"/>
              <a:t>centers</a:t>
            </a:r>
            <a:r>
              <a:rPr lang="en-ZA" sz="2000" dirty="0"/>
              <a:t> that deliver cloud services efficiently and reliably.</a:t>
            </a:r>
          </a:p>
          <a:p>
            <a:endParaRPr lang="en-ZA" sz="2000" dirty="0"/>
          </a:p>
          <a:p>
            <a:r>
              <a:rPr lang="en-ZA" sz="2000" b="1" dirty="0"/>
              <a:t>Key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Regions – Physical locations (like countries).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Availability Zones (AZs) – Data </a:t>
            </a:r>
            <a:r>
              <a:rPr lang="en-ZA" sz="2000" dirty="0" err="1"/>
              <a:t>centers</a:t>
            </a:r>
            <a:r>
              <a:rPr lang="en-ZA" sz="2000" dirty="0"/>
              <a:t> within regions (separate buildings).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Local Zones &amp; Wavelength Zones – For ultra-fast, nearby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sz="2000" dirty="0"/>
          </a:p>
          <a:p>
            <a:r>
              <a:rPr lang="en-ZA" sz="2000" b="1" dirty="0"/>
              <a:t>Current Stats: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102 AZs in 32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000" dirty="0"/>
              <a:t>More coming soon in 🇨🇦 Canada, 🇲🇾 Malaysia, 🇳🇿 New Zealand &amp; 🇹🇭 Thailand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sz="2000" dirty="0"/>
          </a:p>
          <a:p>
            <a:r>
              <a:rPr lang="en-ZA" sz="2000" b="1" dirty="0"/>
              <a:t>Example:</a:t>
            </a:r>
          </a:p>
          <a:p>
            <a:r>
              <a:rPr lang="en-ZA" sz="2000" dirty="0"/>
              <a:t>When you upload a file to Google Drive or stream on Spotify, it’s stored in one of these AWS zones.</a:t>
            </a:r>
          </a:p>
        </p:txBody>
      </p:sp>
    </p:spTree>
    <p:extLst>
      <p:ext uri="{BB962C8B-B14F-4D97-AF65-F5344CB8AC3E}">
        <p14:creationId xmlns:p14="http://schemas.microsoft.com/office/powerpoint/2010/main" val="96473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2B691-4529-5C0A-04FC-EA2959E06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FDC004-CC67-8DF7-F8F2-F6D89D0F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04" y="340052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Key Components of AWS Global Infrastructure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DEE19-B62D-EF61-ED39-BBB68E980BAE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A926D-9E34-CDE8-023A-86AD4EE0861E}"/>
              </a:ext>
            </a:extLst>
          </p:cNvPr>
          <p:cNvSpPr txBox="1"/>
          <p:nvPr/>
        </p:nvSpPr>
        <p:spPr>
          <a:xfrm>
            <a:off x="201618" y="1384085"/>
            <a:ext cx="730069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What are the 6 components of AWS Global Infrastructure?</a:t>
            </a:r>
          </a:p>
          <a:p>
            <a:r>
              <a:rPr lang="en-US" sz="2000" dirty="0"/>
              <a:t>AWS uses different components to ensure its services are fast, reliable, and accessible worldwide.</a:t>
            </a:r>
          </a:p>
          <a:p>
            <a:endParaRPr lang="en-US" sz="2000" dirty="0"/>
          </a:p>
          <a:p>
            <a:r>
              <a:rPr lang="en-US" sz="2000" b="1" dirty="0"/>
              <a:t>The 6 Key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Regions – Countries/locations with AWS services (e.g., Cape Town </a:t>
            </a:r>
            <a:r>
              <a:rPr lang="en-US" sz="2000"/>
              <a:t>🇿🇦)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Availability </a:t>
            </a:r>
            <a:r>
              <a:rPr lang="en-US" sz="2000" dirty="0"/>
              <a:t>Zones (AZs) – Separate data centers in a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Local Zones – For nearby low-latency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Edge Locations – Store content closer to users (like Netflix caching videos)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Regional Edge Caches – Speed up frequently used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Wavelength Zones – Power low-latency apps (like live sports streaming or gaming)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Which AWS component helps load a YouTube video faster — Region, AZ, or Edge Location?</a:t>
            </a:r>
            <a:endParaRPr lang="en-Z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3FD3A-BF19-F3E7-3B2A-6DAFEC63C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315" y="2111673"/>
            <a:ext cx="4689685" cy="32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0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7C3D5-69EB-AF58-33F9-3EA87BE1D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B8891-5041-9636-8306-AF01B175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Key Components of AWS Infrastructure?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5D455-2A4A-0447-DE71-7AE643BF0F5A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02FE1-2BC3-9DF5-59D3-75A7E2F39291}"/>
              </a:ext>
            </a:extLst>
          </p:cNvPr>
          <p:cNvSpPr txBox="1"/>
          <p:nvPr/>
        </p:nvSpPr>
        <p:spPr>
          <a:xfrm>
            <a:off x="240645" y="1384711"/>
            <a:ext cx="884681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AWS is built for global access, speed, and reliability.</a:t>
            </a:r>
          </a:p>
          <a:p>
            <a:br>
              <a:rPr lang="en-US" sz="2500" dirty="0"/>
            </a:br>
            <a:r>
              <a:rPr lang="en-US" sz="2500" b="1" dirty="0"/>
              <a:t>Here are its 6 building blocks: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Regions</a:t>
            </a:r>
            <a:r>
              <a:rPr lang="en-US" sz="2500" dirty="0"/>
              <a:t> – Large geographic areas (like Africa or Europe)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Availability Zones (AZs)</a:t>
            </a:r>
            <a:r>
              <a:rPr lang="en-US" sz="2500" dirty="0"/>
              <a:t> – Data centers inside regions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Local Zones</a:t>
            </a:r>
            <a:r>
              <a:rPr lang="en-US" sz="2500" dirty="0"/>
              <a:t> – For nearby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Edge Locations</a:t>
            </a:r>
            <a:r>
              <a:rPr lang="en-US" sz="2500" dirty="0"/>
              <a:t> – Deliver content fast (like YouTube)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Regional Edge Caches</a:t>
            </a:r>
            <a:r>
              <a:rPr lang="en-US" sz="2500" dirty="0"/>
              <a:t> – Store frequently accessed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Wavelength Zones</a:t>
            </a:r>
            <a:r>
              <a:rPr lang="en-US" sz="2500" dirty="0"/>
              <a:t> – Power real-time apps (like Uber or gaming)</a:t>
            </a:r>
          </a:p>
        </p:txBody>
      </p:sp>
    </p:spTree>
    <p:extLst>
      <p:ext uri="{BB962C8B-B14F-4D97-AF65-F5344CB8AC3E}">
        <p14:creationId xmlns:p14="http://schemas.microsoft.com/office/powerpoint/2010/main" val="175711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BEBC-AA94-642A-D4E9-7D4F188C0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6734F2-3E2D-6FD7-D7D2-3F23833C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AWS Region?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F9223B-B475-3E25-8418-284F92C6CE69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5D9D3-7678-BB80-EF7A-204F1DBA3453}"/>
              </a:ext>
            </a:extLst>
          </p:cNvPr>
          <p:cNvSpPr txBox="1"/>
          <p:nvPr/>
        </p:nvSpPr>
        <p:spPr>
          <a:xfrm>
            <a:off x="240645" y="1384711"/>
            <a:ext cx="585535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An AWS Region is a physical location in the world</a:t>
            </a:r>
            <a:r>
              <a:rPr lang="en-US" sz="2000" dirty="0"/>
              <a:t> where AWS clusters data centers.</a:t>
            </a:r>
            <a:br>
              <a:rPr lang="en-US" sz="2000" dirty="0"/>
            </a:br>
            <a:r>
              <a:rPr lang="en-US" sz="2000" dirty="0"/>
              <a:t>Each Region has </a:t>
            </a:r>
            <a:r>
              <a:rPr lang="en-US" sz="2000" b="1" dirty="0"/>
              <a:t>at least 3 Availability Zones</a:t>
            </a:r>
            <a:r>
              <a:rPr lang="en-US" sz="2000" dirty="0"/>
              <a:t> (AZs).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Key Features of Regions: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Fully isolated from other regions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Supports </a:t>
            </a:r>
            <a:r>
              <a:rPr lang="en-US" sz="2000" b="1" dirty="0"/>
              <a:t>data replication</a:t>
            </a:r>
            <a:r>
              <a:rPr lang="en-US" sz="2000" dirty="0"/>
              <a:t> for backups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Helps with </a:t>
            </a:r>
            <a:r>
              <a:rPr lang="en-US" sz="2000" b="1" dirty="0"/>
              <a:t>data privacy laws</a:t>
            </a:r>
            <a:r>
              <a:rPr lang="en-US" sz="2000" dirty="0"/>
              <a:t> (e.g., storing data only in SA)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choose the Region when launching services (like EC2)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i="1" dirty="0"/>
              <a:t>Example:</a:t>
            </a:r>
            <a:br>
              <a:rPr lang="en-US" sz="2000" dirty="0"/>
            </a:br>
            <a:r>
              <a:rPr lang="en-US" sz="2000" dirty="0"/>
              <a:t>If you're a South African business using AWS, you might choose the </a:t>
            </a:r>
            <a:r>
              <a:rPr lang="en-US" sz="2000" b="1" dirty="0"/>
              <a:t>Cape Town region</a:t>
            </a:r>
            <a:r>
              <a:rPr lang="en-US" sz="2000" dirty="0"/>
              <a:t> to keep data local and fast.</a:t>
            </a:r>
          </a:p>
        </p:txBody>
      </p:sp>
      <p:pic>
        <p:nvPicPr>
          <p:cNvPr id="3" name="Picture 2" descr="A diagram of a server&#10;&#10;AI-generated content may be incorrect.">
            <a:extLst>
              <a:ext uri="{FF2B5EF4-FFF2-40B4-BE49-F238E27FC236}">
                <a16:creationId xmlns:a16="http://schemas.microsoft.com/office/drawing/2014/main" id="{3FB901E5-BC0D-9930-5046-D8EFA7729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95" y="1562670"/>
            <a:ext cx="5943905" cy="46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274F2-1FBC-26AD-A74C-32C558004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AF795D-F3AC-2DCA-5003-1471AB5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781" y="345371"/>
            <a:ext cx="8846819" cy="684000"/>
          </a:xfrm>
        </p:spPr>
        <p:txBody>
          <a:bodyPr/>
          <a:lstStyle/>
          <a:p>
            <a:r>
              <a:rPr lang="en-US" sz="3200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Discussion: Using AWS Regions Strategically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231C95-C8C8-6D91-8C2A-744449C17172}"/>
              </a:ext>
            </a:extLst>
          </p:cNvPr>
          <p:cNvSpPr txBox="1">
            <a:spLocks/>
          </p:cNvSpPr>
          <p:nvPr/>
        </p:nvSpPr>
        <p:spPr>
          <a:xfrm>
            <a:off x="88490" y="1918010"/>
            <a:ext cx="11754105" cy="4257938"/>
          </a:xfrm>
          <a:prstGeom prst="rect">
            <a:avLst/>
          </a:prstGeom>
          <a:ln>
            <a:noFill/>
          </a:ln>
        </p:spPr>
        <p:txBody>
          <a:bodyPr vert="horz" lIns="121920" tIns="0" rIns="121920" bIns="6096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50000"/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CocogoosePro Light" panose="000004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7" indent="-285737" defTabSz="914354">
              <a:lnSpc>
                <a:spcPct val="150000"/>
              </a:lnSpc>
              <a:spcBef>
                <a:spcPts val="1200"/>
              </a:spcBef>
              <a:buClr>
                <a:srgbClr val="214FB1"/>
              </a:buClr>
            </a:pPr>
            <a:endParaRPr lang="en-US" sz="1600" dirty="0">
              <a:solidFill>
                <a:srgbClr val="1530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E7EC0-5D34-EF45-E512-E7C085C59B14}"/>
              </a:ext>
            </a:extLst>
          </p:cNvPr>
          <p:cNvSpPr txBox="1"/>
          <p:nvPr/>
        </p:nvSpPr>
        <p:spPr>
          <a:xfrm>
            <a:off x="240645" y="1384711"/>
            <a:ext cx="1052567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Scenario:</a:t>
            </a:r>
          </a:p>
          <a:p>
            <a:r>
              <a:rPr lang="en-US" sz="2500" dirty="0"/>
              <a:t>You're developing a student app that allows learners to stream lectures, download notes, and interact with each other in real time. Your users are based in both South Africa and Europe.</a:t>
            </a:r>
            <a:r>
              <a:rPr lang="en-US" sz="2500" b="1" dirty="0"/>
              <a:t> </a:t>
            </a:r>
          </a:p>
          <a:p>
            <a:endParaRPr lang="en-US" sz="2500" b="1" dirty="0"/>
          </a:p>
          <a:p>
            <a:r>
              <a:rPr lang="en-US" sz="2500" b="1" dirty="0"/>
              <a:t>Question</a:t>
            </a:r>
          </a:p>
          <a:p>
            <a:r>
              <a:rPr lang="en-US" sz="2500" dirty="0"/>
              <a:t>How would you use AWS Regions wisely to make sure: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All students experience fast and smooth performance?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Their data stays secure and within their region (to follow laws like GDPR)?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 app stays online and responsive, even if something fails in one region?</a:t>
            </a:r>
            <a:endParaRPr lang="en-ZA" sz="2500" dirty="0"/>
          </a:p>
        </p:txBody>
      </p:sp>
    </p:spTree>
    <p:extLst>
      <p:ext uri="{BB962C8B-B14F-4D97-AF65-F5344CB8AC3E}">
        <p14:creationId xmlns:p14="http://schemas.microsoft.com/office/powerpoint/2010/main" val="11681156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duvos temp">
      <a:dk1>
        <a:sysClr val="windowText" lastClr="000000"/>
      </a:dk1>
      <a:lt1>
        <a:sysClr val="window" lastClr="FFFFFF"/>
      </a:lt1>
      <a:dk2>
        <a:srgbClr val="15305D"/>
      </a:dk2>
      <a:lt2>
        <a:srgbClr val="B48DFF"/>
      </a:lt2>
      <a:accent1>
        <a:srgbClr val="214FB1"/>
      </a:accent1>
      <a:accent2>
        <a:srgbClr val="1B4087"/>
      </a:accent2>
      <a:accent3>
        <a:srgbClr val="CFAD80"/>
      </a:accent3>
      <a:accent4>
        <a:srgbClr val="97B7FC"/>
      </a:accent4>
      <a:accent5>
        <a:srgbClr val="85BF3F"/>
      </a:accent5>
      <a:accent6>
        <a:srgbClr val="008545"/>
      </a:accent6>
      <a:hlink>
        <a:srgbClr val="85BF3F"/>
      </a:hlink>
      <a:folHlink>
        <a:srgbClr val="CFAD80"/>
      </a:folHlink>
    </a:clrScheme>
    <a:fontScheme name="eduvos light">
      <a:majorFont>
        <a:latin typeface="Larken Bold"/>
        <a:ea typeface=""/>
        <a:cs typeface=""/>
      </a:majorFont>
      <a:minorFont>
        <a:latin typeface="Cocogoose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Eduvos temp">
      <a:dk1>
        <a:sysClr val="windowText" lastClr="000000"/>
      </a:dk1>
      <a:lt1>
        <a:sysClr val="window" lastClr="FFFFFF"/>
      </a:lt1>
      <a:dk2>
        <a:srgbClr val="15305D"/>
      </a:dk2>
      <a:lt2>
        <a:srgbClr val="B48DFF"/>
      </a:lt2>
      <a:accent1>
        <a:srgbClr val="214FB1"/>
      </a:accent1>
      <a:accent2>
        <a:srgbClr val="1B4087"/>
      </a:accent2>
      <a:accent3>
        <a:srgbClr val="CFAD80"/>
      </a:accent3>
      <a:accent4>
        <a:srgbClr val="97B7FC"/>
      </a:accent4>
      <a:accent5>
        <a:srgbClr val="85BF3F"/>
      </a:accent5>
      <a:accent6>
        <a:srgbClr val="008545"/>
      </a:accent6>
      <a:hlink>
        <a:srgbClr val="85BF3F"/>
      </a:hlink>
      <a:folHlink>
        <a:srgbClr val="CFAD80"/>
      </a:folHlink>
    </a:clrScheme>
    <a:fontScheme name="eduvos light">
      <a:majorFont>
        <a:latin typeface="Larken Bold"/>
        <a:ea typeface=""/>
        <a:cs typeface=""/>
      </a:majorFont>
      <a:minorFont>
        <a:latin typeface="Cocogoose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2233</Words>
  <Application>Microsoft Office PowerPoint</Application>
  <PresentationFormat>Widescreen</PresentationFormat>
  <Paragraphs>302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Amazon Ember</vt:lpstr>
      <vt:lpstr>Aptos</vt:lpstr>
      <vt:lpstr>Arial</vt:lpstr>
      <vt:lpstr>CocogoosePro Light</vt:lpstr>
      <vt:lpstr>Courier New</vt:lpstr>
      <vt:lpstr>Larken Bold</vt:lpstr>
      <vt:lpstr>Wingdings</vt:lpstr>
      <vt:lpstr>1_Office Theme</vt:lpstr>
      <vt:lpstr>Office Theme</vt:lpstr>
      <vt:lpstr>PowerPoint Presentation</vt:lpstr>
      <vt:lpstr>Learning Objectives</vt:lpstr>
      <vt:lpstr> AWS Global Infrastructure</vt:lpstr>
      <vt:lpstr>What is AWS Global Infrastructure?</vt:lpstr>
      <vt:lpstr>What is AWS Global Infrastructure?</vt:lpstr>
      <vt:lpstr>6 Key Components of AWS Global Infrastructure</vt:lpstr>
      <vt:lpstr>What Are the Key Components of AWS Infrastructure?</vt:lpstr>
      <vt:lpstr>What is an AWS Region?</vt:lpstr>
      <vt:lpstr>Discussion: Using AWS Regions Strategically</vt:lpstr>
      <vt:lpstr>What is an AWS Availability Zone (AZ)?</vt:lpstr>
      <vt:lpstr>How AZs Ensure High Availability?</vt:lpstr>
      <vt:lpstr>Scenario Based Question</vt:lpstr>
      <vt:lpstr>AWS Data Center Locations – Global View</vt:lpstr>
      <vt:lpstr>AWS Locations by Continent</vt:lpstr>
      <vt:lpstr>Class Activity – Find the Nearest AWS Center</vt:lpstr>
      <vt:lpstr>What are AWS Local Zones?</vt:lpstr>
      <vt:lpstr>What is an AWS Edge Location?</vt:lpstr>
      <vt:lpstr>What Are Regional Edge Caches?</vt:lpstr>
      <vt:lpstr>Why Use Edge Locations?</vt:lpstr>
      <vt:lpstr>What Are AWS Wavelength Zones?</vt:lpstr>
      <vt:lpstr>What is AWS Outposts?</vt:lpstr>
      <vt:lpstr>What Can You Do with AWS Outposts?</vt:lpstr>
      <vt:lpstr>Benefits of Cloud Computing</vt:lpstr>
      <vt:lpstr>Types of Cloud Computing Services</vt:lpstr>
      <vt:lpstr>Cloud Deployment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Ntombesisa Mateyisi</dc:creator>
  <cp:lastModifiedBy>Sibonginkosi Mazibuko</cp:lastModifiedBy>
  <cp:revision>1</cp:revision>
  <dcterms:created xsi:type="dcterms:W3CDTF">2025-07-08T11:12:42Z</dcterms:created>
  <dcterms:modified xsi:type="dcterms:W3CDTF">2025-07-30T11:56:22Z</dcterms:modified>
</cp:coreProperties>
</file>