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85" r:id="rId5"/>
    <p:sldMasterId id="2147483711" r:id="rId6"/>
  </p:sldMasterIdLst>
  <p:notesMasterIdLst>
    <p:notesMasterId r:id="rId51"/>
  </p:notesMasterIdLst>
  <p:handoutMasterIdLst>
    <p:handoutMasterId r:id="rId52"/>
  </p:handoutMasterIdLst>
  <p:sldIdLst>
    <p:sldId id="305" r:id="rId7"/>
    <p:sldId id="306" r:id="rId8"/>
    <p:sldId id="256" r:id="rId9"/>
    <p:sldId id="362" r:id="rId10"/>
    <p:sldId id="408" r:id="rId11"/>
    <p:sldId id="364" r:id="rId12"/>
    <p:sldId id="363" r:id="rId13"/>
    <p:sldId id="411" r:id="rId14"/>
    <p:sldId id="412" r:id="rId15"/>
    <p:sldId id="359" r:id="rId16"/>
    <p:sldId id="357" r:id="rId17"/>
    <p:sldId id="366" r:id="rId18"/>
    <p:sldId id="367" r:id="rId19"/>
    <p:sldId id="369" r:id="rId20"/>
    <p:sldId id="370" r:id="rId21"/>
    <p:sldId id="349" r:id="rId22"/>
    <p:sldId id="294" r:id="rId23"/>
    <p:sldId id="409" r:id="rId24"/>
    <p:sldId id="368" r:id="rId25"/>
    <p:sldId id="373" r:id="rId26"/>
    <p:sldId id="401" r:id="rId27"/>
    <p:sldId id="365" r:id="rId28"/>
    <p:sldId id="407" r:id="rId29"/>
    <p:sldId id="402" r:id="rId30"/>
    <p:sldId id="403" r:id="rId31"/>
    <p:sldId id="371" r:id="rId32"/>
    <p:sldId id="372" r:id="rId33"/>
    <p:sldId id="374" r:id="rId34"/>
    <p:sldId id="375" r:id="rId35"/>
    <p:sldId id="413" r:id="rId36"/>
    <p:sldId id="376" r:id="rId37"/>
    <p:sldId id="377" r:id="rId38"/>
    <p:sldId id="378" r:id="rId39"/>
    <p:sldId id="315" r:id="rId40"/>
    <p:sldId id="379" r:id="rId41"/>
    <p:sldId id="380" r:id="rId42"/>
    <p:sldId id="381" r:id="rId43"/>
    <p:sldId id="404" r:id="rId44"/>
    <p:sldId id="405" r:id="rId45"/>
    <p:sldId id="406" r:id="rId46"/>
    <p:sldId id="350" r:id="rId47"/>
    <p:sldId id="410" r:id="rId48"/>
    <p:sldId id="319" r:id="rId49"/>
    <p:sldId id="293" r:id="rId50"/>
  </p:sldIdLst>
  <p:sldSz cx="12192000" cy="6858000"/>
  <p:notesSz cx="6858000" cy="9144000"/>
  <p:embeddedFontLst>
    <p:embeddedFont>
      <p:font typeface="CocogoosePro Light" panose="020B0604020202020204"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E3E8CB-F5BA-41D8-BF85-29F92D60BED5}">
          <p14:sldIdLst>
            <p14:sldId id="305"/>
            <p14:sldId id="306"/>
            <p14:sldId id="256"/>
            <p14:sldId id="362"/>
            <p14:sldId id="408"/>
            <p14:sldId id="364"/>
            <p14:sldId id="363"/>
            <p14:sldId id="411"/>
            <p14:sldId id="412"/>
            <p14:sldId id="359"/>
            <p14:sldId id="357"/>
            <p14:sldId id="366"/>
            <p14:sldId id="367"/>
            <p14:sldId id="369"/>
            <p14:sldId id="370"/>
            <p14:sldId id="349"/>
            <p14:sldId id="294"/>
            <p14:sldId id="409"/>
            <p14:sldId id="368"/>
            <p14:sldId id="373"/>
            <p14:sldId id="401"/>
            <p14:sldId id="365"/>
            <p14:sldId id="407"/>
            <p14:sldId id="402"/>
            <p14:sldId id="403"/>
            <p14:sldId id="371"/>
            <p14:sldId id="372"/>
            <p14:sldId id="374"/>
            <p14:sldId id="375"/>
            <p14:sldId id="413"/>
            <p14:sldId id="376"/>
            <p14:sldId id="377"/>
            <p14:sldId id="378"/>
            <p14:sldId id="315"/>
            <p14:sldId id="379"/>
            <p14:sldId id="380"/>
            <p14:sldId id="381"/>
            <p14:sldId id="404"/>
            <p14:sldId id="405"/>
            <p14:sldId id="406"/>
            <p14:sldId id="350"/>
            <p14:sldId id="410"/>
            <p14:sldId id="319"/>
            <p14:sldId id="293"/>
          </p14:sldIdLst>
        </p14:section>
      </p14:sectionLst>
    </p:ext>
    <p:ext uri="{EFAFB233-063F-42B5-8137-9DF3F51BA10A}">
      <p15:sldGuideLst xmlns:p15="http://schemas.microsoft.com/office/powerpoint/2012/main">
        <p15:guide id="1" orient="horz" pos="300" userDrawn="1">
          <p15:clr>
            <a:srgbClr val="A4A3A4"/>
          </p15:clr>
        </p15:guide>
        <p15:guide id="2" pos="1413" userDrawn="1">
          <p15:clr>
            <a:srgbClr val="A4A3A4"/>
          </p15:clr>
        </p15:guide>
        <p15:guide id="3" pos="1164" userDrawn="1">
          <p15:clr>
            <a:srgbClr val="A4A3A4"/>
          </p15:clr>
        </p15:guide>
        <p15:guide id="4" pos="7106" userDrawn="1">
          <p15:clr>
            <a:srgbClr val="A4A3A4"/>
          </p15:clr>
        </p15:guide>
        <p15:guide id="5" pos="7333"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96857-FB03-F93B-B27A-19E099C30BAF}" name="Mine De Klerk" initials="MK" userId="S::mine.deklerk@eduvos.com::7f00eef4-94d2-484c-bbda-9fdd90e048ee" providerId="AD"/>
  <p188:author id="{8F74E08B-299F-7D37-A55D-5DFAF226F53D}" name="Muleka Phumudzo Nengwani" initials="MN" userId="S::muleka.nengwani@eduvos.com::3f630472-c5c8-4fe9-b1a4-ae050017506f" providerId="AD"/>
  <p188:author id="{81595F96-804E-123D-9B53-E32C2BD2C2BC}" name="Mine De Klerk" initials="" userId="S::Mine.DeKlerk@EDUVOS.COM::7f00eef4-94d2-484c-bbda-9fdd90e048ee" providerId="AD"/>
  <p188:author id="{E52F9B9B-96ED-1159-D443-3D543B05FC02}" name="Ricky Dunningham" initials="RD" userId="S::richard.dunningham@eduvos.com::a3fc4bdd-6897-4a69-beba-491c7b5405b3" providerId="AD"/>
  <p188:author id="{1A3189A1-3655-B6D5-D14A-98AD48D3786A}" name="Denise Wilson" initials="DW" userId="S::denise.wilson@eduvos.com::7939129f-fc71-4fda-b9a4-c630b572770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E6E6"/>
    <a:srgbClr val="B10000"/>
    <a:srgbClr val="003818"/>
    <a:srgbClr val="E8233C"/>
    <a:srgbClr val="ED4F63"/>
    <a:srgbClr val="F17B8A"/>
    <a:srgbClr val="7C8B66"/>
    <a:srgbClr val="F1EBE8"/>
    <a:srgbClr val="8A9D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1" autoAdjust="0"/>
    <p:restoredTop sz="86581" autoAdjust="0"/>
  </p:normalViewPr>
  <p:slideViewPr>
    <p:cSldViewPr snapToGrid="0" showGuides="1">
      <p:cViewPr varScale="1">
        <p:scale>
          <a:sx n="79" d="100"/>
          <a:sy n="79" d="100"/>
        </p:scale>
        <p:origin x="806" y="82"/>
      </p:cViewPr>
      <p:guideLst>
        <p:guide orient="horz" pos="300"/>
        <p:guide pos="1413"/>
        <p:guide pos="1164"/>
        <p:guide pos="7106"/>
        <p:guide pos="7333"/>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font" Target="fonts/font1.fntdata"/><Relationship Id="rId58" Type="http://schemas.microsoft.com/office/2018/10/relationships/authors" Target="author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E8E81B-C646-EEDA-7E4D-D365E04129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C68E798D-9D3E-492C-B57B-0404691F65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92EAFF-A529-4EF7-88BA-13622F03D8B1}" type="datetimeFigureOut">
              <a:rPr lang="en-ZA" smtClean="0"/>
              <a:t>2025/07/29</a:t>
            </a:fld>
            <a:endParaRPr lang="en-ZA"/>
          </a:p>
        </p:txBody>
      </p:sp>
      <p:sp>
        <p:nvSpPr>
          <p:cNvPr id="4" name="Footer Placeholder 3">
            <a:extLst>
              <a:ext uri="{FF2B5EF4-FFF2-40B4-BE49-F238E27FC236}">
                <a16:creationId xmlns:a16="http://schemas.microsoft.com/office/drawing/2014/main" id="{9AD49CEC-764D-8D69-D688-92AB456CC2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5CABF8A1-7B28-EC78-3D5D-17F2086B7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5EDC6-F820-4D17-A2B1-5B1801B24589}" type="slidenum">
              <a:rPr lang="en-ZA" smtClean="0"/>
              <a:t>‹#›</a:t>
            </a:fld>
            <a:endParaRPr lang="en-ZA"/>
          </a:p>
        </p:txBody>
      </p:sp>
    </p:spTree>
    <p:extLst>
      <p:ext uri="{BB962C8B-B14F-4D97-AF65-F5344CB8AC3E}">
        <p14:creationId xmlns:p14="http://schemas.microsoft.com/office/powerpoint/2010/main" val="1559167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5:59:23.278"/>
    </inkml:context>
    <inkml:brush xml:id="br0">
      <inkml:brushProperty name="width" value="0.035" units="cm"/>
      <inkml:brushProperty name="height" value="0.035" units="cm"/>
    </inkml:brush>
  </inkml:definitions>
  <inkml:trace contextRef="#ctx0" brushRef="#br0">34 0 5537,'0'0'14614,"-9"14"-19292,-9 32-1192,11-27 1356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5.732"/>
    </inkml:context>
    <inkml:brush xml:id="br0">
      <inkml:brushProperty name="width" value="0.035" units="cm"/>
      <inkml:brushProperty name="height" value="0.035" units="cm"/>
    </inkml:brush>
  </inkml:definitions>
  <inkml:trace contextRef="#ctx0" brushRef="#br0">11 120 1824,'0'0'2410,"-1"0"-2195,1 0 0,-1 0 0,1 0 0,-1 0-1,1 0 1,-1 0 0,1 0 0,0 0 0,-1-1-1,1 1 1,-1 0 0,1 0 0,-1-1 0,1 1 0,0 0-1,-1 0 1,1-1 0,0 1 0,-1 0 0,1-1-1,0 1 1,-1-1 0,1 1 0,0-1 0,0 0-114,0 0 1,0 0 0,0 0 0,1 0-1,-1 0 1,0 0 0,1 0 0,-1 0-1,1 0 1,-1 0 0,1 0 0,0 1-1,-1-1 1,1 0 0,0 0 0,-1 1-1,1-1 1,0 0 0,0 1 0,0-1-1,0 1 1,-1-1 0,1 1 0,0-1-1,0 1 1,0 0 0,2-1 0,38-7 421,-17 4 108,324-53 5729,5 39-3958,163 12-1862,-512 6-528,-4 5-3514,0-3 2923,-1 0 1,1 0 0,0 0-1,-1 0 1,1 0 0,-1 0-1,0 0 1,0 0 0,1-1-1,-1 1 1,-1 0 0,-1 2-1,-7 8-4537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3.471"/>
    </inkml:context>
    <inkml:brush xml:id="br0">
      <inkml:brushProperty name="width" value="0.035" units="cm"/>
      <inkml:brushProperty name="height" value="0.035" units="cm"/>
    </inkml:brush>
  </inkml:definitions>
  <inkml:trace contextRef="#ctx0" brushRef="#br0">933 155 6425,'0'0'8830,"-11"-12"-8475,-30-36 44,40 47-380,0 0 0,1 0 1,-1 0-1,0 0 1,0 0-1,0 0 0,0 0 1,0 1-1,0-1 0,-1 0 1,1 0-1,0 1 0,0-1 1,0 1-1,-1-1 1,1 1-1,0-1 0,-1 1 1,1 0-1,0 0 0,-1 0 1,1 0-1,-1 0 0,1 0 1,0 0-1,-1 0 0,1 0 1,0 0-1,-2 1 1,-5 1 43,-10-3-16,1 1-1,-1 1 1,0 0 0,1 1 0,-1 1 0,1 1-1,0 1 1,0 0 0,0 1 0,-21 11 0,22-8-18,1 1 1,0 0 0,1 1 0,0 0 0,1 1-1,0 1 1,-14 18 0,20-22-39,1 0-1,1 1 1,0-1-1,0 1 1,0 0 0,1 0-1,1 1 1,0-1-1,0 1 1,1-1 0,1 1-1,0 0 1,0 11-1,1-21 4,0 0-1,1 1 0,-1-1 0,0 0 1,1 0-1,-1 1 0,1-1 0,0 0 1,-1 0-1,1 0 0,0 0 0,0 0 1,-1 0-1,1 0 0,0 0 0,0 0 1,0-1-1,0 1 0,0 0 0,0-1 1,1 1-1,-1 0 0,0-1 0,0 1 1,0-1-1,0 0 0,1 1 0,-1-1 1,0 0-1,1 0 0,-1 0 0,0 0 1,2 0-1,58 0 197,-37-1-184,-21 1-6,145-7 32,-131 5-59,1-1-1,0-1 1,-1-1-1,0 0 1,0-1-1,22-11 1,-36 15 11,1-1 0,0 1-1,-1 0 1,0-1 0,1 0 0,-1 0 0,0 0-1,-1 0 1,1 0 0,0-1 0,-1 1 0,0-1-1,0 1 1,0-1 0,0 0 0,0 0 0,-1 0-1,2-5 1,-1-5-560,0 0-1,-1 0 0,-1 0 1,0-16-1,-1 3-2204,-6 19 1354,-56-10 274,49 15 1266,-1 0 0,1-2 0,0 1 0,-24-13 0,33 14 98,0 0 0,1 0 0,0-1 0,0 0-1,0 1 1,0-1 0,0 0 0,1-1-1,-1 1 1,1-1 0,0 0 0,1 1-1,-1-1 1,1 0 0,0-1 0,0 1-1,-1-8 1,2 11-4,1-1 1,0 1-1,-1 0 0,0 0 1,0-1-1,0 1 0,0 0 1,0 0-1,0 0 0,0 0 1,0 0-1,-1 0 0,1 0 0,-1 1 1,-3-4-1,3 4-159,0 1-1,0-1 1,-1 0-1,1 1 1,0 0-1,-1-1 1,1 1-1,0 0 1,-1 0-1,1 0 1,0 1-1,-1-1 1,1 0 0,0 1-1,-1 0 1,1-1-1,0 1 1,0 0-1,-3 1 1,-15 9-17,0 1 1,1 1-1,0 1 0,1 0 1,1 1-1,-26 29 1,18-19 66,-13 15 169,2 1 0,1 3-1,2 1 1,-43 80 0,-79 204 481,143-300-758,1 1 0,1 0 0,2 0 0,1 1-1,1 0 1,1 0 0,0 45 0,5-71-23,2 2-26,17-5 40,3-2-3,-6 1-38,0 0 0,0-2 0,0 0 0,0-1 1,24-5-1,-5-7-819,0-1 0,-1-2 0,52-33 0,-4-3-3074</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8.551"/>
    </inkml:context>
    <inkml:brush xml:id="br0">
      <inkml:brushProperty name="width" value="0.035" units="cm"/>
      <inkml:brushProperty name="height" value="0.035" units="cm"/>
    </inkml:brush>
  </inkml:definitions>
  <inkml:trace contextRef="#ctx0" brushRef="#br0">1 33 11666,'0'0'7091,"5"-7"-6692,-1 2-345,12-15 58,-9 19-39,-2 15 51,0 184 845,-6-125-835,-16 124-37,0 1-673,16-197 552,1 0 0,0-1 0,1 1 0,-1-1 0,0 1 0,0-1 0,0 1 1,0-1-1,0 1 0,1 0 0,-1-1 0,0 1 0,0-1 0,1 1 0,-1-1 0,0 1 0,1-1 0,-1 0 0,0 1 0,1-1 0,-1 1 1,1-1-1,-1 0 0,1 1 0,-1-1 0,1 0 0,-1 0 0,1 1 0,-1-1 0,2 0 0,21 0-695,-18-2 244,0 1 0,0-1 1,0 0-1,0 0 0,0 0 1,0-1-1,5-3 1,17-20-5273</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8.755"/>
    </inkml:context>
    <inkml:brush xml:id="br0">
      <inkml:brushProperty name="width" value="0.035" units="cm"/>
      <inkml:brushProperty name="height" value="0.035" units="cm"/>
    </inkml:brush>
  </inkml:definitions>
  <inkml:trace contextRef="#ctx0" brushRef="#br0">1 86 14499,'0'0'5209,"211"3"-5209,-163-12-320,-14-3-840,-10-16-745,-10 7-1943,-11 2-1610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9.963"/>
    </inkml:context>
    <inkml:brush xml:id="br0">
      <inkml:brushProperty name="width" value="0.035" units="cm"/>
      <inkml:brushProperty name="height" value="0.035" units="cm"/>
    </inkml:brush>
  </inkml:definitions>
  <inkml:trace contextRef="#ctx0" brushRef="#br0">1 266 7154,'0'0'6106,"2"-16"-5206,9-56-89,-8 61-498,0 1 0,1-1 0,0 1 0,0 0-1,1 0 1,1 0 0,8-11 0,-9 13 104,1-1 0,-1 0 0,0 0 0,3-11 0,-5 10-49,2-8 561,-4 16-597,0 9-275,-1 24-75,1-4 22,-1 0 0,-2 0 0,-6 38 0,2-41-152,3 1-1,0 0 0,0 31 0,4-56 127,0 1-1,1-1 0,-1 0 0,0 0 1,0 1-1,0-1 0,0 0 0,1 0 1,-1-1-1,0 1 0,0 0 0,0 0 0,2-1 1,2-1 35,0-1 0,0 1 1,0-1-1,0-1 1,0 1-1,-1-1 0,1 1 1,-1-1-1,0-1 0,4-4 1,34-48 7,-41 56-20,15-23 19,19-36 1,-31 51 74,0 1 1,-1-1 0,0 0 0,0 0 0,-1-1 0,0 1 0,0 0 0,-1-13 0,3-5 402,-4 26-634,0 6-71,-4 240 164,4-242 41,0 0 0,0-1 1,0 1-1,0 0 0,0-1 0,1 1 0,-1-1 0,1 1 0,0 0 0,-1-1 0,1 1 0,0-1 0,0 0 0,1 1 0,-1-1 1,3 3-1,-2-3 2,1-1 0,-1 1 0,1-1 0,0 0 0,-1 0 0,1 0 0,0 0 0,0 0 0,-1-1 0,1 1 0,0-1 0,0 0 0,0 0 0,6 0 0,-5-1-68,1 0 0,-1 1 0,1-2 0,-1 1 0,1 0 0,-1-1 0,0 0 0,1 0 0,-1 0-1,0 0 1,0-1 0,-1 0 0,1 0 0,-1 0 0,1 0 0,-1 0 0,0-1 0,0 1 0,0-1 0,4-7 0,4-8-1600,-1 0 1,16-41 0,-25 57 1472,15-43-4868</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0.399"/>
    </inkml:context>
    <inkml:brush xml:id="br0">
      <inkml:brushProperty name="width" value="0.035" units="cm"/>
      <inkml:brushProperty name="height" value="0.035" units="cm"/>
    </inkml:brush>
  </inkml:definitions>
  <inkml:trace contextRef="#ctx0" brushRef="#br0">0 0 9634,'0'0'8140,"1"6"-7729,6 170 1192,-2-18-1241,-4-110-167,-1-40 249,0-29-138,0 6-167,0 1 0,1-1-1,0 0 1,5-14 0,-4 23-107,0-1 0,0 1 0,1 0 0,0 1 0,0-1 0,0 0 0,1 1 0,0 0 0,0 0 0,0 0 0,9-7 0,2-1-158,1 2 0,0 0 1,0 0-1,1 2 0,0 0 1,1 1-1,0 1 0,26-7 1,-28 5-1381,-3 2-2215,-4 5-4116</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0.817"/>
    </inkml:context>
    <inkml:brush xml:id="br0">
      <inkml:brushProperty name="width" value="0.035" units="cm"/>
      <inkml:brushProperty name="height" value="0.035" units="cm"/>
    </inkml:brush>
  </inkml:definitions>
  <inkml:trace contextRef="#ctx0" brushRef="#br0">0 207 8482,'0'0'8911,"35"8"-8047,113 24-228,-140-30-524,1-1 1,0 0-1,0 0 0,17-2 0,-23 1-59,0-1 1,0 0-1,0 0 1,0 0-1,-1 0 1,1 0-1,0-1 1,3-1 0,4-3 73,-1 2-21,-1-1 0,1-1 0,-1 0-1,0 0 1,0 0 0,8-10 0,-13 13-33,0-1 0,0 0 0,0 0 0,-1 0 1,1 0-1,-1 0 0,0 0 0,0-1 0,-1 1 0,1-1 0,-1 1 1,0-1-1,0 0 0,-1 0 0,1-5 0,0-12 142,-1 15-91,1 0 0,-1 0-1,-1 0 1,1 1 0,-1-1 0,-3-12-1,3 17-103,0 0-1,0 1 0,0-1 0,0 0 0,0 1 0,0-1 0,0 1 0,-1-1 1,1 1-1,-1 0 0,1-1 0,-1 1 0,1 0 0,-1 0 0,0 0 1,1 0-1,-1 0 0,0 1 0,0-1 0,0 0 0,0 1 0,0 0 1,0-1-1,0 1 0,0 0 0,1 0 0,-1 0 0,-3 0 0,-3 1-5,1 0 0,-1 1 1,1-1-1,-1 2 0,1-1 0,0 1 0,0 0 0,1 0 0,-1 1 0,0-1 0,1 2 0,0-1 0,0 1 0,-7 7 0,-4 4-1,1 1 1,1 1-1,-19 27 0,26-32-10,0 1-1,1 0 1,1 0-1,0 0 0,1 1 1,1-1-1,0 1 0,1 0 1,1 0-1,0 1 0,1-1 1,1 19-1,0-32 11,0 0-1,1 0 1,-1 0-1,1 0 1,-1 0-1,1 0 1,0 0-1,0 0 1,0 0-1,0 0 1,0 0-1,1 0 1,-1-1-1,1 1 1,-1-1-1,1 1 1,-1-1-1,1 1 1,0-1-1,0 0 1,-1 0-1,1 0 1,0 0-1,0 0 1,0 0-1,0 0 1,0-1-1,1 1 1,-1-1-1,0 0 1,2 1-1,12 1 68,-1 0 0,1-1-1,19-1 1,-22 0-64,4 0-65,3 0 99,0 0 1,27-5-1,-42 4-166,0 0 0,0 0 0,-1 0 0,1 0 0,-1-1 1,1 0-1,-1 0 0,0 0 0,0-1 0,0 0 0,0 1 0,0-1 0,0-1 0,-1 1 0,5-5 1,-7 5-332,1 1 0,-1-1 0,0 1 0,0-1 0,0 1 0,-1-1 1,1 0-1,0 1 0,-1-1 0,0 0 0,0 0 0,0-4 0,0-9-4836</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3.177"/>
    </inkml:context>
    <inkml:brush xml:id="br0">
      <inkml:brushProperty name="width" value="0.035" units="cm"/>
      <inkml:brushProperty name="height" value="0.035" units="cm"/>
    </inkml:brush>
  </inkml:definitions>
  <inkml:trace contextRef="#ctx0" brushRef="#br0">1 63 13155,'0'0'6791,"6"-10"-6361,22-31-286,-16 29-147,-8 17-48,-3-3 45,6 20 157,-1 0 1,-1 1-1,-1 0 0,1 45 0,-2-30 34,6 367 1281,-11-255-1391,2 83-61,0-232-62,0 1 0,0-1 1,1 1-1,-1 0 1,0-1-1,1 1 0,-1-1 1,1 1-1,-1-1 1,1 1-1,0-1 0,0 1 1,1 1-1,-2-2 3,1-1-1,-1 0 0,0 0 1,1 1-1,-1-1 0,1 0 1,-1 0-1,1 1 0,-1-1 1,1 0-1,-1 0 0,1 0 1,-1 0-1,1 0 0,-1 0 1,1 0-1,-1 0 0,1 0 1,-1 0-1,1 0 0,-1 0 1,1 0-1,-1-1 0,1 1 1,-1 0-1,1 0 0,-1 0 1,1-1-1,-1 1 0,0 0 1,1-1-1,-1 1 0,1 0 1,-1-1-1,0 1 0,1 0 1,-1-1-1,0 1 0,1-1 1,-1 1-1,0-1 0,0 1 1,0 0-1,1-1 0,-1 1 1,0-2-1,6-10-1302,-1-1 0,-1 0 0,6-23 0,-8 26 187,9-36-4491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3.765"/>
    </inkml:context>
    <inkml:brush xml:id="br0">
      <inkml:brushProperty name="width" value="0.035" units="cm"/>
      <inkml:brushProperty name="height" value="0.035" units="cm"/>
    </inkml:brush>
  </inkml:definitions>
  <inkml:trace contextRef="#ctx0" brushRef="#br0">0 161 7626,'0'0'5956,"32"-26"-4935,101-79-151,-127 100-756,0 1 1,1 0-1,0 0 1,0 1 0,9-4-1,-14 6-62,0 1 0,0-1-1,0 1 1,0 0 0,0 0-1,0 0 1,0 0 0,0 0-1,0 0 1,3 1 0,9 1 188,-10-2-207,0 0 1,0 1-1,1 0 0,-1-1 1,0 1-1,0 1 0,0-1 1,0 1-1,0-1 0,-1 1 1,1 0-1,0 0 0,-1 1 1,0-1-1,1 1 1,-1 0-1,0 0 0,0 0 1,-1 0-1,1 0 0,0 1 1,-1-1-1,0 1 0,0-1 1,0 1-1,0 0 0,1 6 1,4 11 27,-2 0 0,0 0 0,-1 1 1,0 24-1,-1-22 29,7 192-18,-11-211-85,0-1-1,1 0 1,-1 1 0,-1-1 0,1 0 0,-1 0 0,0 0 0,0 0 0,0 0 0,0 0 0,0-1-1,-1 1 1,0-1 0,0 1 0,0-1 0,0 0 0,0 0 0,-1 0 0,1-1 0,-1 1 0,0-1 0,-6 3 0,-10 5 48,-1 0 0,-44 13 1,55-20-37,-10 4 72,-1-2 0,1 0 0,-1-1 0,0-1 0,-26 1 0,47-5-72,0-1 0,0 1 0,1 0 0,-1-1-1,1 1 1,-1 0 0,1-1 0,-1 1 0,1 0 0,0 0-1,0 0 1,-1 0 0,1-1 0,0 1 0,0 0-1,2-1 1,4-2 8,1 0 0,-1 1-1,1 0 1,0 0 0,0 1-1,0 0 1,0 0 0,0 1-1,17-1 1,-5 1 38,0 1 1,0 1-1,22 3 0,-26 1-35,-1-1 0,0 2-1,-1 0 1,0 1-1,0 0 1,0 1 0,-1 0-1,13 11 1,-14-9 18,1-1-1,0-1 1,0 0 0,0-1-1,1 0 1,0-1 0,1-1 0,26 7-1,-13-10-11,45 0-1,-43-3-307,-29 1 254,1 1-145,-1-1 0,0 0-1,1 0 1,-1 0 0,1 0 0,-1 0-1,1 0 1,-1-1 0,0 1 0,1 0-1,-1-1 1,0 1 0,1-1 0,-1 1-1,0-1 1,1 0 0,-1 0 0,0 1-1,0-1 1,2-2 0,2-6-4161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4.152"/>
    </inkml:context>
    <inkml:brush xml:id="br0">
      <inkml:brushProperty name="width" value="0.035" units="cm"/>
      <inkml:brushProperty name="height" value="0.035" units="cm"/>
    </inkml:brush>
  </inkml:definitions>
  <inkml:trace contextRef="#ctx0" brushRef="#br0">0 228 11707,'0'0'4933,"29"-6"-4399,95-26-206,-113 29-241,0-1-1,0-1 0,-1 0 0,0 0 1,0-1-1,0 0 0,0 0 0,-1-1 1,0-1-1,13-14 0,-6 6 139,-10 11-89,32-34 743,-36 36-735,0 0 0,0 1-1,0-1 1,-1 0 0,1 0-1,0 0 1,-1 0 0,0 0 0,0 0-1,0 0 1,0-1 0,0-5-1,-1 9-138,0-1-1,0 1 0,0 0 1,0-1-1,0 1 1,0 0-1,0-1 0,0 1 1,0 0-1,-1-1 1,1 1-1,0 0 0,0 0 1,0-1-1,0 1 1,-1 0-1,1 0 0,0-1 1,0 1-1,0 0 1,-1 0-1,1 0 0,0-1 1,0 1-1,-1 0 1,1 0-1,0 0 0,-1 0 1,1 0-1,0 0 1,-1 0-1,1-1 0,0 1 1,0 0-1,-1 0 1,1 0-1,0 0 0,-1 0 1,1 0-1,0 0 1,-1 1-1,1-1 0,0 0 1,-1 0-1,1 0 1,0 0-1,0 0 0,-1 0 1,1 0-1,0 1 0,-1-1 1,-1 1 12,-6 1-13,-1 1 1,1 1-1,0 0 0,0 0 1,1 0-1,0 1 1,-1 0-1,1 1 1,-7 7-1,-59 62 22,68-70-27,-7 8-12,1 1 0,0 1 0,0 0 0,-9 19 1,15-24-14,2-1 1,-1 1 0,1-1-1,0 1 1,1 0 0,0 0 0,1 1-1,-1 17 1,2-25 23,1-1 1,-1 0-1,1 0 0,0 0 1,-1 0-1,1 0 0,0 0 1,0-1-1,0 1 0,0 0 1,1 0-1,-1-1 0,0 1 1,1 0-1,0-1 0,-1 0 1,1 1-1,0-1 0,-1 0 1,1 0-1,0 0 0,0 0 1,0 0-1,0 0 0,0 0 1,0-1-1,0 1 0,0-1 1,3 1-1,11 2 37,1 0 0,28 1 0,-30-3-35,161 4-587,-158-6-12,0 0-1,0-2 1,0 0-1,0-1 1,0 0-1,-1-2 1,26-11-1,4-10-4596</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5.403"/>
    </inkml:context>
    <inkml:brush xml:id="br0">
      <inkml:brushProperty name="width" value="0.035" units="cm"/>
      <inkml:brushProperty name="height" value="0.035" units="cm"/>
    </inkml:brush>
  </inkml:definitions>
  <inkml:trace contextRef="#ctx0" brushRef="#br0">199 222 8834,'0'0'4792,"4"-29"-3650,11-87-200,-14 112-743,0 0 0,0 0 0,-1 0 0,1 0 0,-1 0 0,0-1 0,-1 1 0,1 0 0,-1 0 0,1 0 0,-3-4-1,3 7-143,-1 1 0,0-1 0,1 1 0,-1-1 0,0 1 0,1-1 0,-1 1 0,0 0 0,0 0 0,0-1 0,1 1-1,-1 0 1,0 0 0,0 0 0,0 0 0,1 0 0,-1 0 0,0 0 0,0 0 0,0 0 0,1 0 0,-1 0 0,0 0-1,0 1 1,0-1 0,-1 1 0,-12 1-315,8-1 263,0 0-1,1 1 1,-1 0-1,0 0 1,1 0-1,0 1 1,-1 0-1,1 0 0,0 0 1,0 1-1,1-1 1,-1 1-1,1 0 1,0 0-1,0 1 1,-4 5-1,-6 8-4,1 1 0,-20 38 0,28-48-22,0 0-1,1 1 1,0 0-1,1-1 1,0 1-1,1 0 1,0 0-1,0 1 0,1-1 1,0 0-1,1 1 1,1 10-1,0-20 26,-1-1-1,0 1 0,1 0 0,-1-1 0,1 1 0,-1-1 0,1 1 0,0-1 1,-1 1-1,1-1 0,-1 0 0,1 1 0,0-1 0,-1 0 0,1 0 0,0 1 1,-1-1-1,1 0 0,0 0 0,0 0 0,-1 0 0,1 0 0,0 0 1,0 0-1,0 0 0,26 0 75,-20-1-32,2 1-55,-1-1-1,0 0 1,1-1 0,-1 0 0,0 0 0,0-1 0,0 0 0,0 0-1,-1-1 1,1 0 0,-1 0 0,0-1 0,0 0 0,-1 0 0,1-1-1,-1 1 1,0-1 0,6-10 0,0 1 138,0-2-1,-1 0 1,-1 0 0,-1-1 0,-1 0-1,11-33 1,-13 34 199,-5 10-202,1 0 0,0 1 1,0-1-1,0 1 0,1-1 1,0 1-1,1 0 0,-1 0 1,7-7-1,-7 12-38,-3 1-143,0 4-124,-1 9 159,-2 1 0,0 0 0,0 0 0,-2-1 0,-8 20 1,-3 10 34,1 10-9,3 0-1,1 1 1,4 0 0,1 0-1,2 76 1,5-130-2,-1 1 0,0 0 0,0-1 0,0 1-1,1-1 1,-1 1 0,0 0 0,1-1 0,-1 1 0,1-1 0,-1 1 0,0-1 0,1 1 0,-1-1 0,1 0-1,-1 1 1,1-1 0,0 1 0,-1-1 0,1 0 0,-1 0 0,1 1 0,0-1 0,-1 0 0,1 0 0,-1 0 0,1 0-1,0 1 1,-1-1 0,1 0 0,0 0 0,-1 0 0,1-1 0,0 1 0,-1 0 0,1 0 0,0 0 0,-1 0 0,1-1-1,-1 1 1,1 0 0,0 0 0,-1-1 0,2 0 0,-2 1 6,6-3 11,0 1 1,-1-1-1,1 0 0,-1-1 1,0 0-1,0 1 0,0-2 1,-1 1-1,1 0 1,-1-1-1,0 0 0,4-7 1,7-10 12,17-36 0,26-67 38,18-31 146,-74 152-182,7-13 137,0 1-1,1 0 1,0 1-1,24-26 1,-64 128-637,21-51 446,0 1 0,3 0 0,1 0 0,2 0 0,1 39 0,2-76 24,1 1-1,0-1 0,0 1 0,-1-1 0,1 0 0,0 1 1,0-1-1,0 0 0,0 0 0,0 1 0,-1-1 1,1 0-1,0 0 0,0 0 0,0 0 0,0 0 1,0 0-1,0 0 0,-1-1 0,1 1 0,0 0 0,0 0 1,1-1-1,-2 1-1,6-3 14,0 1 1,0-1-1,0 0 0,0-1 1,-1 1-1,0-1 1,0 0-1,0 0 0,0-1 1,0 0-1,-1 0 1,7-9-1,6-12 36,20-36 0,-31 51-36,-3 6-10,12-21 17,-1 0 0,-2 0 0,0-2 0,8-29 0,-16 46 6,-3 12-150,-4 22 9,-7 9 121,5-18-8,0 0 0,2 0 1,-1 1-1,2-1 0,-2 26 0,4-37-14,1 0 0,-1 1 0,1-1 0,0 0 0,0 0 0,0 1 0,0-1 0,1 0 0,-1 0 0,1 0 0,0 0 0,0-1 0,0 1 0,0 0 0,0-1 0,0 0 0,1 1 0,-1-1 0,1 0 0,0 0 0,0 0 0,-1-1 0,7 4 0,21 16-235,-29-19 77,1-1 0,-1 0 1,1 0-1,-1 0 0,1 0 0,-1 0 1,1 0-1,0 0 0,0 0 1,-1-1-1,1 1 0,0-1 0,0 1 1,0-1-1,0 0 0,-1 0 0,1 0 1,0 0-1,0 0 0,0 0 0,0 0 1,0 0-1,0-1 0,-1 1 0,1-1 1,0 0-1,0 1 0,-1-1 0,1 0 1,0 0-1,-1 0 0,1 0 0,-1 0 1,1 0-1,-1-1 0,0 1 0,1 0 1,-1-1-1,0 1 0,0-1 0,0 0 1,0 1-1,0-1 0,0 0 0,0-2 1,12-21-4244,-5 0-1291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5.903"/>
    </inkml:context>
    <inkml:brush xml:id="br0">
      <inkml:brushProperty name="width" value="0.035" units="cm"/>
      <inkml:brushProperty name="height" value="0.035" units="cm"/>
    </inkml:brush>
  </inkml:definitions>
  <inkml:trace contextRef="#ctx0" brushRef="#br0">1 157 7418,'0'0'7609,"1"-5"-6814,24-66 1701,-20 58-1676,0 0 1,0 0 0,-1 0-1,2-15 1,-6 346-900,0-317 13,0 0 1,0 0-1,0 0 0,0 1 0,0-1 0,0 0 1,0 0-1,0 0 0,0 0 0,1 0 0,-1 0 1,0 0-1,1 1 0,-1-1 0,1 0 0,-1 0 1,1 0-1,-1-1 0,1 1 0,0 0 0,0 0 1,-1 0-1,1 0 0,0-1 0,0 1 0,0 0 1,0-1-1,0 1 0,0 0 0,0-1 0,0 0 1,0 1-1,2 0 0,-1-1-186,-1 0 1,1-1-1,-1 1 0,1 0 1,-1-1-1,0 1 0,1 0 1,-1-1-1,1 0 0,-1 1 1,0-1-1,0 0 0,1 0 1,-1 0-1,0 1 0,0-1 1,0-1-1,0 1 1,0 0-1,0 0 0,0 0 1,0 0-1,0-1 0,0-1 1,10-18-4105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4.014"/>
    </inkml:context>
    <inkml:brush xml:id="br0">
      <inkml:brushProperty name="width" value="0.035" units="cm"/>
      <inkml:brushProperty name="height" value="0.035" units="cm"/>
    </inkml:brush>
  </inkml:definitions>
  <inkml:trace contextRef="#ctx0" brushRef="#br0">811 162 4849,'0'0'7940,"-7"-23"-7046,-24-73-11,30 94-859,1 0 1,-1 0 0,1 0-1,-1 0 1,0 1-1,1-1 1,-1 0-1,0 1 1,0-1 0,0 0-1,0 1 1,-1-1-1,1 1 1,0 0 0,-1-1-1,1 1 1,-1 0-1,1 0 1,-1 0-1,1 0 1,-1 0 0,0 0-1,0 0 1,1 1-1,-1-1 1,0 1 0,0-1-1,0 1 1,0 0-1,0-1 1,0 1 0,1 0-1,-4 0 1,-3 0 42,-28-3-33,0 2 1,-1 1 0,1 1-1,0 3 1,1 0 0,-1 3-1,-65 20 1,85-22-21,-147 60 74,140-55-54,1 1-1,0 2 1,1 0-1,-38 32 0,55-41-24,1-1-1,0 1 1,0 0-1,0 0 1,0 0-1,0 1 1,1-1-1,0 1 1,0-1-1,0 1 1,1 0-1,-1 0 1,1 0-1,0 0 0,1 0 1,-1 0-1,1 0 1,0 0-1,0 0 1,1 6-1,-1 0-4,1-11 8,-1 1 0,0 0 0,0 0 1,0 0-1,1 0 0,-1-1 0,0 1 0,1 0 1,-1 0-1,0-1 0,1 1 0,-1 0 0,1-1 1,-1 1-1,1-1 0,0 1 0,-1 0 0,1-1 1,0 1-1,-1-1 0,1 1 0,0-1 0,-1 0 1,1 1-1,0-1 0,0 0 0,0 0 0,-1 1 1,1-1-1,0 0 0,0 0 0,1 0 1,33 1 392,-26-1-253,17 0 201,24 1-105,1-1 1,-1-3 0,0-2 0,0-2 0,64-17 0,-67 6-620,1-1 1,-2-2-1,-1-2 1,47-33-1,-89 54 147,1 0 0,0 0-1,0-1 1,-1 0-1,1 0 1,-1 0-1,0 0 1,0 0 0,0-1-1,-1 1 1,1-1-1,-1 0 1,0 0 0,0 0-1,0 0 1,0 0-1,-1 0 1,1-1 0,-1 1-1,0 0 1,-1-1-1,1 1 1,-1-1 0,0 1-1,0-8 1,0 10 12,0 1 1,0-1 0,0 0-1,0 1 1,0-1-1,-1 0 1,1 1 0,0-1-1,-1 0 1,1 1 0,-1-1-1,0 1 1,1-1-1,-1 1 1,-1-2 0,-33-20-6531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6.105"/>
    </inkml:context>
    <inkml:brush xml:id="br0">
      <inkml:brushProperty name="width" value="0.035" units="cm"/>
      <inkml:brushProperty name="height" value="0.035" units="cm"/>
    </inkml:brush>
  </inkml:definitions>
  <inkml:trace contextRef="#ctx0" brushRef="#br0">0 50 11899,'0'0'5969,"28"-49"-6121,-18 49-496,4 0-1041,-1 0-2112,-6 0-1696</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6.833"/>
    </inkml:context>
    <inkml:brush xml:id="br0">
      <inkml:brushProperty name="width" value="0.035" units="cm"/>
      <inkml:brushProperty name="height" value="0.035" units="cm"/>
    </inkml:brush>
  </inkml:definitions>
  <inkml:trace contextRef="#ctx0" brushRef="#br0">0 349 9994,'0'0'9174,"7"-23"-8206,1-9-686,-1 5 45,1 1 0,11-26 0,-6 27 235,-10 20-397,-1 0 1,1-1-1,0 1 1,-1 0-1,0-1 1,-1 1-1,1-1 1,0-9-1,0 89-262,0-30 99,-7 83 0,-7-71 15,12-56 135,0-19-89,0-10-58,-1 4 20,1 0 0,7-38 0,-6 54-30,1 0 0,1 1-1,0-1 1,0 1 0,1-1 0,0 1 0,0 0-1,1 0 1,0 0 0,10-11 0,-4 7-17,1 1 1,-1 0 0,2 1 0,-1 1-1,1 0 1,15-8 0,4 1-77,54-18-1,-78 31-480,1 0 1,-1 1-1,1 0 0,10-1 0,-15 2-527,1 1 1,-1 1-1,0-1 1,1 0-1,-1 1 1,1 0-1,-1 0 1,0 1-1,8 2 1,-4 0-7508</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7.280"/>
    </inkml:context>
    <inkml:brush xml:id="br0">
      <inkml:brushProperty name="width" value="0.035" units="cm"/>
      <inkml:brushProperty name="height" value="0.035" units="cm"/>
    </inkml:brush>
  </inkml:definitions>
  <inkml:trace contextRef="#ctx0" brushRef="#br0">1 158 9386,'0'0'6387,"34"2"-5666,109 7-299,-135-9-388,0 0 1,0 0 0,-1-1 0,1 0 0,-1 0-1,1-1 1,-1 0 0,10-4 0,-12 3-5,1 0 0,-1 0 1,0-1-1,-1 1 0,1-1 0,6-7 1,3-3 81,-7 9-11,0-1 1,-1-1-1,0 1 1,0-1-1,0 0 0,-1 0 1,0-1-1,0 1 0,-1-1 1,0 0-1,3-10 0,-7 18-73,0-1-1,0 1 0,1-1 0,-1 1 0,0-1 0,-1 1 0,1-1 1,0 0-1,0 1 0,0-1 0,0 1 0,0-1 0,0 1 1,-1 0-1,1-1 0,0 1 0,0-1 0,-1 1 0,1-1 0,0 1 1,-1-1-1,1 1 0,0 0 0,-1-1 0,1 1 0,0 0 1,-1-1-1,1 1 0,-1 0 0,1 0 0,-1-1 0,1 1 1,-1 0-1,1 0 0,-1 0 0,-28-3 152,22 4-181,-1-1 0,1 1 0,0 1 0,-1 0 0,-11 4 0,11-2 2,1 0 0,0 1 1,1 0-1,-1 0 1,1 1-1,0-1 0,0 2 1,1-1-1,-1 0 1,1 1-1,1 0 0,-1 0 1,1 0-1,1 1 1,-1 0-1,1-1 0,1 1 1,-1 0-1,1 0 1,1 1-1,-1-1 1,1 11-1,1-16 3,-1 1 0,1-1 1,1 0-1,-1 1 0,0-1 0,1 1 1,0-1-1,0 0 0,0 0 0,0 1 1,0-1-1,1 0 0,-1 0 0,3 4 1,-1-5 8,0 0 0,-1 0 1,1 0-1,0 0 1,0-1-1,0 1 0,0-1 1,0 0-1,0 0 0,0 0 1,0 0-1,0 0 1,1-1-1,-1 1 0,4-1 1,5 2-256,1-1-1,-1 0 1,0 0 0,1-2 0,-1 1 0,0-2 0,0 1 0,1-2-1,-1 0 1,-1 0 0,1-1 0,22-11 0,58-49-7068,-57 36 214</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7.989"/>
    </inkml:context>
    <inkml:brush xml:id="br0">
      <inkml:brushProperty name="width" value="0.035" units="cm"/>
      <inkml:brushProperty name="height" value="0.035" units="cm"/>
    </inkml:brush>
  </inkml:definitions>
  <inkml:trace contextRef="#ctx0" brushRef="#br0">213 772 9578,'0'0'6356,"5"-6"-5644,0-1-394,0 0-1,-1-1 0,0 0 1,0 1-1,0-1 1,-1-1-1,-1 1 0,1 0 1,-1-1-1,-1 0 1,0 1-1,1-12 0,-2 19-318,-1 1 0,1-1 0,-1 0 0,1 1 0,0-1 0,-1 0 0,1 1-1,-1-1 1,1 1 0,-1-1 0,0 1 0,1-1 0,-1 1 0,1-1-1,-1 1 1,0 0 0,1-1 0,-1 1 0,0 0 0,0 0 0,1-1 0,-1 1-1,0 0 1,0 0 0,1 0 0,-1 0 0,0 0 0,0 0 0,1 0 0,-1 0-1,-1 1 1,-28 0-36,28-1 38,-3 2-2,-1-1 0,0 1 0,0 0-1,1 1 1,-1-1 0,1 1 0,0 0-1,0 0 1,0 1 0,0 0 0,-8 8-1,-47 54 1,55-60 1,-5 6-5,1 0 0,1 1 0,0-1 0,-11 26 0,17-32-9,-1 1-1,1-1 0,0 1 1,1 0-1,-1 0 1,1 0-1,1 0 1,-1 0-1,1 0 0,1 0 1,-1 0-1,3 9 1,-3-14 16,1 0 0,0-1 1,0 1-1,0 0 0,0-1 1,0 1-1,1-1 0,-1 1 1,0-1-1,1 0 0,-1 0 1,1 0-1,-1 1 0,1-1 1,0 0-1,-1-1 0,1 1 1,0 0-1,0-1 0,0 1 1,-1-1-1,1 1 0,0-1 1,4 1-1,53 1 100,-47-2-104,-3-1 0,0 0 0,1 0 0,-1-1 0,0-1 0,-1 1 0,1-1 0,0-1 0,-1 0 0,0 0 0,0-1 0,0 1 0,14-13 0,-4 2-28,-2 0-1,0-1 1,0-1-1,16-24 1,-17 19-3,-2 0 0,0-1 1,-2-1-1,0 0 0,9-33 1,27-135 74,-22 83 92,-16 74-17,28-123 150,-30 124 208,-2 1-1,1-48 1,-18 358-399,1 46 192,12-303-257,0 0 0,2 0 0,0-1 0,1 1 0,2-1 0,-1 0 0,2 0-1,1-1 1,15 29 0,-15-33-8,1-1 0,0 0-1,1-1 1,1 0 0,0 0-1,0-1 1,1-1 0,0 0-1,1 0 1,0-1 0,0-1-1,25 11 1,-28-15 2,0-1 0,0 0-1,0-1 1,21 2 0,-26-4-65,-1 0 0,0 0 1,0 0-1,1 0 0,-1-1 0,0 0 1,4-1-1,-6 2-9,-1-1 0,0 1 0,0-1 0,1 0 0,-1 1 0,0-1 0,0 0 0,0 0 0,0 0 0,0 0 0,0 0 0,0 0 0,0 0 0,0 0 0,0 0 0,-1 0 0,1 0 0,0 0 0,-1-1 0,1 1 0,0-2 0,0-8-1100,0 0 0,0 0 0,-1-17 0,-1 8-2062,1-20-5999</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59.967"/>
    </inkml:context>
    <inkml:brush xml:id="br0">
      <inkml:brushProperty name="width" value="0.035" units="cm"/>
      <inkml:brushProperty name="height" value="0.035" units="cm"/>
    </inkml:brush>
  </inkml:definitions>
  <inkml:trace contextRef="#ctx0" brushRef="#br0">1 90 10674,'0'0'8030,"8"1"-7263,18 3-345,-1-1 0,1-2 1,36-2-1,88-12 306,-43 2-403,455-53 300,-524 55-646,-35 9-218,-24 0-3700,-81 6-562,54 0 125</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0.304"/>
    </inkml:context>
    <inkml:brush xml:id="br0">
      <inkml:brushProperty name="width" value="0.035" units="cm"/>
      <inkml:brushProperty name="height" value="0.035" units="cm"/>
    </inkml:brush>
  </inkml:definitions>
  <inkml:trace contextRef="#ctx0" brushRef="#br0">1 0 8306,'0'0'7931,"0"11"-6543,2 12-847,0-1-1,2 0 1,1 0-1,11 32 1,2 11 142,48 264 310,-57-279-1008,-7-34-9,3 11-728,5-27-1110,-6-1 1554,-1 0 1,0 0-1,1 0 0,-1-1 1,0 1-1,0-1 1,0 0-1,0 0 0,0 0 1,0-1-1,-1 1 1,1-1-1,2-2 1,19-27-4328</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0.755"/>
    </inkml:context>
    <inkml:brush xml:id="br0">
      <inkml:brushProperty name="width" value="0.035" units="cm"/>
      <inkml:brushProperty name="height" value="0.035" units="cm"/>
    </inkml:brush>
  </inkml:definitions>
  <inkml:trace contextRef="#ctx0" brushRef="#br0">148 161 10850,'0'0'4972,"16"-18"-4090,49-57 164,-42 41 125,-21 14 171,-2 10-599,0 10-736,0 0 0,0 0 1,0 0-1,-1-1 0,1 1 0,0 0 0,0 0 1,0 0-1,0 0 0,0-1 0,0 1 1,0 0-1,0 0 0,-1 0 0,1 0 0,0-1 1,0 1-1,0 0 0,0 0 0,-1 0 1,1 0-1,0 0 0,0 0 0,0 0 0,-1 0 1,1 0-1,0 0 0,0 0 0,0 0 1,0-1-1,-1 1 0,1 0 0,0 0 1,0 1-1,0-1 0,-1 0 0,1 0 0,0 0 1,0 0-1,0 0 0,-1 0 0,1 0 1,0 0-1,-4 0 15,-7 1-10,-1 1 0,1 0 1,0 0-1,-1 1 0,1 0 0,0 1 0,1 1 1,-1 0-1,1 0 0,0 1 0,0 0 1,0 0-1,-9 9 0,12-9-25,0 0 1,1 0-1,-1 0 1,1 1-1,0 0 0,1 0 1,0 1-1,0-1 0,1 1 1,-1 0-1,2 0 1,-1 1-1,1-1 0,1 1 1,-1 0-1,1 0 1,-1 16-1,3-23 9,0 0 1,0 1-1,0-1 1,0 0-1,0 1 0,0-1 1,1 0-1,-1 0 1,1 1-1,0-1 1,-1 0-1,1 0 0,0 0 1,0 0-1,2 3 1,-1-4 8,1 1 0,-1-1 1,0 0-1,1 0 0,-1 0 1,0 0-1,1 0 0,-1 0 1,1-1-1,-1 1 0,1-1 1,0 0-1,-1 0 0,5 0 1,8 1 13,0-1 1,0-1 0,-1-1 0,1 0 0,0 0-1,0-2 1,-1 0 0,0 0 0,24-12 0,-29 12-84,-1-1-1,0 0 1,-1 0 0,1-1 0,-1 0 0,0 0 0,-1-1 0,1 0-1,-1 0 1,-1-1 0,1 1 0,-1-1 0,0 0 0,-1-1 0,0 1 0,5-16-1,-1-14-1226,2-6-3583,-4 29 53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1.434"/>
    </inkml:context>
    <inkml:brush xml:id="br0">
      <inkml:brushProperty name="width" value="0.035" units="cm"/>
      <inkml:brushProperty name="height" value="0.035" units="cm"/>
    </inkml:brush>
  </inkml:definitions>
  <inkml:trace contextRef="#ctx0" brushRef="#br0">302 82 9322,'0'0'9674,"4"-11"-8592,12-35-200,-16 45-861,1 1 0,-1-1-1,0 0 1,1 1 0,-1-1-1,0 0 1,0 1-1,0-1 1,1 0 0,-1 1-1,0-1 1,0 0-1,0 1 1,0-1 0,0 0-1,0 1 1,0-1-1,0 0 1,0 0 0,-1 1-1,1-1 1,0 0-1,0 1 1,-1-1 0,1 1-1,0-1 1,-1 0-1,1 1 1,0-1 0,-1 1-1,1-1 1,-1 1-1,1-1 1,-1 1 0,1-1-1,-1 1 1,-1-1-1,-22 1 629,16 1-556,-1-1-94,-16 0-28,1 0 0,-1 1 0,1 2 0,-40 9-1,58-11 18,0 1 0,0 0-1,0 1 1,1-1 0,-1 1-1,1 1 1,-1-1 0,1 1-1,0-1 1,0 1 0,1 1-1,-1-1 1,1 1 0,0 0-1,0 0 1,0 0 0,1 0-1,0 0 1,0 1-1,0 0 1,1 0 0,0-1-1,-3 12 1,4-12-55,-1 0-1,1 1 1,0-1 0,1 1-1,0 0 1,0-1 0,0 1-1,0-1 1,1 1 0,0-1-1,0 1 1,2 6 0,0-7 43,-1-1 0,1 0 0,-1 0 0,1 0 0,0 0 0,1 0 0,-1 0 1,1-1-1,0 0 0,-1 0 0,1 0 0,1 0 0,6 3 0,13 6-44,0-1-1,30 9 0,-24-10-69,35 18-1,-57-24 109,0 1 1,1 0 0,-1 0-1,-1 1 1,1 0-1,-1 1 1,0-1 0,7 11-1,-10-11 21,0-1-1,-1 1 0,0 0 1,0 1-1,-1-1 0,0 0 1,0 1-1,0-1 0,1 14 1,-2-2 1,0 1 0,-2 24 0,0-39 8,1 0 0,-1 0 0,0 0 0,-1 0 0,1 0 0,0 0-1,-1-1 1,0 1 0,0 0 0,0-1 0,-1 0 0,1 1 0,-1-1 0,1 0-1,-1 0 1,0 0 0,0-1 0,-1 1 0,1-1 0,-5 4 0,6-5 10,0 0 0,0-1 1,0 1-1,0 0 0,0 0 1,0-1-1,0 1 0,-1-1 1,1 0-1,0 0 0,0 0 1,0 0-1,0 0 0,0 0 1,-1 0-1,1-1 0,0 1 1,0-1-1,0 1 0,0-1 1,0 0-1,0 0 0,0 0 1,1 0-1,-1 0 0,0 0 1,0-1-1,1 1 0,-1-1 1,1 1-1,-1-1 0,1 1 1,0-1-1,-1 0 0,1 0 1,0 0-1,0 0 0,0 0 1,0-2-1,-4-10-58,1 0 0,1 1 0,0-1 1,1-1-1,0 1 0,1 0 0,1 0 0,1-17 0,-1 4-349,1 19-26,0-1 0,0 1 0,0 0 0,1 0 0,0 0 0,0 1 0,1-1 0,0 0 0,1 1 0,0 0 0,0 0 0,0 0 0,1 0 0,0 1 0,0-1 0,13-10 0,13-13-4555</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2.072"/>
    </inkml:context>
    <inkml:brush xml:id="br0">
      <inkml:brushProperty name="width" value="0.035" units="cm"/>
      <inkml:brushProperty name="height" value="0.035" units="cm"/>
    </inkml:brush>
  </inkml:definitions>
  <inkml:trace contextRef="#ctx0" brushRef="#br0">0 185 11210,'0'0'5624,"6"-4"-5060,0 0-348,0 0-1,-1-1 1,0 1-1,0-1 1,0-1 0,0 1-1,-1-1 1,0 1-1,4-9 1,27-63 2327,-23 48-1774,-3 13-165,-17 33-793,0-2 178,-45 91 48,48-93-65,0 0 0,1 0 1,1 0-1,0 1 0,1-1 1,-1 26-1,3-27-35,3 21-356,-3-32 413,0 0 0,1 0 0,0 0 0,-1 0-1,1 0 1,0 0 0,-1 0 0,1 0 0,0 0-1,0-1 1,0 1 0,0 0 0,0 0 0,0-1-1,0 1 1,0-1 0,0 1 0,0-1 0,0 1-1,0-1 1,0 0 0,1 0 0,-1 1 0,0-1-1,1 0 1,7 1 15,-1-1 1,1 1-1,-1-2 0,1 1 1,-1-1-1,1 0 0,-1-1 0,1 0 1,-1 0-1,0-1 0,0 0 0,0 0 1,-1-1-1,1 0 0,-1-1 1,0 1-1,0-1 0,7-7 0,-5 3 16,0 0 1,0-1-1,-1 0 0,0-1 0,-1 0 0,0 0 0,-1-1 0,0 0 0,-1 0 0,0 0 0,3-14 1,-4 13 183,-1 0 0,-1 0 1,3-28-1,-5 40-149,0 37-476,-1-10 400,0-14 22,1 0 0,0 0 0,1 0 0,0 1 0,5 19 1,-5-29-17,1 0 0,-1 0 0,0 0 0,1 0 1,-1 0-1,1-1 0,0 1 0,0 0 0,0-1 1,0 1-1,1-1 0,-1 0 0,1 0 0,-1 0 1,1 0-1,0 0 0,0-1 0,0 1 0,0-1 1,0 0-1,0 0 0,0 0 0,0 0 0,0 0 1,0-1-1,6 1 0,13 1-883,0 0 0,30-4 0,-41 1-501,0 0 0,0-1 0,17-5 0,8-10-4526</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2.709"/>
    </inkml:context>
    <inkml:brush xml:id="br0">
      <inkml:brushProperty name="width" value="0.035" units="cm"/>
      <inkml:brushProperty name="height" value="0.035" units="cm"/>
    </inkml:brush>
  </inkml:definitions>
  <inkml:trace contextRef="#ctx0" brushRef="#br0">127 141 8722,'0'0'9731,"13"-17"-8626,42-55-217,-54 70-791,1 1 0,-1-1 0,1 1 0,-1-1 1,0 0-1,0 1 0,0-1 0,0 0 0,0 0 1,-1 0-1,1 0 0,0 0 0,-1 0 0,1 0 1,-1 0-1,0 0 0,0 0 0,0 0 0,0 0 0,0-4 1,-1-2 621,-13 8-592,7 1-126,0 1 1,-1 0-1,1 0 1,0 1-1,0 0 1,0 0-1,0 1 0,1 0 1,-1 0-1,1 1 1,0-1-1,-6 8 0,-1-1-11,2 1-1,0 0 1,0 1-1,-15 24 0,22-28-3,-1 0-1,2 0 0,-1 0 1,1 0-1,0 0 0,1 1 1,0-1-1,1 1 0,0 0 1,0 19-1,1-27 9,0 0-1,0 0 1,1 0-1,-1 1 1,0-1-1,1 0 1,-1 0 0,1 0-1,0 0 1,0 0-1,0 0 1,0 0-1,0 0 1,0 0 0,0 0-1,1 0 1,-1-1-1,1 1 1,-1 0-1,1-1 1,0 1 0,0-1-1,-1 0 1,1 0-1,0 0 1,0 0-1,0 0 1,0 0 0,0 0-1,0 0 1,3 0-1,7 1 18,0-1 0,0 1 0,0-2 0,21-1 0,-9 0-20,-15 1 0,0 0 0,0-1 1,0-1-1,0 0 0,0 0 1,-1 0-1,1-1 0,-1-1 0,0 1 1,1-1-1,-2-1 0,1 1 1,13-11-1,-16 10-112,0 1 0,0-1 0,0-1 0,-1 1 0,0-1 0,0 1 0,0-1 0,0 0 0,-1-1 0,0 1 0,0 0 0,-1-1 0,0 0 0,0 1 0,-1-1 0,0 0 0,0 0 0,0-9 0,-1 12-166,0 0 0,0 0 0,-1 0 0,1 0-1,-1 0 1,0 0 0,0 1 0,-1-1 0,1 0-1,-1 1 1,1-1 0,-1 1 0,-4-6-1,-1 2-226,0-1-1,0 1 1,-16-12-1,11 10 453,7 5 213,0 0 0,0 0 0,-1 1 0,1-1 0,-10-3 0,13 6-56,0 1-1,1-1 1,-1 1 0,0 0 0,0-1-1,0 1 1,0 0 0,0 0 0,1 0 0,-1 1-1,0-1 1,0 0 0,0 1 0,0-1 0,1 1-1,-1-1 1,0 1 0,0 0 0,1 0 0,-1 0-1,1 0 1,-1 0 0,1 0 0,-3 2-1,-7 8 169,1 1-1,0 0 0,1 0 1,0 1-1,1 0 0,0 1 1,1 0-1,1 0 0,0 1 0,1-1 1,-3 17-1,0 3 17,1 0 1,3 0-1,-2 67 0,4-50-219,1-30-96,0 0 0,2 1 0,4 31 0,-5-51-146,0 0 0,0 0-1,1 0 1,-1 0 0,1 0 0,0 0-1,-1 0 1,1-1 0,0 1-1,0 0 1,0 0 0,0-1 0,1 1-1,-1-1 1,0 1 0,1-1-1,-1 1 1,1-1 0,-1 0-1,1 0 1,-1 0 0,1 0 0,0 0-1,0 0 1,0 0 0,-1 0-1,1-1 1,0 1 0,0-1 0,0 0-1,0 1 1,0-1 0,0 0-1,0 0 1,0 0 0,0 0-1,0-1 1,0 1 0,0 0 0,0-1-1,3-1 1,19-8-4399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4.106"/>
    </inkml:context>
    <inkml:brush xml:id="br0">
      <inkml:brushProperty name="width" value="0.035" units="cm"/>
      <inkml:brushProperty name="height" value="0.035" units="cm"/>
    </inkml:brush>
  </inkml:definitions>
  <inkml:trace contextRef="#ctx0" brushRef="#br0">1 0 6849</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3.376"/>
    </inkml:context>
    <inkml:brush xml:id="br0">
      <inkml:brushProperty name="width" value="0.035" units="cm"/>
      <inkml:brushProperty name="height" value="0.035" units="cm"/>
    </inkml:brush>
  </inkml:definitions>
  <inkml:trace contextRef="#ctx0" brushRef="#br0">215 119 10666,'0'0'7635,"11"-15"-6625,32-48-262,-42 62-707,0 0-1,0 0 1,0 0-1,0-1 1,-1 1-1,1 0 1,0 0-1,0 0 1,-1-1-1,1 1 1,-1 0 0,0-1-1,1 1 1,-1 0-1,0-1 1,0 1-1,1 0 1,-1-1-1,0 1 1,-1-1 0,1-1-1,-1 2-24,0 1 0,1-1-1,-1 1 1,0 0 0,0-1 0,1 1 0,-1 0-1,0 0 1,0 0 0,0-1 0,1 1-1,-1 0 1,0 0 0,0 0 0,0 0 0,1 0-1,-1 1 1,-1-1 0,-3 0-44,-4 0 40,0 0 0,1 0 0,-1 0 0,1 1 0,-1 1 0,1-1 0,-1 1 0,1 1-1,0-1 1,0 2 0,0-1 0,0 1 0,0 0 0,1 0 0,-13 11 0,10-6-26,0 0 0,0 1 1,1 0-1,1 0 0,-1 1 0,2 0 0,0 0 1,0 1-1,1 0 0,0 1 0,1-1 1,1 1-1,0 0 0,0 0 0,1 0 0,1 0 1,-1 23-1,3-34 16,0-1 1,1 1-1,-1 0 1,0 0-1,1-1 1,-1 1-1,1 0 1,-1-1-1,1 1 1,0 0-1,0-1 1,0 1-1,0-1 1,0 0-1,0 1 1,0-1-1,1 0 1,-1 1-1,0-1 1,1 0-1,-1 0 1,1 0-1,-1 0 1,1 0-1,-1-1 0,1 1 1,0 0-1,-1-1 1,1 1-1,0-1 1,0 0-1,2 1 1,9 0 23,-1 0 0,1 0 0,21-2 0,-12 0-63,-11 0-14,0 1 1,0-2-1,0 0 0,0 0 1,0-1-1,-1 0 0,1-1 0,-1 0 1,0 0-1,0-1 0,11-8 0,-15 10-10,-1-1 0,0 0 0,0 0 0,-1 0-1,1-1 1,-1 1 0,0-1 0,0 0 0,0-1 0,-1 1-1,0-1 1,0 1 0,0-1 0,0 0 0,-1 0-1,0 0 1,-1 0 0,1 0 0,-1-1 0,0-10-1,-1 8-93,0 0 0,0 1 0,-1-1 0,-1 0 0,0 1 0,0-1 0,0 1 0,-1 0-1,0 0 1,-1 0 0,0 0 0,0 0 0,0 1 0,-1 0 0,-10-11 0,14 16 245,0 1 0,0-1 0,-1 1 0,1-1 0,-1 1 0,1-1 0,-1 1 0,1 0 0,-1 0 0,0 0 0,1 0 0,-1 0 0,0 0 0,0 1 0,0-1 0,0 1 0,0-1 0,1 1 0,-4-1 0,2 2-30,1-1 0,-1 1 0,1 0-1,-1-1 1,1 1 0,0 1 0,-1-1 0,1 0 0,0 0-1,0 1 1,0-1 0,0 1 0,0 0 0,0 0 0,-2 2 0,-15 17 165,0 1 1,2 1-1,0 0 1,2 2-1,0-1 1,2 2 0,0 0-1,2 1 1,1 0-1,2 0 1,0 1 0,-6 52-1,5 6-467,4 126 1,5-164-992,0-47 1128,1 0 0,-1 0 0,0 0 0,1 0 0,-1 0 0,1 0 0,-1 0 0,1 0 0,0 0 0,-1 0 0,1-1 0,0 1 0,-1 0 0,1 0 0,0-1 0,0 1 0,0 0 0,0-1-1,0 1 1,0-1 0,0 1 0,0-1 0,0 0 0,0 1 0,0-1 0,0 0 0,0 0 0,0 0 0,0 0 0,0 0 0,0 0 0,0 0 0,2 0 0,42-5-4793,-10-10-2722</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3.870"/>
    </inkml:context>
    <inkml:brush xml:id="br0">
      <inkml:brushProperty name="width" value="0.035" units="cm"/>
      <inkml:brushProperty name="height" value="0.035" units="cm"/>
    </inkml:brush>
  </inkml:definitions>
  <inkml:trace contextRef="#ctx0" brushRef="#br0">142 222 7194,'0'0'9539,"14"-26"-8309,44-79-229,-40 62-137,-18 25 172,-1 5-265,1 12-749,-1 0 0,1 0 0,0 0-1,-1 1 1,1-1 0,-1 0 0,1 1-1,-1-1 1,1 0 0,-1 1 0,1-1 0,-1 0-1,0 1 1,1-1 0,-1 1 0,0-1-1,0 1 1,1-1 0,-1 1 0,0 0 0,0-1-1,0 1 1,1 0 0,-1 0 0,0 0-1,0-1 1,0 1 0,0 0 0,-1 0 0,-31-1-6,29 1 10,-1-1-25,1 1 0,-1 0 0,0 0-1,0 1 1,1-1 0,-1 1-1,1 0 1,-1 0 0,0 0-1,1 1 1,0 0 0,-1 0-1,1 0 1,0 0 0,0 0 0,0 1-1,0 0 1,1 0 0,-1 0-1,1 0 1,0 1 0,0-1-1,0 1 1,-3 4 0,-5 8-9,1 0 0,1 1 0,-13 30 1,19-39-1,0 0 1,0 0-1,1 0 1,1 1 0,-1-1-1,1 0 1,1 1-1,0-1 1,0 1 0,0-1-1,2 10 1,-1-17 9,0 1-1,-1-1 1,1 0 0,0 1 0,0-1 0,0 0-1,0 0 1,0 1 0,0-1 0,0 0 0,1 0-1,-1 0 1,0 0 0,0-1 0,1 1 0,-1 0-1,1-1 1,-1 1 0,0 0 0,1-1 0,0 0-1,-1 1 1,1-1 0,-1 0 0,3 0 0,46 3 15,-40-4-25,72 1-871,-80 0 790,-1-1 1,1 1-1,-1-1 0,1 1 1,-1-1-1,0 1 1,1-1-1,-1 0 0,0 0 1,1 0-1,-1 0 1,0 0-1,0 0 0,0 0 1,0 0-1,0 0 0,0 0 1,0 0-1,0-1 1,1-1-1,12-32-1884,-10 23 1023,10-29-3800,-1-4-1617</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4.397"/>
    </inkml:context>
    <inkml:brush xml:id="br0">
      <inkml:brushProperty name="width" value="0.035" units="cm"/>
      <inkml:brushProperty name="height" value="0.035" units="cm"/>
    </inkml:brush>
  </inkml:definitions>
  <inkml:trace contextRef="#ctx0" brushRef="#br0">6 1 9082,'0'0'7606,"-1"27"-6337,0 5-939,-2 15 281,3 0 1,5 51 0,-1-70-383,0 0 0,15 45 1,-19-72-224,0-1 0,0 1-1,0-1 1,0 1 0,0-1 0,0 1 0,1-1 0,-1 1 0,0-1 0,0 1 0,0-1-1,1 1 1,-1-1 0,0 0 0,1 1 0,-1-1 0,0 0 0,1 1 0,-1-1 0,0 0-1,1 1 1,-1-1 0,1 0 0,-1 0 0,0 1 0,1-1 0,-1 0 0,1 0 0,-1 0-1,1 0 1,-1 1 0,1-1 0,-1 0 0,1 0 0,-1 0 0,1 0 0,-1 0 0,1 0 0,-1 0-1,1-1 1,-1 1 0,1 0 0,-1 0 0,1 0 0,-1 0 0,0-1 0,1 1 0,-1 0-1,1 0 1,-1-1 0,0 1 0,1 0 0,-1-1 0,1 1 0,-1 0 0,0-1 0,0 1-1,1-1 1,-1 1 0,0 0 0,0-1 0,1 1 0,-1-2 0,15-26 85,20-82-256,3-11-390,-32 107 355,0 1 1,0 0 0,2 0 0,-1 1 0,2-1 0,12-14 0,-17 25 179,-1 1 0,1-1 0,-1 1 0,1 0 0,-1 0 0,1 0 0,0 1 0,0-1 0,-1 1 0,1 0 0,0 0 0,0 0 1,-1 0-1,7 2 0,4-1 12,-8 0 10,-1 0 0,0 1 0,0 0 0,0 0 0,0 0 0,0 0 0,-1 1 0,1 0 0,-1 0 1,0 0-1,5 4 0,18 12-204,-22-15-20,-2-1-1524</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4.831"/>
    </inkml:context>
    <inkml:brush xml:id="br0">
      <inkml:brushProperty name="width" value="0.035" units="cm"/>
      <inkml:brushProperty name="height" value="0.035" units="cm"/>
    </inkml:brush>
  </inkml:definitions>
  <inkml:trace contextRef="#ctx0" brushRef="#br0">0 27 14091,'0'0'8251,"7"-6"-8094,-2 1-152,14-11-22,-12 19-26,-4 13-32,-2 31 90,-1 15 341,-11 102 1,-1-66-230,0 153 1,12-251-202,1 1 0,-1 0 0,0-1 0,0 1 0,1-1 1,-1 1-1,0-1 0,0 1 0,1-1 0,-1 1 0,1-1 1,-1 1-1,1-1 0,-1 1 0,1-1 0,-1 0 0,1 1 0,-1-1 1,1 0-1,-1 1 0,1-1 0,-1 0 0,1 0 0,0 1 1,-1-1-1,1 0 0,-1 0 0,1 0 0,0 0 0,-1 0 1,1 0-1,0 0 0,-1 0 0,1 0 0,-1 0 0,1 0 0,0-1 1,-1 1-1,1 0 0,-1 0 0,1 0 0,0-1 0,-1 1 1,1 0-1,-1-1 0,1 1 0,-1-1 0,1 1 0,-1 0 0,0-1 1,1 1-1,-1-1 0,1 0 0,0-3-563,-1 1 0,0-1 0,0 0 0,0 1 0,0-1 0,0 0 0,-1 1 0,0-1 0,-1-4-1,-15-16-5089</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5.064"/>
    </inkml:context>
    <inkml:brush xml:id="br0">
      <inkml:brushProperty name="width" value="0.035" units="cm"/>
      <inkml:brushProperty name="height" value="0.035" units="cm"/>
    </inkml:brush>
  </inkml:definitions>
  <inkml:trace contextRef="#ctx0" brushRef="#br0">1 74 14019,'0'0'6295,"37"-12"-5867,119-33 100,-143 41-380,0 0 0,1 1 1,-1 1-1,1 0 0,0 1 0,-1 1 0,19 0 1,3 2 203,40-2-763,-89 0-9213,-5 0 2412</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09.932"/>
    </inkml:context>
    <inkml:brush xml:id="br0">
      <inkml:brushProperty name="width" value="0.035" units="cm"/>
      <inkml:brushProperty name="height" value="0.035" units="cm"/>
    </inkml:brush>
  </inkml:definitions>
  <inkml:trace contextRef="#ctx0" brushRef="#br0">1 200 9458,'0'0'7751,"2"-9"-6732,1 2-641,0 0-1,0 1 1,0-1 0,1 0 0,0 1-1,0 0 1,10-11 0,-10 13-86,0 0 0,0-1 0,0 0 0,-1 0 0,0 0-1,0 0 1,0-1 0,-1 1 0,3-7 0,-5 11 6,0 3-205,-10 298-280,5-195 243,-1 23 359,8-157-402,1 0 1,2 0-1,10-36 1,5-26-331,-12 30-142,-5 29 320,2-1-1,2 1 1,11-33 0,-17 60 129,1 1 0,0 0-1,1-1 1,-1 1 0,1 0 0,0 1 0,0-1-1,0 0 1,0 1 0,1 0 0,-1-1-1,1 1 1,0 1 0,0-1 0,0 1 0,0-1-1,0 1 1,1 0 0,-1 1 0,9-3-1,5 0 6,1 1-1,0 1 0,-1 1 0,20 0 0,10 0 18,26-4-94,101-9 553,-144 10-327,0-2 1,0-1-1,41-15 1,-111 23-2452,-68 31-2596,4-2-1706,72-23 3394</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0.241"/>
    </inkml:context>
    <inkml:brush xml:id="br0">
      <inkml:brushProperty name="width" value="0.035" units="cm"/>
      <inkml:brushProperty name="height" value="0.035" units="cm"/>
    </inkml:brush>
  </inkml:definitions>
  <inkml:trace contextRef="#ctx0" brushRef="#br0">0 10 5145,'0'0'6888,"11"7"-5389,-6-3-1292,1 0 7,-1-1 1,1 1-1,0-1 1,0 0-1,0 0 0,0-1 1,0 1-1,1-2 1,-1 1-1,1-1 0,0 1 1,10-1-1,13-1 595,28 1 189,-1-2-1,0-3 1,63-13 0,-77 11-894,-33 5-125,0 0 1,-1 0 0,1-1 0,17-6 0,-22 4-475,-10 2-3977,-56 1-2048,25-4 2071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0.554"/>
    </inkml:context>
    <inkml:brush xml:id="br0">
      <inkml:brushProperty name="width" value="0.035" units="cm"/>
      <inkml:brushProperty name="height" value="0.035" units="cm"/>
    </inkml:brush>
  </inkml:definitions>
  <inkml:trace contextRef="#ctx0" brushRef="#br0">1 0 6169,'0'0'6412,"5"20"-4846,-2-8-1195,-2-5-219,0 0 0,1 0 1,0 0-1,0 0 0,7 12 0,-8-17-73,0 0 0,1 0 1,0 1-1,-1-1 0,1-1 1,0 1-1,0 0 0,0 0 1,0-1-1,0 1 0,0-1 1,1 1-1,-1-1 0,0 0 1,1 0-1,-1 0 0,1 0 0,-1-1 1,1 1-1,-1-1 0,1 1 1,0-1-1,3 0 0,-5 0-59,70 1 1418,1-4 0,109-17 1,3-8-799,-184 28-687,1 0 1,0 0-1,-1 0 1,1-1-1,-1 1 1,1 0-1,0 0 1,-1-1 0,1 1-1,-1 0 1,1-1-1,-1 1 1,1-1-1,-1 1 1,1-1-1,-1 1 1,1-1-1,-1 1 1,0-1-1,1 1 1,-1-1-1,0 1 1,1-1 0,-1 0-1,0 1 1,0-1-1,0 1 1,0-1-1,1-1 1,-2-21-2971,1 14 766,0-6-2402</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3.111"/>
    </inkml:context>
    <inkml:brush xml:id="br0">
      <inkml:brushProperty name="width" value="0.035" units="cm"/>
      <inkml:brushProperty name="height" value="0.035" units="cm"/>
    </inkml:brush>
  </inkml:definitions>
  <inkml:trace contextRef="#ctx0" brushRef="#br0">0 1 280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3.642"/>
    </inkml:context>
    <inkml:brush xml:id="br0">
      <inkml:brushProperty name="width" value="0.035" units="cm"/>
      <inkml:brushProperty name="height" value="0.035" units="cm"/>
    </inkml:brush>
  </inkml:definitions>
  <inkml:trace contextRef="#ctx0" brushRef="#br0">407 48 5489,'20'-11'9838,"-19"10"-9657,0 1-1,0 0 0,1-1 1,-1 1-1,0-1 0,0 0 1,1 1-1,-1-1 0,0 0 1,0 0-1,0 1 0,0-1 1,0 0-1,0 0 0,0 0 1,0 0-1,-1-1 0,1 1 1,0 0-1,-1 0 0,1 0 1,-1-1-1,1 1 0,-1 0 1,1 0-1,-1-1 0,0 1 1,0 0-1,0-1 0,1-1 1,-2 3-174,1-1 1,-1 1 0,1 0-1,-1-1 1,1 1 0,-1 0-1,1-1 1,-1 1 0,1 0-1,-1-1 1,0 1-1,1 0 1,-1 0 0,1 0-1,-1 0 1,0 0 0,1 0-1,-1 0 1,0 0-1,1 0 1,-1 0 0,1 0-1,-1 0 1,0 0 0,0 1-1,-3-1 31,-12 1-19,0 1 1,0 1-1,0 0 1,1 1-1,0 1 0,-1 0 1,2 1-1,-1 1 1,1 0-1,0 1 0,0 1 1,1 0-1,-15 14 1,6-5-1,1 2-1,1 0 1,1 1 0,1 1 0,0 1 0,-23 43 0,32-47-20,0 1 0,2-1 0,1 2 0,0-1-1,1 1 1,2 0 0,0 0 0,1 0 0,1 0 0,2 23 0,-1-40 1,0 1 1,0-1-1,1 0 0,-1 0 1,1 0-1,0 0 1,1 1-1,-1-1 0,0-1 1,1 1-1,0 0 0,0 0 1,0-1-1,5 7 0,-2-5 19,-1-1-1,1 0 1,0 0 0,0-1-1,0 1 1,0-1-1,1 0 1,-1-1-1,12 4 1,5 0 73,1-1 1,0-1 0,0-2 0,0 0 0,0-1 0,30-3-1,-3 1-8,-23 0-68,0-2-1,0 0 1,0-2-1,-1-1 0,1-1 1,-2-2-1,1 0 1,-1-1-1,33-20 1,-54 28-76,-1 0 1,0 0-1,0 0 1,-1 0-1,1-1 1,0 1-1,-1-1 1,0 0-1,1 0 1,-1 0-1,0 0 1,-1 0-1,1 0 1,0 0-1,-1-1 1,0 1-1,2-5 1,-2 1-612,0 1-1,-1-1 1,1 1 0,-1-1 0,-1 1 0,1-1-1,-1 1 1,0-1 0,-2-7 0,-7-13-4193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4.321"/>
    </inkml:context>
    <inkml:brush xml:id="br0">
      <inkml:brushProperty name="width" value="0.035" units="cm"/>
      <inkml:brushProperty name="height" value="0.035" units="cm"/>
    </inkml:brush>
  </inkml:definitions>
  <inkml:trace contextRef="#ctx0" brushRef="#br0">871 251 6849,'-493'-208'2013,"395"166"-622,79 44 759,3 12-981,-4 18-391,2 1 0,0 0-1,-15 46 1,12-31-255,-11 35 295,4 2-1,-24 116 1,42-139-934,2 1 1,4 0 0,3 68-1,1-90-726,7-47-97,92-71-4871,-29 23 613</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4.215"/>
    </inkml:context>
    <inkml:brush xml:id="br0">
      <inkml:brushProperty name="width" value="0.035" units="cm"/>
      <inkml:brushProperty name="height" value="0.035" units="cm"/>
    </inkml:brush>
  </inkml:definitions>
  <inkml:trace contextRef="#ctx0" brushRef="#br0">207 121 7810,'0'0'6568,"15"-12"-5677,44-38-43,-43 31 99,-18 10-277,2 9-647,0 0 0,0 0 0,0-1-1,-1 1 1,1 0 0,0 0 0,0 0 0,0-1-1,0 1 1,0 0 0,0 0 0,0 0 0,0-1 0,0 1-1,0 0 1,0 0 0,0-1 0,0 1 0,0 0-1,0 0 1,0 0 0,0-1 0,0 1 0,0 0-1,0 0 1,0-1 0,0 1 0,0 0 0,0 0-1,0 0 1,0-1 0,1 1 0,-1 0 0,0 0 0,0 0-1,0 0 1,0-1 0,0 1 0,1 0 0,-1 0-1,-31-9 586,19 5-558,9 2-35,0 1 0,0 0 0,-1 0 0,1 0 1,0 0-1,-1 0 0,1 1 0,-1-1 0,1 1 0,-1 0 0,1 0 1,-1 0-1,1 1 0,-1-1 0,1 1 0,0 0 0,-1 0 1,1 0-1,0 0 0,0 0 0,-5 3 0,-13 11-21,1 2 1,0 0-1,1 1 0,1 0 1,0 2-1,-28 42 0,35-37-88,11-25 92,0 1 0,-1 0 0,1-1-1,0 1 1,0-1 0,0 1 0,0-1-1,0 1 1,0-1 0,0 1 0,0 0 0,0-1-1,0 1 1,0-1 0,0 1 0,0-1-1,0 1 1,1 0 0,-1-1 0,0 1-1,0-1 1,1 1 0,-1-1 0,0 1 0,0-1-1,1 0 1,-1 1 0,1-1 0,-1 1-1,0-1 1,1 0 0,-1 1 0,1-1-1,-1 0 1,1 1 0,-1-1 0,1 0 0,-1 0-1,1 1 1,0-1 0,-1 0 0,1 0-1,0 0 1,12 1 59,110 5 224,-107-7-278,-1 0 1,1-1-1,-1 0 0,0-1 1,0-1-1,16-6 1,-6 1-84,0-2 0,-1-1 0,26-16-1,-50 28 51,0 0 0,0-1-1,0 1 1,1 0-1,-1 0 1,0 0-1,0 0 1,0 0-1,1-1 1,-1 1-1,0 0 1,0 0-1,0 0 1,0-1 0,0 1-1,0 0 1,0 0-1,1 0 1,-1-1-1,0 1 1,0 0-1,0 0 1,0-1-1,0 1 1,0 0-1,0 0 1,0 0 0,0-1-1,0 1 1,0 0-1,0 0 1,0-1-1,0 1 1,-1 0-1,1 0 1,0 0-1,0-1 1,0 1-1,0 0 1,0 0-1,0 0 1,0-1 0,-1 1-1,1 0 1,0 0-1,0 0 1,0 0-1,-1-1 1,1 1-1,0 0 1,0 0-1,0 0 1,-1 0-1,1 0 1,0 0 0,0 0-1,0 0 1,-1 0-1,1 0 1,0 0-1,0 0 1,-1 0-1,1 0 1,-74-13-6210,27 4 2882</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5.048"/>
    </inkml:context>
    <inkml:brush xml:id="br0">
      <inkml:brushProperty name="width" value="0.035" units="cm"/>
      <inkml:brushProperty name="height" value="0.035" units="cm"/>
    </inkml:brush>
  </inkml:definitions>
  <inkml:trace contextRef="#ctx0" brushRef="#br0">0 16 10178,'0'0'9229,"4"0"-8360,27-2 512,-8-3-7479,-6-4-1515</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6.366"/>
    </inkml:context>
    <inkml:brush xml:id="br0">
      <inkml:brushProperty name="width" value="0.035" units="cm"/>
      <inkml:brushProperty name="height" value="0.035" units="cm"/>
    </inkml:brush>
  </inkml:definitions>
  <inkml:trace contextRef="#ctx0" brushRef="#br0">0 172 8994,'0'0'8608,"10"-20"-7626,29-63-123,-23 59 1106,-16 24-1956,0 0-1,0-1 1,0 1-1,1 0 1,-1 0-1,0 0 1,0 0-1,0 0 1,0 0-1,1 0 1,-1 0-1,0 0 1,0 0 0,0 0-1,0 0 1,1 0-1,-1 0 1,0 0-1,0 0 1,0 0-1,0 0 1,1 0-1,-1 0 1,0 0-1,0 0 1,0 0-1,0 0 1,1 1-1,-1-1 1,0 0-1,0 0 1,0 0-1,0 0 1,0 0-1,0 0 1,1 1-1,-1-1 1,0 0-1,0 0 1,0 0-1,0 0 1,0 0-1,0 1 1,0-1-1,0 0 1,0 0-1,0 0 1,0 1-1,0-1 1,0 0 0,0 0-1,0 0 1,0 1-1,1 22-123,-1 300 799,4-305-612,-4-18-53,0 0 0,0 0 0,1 0 0,-1 0 0,0 0 0,0 1 0,1-1 0,-1 0 0,0 0 0,1 0 0,-1 0 0,0 0 0,1 0 0,-1 0 0,0 0 0,0 0 0,1-1 0,-1 1 0,0 0 0,0 0 0,1 0 0,-1 0 0,0 0 0,0 0-1,1 0 1,-1-1 0,0 1 0,0 0 0,1 0 0,-1 0 0,0-1 0,0 1 0,1 0 0,17-29 921,30-102-647,-35 91-296,1 2 0,1 0 0,3 0 0,30-49 0,-48 87-8,1-1 0,-1 0 0,0 1 0,1-1 0,-1 0 0,1 1 0,-1-1 0,1 1 0,-1-1 0,1 1 0,-1-1 0,1 1 0,-1-1 0,1 1 0,0 0 0,-1-1 0,1 1 0,0 0 0,-1 0 0,2-1 0,4 11-196,-6 30 22,0-31 236,0 19-43,1 0 1,1 0-1,2 0 1,1-1 0,1 0-1,16 46 1,-21-71-11,0 1 0,0-1 1,0 0-1,0 1 1,1-1-1,-1 0 0,1 0 1,-1 0-1,1 0 0,0 0 1,-1 0-1,4 1 0,-4-2 0,1 0 1,0-1-1,-1 1 0,1-1 0,0 1 0,0-1 0,0 0 0,-1 0 0,1 0 0,0 0 0,0 0 0,0 0 0,-1 0 0,1 0 0,0-1 0,0 1 0,-1-1 0,1 1 0,0-1 0,1-1 0,10-5-3,-1-1 0,-1-1 0,1 1 0,-2-2 0,1 0 0,-1 0 0,12-16-1,-4 6-45,11-13 21,41-41-102,-61 66 96,0 0 0,0 1-1,1 1 1,-1 0 0,1 0 0,18-7 0,-27 12 21,0 1 0,0-1 0,0 1 0,0-1-1,-1 1 1,1-1 0,0 1 0,0 0 0,0-1-1,0 1 1,0 0 0,0 0 0,0 0 0,0 0-1,0 0 1,1 0 0,-1 0 0,0 0 0,0 0-1,0 0 1,0 1 0,0-1 0,0 0 0,-1 1-1,1-1 1,0 1 0,0-1 0,0 1 0,0-1 0,0 1-1,-1 0 1,3 1 0,-2 1-16,-1 0 0,1 0 1,0 0-1,-1 0 0,0 0 1,1 1-1,-1-1 0,-1 6 0,0 6 93,0 15-58,-9 50 1,5-49 41,-2 54 1,7-85-110,0 1 0,0 0 0,0-1 1,0 1-1,0-1 0,0 1 0,0-1 1,1 1-1,-1 0 0,0-1 1,0 1-1,1-1 0,-1 1 0,0-1 1,1 1-1,-1-1 0,0 0 0,1 1 1,-1-1-1,1 1 0,-1-1 1,1 0-1,-1 1 0,1-1 0,-1 0 1,1 0-1,-1 1 0,1-1 1,22 2-1985,19-11-1809,-38 7 3107,0 0 0,0 0 0,0 0 0,0-1 0,0 0 0,3-3 0,21-23-5985</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7.176"/>
    </inkml:context>
    <inkml:brush xml:id="br0">
      <inkml:brushProperty name="width" value="0.035" units="cm"/>
      <inkml:brushProperty name="height" value="0.035" units="cm"/>
    </inkml:brush>
  </inkml:definitions>
  <inkml:trace contextRef="#ctx0" brushRef="#br0">0 3 9250,'0'0'7266,"4"-1"-6845,-4 0-405,1 1-1,-1 0 1,1 0-1,0 0 1,-1-1-1,1 1 1,-1 0-1,1 0 1,0 0 0,-1 0-1,1 0 1,-1 0-1,1 0 1,0 0-1,-1 0 1,1 0 0,-1 1-1,1-1 1,-1 0-1,1 0 1,0 0-1,-1 1 1,1-1 0,-1 0-1,1 1 1,-1-1-1,1 0 1,-1 1-1,0-1 1,1 1-1,-1-1 1,1 1 0,-1-1-1,0 1 1,1-1-1,-1 1 1,0-1-1,0 1 1,0-1 0,1 1-1,-1 0 1,0-1-1,0 1 1,0-1-1,0 1 1,0 1 0,3 41 1166,-3-24-790,25 271 2250,-25-285-2623,1 1-5,0 0 0,0 0 1,1 0-1,3 11 0,-5-16-4,1 0 0,-1-1 0,1 1 0,-1 0 0,0-1-1,1 1 1,-1 0 0,1-1 0,-1 1 0,1-1 0,0 1 0,-1-1 0,1 1 0,-1-1 0,1 1 0,0-1 0,-1 0-1,1 1 1,1-1 0,-1 0 13,0 0 0,0 0 1,0 0-1,1 0 0,-1-1 0,0 1 0,0 0 0,0-1 0,0 1 0,-1-1 0,1 1 1,0-1-1,0 1 0,0-1 0,0 0 0,0 1 0,-1-1 0,1 0 0,1-1 1,8-12 22,1-1 0,-2 0 0,0 0 0,-1-1 0,9-24 0,6-9-34,-18 38-20,59-102-41,-57 103-45,0 0 1,1 0-1,0 0 0,1 1 0,0 0 0,0 1 1,21-14-1,-30 22 82,1 0 0,-1-1 0,0 1 0,1 0 0,-1 0 1,0 0-1,1 0 0,-1 0 0,0-1 0,1 1 0,-1 0 1,1 0-1,-1 0 0,0 0 0,1 0 0,-1 0 0,0 0 0,1 0 1,-1 0-1,0 1 0,1-1 0,-1 0 0,0 0 0,1 0 1,-1 0-1,0 0 0,1 1 0,-1-1 0,0 0 0,1 0 1,-1 0-1,0 1 0,1-1 0,6 17-101,-2 27 203,-4-33-122,3 135 178,-4-97-122,0-48-16,21-1 86,-12-3-69,1 1-1,-1-2 1,0 1-1,-1-1 0,1-1 1,-1 0-1,1 0 1,-2 0-1,1-1 0,8-8 1,11-6-20,23-16-10,5-4-93,67-36 1,-96 66-74,-26 10 161,1 0 1,0 0-1,-1 0 0,1 0 1,-1 0-1,1 0 0,-1 0 1,1 0-1,-1 0 0,1 1 1,0-1-1,-1 0 1,1 0-1,-1 0 0,1 1 1,-1-1-1,1 0 0,-1 1 1,1-1-1,-1 0 0,0 1 1,1-1-1,0 1 0,0 2-13,0 0 0,0 0-1,-1 0 1,1 0 0,-1 0-1,1 0 1,-1 0-1,0 1 1,0-1 0,-1 4-1,0 11 108,0-6-55,0 0 0,-1 0 0,-1-1 1,0 1-1,0-1 0,-1 0 1,-1 0-1,-6 13 0,3-8 3,1 1 0,-9 32 1,17-40-2518,8-14 969,12-15-1116,-18 17 1962,17-20-3902</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7.612"/>
    </inkml:context>
    <inkml:brush xml:id="br0">
      <inkml:brushProperty name="width" value="0.035" units="cm"/>
      <inkml:brushProperty name="height" value="0.035" units="cm"/>
    </inkml:brush>
  </inkml:definitions>
  <inkml:trace contextRef="#ctx0" brushRef="#br0">1 128 9234,'0'0'5237,"27"-1"-4941,86-5 155,-108 5-346,-1 1-1,0 0 1,1-1 0,-1 0-1,0 0 1,1 0 0,-1-1-1,0 0 1,0 1 0,0-1-1,0-1 1,-1 1 0,1 0 0,0-1-1,-1 0 1,0 0 0,0 0-1,0 0 1,5-6 0,-5 4 41,-1 0 1,0-1-1,0 1 0,0 0 1,0-1-1,-1 1 1,0-1-1,0 1 1,-1-1-1,1-10 1,-2 15-147,1 1 1,0 0 0,0-1-1,-1 1 1,1-1 0,-1 1 0,1-1-1,0 1 1,-1 0 0,1-1-1,-1 1 1,1 0 0,-1-1-1,1 1 1,-1 0 0,1 0-1,-1-1 1,1 1 0,-1 0-1,1 0 1,-1 0 0,1 0-1,-1 0 1,0 0 0,1 0 0,-1 0-1,1 0 1,-1 0 0,1 0-1,-1 0 1,1 0 0,-1 0-1,0 1 1,0-1 5,-4-1 5,0 1 0,0 0 0,0 0 0,0 0 0,0 1 0,1-1 1,-1 1-1,0 1 0,0-1 0,1 1 0,-1-1 0,0 1 0,1 0 0,0 1 0,-1-1 0,1 1 0,0 0 0,0 0 0,1 0 1,-1 1-1,1-1 0,-5 6 0,-1 3 26,0 1-1,1-1 1,1 1 0,0 1 0,1-1-1,0 1 1,1 0 0,0 1 0,1-1-1,1 1 1,0 0 0,1 0 0,1-1-1,0 2 1,3 27 0,-1-40-29,-1-1 1,1 1 0,-1 0-1,1-1 1,0 1-1,0-1 1,0 0-1,0 1 1,0-1-1,1 0 1,-1 0-1,1 1 1,0-1-1,-1 0 1,1-1-1,0 1 1,0 0 0,0 0-1,0-1 1,1 1-1,-1-1 1,0 0-1,1 0 1,-1 0-1,0 0 1,1 0-1,-1 0 1,1-1-1,0 1 1,-1-1 0,6 1-1,8 0 45,0 0 0,0-1 0,30-4 0,-41 3-50,3 0-49,1 0 0,0-1 0,0-1-1,-1 1 1,1-1 0,-1-1 0,0 0 0,0 0 0,0 0-1,0-1 1,-1 0 0,0-1 0,13-12 0,-10 7-880,0-1 1,0-1-1,-1 0 0,-1 0 1,0 0-1,-1-1 1,6-17-1,1-6-3472</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8.030"/>
    </inkml:context>
    <inkml:brush xml:id="br0">
      <inkml:brushProperty name="width" value="0.035" units="cm"/>
      <inkml:brushProperty name="height" value="0.035" units="cm"/>
    </inkml:brush>
  </inkml:definitions>
  <inkml:trace contextRef="#ctx0" brushRef="#br0">38 0 11827,'0'0'5894,"-4"18"-5143,0-1-565,-3 9 200,1 1 1,-3 45 0,2 213 1062,8-285-1419,-1 0 0,1 0-1,0 0 1,-1 0 0,1 0-1,0 0 1,-1 0 0,1 0-1,0 0 1,0 0 0,-1 0-1,1-1 1,0 1 0,-1 0 0,1-1-1,0 1 1,-1 0 0,1-1-1,5-6 18,-2 0-1,1 0 0,-1-1 0,6-13 0,5-9-25,0 5-11,0 1 0,36-43-1,-42 58-35,1-1 0,0 1 0,0 1 0,1 0 0,0 0 0,0 1 0,1 0 0,18-7 0,124-50-1586,-153 64 1301,1-1 0,-1 1 0,1 0 0,-1 0 0,1-1 0,-1 1 0,1 0 0,0 0 0,-1 0 0,1 0 0,-1 1 0,1-1 0,-1 0 0,1 1 0,-1-1 0,1 1 0,-1-1 0,0 1 0,1 0 0,-1 0 0,3 1 0,5 7-4047</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18.788"/>
    </inkml:context>
    <inkml:brush xml:id="br0">
      <inkml:brushProperty name="width" value="0.035" units="cm"/>
      <inkml:brushProperty name="height" value="0.035" units="cm"/>
    </inkml:brush>
  </inkml:definitions>
  <inkml:trace contextRef="#ctx0" brushRef="#br0">215 41 8690,'0'0'9307,"11"-5"-8123,32-16-183,-32 11 1240,-17 6-1546,-14 4-639,12 1-51,-1 0 0,1 1 0,-1 0-1,1 0 1,0 1 0,0 0 0,0 1-1,0 0 1,1 0 0,-1 0-1,1 1 1,0 0 0,0 1 0,1-1-1,0 1 1,-8 10 0,-1 0-18,1 2-1,1-1 1,1 2-1,1-1 1,-13 30-1,18-34 2,1 1-1,0 0 0,1 0 1,1 1-1,1-1 1,0 1-1,0 0 1,2 22-1,1-34 11,-1-1 0,1 1 1,0-1-1,0 1 0,0-1 0,1 1 1,-1-1-1,1 0 0,0 0 0,-1 0 1,1 0-1,1 0 0,-1 0 0,0 0 1,1-1-1,-1 1 0,1-1 0,0 0 1,0 0-1,0 0 0,0 0 0,0 0 1,0-1-1,1 1 0,-1-1 0,0 0 1,6 1-1,10 3-53,1-1 0,-1-1 1,35 2-1,-14-3-535,0-2 1,0-1-1,63-10 0,-86 7 391,0 1-1,1-2 0,-1-1 1,-1 0-1,1-1 1,-1 0-1,0-2 0,-1 1 1,0-2-1,21-17 1,-32 23 269,-1 0 1,0 1-1,0-1 1,0 0-1,-1-1 1,1 1-1,-1 0 1,0-1 0,2-7-1,-3 8 77,1 0 0,-1 1 1,1-1-1,-1 0 0,1 1 0,0 0 0,0-1 0,1 1 0,-1 0 0,1 0 1,-1 0-1,1 0 0,0 1 0,6-5 0,-5 5-69,0-1 1,0 1-1,-1-1 0,1 0 1,-1 0-1,0 0 0,0 0 1,0 0-1,0-1 0,-1 1 1,1-1-1,2-7 0,-2 5 187,-1-1-1,-1 0 1,1 1 0,-1-1 0,0 0-1,-1 0 1,0-10 0,0 16-258,-1 0 0,1 0 1,-1 0-1,0 0 0,1 0 1,-1 1-1,0-1 0,0 0 0,0 0 1,0 1-1,0-1 0,1 1 1,-1-1-1,0 1 0,0-1 1,0 1-1,0 0 0,-1-1 1,1 1-1,0 0 0,0 0 1,0 0-1,0 0 0,0 0 1,0 0-1,0 0 0,-2 0 1,-41 1 25,36-1-11,0 2-22,0-1 0,0 2 0,1-1 0,-1 1 0,0 0 1,1 0-1,0 1 0,0 0 0,0 1 0,0-1 0,1 1 0,-1 0 1,1 1-1,0 0 0,1 0 0,-9 11 0,6-7-5,0 1 1,1 0-1,0 0 0,1 1 0,0 0 0,0 0 1,2 1-1,-1-1 0,-3 22 0,6-24 3,1 0 0,1 0 0,-1 0 0,2 0 0,2 18-1,-2-23 9,0-1 0,1 1 0,0 0 0,0 0-1,0-1 1,0 1 0,1-1 0,-1 0 0,1 0 0,1 0-1,-1 0 1,7 6 0,2 0 13,0-1 1,1-1-1,-1 0 0,2-1 0,-1 0 1,1-1-1,0 0 0,0-1 1,1-1-1,-1 0 0,17 1 1,19 1 35,97-1 1,-144-5-52,5 1 5,0-1 0,-1-1 0,1 1 0,0-1 0,-1-1 0,0 0 0,1 0 0,-1 0 0,0 0 0,0-1 0,0-1 0,0 1 1,0-1-1,-1 0 0,0-1 0,0 1 0,0-1 0,0 0 0,5-7 0,-10 11-24,0-1 0,0 1 0,0 0-1,0-1 1,0 1 0,0-1 0,0 1 0,0-1 0,-1 1 0,1-1-1,0 1 1,-1-1 0,1 0 0,-1 1 0,0-1 0,0 0 0,0 0-1,0 1 1,0-1 0,0-2 0,-1 2-82,0 1 0,0-1 0,0 0 0,0 0 0,0 1 0,-1-1 1,1 1-1,0-1 0,-1 1 0,0 0 0,1-1 0,-1 1 0,0 0 0,1 0 0,-1 0 0,0 0 0,0 0 0,0 1 0,-2-2 1,-126-41-8605,70 24 919</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30.446"/>
    </inkml:context>
    <inkml:brush xml:id="br0">
      <inkml:brushProperty name="width" value="0.035" units="cm"/>
      <inkml:brushProperty name="height" value="0.035" units="cm"/>
    </inkml:brush>
  </inkml:definitions>
  <inkml:trace contextRef="#ctx0" brushRef="#br0">16 71 4193,'0'0'3802,"-3"-5"-3338,1 2-456,1 1 141,0 0-1,-1-1 1,1 1 0,0 0-1,0-1 1,0 1-1,1-1 1,-1 1 0,1-1-1,-1 0 1,1 1-1,0-1 1,0 1 0,0-1-1,0 0 1,0 1-1,1-1 1,-1 1 0,1-1-1,1-3 1,-2 5 32,1 1 0,-1-1 1,1 1-1,0-1 0,-1 1 1,1-1-1,-1 1 0,1-1 1,0 1-1,0 0 0,-1-1 1,1 1-1,0 0 0,-1 0 1,1-1-1,0 1 0,0 0 0,0 0 1,31 0 873,-21 1-770,247 8 1647,2 0-1342,966-6 327,-1207-2-909,0 1 0,37 9 0,-37-7 0,0 0-1,39 2 1,21-6-10,261-9 63,-223 5-5,19-2-3,-49-1-39,131 6 0,-95 3-7,352-4 138,513 5 575,-768 13-693,23 1-1,-50-11 6,1668-6 55,-940 9-47,149-9 123,-851 11-139,-1 0-9,663 1 193,279-12 433,-927 17-566,-74-3-39,357-4 285,51 2 255,46 12-392,-83-42-81,-129 2-102,277 13 8,-448 3-4,31 20-6,-6 0 19,761 38 30,-975-54-47,785 66-9,-260-82 47,-275-3-30,-29 8-5,543-33 30,-256 22-35,-438 18-12,289 31 16,-221-12 8,134 12-10,377 26 31,-185-48 7,-472-10-12,0-3 0,48-10 1,2 0-30,381-21 9,2 32 16,-278 4-12,-73-9 33,-70 3-25,472-6 66,-323 13-9,646 1 875,-745-6-407,-95 3-525,0-2 26,0 1-28,0 0-298,-1-2-2137,-10 1 1069,-87 2-4170,44-3 787</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37.984"/>
    </inkml:context>
    <inkml:brush xml:id="br0">
      <inkml:brushProperty name="width" value="0.035" units="cm"/>
      <inkml:brushProperty name="height" value="0.035" units="cm"/>
    </inkml:brush>
  </inkml:definitions>
  <inkml:trace contextRef="#ctx0" brushRef="#br0">0 0 4177,'0'0'3907,"3"0"-3436,71 2 9668,-66 9-9945,-4 27 769,-1 0 0,-4 73 1,-1-34-649,2 573 1420,3-342-1171,-2-291-534,2 0-1,-1 0 1,2-1 0,0 1 0,12 28 0,5 23 70,-4 31 113,-15-57-7,-3 62 0,0-95 200,0-41-2506,-2 1 1,-12-59 0,7 47-3606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51.238"/>
    </inkml:context>
    <inkml:brush xml:id="br0">
      <inkml:brushProperty name="width" value="0.035" units="cm"/>
      <inkml:brushProperty name="height" value="0.035" units="cm"/>
    </inkml:brush>
  </inkml:definitions>
  <inkml:trace contextRef="#ctx0" brushRef="#br0">0 590 3697,'0'0'3698,"38"0"2829,-33-1-5990,-1 1 0,-1-1 0,1 0 1,0 0-1,0 0 0,0-1 1,0 1-1,-1-1 0,1 0 0,4-3 1,21-10 298,45-13 200,1 4 0,103-21 0,-115 38-937,0 3 0,77 4 0,-55 1-92,55 0 15,161-2 17,-222-5-8,113-24 0,4-1-13,-177 29-18,483-63 55,-177 16 24,-61 11-11,-170 22-68,226-34 32,2 27-26,-144 23-20,339 4 449,-1 35-310,-387-22-89,258 3 1,-351-24-25,44-8 1,18-3-7,569 0 29,-289 14-24,-111-18 2,-10 0 5,207-4 325,-133 6-147,-190 4-4,31 1-161,-34 11-48,598 24 387,187 77-333,-891-97-14,0-3 0,0 0-1,0-2 1,-1-2 0,51-11-1,-11 2-17,123-6 0,74 14 7,-234 5-10,203 1 9,263-2 5,-299-14-12,8 0-3,134 13-19,279-11 20,-495 6 0,330-37 44,-332 26-42,165-4 0,130 21-14,-198 3-5,479 8 2,1 34 49,-539-30-31,7 0 5,413 21 17,-86-24-51,-280-4 25,168 8 326,-319-10-262,691 33 303,-667-36-353,111-5 67,-171 0-17,41-11-1,-43 7 0,45-4-1,496 3 105,-349 9-128,-186 2-39,-1 0 0,0 3 0,-1 0 0,45 16 0,34 6 3,20-9 34,11 1 4,-142-19-28,1-1 0,0 1-1,-1 0 1,1-1-1,0 1 1,-1-1 0,1 1-1,-1 0 1,1-1-1,-1 1 1,1 0 0,-1 0-1,0-1 1,1 1 0,-1 0-1,0 0 1,0 0-1,1 0 1,-1-1 0,0 1-1,0 0 1,0 0 0,0 0-1,0 1 1,-1 28-68,1-21 87,-2 4-10,1-1-1,-1 1 1,-1 0-1,0-1 1,-1 0-1,-1 0 0,1 0 1,-2 0-1,-8 14 1,6-12-23,1 0 0,0 1 0,1 0 0,1 0-1,-4 18 1,-17 259 35,21-200-23,-5 311 36,10-69-105,2-325 62,-1-1 1,1 0-1,1 0 1,-1 0-1,1 0 1,1 0-1,0 0 1,0-1-1,0 1 1,1-1-1,8 10 1,-5-6 2,0 0-1,-1 0 1,9 21 0,-10-14-32,-1 0 0,0 1 1,-1-1-1,-1 1 0,-1 0 0,0 33 0,-3-43 6,1-1-1,-2 1 0,1-1 0,-1 1 1,-1-1-1,1 0 0,-1 0 0,-1 0 1,1-1-1,-1 1 0,-1-1 0,1 0 1,-1 0-1,-10 11 0,8-10-7,-1-1 1,0 0-1,0 0 1,0 0-1,-1-1 0,0-1 1,0 1-1,-1-1 1,-13 4-1,-12 4 37,-50 10 1,30-9 45,-62 12-41,-178 17 0,120-20 7,-166 20-254,157-21 160,-591 45-194,481-44 201,55-3-71,-423 1 70,-422-18-295,499 3 312,232 4 40,0-1-2,-105-27-12,97-15-35,-287-32-88,-244-12 149,343 74 66,282 5-54,-1422-2-31,979 13 68,549-13-84,-1029 9 94,1067-4-62,-185 30 0,-244 27-71,-5-46-31,339-12 88,-997 15-83,916-17 44,-238 9-74,82-4 97,291-8 58,153-1-22,1 0-1,0 0 1,0-1 0,0 0-1,0 0 1,0-2-1,1 1 1,0-1 0,-14-9-1,-29-14 10,20 16-22,1 1 1,-2 2-1,-53-9 1,-105-2-25,119 14 27,-241-4 6,304 10-13,-8 1 6,-1 1-1,1 1 0,-29 8 0,24-5 9,-36 4-1,-163-3 36,194-7-94,18 0 62,0 1 0,-1 0 0,1 1 0,0 0 0,0 0 0,0 1 0,-16 7 0,9-6-16,15-4 11,0 0 0,0 0 0,0 1 0,0-1 0,0 0 0,0 1 0,-1-1 0,1 1 0,0-1 0,0 1 0,0-1 0,0 1 1,0 0-1,1-1 0,-1 1 0,-1 1 0,-29 1-81,24-1 78,-25 6 13,1 0-1,-1-2 0,0-2 1,-36 2-1,-232 11-110,135-4-130,158-13 212,3 1 28,0 0-1,1-1 1,-1 0-1,0 0 1,1 0-1,-1 0 1,0 0-1,0-1 1,1 1-1,-1-1 1,1 0-1,-1 0 0,1-1 1,-1 1-1,1-1 1,-5-2-1,-71-74 28,72 73-46,-1-1 1,-1 2 0,1-1-1,0 1 1,-1 0 0,0 1 0,0 0-1,-14-3 1,-31-12 15,19 4-7,-63-14-1,51 15-1,-78-9-39,124 17 59,1 1 0,-1-1-1,1 1 1,0-1-1,0 1 1,1-6 0,-1 7-27,0-55-121,0 58 134,-58-2-638,24 1 239,-55 4-1,-21 19 400,78-14-2,12-6 120,1 0 0,-1-1 0,-36-3 0,2-1-160,27 5 34,-30-1 57,54-1-46,-1 0 0,1-1-1,0 1 1,-1-1 0,1 0 0,0 0-1,0 0 1,-1 0 0,1 0 0,0-1 0,0 0-1,-4-2 1,-13-6 125,16 10-129,1-2-1,0 1 1,-1 0 0,1-1 0,0 1-1,0-1 1,-4-3 0,3-3-4477,-1 4-404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5.084"/>
    </inkml:context>
    <inkml:brush xml:id="br0">
      <inkml:brushProperty name="width" value="0.035" units="cm"/>
      <inkml:brushProperty name="height" value="0.035" units="cm"/>
    </inkml:brush>
  </inkml:definitions>
  <inkml:trace contextRef="#ctx0" brushRef="#br0">437 50 6041,'0'0'11269,"0"-11"-10877,0-22-323,0 27-47,0 27 45,1 20 98,0-20-46,-1 0 0,0 0 0,-2 0 0,0 0 1,-1-1-1,-9 29 0,-7-6 42,-1 0 1,-2-2 0,-36 51-1,8-13-4,21-31-52,-90 158 97,98-163-183,2 0 0,1 1-1,-11 46 1,23-56 13,1 0 1,2 1-1,1-1 0,3 40 0,0-19 646,-1-54 98,20-1-609,0-1 0,0-1-1,0-1 1,0 0 0,-1-2 0,0 0-1,0-1 1,0-1 0,0-1-1,-1-1 1,28-18 0,178-124-201,-190 124-62,-2-2 0,0-1 0,-3-1 0,33-43 0,-10-13-188,-52 86 267,0 1 0,0 0-1,0 0 1,0-1 0,0 1-1,0 0 1,0-1 0,0 1 0,0 0-1,0 0 1,0-1 0,0 1-1,1 0 1,-1 0 0,0 0-1,0-1 1,0 1 0,0 0 0,1 0-1,-1 0 1,0-1 0,0 1-1,0 0 1,1 0 0,-1 0-1,0 0 1,0 0 0,1-1 0,-1 1-1,0 0 1,0 0 0,1 0-1,-1 0 1,0 0 0,1 0-1,-1 0 1,0 0 0,0 0 0,1 0-1,-1 0 1,0 0 0,0 0-1,1 0 1,-1 0 0,0 1-1,0-1 1,1 0 0,-1 0 0,3 18-261,-5 30 211,-1-36 65,0 1 0,0-1-1,-1 1 1,-1-1 0,0 0 0,-1-1-1,-9 16 1,7-15-1,1 1 0,1-1-1,0 2 1,0-1-1,2 1 1,-5 18 0,7 39-244,2-45 70,1-25 178,-1 0 0,1 0 0,-1 0 0,1-1 0,0 1 0,-1 0 1,1 0-1,0-1 0,-1 1 0,1 0 0,0-1 0,0 1 0,0-1 1,0 1-1,-1-1 0,1 1 0,0-1 0,0 0 0,0 1 0,0-1 1,0 0-1,0 0 0,0 0 0,0 0 0,0 0 0,0 0 0,0 0 1,2 0-1,41-1 106,-31 1-98,-4-1-108,-1 1 1,1-2-1,-1 1 1,1-1-1,-1-1 0,0 0 1,0 0-1,0 0 1,0-1-1,-1 0 1,1 0-1,11-10 0,-1-1-667,0-1 0,-1 0 0,17-23 0,21-34-3206,-3-2-630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9.721"/>
    </inkml:context>
    <inkml:brush xml:id="br0">
      <inkml:brushProperty name="width" value="0.035" units="cm"/>
      <inkml:brushProperty name="height" value="0.035" units="cm"/>
    </inkml:brush>
  </inkml:definitions>
  <inkml:trace contextRef="#ctx0" brushRef="#br0">1 10 2473,'0'0'1871,"10"0"-1410,38 0 1439,-21 0 8172,-26 0-9984,-1 1 1,1 0-1,-1-1 1,1 1-1,-1 0 1,0 0-1,0-1 0,1 1 1,-1 0-1,0 0 1,0-1-1,0 1 1,0 0-1,0 0 1,0 0-1,0-1 0,0 3 1,0 3-907,0-22-7482,0 2 4482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55.205"/>
    </inkml:context>
    <inkml:brush xml:id="br0">
      <inkml:brushProperty name="width" value="0.035" units="cm"/>
      <inkml:brushProperty name="height" value="0.035" units="cm"/>
    </inkml:brush>
  </inkml:definitions>
  <inkml:trace contextRef="#ctx0" brushRef="#br0">0 305 5649,'0'0'3865,"7"-117"-3865,10 86-96,0 4-512,4-4-112,-1 3 360,1 4 24,-4 2-297,-7 10 193,0 3-392,-10 6-1192</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56.591"/>
    </inkml:context>
    <inkml:brush xml:id="br0">
      <inkml:brushProperty name="width" value="0.035" units="cm"/>
      <inkml:brushProperty name="height" value="0.035" units="cm"/>
    </inkml:brush>
  </inkml:definitions>
  <inkml:trace contextRef="#ctx0" brushRef="#br0">0 344 8786,'0'0'8608,"4"-14"-7571,8-56 298,-7 7 2621,-5 7-2260,0 50-717,0 36-546,1 19-392,3-1 1,16 79 0,35 93 153,-26-113-157,-19-67-35,30 100 4,-34-121-25,2 0 0,0 0 0,2-1 0,21 33 0,-30-50 26,0 0 0,0 1 0,0-1 0,0 0 0,1 0 0,-1 0 0,0 0 0,1 0-1,-1 0 1,1 0 0,-1 0 0,1-1 0,0 1 0,-1-1 0,1 1 0,0-1-1,-1 1 1,1-1 0,0 0 0,-1 0 0,1 0 0,0 0 0,-1 0 0,1 0 0,0-1-1,-1 1 1,1 0 0,0-1 0,-1 1 0,1-1 0,0 0 0,1-1 0,4-1 30,-1-1 1,0 0 0,0 0-1,0-1 1,10-10 0,2-4-21,-1 0 0,-1-2-1,-1 0 1,-1 0 0,-1-2 0,-1 0 0,-1 0 0,0-1 0,7-30 0,-7 13-14,-2-1-1,-1 0 0,-3 0 0,1-78 1,-6 89-16,1 9 2,-1 0 1,-1 0-1,-1 0 0,-1 1 1,-9-36-1,8 43 14,1 7 6,0 0 0,1 0 0,0-1 0,-1-10 0,3 17-4,-1 14-525,-3 66 477,7 84-1,-2-145 40,2 1 0,0-1-1,2 0 1,0-1 0,0 1-1,2-1 1,0 0 0,1-1-1,1 1 1,13 18 0,-10-18-8,1 0 1,0-1-1,1-1 1,1 0-1,0-1 1,2-1-1,-1 0 1,34 19-1,-48-31 16,1 0-1,-1 1 1,1-1-1,-1 0 0,1 0 1,0 0-1,0-1 1,-1 1-1,1-1 0,0 1 1,0-1-1,0 0 1,0 0-1,-1 0 0,1 0 1,0-1-1,0 1 1,0-1-1,-1 0 0,1 0 1,0 0-1,-1 0 1,1 0-1,0 0 0,-1-1 1,0 1-1,1-1 1,-1 0-1,0 0 0,0 0 1,0 0-1,0 0 1,0 0-1,1-3 0,4-5 18,-1 0 0,0 0 0,-1-1 0,0 0 0,-1 0 0,6-23 1,1-15-1,-2 0 0,3-87 0,-11-103 60,-2 114-65,1 117-18,0 0-1,-1 0 1,0 0 0,0 0 0,-1 0 0,0 0-1,0 0 1,0 1 0,-1-1 0,-1 1-1,-5-11 1,39 49-15241,-10-7 10895</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57.258"/>
    </inkml:context>
    <inkml:brush xml:id="br0">
      <inkml:brushProperty name="width" value="0.035" units="cm"/>
      <inkml:brushProperty name="height" value="0.035" units="cm"/>
    </inkml:brush>
  </inkml:definitions>
  <inkml:trace contextRef="#ctx0" brushRef="#br0">1 271 9594,'0'0'10017,"1"-7"-8633,4-28 1067,14 34-2371,111 11 46,-92-5-44,0-2 1,64-3 0,-99-1-72,-1 1 1,1-1-1,-1 0 0,1 0 1,-1-1-1,1 1 1,-1 0-1,0-1 0,1 0 1,-1 1-1,0-1 1,0 0-1,0 0 0,-1 0 1,1 0-1,0-1 1,-1 1-1,0 0 0,1-1 1,-1 1-1,0-1 1,1-3-1,2-3 11,-1 0 0,-1 0 0,1 0 0,-2-1 0,2-10 1,-3 14-16,1-4 49,0 0 0,-1 0 0,0 0-1,-1-1 1,-2-12 0,2 21-41,1-1 0,-1 0-1,0 0 1,-1 1 0,1-1 0,0 1 0,-1-1-1,0 1 1,1 0 0,-1 0 0,0 0 0,0 0-1,0 0 1,0 0 0,-1 0 0,1 0-1,0 1 1,-1-1 0,1 1 0,-1 0 0,0 0-1,1 0 1,-5-1 0,-1 0-12,0 0 1,-1 1-1,0 0 0,1 0 1,-1 1-1,0 0 0,1 0 1,-1 1-1,1 0 1,-1 1-1,1 0 0,-1 0 1,1 1-1,0 0 0,0 0 1,0 1-1,0 0 0,1 0 1,-10 8-1,1 0-9,1 1 0,0 1 0,1 0 0,1 1 0,0 0 0,1 1 0,-13 23 0,19-29 0,0 1 0,1 1 0,0-1 0,1 1 0,0 0 0,1 0 0,1 0 0,-1 0 0,2 0 0,0 1 0,0-1 0,2 0 0,1 20 0,-1-27 5,1 0 1,-1-1 0,1 1-1,-1 0 1,2-1 0,-1 0-1,0 0 1,1 1 0,0-1-1,0-1 1,0 1 0,0 0-1,0-1 1,1 0 0,0 1-1,0-1 1,0-1 0,0 1-1,0-1 1,5 3 0,8 3 12,0-1 1,0-1-1,0 0 1,20 3 0,5-2 33,0-1-1,0-2 1,0-2 0,70-6 0,-99 3-31,1-1-1,-1-1 1,0 0-1,-1-1 1,1 0-1,18-9 1,-27 11-106,1 0-1,0-1 1,-1 1-1,0-1 1,1 0-1,-1 0 1,0-1-1,-1 1 1,1-1 0,-1 0-1,1 0 1,-1 0-1,0-1 1,-1 1-1,1-1 1,-1 1-1,0-1 1,0 0-1,2-8 1,0-58-6606,-4 37 423</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8:57.943"/>
    </inkml:context>
    <inkml:brush xml:id="br0">
      <inkml:brushProperty name="width" value="0.035" units="cm"/>
      <inkml:brushProperty name="height" value="0.035" units="cm"/>
    </inkml:brush>
  </inkml:definitions>
  <inkml:trace contextRef="#ctx0" brushRef="#br0">1 48 15699,'0'0'5515,"1"-9"-5272,5-23-134,-6 31-106,0 1 1,0 0-1,0 0 0,0-1 1,1 1-1,-1 0 0,0-1 1,0 1-1,0 0 0,0 0 0,0-1 1,0 1-1,0 0 0,1 0 1,-1 0-1,0-1 0,0 1 1,0 0-1,1 0 0,-1 0 1,0-1-1,0 1 0,0 0 1,1 0-1,-1 0 0,0 0 1,1 0-1,-1-1 0,0 1 1,0 0-1,1 0 0,-1 0 1,0 0-1,0 0 0,1 0 0,-1 0 1,0 0-1,1 0 0,-1 0 1,0 0-1,0 0 0,1 0 1,-1 0-1,0 1 0,1-1 1,-1 0-1,0 0 0,0 0 1,1 0-1,-1 0 0,0 1 1,0-1-1,1 0 0,10 14 161,-9-11-107,8 13 95,0 0-1,-1 2 1,0-1 0,-2 1-1,0 0 1,-1 0 0,-1 1-1,0 0 1,2 34 0,-1 18 25,-5 94 0,-2-85 126,1 244 1078,14-336-852,38-85-307,-34 61-230,26-39 0,-36 64-13,0 1 1,0 0-1,1 0 1,0 0 0,1 1-1,0 1 1,18-13-1,-24 19 5,1-1 0,0 1 0,0 0 0,0 0-1,0 0 1,0 1 0,0 0 0,0 0 0,0 0 0,0 1-1,0-1 1,1 1 0,-1 1 0,0-1 0,0 1 0,0-1 0,1 2-1,-1-1 1,0 0 0,0 1 0,-1 0 0,1 0 0,0 1-1,-1-1 1,1 1 0,-1 0 0,0 0 0,0 0 0,0 1-1,0 0 1,-1-1 0,1 1 0,3 7 0,12 12-3,-2 2 0,-1 0 0,-1 1 0,17 39-1,-25-49-6,-2 1 0,0-1 0,0 2 0,-2-1 0,0 0 0,-1 1 0,-1-1 0,-1 34 0,-1-48 29,1 0-1,-1-1 0,0 1 1,1 0-1,-1-1 0,-1 1 0,1-1 1,0 0-1,-1 1 0,1-1 1,-1 0-1,1 0 0,-1 0 0,0 0 1,0 0-1,0 0 0,0 0 1,-1-1-1,1 1 0,0-1 1,-1 1-1,1-1 0,-1 0 0,1 0 1,-1 0-1,0 0 0,1-1 1,-1 1-1,-3-1 0,-11 3 67,0-1 0,0-1-1,-27-1 1,23-1 17,7 1-52,0-1 0,0-1 0,0 0 0,0 0 1,1-2-1,-1 1 0,1-2 0,0 0 0,0-1 0,0 0 1,-20-14-1,18 10-375,1-1 1,1-1 0,0 0 0,0-1-1,2-1 1,-1 1 0,2-2 0,-16-27-1,2-3-3648,6-1-2793</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1.675"/>
    </inkml:context>
    <inkml:brush xml:id="br0">
      <inkml:brushProperty name="width" value="0.035" units="cm"/>
      <inkml:brushProperty name="height" value="0.035" units="cm"/>
    </inkml:brush>
  </inkml:definitions>
  <inkml:trace contextRef="#ctx0" brushRef="#br0">612 159 9314,'0'0'4797,"1"-20"-4260,4-62-150,-5 80-353,0 0 1,1 0-1,-1 0 0,0 0 0,0 0 1,-1 0-1,1 0 0,0 0 0,-1 0 1,1 0-1,-1 1 0,1-1 0,-1 0 1,0 0-1,0 0 0,0 0 1,0 1-1,0-1 0,0 0 0,0 1 1,-1-1-1,1 1 0,0 0 0,-3-3 1,0 3 42,1 0 0,-1 0 0,1 0 0,0 0 0,-1 0 0,0 1 0,1-1 0,-1 1 0,-5 0 1,1 0 65,-22-2 87,1 1-1,-1 2 0,0 1 0,0 1 1,1 2-1,0 0 0,0 3 0,0 0 1,-40 18-1,47-16-171,1 1 0,0 2 0,1 0 0,0 1 0,-17 17-1,30-25-43,0 0-1,1 1 1,0 0-1,0 1 0,0 0 1,1-1-1,0 2 0,1-1 1,0 0-1,0 1 0,1 0 1,0 0-1,0 0 0,1 0 1,-1 16-1,2-17-14,1 0 1,0 0-1,0-1 0,1 1 1,2 11-1,-2-16 1,0 0 0,0 0-1,0 0 1,1-1 0,-1 1 0,1 0 0,-1-1 0,1 1 0,0-1-1,0 0 1,1 0 0,-1 0 0,0 0 0,1 0 0,-1 0 0,5 2 0,8 4 19,0-1 0,1 0 0,0-1 0,0-1 1,24 4-1,88 9 88,-65-10-56,-32-4-29,194 35 148,-199-33-157,0 2 1,0 0-1,-1 2 0,0 1 1,-1 1-1,30 20 0,-48-28-15,0 0 0,-1 0 0,1 1 0,-1 0 0,0 0-1,0 1 1,-1-1 0,0 1 0,0 0 0,0 0 0,-1 1-1,0-1 1,0 1 0,0-1 0,-1 1 0,0 0 0,0 0 0,-1 0-1,0 0 1,0 0 0,0 0 0,-1 0 0,-1 1 0,1-1-1,-3 14 1,1-17 3,0-1-1,0 1 1,0 0-1,0 0 1,-1-1-1,1 0 1,-1 1-1,0-1 0,0 0 1,0 0-1,0-1 1,-1 1-1,1-1 1,-1 1-1,1-1 1,-1 0-1,-7 2 1,-5 3 27,0-1 1,0-1-1,-21 3 1,-18 0 23,-1-2 1,-91-3-1,112-3-22,25 0-16,0 0 1,0-1 0,-1 0-1,1-1 1,0 0 0,0 0-1,-18-7 1,25 7-22,1 1-1,-1 0 1,1-1 0,0 1 0,0-1-1,0 0 1,-1 0 0,2 0 0,-1 0 0,0 0-1,0 0 1,1-1 0,-1 1 0,1 0-1,0-1 1,-1 1 0,1-1 0,0 0-1,1 1 1,-1-1 0,0 0 0,1 0 0,0 1-1,-1-1 1,1 0 0,0 0 0,0 0-1,1 1 1,-1-1 0,1 0 0,-1 0-1,1 1 1,0-1 0,1-2 0,0 0-83,0 0 0,0 1 0,0 0 0,1-1 0,0 1 0,0 0 0,0 0 0,0 0 0,0 1 0,1-1 0,0 1 0,-1 0 0,9-5 0,6-3-259,0 1 0,20-7 1,-27 12 188,43-18-475,1 2-1,0 2 1,2 4 0,-1 1 0,77-7-1,-75 18 731,61 6 0,-65 0 951,71-6 0,-119 2-877,0 0 1,1-1-1,-1 0 0,0 0 0,0-1 0,-1 0 1,1 0-1,0 0 0,-1 0 0,0-1 0,0 0 1,0 0-1,0-1 0,-1 1 0,1-1 0,-1 0 1,0 0-1,-1 0 0,4-7 0,-1 2 14,-1 0-1,0 0 1,-1 0-1,0-1 1,0 1-1,-1-1 1,-1 0-1,0 0 1,0 0-1,-1-12 1,0 13-78,-1 7-44,0 0-1,0 1 1,0-1-1,0 0 1,0 1-1,-1-1 1,1 1-1,-1-1 1,-1-3-1,1 5-47,0 0 0,0 0-1,0 0 1,0 0-1,0 0 1,0 1 0,0-1-1,0 0 1,0 0 0,-1 1-1,1-1 1,0 1 0,0-1-1,-1 1 1,1-1-1,0 1 1,-1 0 0,1 0-1,-1 0 1,1 0 0,-2 0-1,-6-2-7,1 2 0,-1-1-1,1 1 1,-1 0 0,1 1-1,-1 0 1,1 0 0,0 1-1,-1 0 1,1 0 0,0 1-1,0 0 1,0 1 0,1-1-1,-12 9 1,6-2-7,0 1 1,1 1 0,0 0-1,1 0 1,1 1-1,0 1 1,1-1 0,-13 26-1,17-28-9,0 0 0,1 0 0,0 1 0,1 0 0,0 0 0,1 0 0,1 0 0,0 0 0,0 1 0,1-1 0,1 0 0,2 19 0,-1-24 12,0-1 0,1 0 0,-1 1 0,1-1-1,1 0 1,-1-1 0,1 1 0,0 0 0,0-1 0,1 0 0,-1 0 0,1 0 0,0-1 0,1 0 0,-1 0 0,10 5 0,3 2 19,1-1 1,0-1 0,0 0 0,23 5 0,-9-4-1,2-2 0,-1-2 0,42 3 0,106-4 119,-178-4-135,0-1 0,0-1 0,0 1 1,0 0-1,-1-1 0,1 0 0,0 0 1,0 0-1,0-1 0,4-1 0,-5 1-54,-1 0 0,0 0 0,0 0 0,0 0 0,0 0 0,0 0 1,0 0-1,-1 0 0,1-1 0,-1 1 0,0-1 0,1 1 0,-1-1 0,0 0 0,0 1 0,0-6 0,3-14-1501,-1-1 0,0-23 0,-2-3-3666</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2.234"/>
    </inkml:context>
    <inkml:brush xml:id="br0">
      <inkml:brushProperty name="width" value="0.035" units="cm"/>
      <inkml:brushProperty name="height" value="0.035" units="cm"/>
    </inkml:brush>
  </inkml:definitions>
  <inkml:trace contextRef="#ctx0" brushRef="#br0">1 130 14899,'0'0'3434,"0"23"-3100,1 76-24,0-75-24,2 0 1,0-1-1,2 1 0,9 30 0,2 6 1180,-11-50 335,-2-21-1109,0-23-414,-3 6-193,0-28 4,7-57 1,-5 96-97,1 0 0,0 0-1,1 1 1,1-1 0,1 1 0,0 0 0,17-28 0,-20 39-4,0 0 0,0 1 0,1-1 0,0 1 1,0-1-1,0 1 0,0 0 0,1 1 0,-1-1 0,1 1 0,0 0 0,0 0 0,0 0 0,1 1 1,-1-1-1,1 2 0,-1-1 0,1 0 0,-1 1 0,1 0 0,0 0 0,0 1 0,9 0 1,3-1 0,1 2 1,0 0 0,-1 1-1,1 1 1,-1 0 0,0 2-1,0 0 1,20 9 0,-35-13 1021</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2.892"/>
    </inkml:context>
    <inkml:brush xml:id="br0">
      <inkml:brushProperty name="width" value="0.035" units="cm"/>
      <inkml:brushProperty name="height" value="0.035" units="cm"/>
    </inkml:brush>
  </inkml:definitions>
  <inkml:trace contextRef="#ctx0" brushRef="#br0">0 429 7570,'0'0'9035,"12"-8"-8008,-2 2-810,-6 4-146,0-1 0,0 1 0,0-1-1,-1 0 1,1 0 0,0 0 0,-1 0 0,0-1 0,0 1 0,0-1 0,0 0 0,-1 0 0,1 0 0,-1 0 0,0 0 0,0 0-1,1-6 1,7-41 1323,-3-1-1,-2 0 0,-2-89 0,-3 132-1163,0 8-201,0 6-145,0 28 50,8 210-73,-5-210 142,2-1 0,1 0 0,2 0 0,1-1-1,19 46 1,-27-74-7,1 0-1,-1-1 1,1 1-1,-1 0 0,1-1 1,0 1-1,0-1 1,0 1-1,0-1 1,0 0-1,1 0 1,3 3-1,-5-4 10,1-1 1,0 1-1,-1-1 1,1 0-1,-1 1 1,1-1-1,0 0 1,-1 0-1,1 0 1,0 0-1,-1 0 1,1-1-1,0 1 0,-1 0 1,1-1-1,0 1 1,-1-1-1,1 0 1,-1 1-1,1-1 1,-1 0-1,0 0 1,1 0-1,-1 0 1,2-2-1,13-11 27,0-1 1,-1 0-1,-1-1 0,14-21 1,45-75 42,-22 22-192,56-142 0,-91 198-1069,-5 13-2700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3.365"/>
    </inkml:context>
    <inkml:brush xml:id="br0">
      <inkml:brushProperty name="width" value="0.035" units="cm"/>
      <inkml:brushProperty name="height" value="0.035" units="cm"/>
    </inkml:brush>
  </inkml:definitions>
  <inkml:trace contextRef="#ctx0" brushRef="#br0">1 412 9410,'0'0'4050,"31"-12"-2988,99-41-375,-124 51-618,0-1 1,0 0-1,0 0 1,0-1-1,-1 1 1,0-1-1,1 0 1,-1-1-1,-1 1 0,1-1 1,-1 0-1,0 0 1,6-10-1,-2 3 159,-2 3 23,0 0 0,-1-1 0,0 0 0,0 0 0,-1-1 0,-1 1 0,5-19 0,-5 5 686,0 0-1,-1-35 1,-3 56-895,1 1-1,0-1 1,0 0 0,-1 1-1,0-1 1,1 1-1,-1-1 1,0 1-1,0-1 1,0 1 0,-1 0-1,1-1 1,-1 1-1,1 0 1,-1 0 0,0 0-1,0 0 1,1 0-1,-1 0 1,-1 1-1,1-1 1,0 1 0,0-1-1,-1 1 1,1 0-1,0 0 1,-1 0 0,-2-1-1,1 1-39,-1 0-1,0 0 1,1 0 0,-1 1-1,0-1 1,1 1 0,-1 0-1,0 0 1,1 1 0,-1-1-1,0 1 1,1 0 0,-1 1-1,1-1 1,-8 4-1,1 2-1,2-1-1,-1 1 0,1 1 1,0 0-1,0 0 0,1 1 1,0 0-1,1 0 0,0 1 0,0 0 1,-8 18-1,8-15-13,1 2 0,0-1-1,1 1 1,1-1 0,0 1 0,1 1 0,0-1 0,0 25-1,2-35 18,1 0-1,0 0 1,0 1-1,0-1 0,1 0 1,0 0-1,0 0 1,0 0-1,0 0 0,1 0 1,0 0-1,0 0 1,0 0-1,1-1 0,0 1 1,0-1-1,0 0 0,0 0 1,0 0-1,1 0 1,0 0-1,0-1 0,0 0 1,0 1-1,0-2 1,1 1-1,-1 0 0,6 1 1,5 4 18,1-1 0,0 0 1,0-1-1,1-1 0,0-1 1,29 5-1,3-5 18,54-1 0,-98-3-93,1-1 1,-1 1 0,1-1-1,-1 0 1,0 0 0,1-1-1,-1 0 1,0 0 0,0 0-1,0 0 1,0-1 0,0 0-1,-1 0 1,1 0 0,-1 0-1,0-1 1,0 0 0,0 0-1,0 0 1,4-6 0,0-4-813,1 0 0,-2 0 0,0-1 0,0 1-1,7-29 1,-3 0-4179</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3.876"/>
    </inkml:context>
    <inkml:brush xml:id="br0">
      <inkml:brushProperty name="width" value="0.035" units="cm"/>
      <inkml:brushProperty name="height" value="0.035" units="cm"/>
    </inkml:brush>
  </inkml:definitions>
  <inkml:trace contextRef="#ctx0" brushRef="#br0">0 3 12163,'0'0'8116,"0"-3"-7708,11 404 528,-11-298 1154,5-128-2066,0 0 1,1 1-1,2 0 0,0 0 1,2 1-1,0 0 0,2 1 0,0 0 1,2 0-1,0 2 0,1 0 1,2 0-1,31-29 0,-38 41-36,0 0 0,0 1 0,1 0-1,0 0 1,1 1 0,18-7 0,74-16 108,-74 22-423,-1-1 1,37-16 0,-62 20-1818,-14 2-1187,-14 2-1676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5.300"/>
    </inkml:context>
    <inkml:brush xml:id="br0">
      <inkml:brushProperty name="width" value="0.035" units="cm"/>
      <inkml:brushProperty name="height" value="0.035" units="cm"/>
    </inkml:brush>
  </inkml:definitions>
  <inkml:trace contextRef="#ctx0" brushRef="#br0">0 98 7482,'0'0'13667,"0"-92"-13667,11 86-105,9 6-279,11 0-744,11 0-992,-11 16-2025,-21 6-1592</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5.234"/>
    </inkml:context>
    <inkml:brush xml:id="br0">
      <inkml:brushProperty name="width" value="0.035" units="cm"/>
      <inkml:brushProperty name="height" value="0.035" units="cm"/>
    </inkml:brush>
  </inkml:definitions>
  <inkml:trace contextRef="#ctx0" brushRef="#br0">1 6 11530,'0'0'6250,"3"-2"-6081,-3 2-164,1-1 0,-1 1 0,0 0 0,0 0-1,1-1 1,-1 1 0,0 0 0,1 0 0,-1 0 0,0-1-1,1 1 1,-1 0 0,0 0 0,1 0 0,-1 0 0,0 0-1,1 0 1,-1 0 0,0 0 0,1 0 0,-1 0 0,1 0-1,-1 0 1,0 0 0,1 0 0,-1 0 0,0 0 0,1 0-1,-1 0 1,0 1 0,1-1 0,-1 0 0,0 0 0,1 0-1,-1 0 1,0 1 0,1-1 0,4 19 376,-5 43 592,-1-33-561,18 360 3162,21 121-2434,-38-439-1236,0-63-4157,3-110-3038,1 47 2320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5.589"/>
    </inkml:context>
    <inkml:brush xml:id="br0">
      <inkml:brushProperty name="width" value="0.035" units="cm"/>
      <inkml:brushProperty name="height" value="0.035" units="cm"/>
    </inkml:brush>
  </inkml:definitions>
  <inkml:trace contextRef="#ctx0" brushRef="#br0">1 1 13547,'0'0'5578,"12"8"-5288,-3-2-177,0 0 1,-1 0-1,0 1 1,0 0-1,-1 0 1,1 1-1,-2 0 1,1 0-1,-1 1 1,9 17-1,29 67 445,-4 3 0,-4 1 0,-5 2 1,-4 0-1,22 156 0,-38-177-625,-11-77-342,0-5-1588,0 0 1453,-1-1 1,0 1-1,0-1 0,0 1 0,-1 0 1,1-1-1,-1 1 0,0 0 0,0 0 0,-1 0 1,-3-4-1,-20-28-4556</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5.865"/>
    </inkml:context>
    <inkml:brush xml:id="br0">
      <inkml:brushProperty name="width" value="0.035" units="cm"/>
      <inkml:brushProperty name="height" value="0.035" units="cm"/>
    </inkml:brush>
  </inkml:definitions>
  <inkml:trace contextRef="#ctx0" brushRef="#br0">1 0 14323,'0'0'3569,"187"10"-2329,-88-7-560,17-3-312,4 0-96,-4 0 48,-14 0-184,-13 0-128,-21 0-8,-23-3-376,-15 0-928,-19-1-1312</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6.552"/>
    </inkml:context>
    <inkml:brush xml:id="br0">
      <inkml:brushProperty name="width" value="0.035" units="cm"/>
      <inkml:brushProperty name="height" value="0.035" units="cm"/>
    </inkml:brush>
  </inkml:definitions>
  <inkml:trace contextRef="#ctx0" brushRef="#br0">188 190 11811,'0'0'5382,"16"-22"-4846,48-69-2,-61 87-394,0-1 0,0 0 0,-1 0 0,1 0 1,2-8-1,-6-6 851,-1 7-250,1 11-711,1 1 0,-1-1-1,0 0 1,0 1-1,1-1 1,-1 0-1,0 1 1,0-1-1,0 1 1,0-1-1,0 1 1,0 0-1,1-1 1,-1 1-1,0 0 1,0 0-1,0 0 1,0-1-1,0 1 1,0 0 0,0 0-1,0 1 1,0-1-1,0 0 1,0 0-1,-2 1 1,-30 4-43,26-1 14,0 0-1,-1 1 1,1-1 0,1 2 0,-1-1 0,1 1 0,-9 10 0,-37 50-7,39-48-3,0 1-1,1 0 1,1 0-1,1 1 1,1 1-1,0 0 1,2 0-1,0 0 1,2 1 0,0 0-1,1 0 1,0 29-1,4-37-12,-1-5 6,1 0 0,0 0 0,1 0 0,0 0 0,4 14 0,-4-20 19,0-1-1,0 1 0,1-1 0,-1 1 0,1-1 1,-1 1-1,1-1 0,0 0 0,0 0 0,0 0 1,0 0-1,0 0 0,1 0 0,-1-1 0,0 1 1,1-1-1,-1 1 0,1-1 0,0 0 0,-1 0 1,6 1-1,-2 0 23,1-1-1,-1 1 1,0-2 0,1 1 0,0 0-1,-1-1 1,1-1 0,-1 1 0,1-1 0,-1 0-1,1 0 1,-1-1 0,12-4 0,-9 2-8,-1-1 1,0 1 0,-1-2-1,1 1 1,-1-1 0,0 0-1,0 0 1,-1-1 0,7-7 0,-1-3 0,0-1 0,-1-1 0,0 0 0,-2 0 1,0-1-1,-2 0 0,11-38 0,-10 8 357,-1 1-1,-2-1 1,-3-69-1,-2 119-430,0 2-108,-1 90-26,3 121 215,-1-201-25,1 0 0,0 1 0,1-1 0,0-1 0,1 1 0,0 0 0,1-1 0,0 0 0,1 0-1,0 0 1,0-1 0,1 0 0,10 10 0,-11-12 5,1-2-1,0 1 1,0-1-1,1 0 1,0 0-1,0-1 1,0 0-1,0 0 1,1-1-1,0 0 0,0-1 1,0 0-1,0 0 1,0-1-1,1 0 1,-1-1-1,14 1 1,-8-2-30,20 0-191,-34 0 137,1 0 0,-1 0 0,1-1 0,0 1 0,-1-1 0,1 1 0,-1-1 0,1 0 0,-1 1 0,1-1 0,-1 0 0,1 0 0,-1 0 0,0 0 0,0 0 0,1 0 0,1-3 0,0-3-815,0-1 1,0 1-1,-1-1 1,0 0-1,0 0 0,-1 0 1,1-13-1,1-18-6344</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7.036"/>
    </inkml:context>
    <inkml:brush xml:id="br0">
      <inkml:brushProperty name="width" value="0.035" units="cm"/>
      <inkml:brushProperty name="height" value="0.035" units="cm"/>
    </inkml:brush>
  </inkml:definitions>
  <inkml:trace contextRef="#ctx0" brushRef="#br0">1 0 13731,'0'0'3594,"11"34"-3081,38 107-86,-19-45 884,19 101 0,-38-150-839,-13-58-340,2 1-1,-1-1 1,2 0-1,-1 1 1,5-19-1,14-60-145,-10 53 7,3 0 0,27-61 1,-35 87-13,1 0 0,1 0 0,0 1 0,0 0 0,1 0 0,0 0 0,0 1 0,1 0 0,0 0 0,1 1 0,-1 0 0,1 1 0,1 0 0,10-6 0,-8 9-53,1 0 0,-1 0 0,0 1 0,1 1 0,0 0 0,-1 1 0,1 0 0,0 1 0,13 2 0,-11 4-795,-3-1-2034,-4-4-4653</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7.863"/>
    </inkml:context>
    <inkml:brush xml:id="br0">
      <inkml:brushProperty name="width" value="0.035" units="cm"/>
      <inkml:brushProperty name="height" value="0.035" units="cm"/>
    </inkml:brush>
  </inkml:definitions>
  <inkml:trace contextRef="#ctx0" brushRef="#br0">158 858 9282,'0'0'6731,"29"-27"-5986,91-85-7,-114 106-628,0 1 1,-1-2 0,0 1 0,0 0 0,5-11-1,-10 15-47,1 0 1,0 0-1,0 0 0,-1 0 0,1-1 0,-1 1 0,0 0 1,0-1-1,0 1 0,0-3 0,0-5 207,1 2 4,0 1 0,-1 0-1,0 0 1,-1-1 0,1 1-1,-2 0 1,-1-9 0,2 13-214,-1 1 1,1-1-1,0 1 1,-1 0-1,0 0 1,1-1-1,-1 1 1,0 0-1,0 1 1,0-1-1,0 0 1,-1 1-1,1-1 1,0 1-1,-1-1 1,1 1 0,-1 0-1,1 0 1,-1 0-1,0 1 1,-4-2-1,-4 0-28,1 0 1,0 0-1,0 1 0,-1 1 0,1 0 1,-1 0-1,1 1 0,-13 2 0,17-2-36,-1 1-1,1 0 1,0 0-1,-1 1 0,1 0 1,0 0-1,0 0 0,1 1 1,-1 0-1,1 0 0,0 0 1,0 1-1,-7 7 1,1 2 0,1 0 0,1 1 1,0 0-1,0 1 1,2 0-1,0 0 1,1 0-1,0 1 0,-3 18 1,3 3-14,1 0 0,1 1 0,3 38 0,1-73 15,0-1 0,0 1 0,0-1 0,0 1 0,1 0 0,0-1 0,0 1 1,0-1-1,0 0 0,1 1 0,-1-1 0,1 0 0,0 0 0,0 1 1,0-2-1,0 1 0,0 0 0,1 0 0,-1-1 0,1 1 0,3 2 0,-1-2 30,0-1 0,0 1 0,0-1 0,1 0 0,-1-1 0,0 1 0,1-1 0,-1 0 0,1 0 0,-1-1 0,1 0 0,-1 0 0,8 0 0,-9-2-16,0 1 0,0 0 0,0-1 0,0 1 0,-1-1 0,1 0-1,0 0 1,-1-1 0,1 1 0,-1-1 0,0 0 0,0 0 0,0 0 0,0 0 0,-1 0-1,4-5 1,4-8 81,0 1 1,11-24-1,-4 0 60,-2-1 0,-2 0 0,-1-1 0,-2-1 0,4-43 0,7-214-187,-17-35 51,-4 333-71,0 18-292,0 540 275,0-527 71,1 0-1,1-1 0,1 1 0,2-1 1,1 0-1,2 0 0,0-1 0,2 0 0,1 0 1,2-1-1,29 48 0,-40-70-12,1-1 0,1 1 0,-1-1 0,0 0 0,1 0 0,0 0 0,0-1 0,0 1 0,1-1 0,-1 0-1,1 0 1,0 0 0,-1-1 0,1 0 0,0 0 0,0 0 0,1 0 0,-1-1 0,0 0 0,1 0 0,-1 0 0,0-1 0,11 0 0,-12 0-113,0-1-1,1 1 1,-1-1 0,0 0 0,0 0-1,1 0 1,-1-1 0,0 0 0,0 0-1,-1 0 1,1 0 0,0 0 0,-1-1 0,1 1-1,5-7 1,2-2-1633,0-2 1,17-25-1,-27 35 1425,28-45-6998</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8.642"/>
    </inkml:context>
    <inkml:brush xml:id="br0">
      <inkml:brushProperty name="width" value="0.035" units="cm"/>
      <inkml:brushProperty name="height" value="0.035" units="cm"/>
    </inkml:brush>
  </inkml:definitions>
  <inkml:trace contextRef="#ctx0" brushRef="#br0">0 298 11843,'0'0'6778,"19"-28"-6000,55-84-255,-72 107-451,1 1 0,0-1 0,0 1 0,1 0 0,-1 0 0,6-5 0,-8 9-68,-1 0 0,0 1 0,0-1 0,1 1 0,-1-1 0,0 0 0,0 1 0,0-1 0,1 1 0,-1-1 0,0 0 0,0 1 0,0-1 0,0 1 0,0-1 0,0 1 0,0-1 0,0 1 0,0-1 0,0 0 0,0 1 0,0-1 0,0 1 0,-1-1 0,1 1 0,0-1 0,0 0 0,0 1 0,-1 0 0,0 8-110,-12 232 124,5-24 105,8-171-33,0-45-63,0 1 0,0-1 0,1 1 0,-1-1 0,0 0 0,0 1 0,1-1 0,-1 0 0,1 1 0,-1-1 0,1 0 0,-1 1 0,1-1 0,0 0 0,0 0 0,-1 0 0,1 0 0,0 0 0,0 0 0,0 0 0,0 0 0,0 0 0,0 0 0,1 0 0,-1-1 0,0 1 0,0-1 0,1 1 0,-1-1 0,0 1 0,1-1 0,-1 1 1,0-1-1,1 0 0,-1 0 0,1 0 0,-1 0 0,0 0 0,1 0 0,-1 0 0,0 0 0,1-1 0,-1 1 0,3-1 0,2-1 56,0 1 1,0-1 0,-1 0-1,1 0 1,0-1 0,-1 1-1,1-1 1,-1-1 0,6-4 0,5-8-44,-1 0 1,-1-1-1,0 0 1,-2-2-1,0 1 1,-1-1-1,-1-1 1,0 0-1,-2-1 1,0 1-1,-2-2 1,0 1-1,-1-1 1,-1 1-1,-1-1 1,-2 0-1,0-26 1,-1 47-154,0 16-90,-1 46 190,3 81 29,-1-138-13,-1 1-1,1 0 1,0-1 0,0 1 0,1 0 0,-1-1 0,1 0 0,0 1 0,0-1 0,1 0 0,-1 0 0,1 0-1,0 0 1,0-1 0,0 1 0,0-1 0,1 0 0,0 1 0,-1-2 0,1 1 0,0 0 0,0-1 0,0 0-1,1 0 1,-1 0 0,1 0 0,-1-1 0,1 0 0,-1 0 0,1 0 0,0 0 0,7 0 0,-5-1 16,0 0 0,1-1 0,-1 1 0,0-1 1,0 0-1,12-5 0,-15 4-7,0 0 1,0 0-1,0 0 1,0-1-1,-1 0 1,1 0-1,-1 0 1,0 0-1,0 0 0,0-1 1,0 0-1,2-4 1,10-15 101,-2-1 0,0 0 0,-2-1 0,-1-1 0,-1 1 0,-1-2 0,-1 1 0,4-33 0,-3-19-827,-1-124 0,-7 260-11085,0-30 6241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9.392"/>
    </inkml:context>
    <inkml:brush xml:id="br0">
      <inkml:brushProperty name="width" value="0.035" units="cm"/>
      <inkml:brushProperty name="height" value="0.035" units="cm"/>
    </inkml:brush>
  </inkml:definitions>
  <inkml:trace contextRef="#ctx0" brushRef="#br0">185 451 9194,'0'0'6299,"25"-17"-5312,77-57-14,-98 71-897,-1 0 0,0-1 0,1 1 0,-1-1 0,0 1 0,-1-1 0,1 0 1,-1 0-1,0 0 0,0 0 0,0-1 0,0 1 0,-1 0 0,1-1 0,-1 1 0,0-1 0,-1 0 0,1-7 0,1-3 203,1-20 744,-1-58-1,-3 56-519,1 33-441,0 1-1,0-1 1,0 0 0,-1 1 0,1-1 0,-1 1 0,0-1 0,0 1 0,-1-1 0,1 1 0,-1 0 0,1-1-1,-1 1 1,0 0 0,0 0 0,0 0 0,-1 0 0,1 1 0,-1-1 0,0 1 0,1-1 0,-1 1 0,0 0-1,-6-3 1,3 3-42,0-1 0,0 1 0,0 1-1,0-1 1,-1 1 0,1 0 0,-1 1-1,1-1 1,0 1 0,-1 0 0,1 1 0,-1 0-1,-8 2 1,9-1-27,0 0 0,1 0 0,-1 1-1,1 0 1,0 0 0,0 0 0,0 1 0,0 0 0,0 0-1,1 0 1,-7 8 0,-5 7-2,-20 32 0,22-28 0,2 1-1,0 0 1,1 1 0,1 1-1,2-1 1,0 1 0,2 1-1,1-1 1,1 1 0,1 0-1,1 40 1,2-65 9,-1 1 0,1-1 0,1 1 0,-1-1 1,0 0-1,0 1 0,1-1 0,0 1 0,-1-1 0,1 0 0,0 1 0,0-1 0,0 0 0,0 0 1,1 0-1,-1 0 0,1 0 0,-1 0 0,1 0 0,0 0 0,-1 0 0,1-1 0,0 1 1,4 2-1,0-2 25,-1 0 0,1 0 0,0-1 0,0 0 1,0 0-1,0 0 0,0-1 0,11 0 0,-12 0-12,0-1 0,-1 0 0,1-1 0,-1 1 0,1-1 0,-1 0 0,1 0 0,-1 0 0,0-1 0,0 1 0,0-1 0,0 0 0,0 0 0,-1-1 0,0 1 0,6-8 0,7-9 41,24-40-1,-35 53-42,18-34 39,-2-1 0,-1-1 1,-2 0-1,21-82 0,-35 106 65,-1 1-1,0-1 1,-1-36 0,-19 68-222,7-2 102,2 2-1,0 0 1,0 0-1,2 0 1,-1 1 0,2 0-1,-1 0 1,2 0 0,-6 30-1,6-15 1,1 1-1,1 0 1,2 0-1,3 33 1,-2-58 9,0 0 0,0 0 0,0 0 1,1-1-1,0 1 0,0-1 0,0 1 1,0-1-1,1 1 0,0-1 0,0 0 1,0 0-1,0-1 0,0 1 0,1 0 1,0-1-1,0 0 0,0 0 0,0 0 1,0-1-1,0 1 0,1-1 0,-1 0 1,1 0-1,0-1 0,5 2 1,2 0 11,0 0 0,0-1 0,0 0 0,0-1 0,1 0 0,-1-1 0,0 0 0,0-1 0,21-5 1,-26 4-128,0 0 0,0 0 0,-1-1 0,1 0 1,0-1-1,-1 0 0,0 0 0,0 0 1,0 0-1,0-1 0,-1 0 0,0-1 0,0 1 1,0-1-1,-1 0 0,5-6 0,-4 3-961,0-1-1,0 1 1,-1-1 0,0 0-1,-1-1 1,3-12 0,2-17-6347</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09.995"/>
    </inkml:context>
    <inkml:brush xml:id="br0">
      <inkml:brushProperty name="width" value="0.035" units="cm"/>
      <inkml:brushProperty name="height" value="0.035" units="cm"/>
    </inkml:brush>
  </inkml:definitions>
  <inkml:trace contextRef="#ctx0" brushRef="#br0">0 157 10986,'0'0'8282,"8"-14"-7410,25-41-206,-20 40-130,-12 24-506,-1-7-21,0 427 2216,1-449-1575,9-67-503,-1-124-1,-9 202-132,0 0-1,0 0 0,1 0 0,0 1 1,1-1-1,4-12 0,-4 17-27,0-1 0,0 1 0,0 0 0,1 0 0,0 1 0,0-1 0,0 1 0,0-1 0,1 1 0,-1 0-1,1 0 1,0 0 0,7-3 0,11-6 22,1 2 0,0 0 0,1 2 0,0 1 0,0 0 0,1 2 0,34-3 0,13 7-855,-72 1 771,0 0 0,1 1 0,-1-1 1,1 0-1,-1 0 0,1 0 0,-1 1 0,0-1 0,1 0 0,-1 0 0,1 1 0,-1-1 0,0 0 0,1 1 0,-1-1 0,0 0 0,0 1 0,1-1 0,-1 1 0,0-1 0,0 0 0,0 1 0,1-1 0,-1 1 0,0-1 0,0 1 0,0-1 0,0 1 0,0-1 0,0 1 0,0-1 0,0 0 0,0 1 1,0-1-1,0 1 0,0 0 0,-4 18-2077,-11 3-1852,-8-3-1175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10.500"/>
    </inkml:context>
    <inkml:brush xml:id="br0">
      <inkml:brushProperty name="width" value="0.035" units="cm"/>
      <inkml:brushProperty name="height" value="0.035" units="cm"/>
    </inkml:brush>
  </inkml:definitions>
  <inkml:trace contextRef="#ctx0" brushRef="#br0">0 292 9914,'0'0'3841,"32"3"-1986,101 12-268,-124-14-1484,0 0-1,1-1 1,-1 1 0,1-2-1,-1 1 1,1-2 0,-1 1 0,0-1-1,0 0 1,0-1 0,0 0-1,0-1 1,0 0 0,-1 0-1,0 0 1,0-1 0,0-1-1,0 1 1,-1-1 0,0-1-1,0 1 1,-1-1 0,0 0 0,0-1-1,6-9 1,-7 9 3,0 0 1,-1-1-1,0 1 0,0-1 0,-1 0 1,0-1-1,-1 1 0,0 0 1,0-1-1,-1 1 0,0-1 1,-1 1-1,-1-18 0,1 25-56,0 0 0,0 0 0,-1 0 1,1-1-1,-1 1 0,1 0 0,-1 0 0,0 0 0,0 0 0,0 0 0,0 0 0,0 0 0,0 0 0,-1 1 0,1-1 0,0 0 1,-1 1-1,0-1 0,-2-1 0,0 0 17,0 0 0,0 1 0,-1-1 0,1 1 1,0 1-1,-1-1 0,0 0 0,-9-1 0,9 2-48,-1 0 0,0 0 0,0 1 0,0 0 0,1 0 0,-1 0-1,0 1 1,0 0 0,0 0 0,1 0 0,-1 1 0,0-1 0,1 1 0,0 1 0,-10 4 0,6 2-3,0-1 0,0 1 1,1 1-1,0-1 0,1 1 1,0 1-1,0-1 0,1 1 1,1 0-1,-7 18 0,6-9-3,1-1-1,1 1 1,1 0-1,0 0 1,1 34-1,2-44 5,0 1 0,0-1-1,1 1 1,1-1-1,0 0 1,0 1 0,7 15-1,-6-20 12,0 0 0,1 0 0,-1-1 0,1 0 0,1 0 1,-1 0-1,1 0 0,0-1 0,0 1 0,0-1 0,0 0 0,1-1 0,7 4 0,-2-1 72,1-1 1,-1-1 0,1 0-1,0 0 1,0-1 0,1-1-1,19 2 1,91-4 435,-84-1-448,-12 0-72,1-1-1,-1-2 1,1-1-1,-1-1 1,0-1-1,-1-1 1,0-2-1,0 0 1,-1-2-1,0-1 1,-1 0-1,22-18 1,-43 29-56,-1 0 1,1-1-1,-1 1 0,1 0 1,-1-1-1,0 1 0,0-1 1,0 0-1,0 0 0,0 0 1,-1 0-1,1 0 0,-1 0 1,0 0-1,0-1 0,0 1 1,0-5-1,-1 5-104,0 0-1,0 0 1,-1 0-1,0 1 1,1-1-1,-1 0 1,0 1 0,0-1-1,0 0 1,-1 1-1,1-1 1,0 1-1,-1 0 1,0 0-1,0-1 1,1 1 0,-1 0-1,0 0 1,-1 1-1,1-1 1,-3-2-1,-47-24-4820,-5 3-1619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5.829"/>
    </inkml:context>
    <inkml:brush xml:id="br0">
      <inkml:brushProperty name="width" value="0.035" units="cm"/>
      <inkml:brushProperty name="height" value="0.035" units="cm"/>
    </inkml:brush>
  </inkml:definitions>
  <inkml:trace contextRef="#ctx0" brushRef="#br0">222 128 5673,'0'0'7555,"8"13"-6152,32 42-125,-38-53-1203,1-1 1,-1 1-1,1 0 1,-1-1-1,1 1 1,0-1-1,0 0 1,-1 0 0,1 0-1,0 0 1,0-1-1,0 1 1,0-1-1,0 0 1,0 0-1,0 0 1,0 0-1,0 0 1,6-2-1,7 1 131,3 1-44,1 0 0,-1-2 0,1-1 1,-1 0-1,28-9 0,-36 9-103,-1-2-1,1 1 1,-1-2 0,0 1 0,-1-1-1,1-1 1,-1 0 0,0 0 0,-1-1-1,0 0 1,9-10 0,-15 15-56,0-1 0,-1 1 0,1-1 0,-1 1 0,1-1 0,-1 1 0,0-1 0,-1 0 0,2-5 0,-2 7-13,0 1 0,1-1 1,-1 1-1,0-1 0,0 1 0,0-1 1,0 1-1,-1-1 0,1 1 0,0-1 1,-1 1-1,1-1 0,-1 1 0,1 0 0,-1-1 1,1 1-1,-1 0 0,0-1 0,0 1 1,0 0-1,0 0 0,0 0 0,0 0 1,0 0-1,0 0 0,0 0 0,-1 0 1,1 0-1,-3-1 0,-32-6-44,0 2 0,-1 1 0,0 2 0,0 1 0,-37 4 0,29-2-14,24 1 53,0 0 1,0 1-1,0 1 1,0 1-1,-28 10 1,38-11 13,1 1 1,0 1-1,0-1 1,0 2-1,0-1 1,1 1-1,0 1 1,0 0-1,1 0 1,0 1-1,-13 15 1,17-17 1,1 0 0,-1 0 1,2 0-1,-1 1 0,1-1 1,0 1-1,0-1 1,1 1-1,0 0 0,-1 8 1,2-11 4,-1 0 1,1 0 0,0-1-1,1 1 1,-1 0 0,1 0 0,-1 0-1,1 0 1,0-1 0,1 1-1,-1 0 1,0-1 0,1 1 0,0-1-1,0 0 1,0 0 0,0 1 0,1-1-1,-1 0 1,5 3 0,5 2 30,0-1 0,0-1 0,1 0 0,0-1 0,0 0 0,1-1 0,-1 0 0,28 3 0,122 5 166,-132-11-182,255 0-1717,-218-4-467,2-11-1732</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36.108"/>
    </inkml:context>
    <inkml:brush xml:id="br0">
      <inkml:brushProperty name="width" value="0.035" units="cm"/>
      <inkml:brushProperty name="height" value="0.035" units="cm"/>
    </inkml:brush>
  </inkml:definitions>
  <inkml:trace contextRef="#ctx0" brushRef="#br0">348 0 2232,'0'0'0,"-129"62"-56,108-50 64,1-3 0,-1 4-8,-3 2 16,1-3-8,-15 10-8,0-4-472,4-3-1032</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36.957"/>
    </inkml:context>
    <inkml:brush xml:id="br0">
      <inkml:brushProperty name="width" value="0.035" units="cm"/>
      <inkml:brushProperty name="height" value="0.035" units="cm"/>
    </inkml:brush>
  </inkml:definitions>
  <inkml:trace contextRef="#ctx0" brushRef="#br0">1 1 2617,'0'0'0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0.799"/>
    </inkml:context>
    <inkml:brush xml:id="br0">
      <inkml:brushProperty name="width" value="0.035" units="cm"/>
      <inkml:brushProperty name="height" value="0.035" units="cm"/>
    </inkml:brush>
  </inkml:definitions>
  <inkml:trace contextRef="#ctx0" brushRef="#br0">49 2298 3785,'0'0'609,"1"7"-264,1-2 3754,11-5-3346,-11 0-260,0 1 0,-1-1 0,1 0 0,0 0-1,-1 0 1,1-1 0,0 1 0,-1 0 0,1 0 0,-1-1-1,1 1 1,2-2 0,-3 1-280,0 0 1,-1-1-1,1 1 0,0 0 1,0-1-1,-1 1 0,1-1 1,-1 1-1,1-1 0,-1 1 0,1-1 1,-1 1-1,0-1 0,0 1 1,0-4-1,11-64 402,-7 44-417,0 0 1,0-31 0,-4-66 409,28-212 0,-21 263-482,-2-1 0,-6-86 0,0 56-25,-1 56-65,-1 1 1,-18-78-1,-33-88 68,45 178-79,-59-268 178,68 244-5,0 56-241,6 13-313,-1-9 352,0 1 1,0-1-1,1-1 1,-1 1-1,1-1 1,-1 0-1,1 0 1,0 0-1,0-1 0,11 2 1,64 1 84,-19-3-58,-3 0 14,-1-2 0,86-13 0,8-17 41,-22 4-14,160-13-1,244-23 765,-7-35-300,-366 67-325,-157 30-200,180-30 59,-150 28-65,-1 1 0,0 1-1,52 6 1,-63-1 0,0 1-1,-1 2 0,33 13 1,-26-10 3,44 13 1,-11-12 22,0-3 1,68 2-1,127-11 73,-208 0-82,129-9 29,28-1-19,-168 11-29,71 1 33,1-4 0,152-25 1,242-58 17,-340 66-38,184 2 0,189 16 301,552 5 588,-809 11-876,-152-4 74,0-5-1,139-14 1,699-45 120,-593 42-167,-25 0 60,369 14-44,5 40-25,-468-12-43,293 15 22,-1-60 479,84 6-254,-380 11 60,642-13-231,-232 11-94,-189 48 25,-335-29 0,-70-10 0,85 12 27,185 1 0,337 17-117,-169-27 186,-317-14-110,171 12 49,-331-8-47,0 2 0,-1 1-1,1 0 1,28 12 0,-47-12-13,1 1 0,-1 0-1,1 0 1,-2 0-1,1 1 1,-1 0 0,0 1-1,10 15 1,-12-16-1,0 0-1,0 1 1,-1-1 0,0 1 0,-1 0 0,1 0-1,-1 0 1,-1 0 0,2 12 0,-2 10-90,-2 38 1,0-42 122,-4 10-7,0-1-1,-3 1 0,-1-1 1,-20 52-1,3-8 38,-4 15-31,3-11-11,-21 112-1,43-149 36,2-1 1,5 67-1,0-29-21,-3-33 2,0-23 5,4 52 0,-1-70-3,0 1-1,1-1 1,0 1 0,1-1-1,0 0 1,9 14-1,34 46 295,-44-64-310,0 0 1,-1 1-1,1-1 1,-1 1-1,0 0 0,2 9 1,11 26 28,-12-31-302,0-1 0,-1 0 0,0 1 0,-1 0 1,1-1-1,-2 1 0,0 12 0,-4-28-1166,-50-75-5804,20 30-1264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3.068"/>
    </inkml:context>
    <inkml:brush xml:id="br0">
      <inkml:brushProperty name="width" value="0.035" units="cm"/>
      <inkml:brushProperty name="height" value="0.035" units="cm"/>
    </inkml:brush>
  </inkml:definitions>
  <inkml:trace contextRef="#ctx0" brushRef="#br0">468 250 6857,'0'0'5643,"11"-22"-4980,6-5-404,-5 6 166,-1 0 0,13-29 1,-23 47-214,0-1 1,1 1-1,-1 0 0,-1 0 1,1 0-1,0-1 1,-1 1-1,1 0 1,-1-1-1,0 1 0,0 0 1,-1-1-1,1 1 1,-2-7-1,1 8-161,0 0 0,0-1 0,-1 1 0,1 0 0,-1 0 1,1 0-1,-1 0 0,0 0 0,1 1 0,-1-1 0,0 1 0,0-1 0,0 1 0,0-1 0,-1 1 0,1 0 0,0 0 0,-1 0 0,-2-1 0,-14-3 10,1 1-1,-1 0 0,-1 1 0,1 1 1,0 1-1,0 1 0,-1 1 0,1 0 1,0 1-1,-23 6 0,25-2-43,0 1-1,0 0 0,0 2 1,1-1-1,0 2 0,1 0 1,0 1-1,0 1 1,1 0-1,1 1 0,0 0 1,1 1-1,0 1 0,1 0 1,1 0-1,0 1 1,-8 19-1,14-25-17,1 1-1,0-1 1,1 1-1,0 0 1,-1 15 0,3-22 1,-1-1 0,1 1 0,0-1 0,1 1 0,-1 0 0,0-1 0,1 1 0,0-1 0,0 0 0,0 1 0,0-1 0,1 0 0,-1 1 0,1-1 0,0 0 0,0 0 0,0 0 0,0 0 0,0-1 0,4 4 0,5 1 18,1 0 0,0-1 1,0 0-1,0-1 0,1 0 1,0-1-1,0 0 0,26 3 0,12-2 99,54 0 0,-2-1-46,-85-2-73,-1 0 0,1 2 0,-1 0 0,0 0 0,0 2 0,0 0 0,-1 1 0,0 1 0,0 0 0,-1 1 0,0 1 0,-1 0 0,19 17 0,-31-25-14,0 1-1,0-1 0,-1 1 0,1-1 0,-1 1 0,1-1 1,-1 1-1,0 0 0,0 0 0,0 0 0,0 0 0,-1-1 1,1 1-1,-1 0 0,0 0 0,0 0 0,0 0 0,0 6 1,0-8 11,-1 0-1,1 0-1,0 0 1,-1 0 0,1 1-1,-1-1 1,1 0-1,-1 0 1,0 0-1,1 0 1,-1 0-1,0 0 1,0 0 0,0 0-1,0 0 1,0 0-1,0 0 1,0-1-1,0 1 1,0 0-1,0-1 1,0 1 0,0-1-1,-1 1 1,0 0-1,-36 10 10,31-9-5,-43 7 58,0-1 0,-96 1 0,10-1 22,131-10 80,13-6-88,20-10-55,-21 14-9,96-54 30,133-53 0,32-17-693,-240 112 635,29-21 0,-47 30 52,-1 0 1,0-1-1,-1 0 0,0 0 0,0-1 0,9-14 1,-13 16 42,-2-1 1,1 1-1,-1-1 1,0 0-1,-1 1 1,0-1-1,0 0 1,0 0-1,-1 0 1,-2-14-1,2-1-80,0 21 5,0 0 0,-1 0 0,1-1 0,0 1 0,-1 0 0,1 0 0,-1 0 0,1 0 0,-1 0 0,0 0-1,0 0 1,0 0 0,0 0 0,-1 0 0,1 0 0,0 1 0,-1-1 0,1 1 0,-1-1 0,0 1 0,1-1 0,-1 1 0,0 0 0,0 0 0,0 0 0,0 0 0,0 0-1,0 0 1,0 0 0,0 1 0,0-1 0,-4 0 0,0 1 4,1-1-1,-1 1 0,0 0 1,1 0-1,-1 0 1,0 1-1,1 0 1,-1 0-1,1 1 0,0-1 1,-1 1-1,-5 3 1,1 1 15,0 0-1,0 1 1,1 0 0,0 1 0,0 0-1,1 0 1,0 1 0,0 0 0,1 0-1,0 1 1,-7 14 0,7-10 2,0-1 0,1 1 0,1 0-1,1 0 1,0 1 0,0-1 0,2 1 0,-2 24-1,3-23 13,1 0-1,0 0 0,2 0 1,5 28-1,-4-35-13,0 0 1,0-1-1,1 0 1,0 1-1,1-1 0,0-1 1,0 1-1,0-1 1,12 12-1,-3-6 22,-1 0 1,1-2 0,1 1-1,0-2 1,1 0-1,0-1 1,1 0-1,-1-2 1,2 0-1,-1 0 1,1-2-1,0 0 1,0-1-1,0-1 1,0-1-1,30 1 1,-44-4-23,0 1 1,1 0-1,-1-1 1,0 0-1,0 0 1,1-1-1,-1 1 1,0-1-1,0 0 0,-1 0 1,1 0-1,0 0 1,-1-1-1,1 1 1,-1-1-1,0 0 0,1 0 1,-1 0-1,-1-1 1,1 1-1,-1-1 1,1 1-1,-1-1 0,0 0 1,0 0-1,1-4 1,0-1-239,0 0-1,0-1 1,-1 1 0,0 0 0,-1-1 0,0 1 0,0-1 0,-1 1-1,-1-1 1,1 1 0,-5-18 0,-2 4-1886,-1 0 0,-2 1 0,-12-23-1,-5-7-4097</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3.547"/>
    </inkml:context>
    <inkml:brush xml:id="br0">
      <inkml:brushProperty name="width" value="0.035" units="cm"/>
      <inkml:brushProperty name="height" value="0.035" units="cm"/>
    </inkml:brush>
  </inkml:definitions>
  <inkml:trace contextRef="#ctx0" brushRef="#br0">1 25 10754,'0'0'4291,"3"12"-4007,30 105 1191,-6-18 289,52 123 0,-41-144-551,-38-78-1190,0 0 0,0 0 1,0 0-1,1 0 1,-1 0-1,0 1 1,0-1-1,0 0 1,0 0-1,1 0 0,-1 0 1,0 0-1,0 0 1,0 0-1,0 0 1,1 0-1,-1 0 1,0 0-1,0 0 0,0 0 1,1 0-1,-1 0 1,0 0-1,0 0 1,0 0-1,0 0 1,1 0-1,-1 0 0,0 0 1,0 0-1,0 0 1,0-1-1,1 1 1,-1 0-1,0 0 0,0 0 1,0 0-1,0 0 1,0 0-1,0-1 1,1 1-1,-1 0 1,0 0-1,0 0 0,0 0 1,0-1-1,0 1 1,0 0-1,0 0 1,0 0-1,0-1 1,12-43 382,9-84 1,-3 12-411,-14 95 4,1 1-1,1 0 0,0 0 1,2 1-1,0-1 1,1 2-1,13-21 1,-17 32-18,0 1 0,0 0 1,1-1-1,-1 2 0,1-1 1,1 1-1,-1 0 0,1 0 1,0 1-1,0-1 0,0 2 1,0-1-1,1 1 0,0 0 0,-1 1 1,1-1-1,0 2 0,0-1 1,1 1-1,-1 0 0,10 1 1,-18 0 84,27 0-1182,13 2-9185,-29-1 6310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4.103"/>
    </inkml:context>
    <inkml:brush xml:id="br0">
      <inkml:brushProperty name="width" value="0.035" units="cm"/>
      <inkml:brushProperty name="height" value="0.035" units="cm"/>
    </inkml:brush>
  </inkml:definitions>
  <inkml:trace contextRef="#ctx0" brushRef="#br0">1 365 8586,'0'0'8299,"26"-27"-7109,84-85-373,-105 107-720,-1 0 0,1 0-1,-1 0 1,0 0 0,0-1-1,0 0 1,-1 1 0,0-1 0,0-1-1,-1 1 1,3-9 0,-1 1 198,5-30 775,-5 19 393,-2 49-1222,-3 41-279,0 6 39,10 84 0,-7-134 0,2-1 0,0 1 0,1-1 0,1 0-1,1 0 1,0-1 0,2 0 0,17 29 0,-25-46 5,0-1-1,0 0 1,0 1 0,0-1-1,0 0 1,1 0 0,-1 0-1,0 0 1,0 0-1,1 0 1,-1 0 0,1 0-1,-1 0 1,1-1-1,-1 1 1,1 0 0,-1-1-1,1 0 1,0 1-1,-1-1 1,1 0 0,-1 0-1,1 0 1,0 0-1,-1 0 1,1 0 0,0 0-1,-1 0 1,1-1 0,0 1-1,-1-1 1,1 1-1,-1-1 1,1 0 0,-1 0-1,0 1 1,1-1-1,-1 0 1,2-2 0,6-4 28,0 0 1,-1 0 0,0-1 0,10-13 0,-17 19-35,49-66 138,-3-2 0,-2-2 0,53-120 0,-83 158-228,21-67 0,-33 92-3188,-7 18-5402,-7 8 5399</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4.583"/>
    </inkml:context>
    <inkml:brush xml:id="br0">
      <inkml:brushProperty name="width" value="0.035" units="cm"/>
      <inkml:brushProperty name="height" value="0.035" units="cm"/>
    </inkml:brush>
  </inkml:definitions>
  <inkml:trace contextRef="#ctx0" brushRef="#br0">1 346 7017,'0'0'4994,"30"4"-3466,100 13-412,-120-16-983,1-1 1,-1 0-1,1 0 1,-1-1-1,1-1 0,-1 0 1,0 0-1,0-1 0,0 0 1,0-1-1,-1 0 0,1 0 1,-1-1-1,0 0 0,15-12 1,-12 9 30,4-2 38,-1-2 1,0 0-1,0 0 1,-2-2-1,1 0 0,-2 0 1,12-17-1,-17 21 60,-1-1 1,0 0-1,0 0 0,-1 0 0,-1-1 0,0 1 0,0-1 0,-1 0 1,-1 0-1,0 0 0,1-22 0,-3 33-228,0 0 1,0 0-1,0 0 1,0 0-1,0 0 1,0-1-1,0 1 0,0 0 1,-1 0-1,1 0 1,0 0-1,-1 0 1,1 0-1,0 0 1,-1 0-1,0 0 0,1 0 1,-1 0-1,1 0 1,-1 0-1,0 1 1,0-1-1,0 0 0,1 0 1,-1 1-1,0-1 1,-1 0-1,-1 0-8,-1 0 1,1 1-1,0 0 0,0-1 1,-1 1-1,1 0 0,-6 1 0,-1 0-24,3 0 0,0 1-1,1 0 1,0 0-1,0 0 1,-1 1-1,1 0 0,1 0 1,-1 1-1,0-1 1,1 1-1,0 0 1,0 1-1,0-1 1,0 1-1,-4 6 1,-7 8 0,2 0 0,-23 39 0,27-38-9,1 0 1,1 1 0,0 0 0,2 0 0,1 1-1,0 0 1,2 0 0,0 0 0,1 0 0,2 27 0,1-43 8,-1 1 1,1-1 0,0 0 0,1 1 0,0-1-1,0 0 1,0 0 0,0 0 0,1 0 0,0 0 0,0-1-1,1 1 1,0-1 0,0 0 0,0 0 0,0-1 0,1 1-1,0-1 1,0 0 0,0 0 0,0 0 0,1-1 0,-1 1-1,1-2 1,7 4 0,5 1 40,0 0 0,0-2-1,0 0 1,0-1 0,1-1 0,0 0 0,30-1 0,-31-3-7,-1 0 1,1-1 0,0-2-1,-1 1 1,0-2 0,0 0-1,0-2 1,26-12 0,-23 8-84,-1 0 1,0-1 0,-1-1-1,-1-1 1,0-1-1,23-25 1,-36 36-183,-1 0-1,1-1 1,-1 0 0,0 0 0,0 0-1,-1 0 1,0 0 0,1-1 0,-2 1-1,1-1 1,1-10 0,0-38-5909,-3 17-616</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5.561"/>
    </inkml:context>
    <inkml:brush xml:id="br0">
      <inkml:brushProperty name="width" value="0.035" units="cm"/>
      <inkml:brushProperty name="height" value="0.035" units="cm"/>
    </inkml:brush>
  </inkml:definitions>
  <inkml:trace contextRef="#ctx0" brushRef="#br0">0 252 9506,'0'0'7619,"0"-25"-6611,1-77-96,4 60 372,-5 41-1203,0 0 1,1 0-1,-1 1 1,0-1-1,1 0 1,-1 1 0,1-1-1,-1 1 1,1-1-1,-1 1 1,1-1 0,0 1-1,-1-1 1,1 1-1,0-1 1,-1 1 0,1 0-1,0-1 1,0 1-1,-1 0-68,1-1 3,0 1 0,0 0 0,0 0 0,0 0 0,0 0-1,0 1 1,0-1 0,0 0 0,0 0 0,0 0 0,0 1 0,-1-1 0,1 0 0,0 1 0,0-1 0,0 1 0,0-1 0,-1 1 0,1 0 0,0-1 0,-1 1 0,1 0 0,0-1 0,-1 1 0,1 0 0,-1 0 0,1-1 0,-1 1 0,1 0 0,-1 1 0,18 33-96,-15-28 130,19 49 38,-2 1-1,-3 1 1,-2 0-1,12 109 1,-26-129-79,-1-37 78,1-6-28,0 0 0,0 1 0,0-1 0,-1 0 0,1 1 0,-1-1 0,-1-7 0,1 3-29,2-50 2,-2 19-2,2 0 1,10-56-1,-9 85-44,-1 0 1,1 1-1,1-1 0,0 1 0,0 0 0,1 0 0,0 0 1,1 0-1,0 1 0,1 0 0,0 0 0,0 1 0,13-12 1,-5 9-2,0 1 1,0 0-1,1 1 1,0 1-1,1 0 0,0 1 1,0 1-1,1 0 1,27-4-1,-4 7-1142,-31 2 344,1 1 1,-1-1-1,16-4 1,35-16-4838,-36 11 259</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6.958"/>
    </inkml:context>
    <inkml:brush xml:id="br0">
      <inkml:brushProperty name="width" value="0.035" units="cm"/>
      <inkml:brushProperty name="height" value="0.035" units="cm"/>
    </inkml:brush>
  </inkml:definitions>
  <inkml:trace contextRef="#ctx0" brushRef="#br0">591 303 8858,'0'0'6731,"7"-24"-5895,20-78-48,-26 98-715,0 0-1,0 1 1,0-1 0,-1 0-1,1 0 1,-1 0 0,0 1-1,0-1 1,0 0 0,-1 0-1,1 0 1,-1 1 0,0-1-1,0 0 1,0 1 0,0-1-1,-1 1 1,0-1 0,1 1-1,-1 0 1,-1 0 0,1-1-1,0 1 1,-1 1 0,1-1-1,-1 0 1,0 1 0,0-1-1,0 1 1,0 0 0,-6-3-1,-5-5 197,3 2-207,-1 1 0,0 0 0,-1 1 0,1 1 0,-1 0 0,0 0 1,0 1-1,-1 1 0,1 0 0,-1 1 0,1 1 0,-1 0 0,0 1 0,1 0 0,-1 1 0,0 0 0,-13 4 0,16-2-62,0 0 0,0 1 0,0 0 0,1 1-1,-1 0 1,1 1 0,0 0 0,1 0 0,0 1-1,-12 11 1,2-1 7,2 1 0,0 1 0,-24 36 0,27-32 17,1-1-1,1 2 1,1 0 0,1 0-1,1 1 1,1 1 0,1-1-1,2 1 1,0 0 0,2 0-1,1 1 1,2 51 0,0-69-24,1-1 0,0 0 1,1 0-1,0 0 0,0 0 0,0 0 0,1 0 1,0 0-1,1-1 0,0 0 0,0 1 1,0-1-1,1-1 0,0 1 0,1-1 1,-1 0-1,1 0 0,7 5 0,-4-4 11,0-1 0,0 0-1,1-1 1,-1 0 0,1 0 0,0-1-1,1-1 1,-1 1 0,1-2 0,-1 1-1,1-2 1,0 1 0,16-1 0,-13 0-30,1-1 1,0-1-1,0 0 1,-1-1 0,1 0-1,-1-1 1,1-1 0,-1 0-1,0-1 1,-1-1 0,1 0-1,18-12 1,-2-3 91,-2-2 1,0-1 0,-1-1-1,-2-2 1,-1 0-1,0-2 1,-3 0-1,0-1 1,-2-2 0,-1 0-1,19-47 1,-29 58 79,-1 0 1,7-33-1,-12 43-138,0 0 0,-1 0 0,0 0 1,-1 0-1,0 0 0,-1 0 0,-2-13 0,3 23-54,-1 0 0,0-1 1,0 1-1,1 0 0,-1 0 0,0 0 0,0-1 0,0 1 1,0 0-1,-1 0 0,1 0 0,0 1 0,0-1 0,-1 0 1,1 0-1,0 1 0,-1-1 0,1 0 0,0 1 0,-1 0 1,1-1-1,-1 1 0,1 0 0,-1 0 0,-1-1 0,-45 0-1346,37 1 908,-3-1-235,-29 3-1618,42-2 2135,-1 0 1,1 1 0,0-1 0,-1 0-1,1 1 1,0-1 0,0 1 0,-1 0-1,1-1 1,0 1 0,0 0 0,0 0-1,0 0 1,0 0 0,0 0 0,0 0-1,0 0 1,0 0 0,0 0 0,0 0-1,1 0 1,-1 0 0,1 1 0,-1-1-1,0 2 1,0 10-3613</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7.739"/>
    </inkml:context>
    <inkml:brush xml:id="br0">
      <inkml:brushProperty name="width" value="0.035" units="cm"/>
      <inkml:brushProperty name="height" value="0.035" units="cm"/>
    </inkml:brush>
  </inkml:definitions>
  <inkml:trace contextRef="#ctx0" brushRef="#br0">337 431 7698,'0'0'5305,"18"-29"-4312,57-91-269,-72 117-641,-1-1 0,1 0 0,-1 0 0,0 0 0,0 0 0,-1 0 0,1 0 0,-1 0 0,0 0-1,0 0 1,-1-1 0,1 1 0,-1 0 0,0-1 0,-1-7 0,0-3 464,1 6-272,0 0 1,0 0-1,-1 0 0,-1 1 0,0-1 1,0 0-1,0 1 0,-5-10 0,4 12-159,0 1 0,0 0 1,-1-1-1,0 1 0,0 0 0,0 1 0,-1-1 0,1 1 0,-1 0 0,0 0 0,0 0 0,-8-4 0,7 5-95,0 0 1,0 1-1,-1-1 0,1 1 0,-1 0 0,1 1 0,-1 0 0,0 0 0,1 0 0,-1 1 0,0-1 0,0 2 0,1-1 0,-1 1 0,0 0 1,1 0-1,-1 1 0,-8 3 0,3 0-34,1 0-1,0 1 1,0 0 0,0 1 0,1 0-1,0 1 1,0 0 0,-16 18 0,16-17 0,2 1 0,-1 0 0,2 0 0,-1 1 0,1 1 0,1-1 1,0 1-1,1 0 0,0 0 0,1 0 0,0 1 0,1 0 0,0-1 0,-1 23 0,4-31 11,-1 8 0,1-1-1,0 0 1,0 1-1,2-1 1,2 13-1,-3-20 3,0-1 0,0 0 0,1 0 0,-1 0 1,1 0-1,0 0 0,0 0 0,0 0 0,0-1 0,0 1 0,1 0 0,-1-1 1,1 0-1,0 0 0,0 0 0,-1 0 0,1 0 0,0 0 0,1-1 0,-1 0 1,4 2-1,5 0-21,1 0 1,-1-1-1,1 0 1,0-1-1,0-1 1,-1 0-1,1 0 1,0-1 0,0-1-1,-1 0 1,1-1-1,-1 0 1,0-1-1,0-1 1,0 0-1,0 0 1,-1-1-1,0 0 1,17-14-1,-19 14-25,-2-1 0,1 0 0,0-1 0,-1 0 0,-1 0 0,0 0 0,0-1 0,0 0 0,-1 0 0,7-18 0,-7 12-210,0-1 1,-2 1 0,0-1-1,0 1 1,-2-1 0,0-23 0,-1 35 73,0-1 1,0 1 0,-1-1 0,0 1 0,0 0 0,0-1 0,0 1 0,-1 0 0,0 0 0,0 0 0,0 0 0,0 0 0,0 0 0,-1 1 0,-4-5 0,1 2-236,0 0 0,0 1 0,-1 0 0,1 1 0,-1-1 0,0 1 0,-14-6 0,-3 2-763,1 1 0,-1 0 0,0 2 0,-40-3 1,38 5 1605,-1 1 1,-39 4 0,64-2-301,1 1 0,-1-1 0,0 1-1,1 0 1,-1-1 0,1 1 0,-1 0 0,1 0 0,-1 0 0,1 0 0,0 0-1,-1 1 1,1-1 0,0 0 0,0 1 0,0-1 0,0 1 0,0-1 0,-1 4 0,-15 36 1666,13-30-1188,-5 17 225,1 1 0,2 0-1,0 0 1,-2 46 0,7 123 687,2-104-933,-1-45-341,6 150 348,-3-178-576,0 1 1,1-1 0,1 0 0,1 0 0,1-1 0,1 0 0,11 20 0,-18-37-106,1-1 0,-1 1 0,1-1 1,-1 0-1,1 1 0,0-1 0,0 0 1,0 0-1,0 0 0,1 0 0,-1-1 1,0 1-1,5 2 0,-5-4-57,-1 1-1,1-1 1,0 0-1,-1 0 0,1 1 1,0-1-1,0 0 1,-1-1-1,1 1 1,0 0-1,-1 0 1,1-1-1,0 1 1,-1-1-1,1 0 1,-1 1-1,1-1 1,-1 0-1,1 0 1,-1 0-1,0 0 1,1 0-1,-1 0 1,2-2-1,21-29-4416,0-12-2909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6.494"/>
    </inkml:context>
    <inkml:brush xml:id="br0">
      <inkml:brushProperty name="width" value="0.035" units="cm"/>
      <inkml:brushProperty name="height" value="0.035" units="cm"/>
    </inkml:brush>
  </inkml:definitions>
  <inkml:trace contextRef="#ctx0" brushRef="#br0">198 1 3329,'0'0'9836,"-6"17"-8551,1 3-910,2-7-129,-1 1 0,0-1 0,-1 0 0,0-1 0,-1 1-1,-10 14 1,-18 24 790,21-35-796,1 1-1,1 1 0,0 0 0,1 1 0,1 0 0,1 0 1,0 1-1,-7 34 0,13-42-190,-3 30 113,0 45 1845,5-90-1403,1-6-560,1 1 1,0-1 0,0 1-1,1 0 1,0 0-1,0 0 1,1 0-1,0 0 1,1 1 0,-1-1-1,12-11 1,-8 8-39,-1 1 1,0-2 0,-1 1-1,8-19 1,-7 10 14,0 0 1,-2 0-1,0-1 0,-1 0 1,1-35-1,-3 55 31,1-1-117,0 1 0,0 0-1,1-1 1,-1 2 0,0-1 0,1 0 0,-1 1 0,0-1-1,1 1 1,-1 0 0,1 0 0,-1 1 0,7 0 0,11 1-231,68 0 480,-33 0 203,96-8 1,-130 1-207,1 0 0,-1-2 0,-1-1 1,23-11-1,0 1-37,37-31-356,-78 47 54,-1 1 0,1 0-1,-1 0 1,1-1-1,-1 0 1,0 1 0,1-1-1,-1 0 1,0 0-1,0 0 1,-1 0-1,1-1 1,2-3 0,-5 6-42,0-1 1,0 0-1,0 0 1,0 1 0,-1-1-1,1 1 1,0-1 0,0 1-1,0-1 1,-1 1-1,1 0 1,0 0 0,-1-1-1,1 1 1,0 0 0,-1 0-1,1 0 1,0 1-1,0-1 1,-1 0 0,-1 1-1,-4-1-897,-50 0-4294</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8.219"/>
    </inkml:context>
    <inkml:brush xml:id="br0">
      <inkml:brushProperty name="width" value="0.035" units="cm"/>
      <inkml:brushProperty name="height" value="0.035" units="cm"/>
    </inkml:brush>
  </inkml:definitions>
  <inkml:trace contextRef="#ctx0" brushRef="#br0">0 315 9402,'0'0'3789,"32"-18"-2708,100-61-352,-82 41-321,-32 12-46,-12 16-238,-3 3-19,0 0 1,0 0-1,0 0 0,-1-1 0,0 1 0,0-1 0,0-13 0,-1 18-76,-1 1 0,0 0 0,0-1-1,1 1 1,-2-1 0,1 1 0,0-1 0,0 1-1,-1 0 1,1-1 0,-1 1 0,0 0 0,0-1 0,0 1-1,0 0 1,0 0 0,0 0 0,-1 0 0,1 0 0,-1 0-1,1 0 1,-1 0 0,0 0 0,0 1 0,0-1 0,-3-2-1,1 3-7,0-1 0,0 0 0,0 1 0,0 0 0,0 0 1,-1 0-1,1 0 0,0 1 0,0 0 0,-1 0 0,1 0 0,0 0 0,0 0 0,0 1 0,-1 0 0,1 0 0,0 0 0,0 0 0,0 1 0,0 0 0,0 0 0,1 0 0,-1 0 0,1 0 0,-1 1 0,1-1 0,0 1 0,-5 6 0,-5 7 68,1 1 1,1 1-1,1 0 1,0 1-1,2 0 1,0 0-1,1 1 1,1 0-1,1 0 0,0 1 1,2-1-1,-2 36 1,5-48-79,0 4 13,0 0 0,1 0 0,0 0-1,4 18 1,-4-26-16,1 0-1,0 0 1,-1 0 0,1 0-1,0-1 1,1 1 0,-1 0-1,1-1 1,0 0-1,-1 0 1,2 0 0,-1 0-1,0 0 1,0 0 0,1-1-1,5 4 1,1-1 17,1-1 0,0 0-1,0 0 1,0-1 0,0 0 0,1-1 0,22 2 0,-10-3 3,0-1 0,44-6 0,-59 5-50,-1-1 0,1 0 0,0 0 0,-1-1 0,0 0 0,0-1 0,0 0 0,0 0 0,0-1 1,-1 0-1,0 0 0,0 0 0,0-1 0,-1 0 0,7-8 0,-3 1-833,-1-1-1,0 0 1,-1 0 0,0-1-1,-1 0 1,-1-1-1,5-15 1,3-16-4179</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8.671"/>
    </inkml:context>
    <inkml:brush xml:id="br0">
      <inkml:brushProperty name="width" value="0.035" units="cm"/>
      <inkml:brushProperty name="height" value="0.035" units="cm"/>
    </inkml:brush>
  </inkml:definitions>
  <inkml:trace contextRef="#ctx0" brushRef="#br0">0 0 10882,'0'0'2524,"2"29"-1384,7 98-185,-6-104-649,0 0 0,2 0 0,1-1 0,13 37 1,-1-8 161,-16-44-385,18 57 955,22 127 0,-39-185-20,1-15-493,3-23-220,-6 27-247,8-35-18,2 1 1,2 0-1,1 1 1,1 1 0,39-65-1,-44 85-47,1 1-1,1 0 0,0 0 1,1 1-1,1 1 1,0 0-1,1 1 0,0 0 1,1 1-1,1 1 1,0 1-1,0 0 1,37-14-1,-50 23-24,0-1 1,0 1-1,0 0 1,1 1-1,-1-1 1,0 1-1,0-1 1,6 2-1,4 7-1934,-13-7 1575,0 0-1,-1 0 1,1 0-1,0 0 1,-1 1 0,1-1-1,-1 0 1,0 1-1,1-1 1,-1 0 0,0 1-1,0-1 1,0 3-1,0 5-4298</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9.306"/>
    </inkml:context>
    <inkml:brush xml:id="br0">
      <inkml:brushProperty name="width" value="0.035" units="cm"/>
      <inkml:brushProperty name="height" value="0.035" units="cm"/>
    </inkml:brush>
  </inkml:definitions>
  <inkml:trace contextRef="#ctx0" brushRef="#br0">79 321 9418,'0'0'7206,"25"-27"-6137,76-85-158,-96 106-807,0 0-1,-1-1 1,1 1-1,-1-1 1,3-7-1,-4-13 561,-3 15-350,1 9-235,-1-5 173,1 0-1,-1 1 0,0-1 0,0 0 0,-1 1 0,0-1 0,-3-8 0,4 15-214,-1 0-1,0-1 0,1 1 1,-1 0-1,0-1 0,0 1 1,0 0-1,0 0 0,0 0 1,0 0-1,0-1 0,0 2 1,0-1-1,-1 0 0,1 0 1,-2-1-1,0 1-43,0 0 0,1 1 0,-1-1-1,0 1 1,0 0 0,0-1 0,1 1 0,-1 1-1,0-1 1,0 0 0,0 1 0,-2 0 0,0 1-5,-1 0 1,1 0 0,0 1 0,0 0-1,0 0 1,0 0 0,1 0 0,-1 1 0,1 0-1,0 0 1,0 0 0,-6 9 0,-4 6-6,-19 34 1,23-36 15,2 0-1,0 1 1,1 0 0,1 0-1,1 1 1,-4 24 0,4-2-36,0 76 0,5-116 37,1-1-1,-1 1 1,0 0-1,1-1 1,-1 1-1,1 0 1,-1-1-1,1 1 1,-1-1-1,1 1 1,-1 0-1,1-1 1,0 1-1,-1-1 1,1 0-1,0 1 1,-1-1-1,1 0 1,0 1-1,0-1 1,-1 0-1,1 0 1,0 1-1,0-1 1,-1 0-1,1 0 1,0 0-1,0 0 0,0 0 1,-1 0-1,2-1 1,30-3 124,-25 1-112,1-1 0,-1 0 0,0-1-1,0 1 1,-1-2 0,1 1 0,-1-1-1,10-11 1,41-59-31,-52 69 21,86-130-20,-74 108 74,-2 0 1,24-60-1,-59 127-122,-47 97-197,59-110 247,1 0 1,2 0-1,0 0 0,1 0 1,2 1-1,1 33 0,0-57 13,1 0 0,0 1 0,0-1 0,1 1 0,-1-1 0,0 0 0,1 1 0,-1-1 0,1 1 0,0-1 0,0 0 0,0 0 0,0 0 0,0 1 0,0-1 0,1 0 0,-1 0 0,1-1 0,-1 1 0,1 0-1,0 0 1,0-1 0,0 1 0,0-1 0,0 0 0,0 1 0,0-1 0,3 1 0,4 0-53,0 0-1,0 0 0,0-1 1,0 0-1,0 0 1,11-2-1,-13 1-13,-3 0-76,0-1 1,1 1 0,-1-1 0,0 0-1,0 0 1,0-1 0,0 1 0,0-1-1,0 0 1,0 0 0,0 0-1,-1-1 1,1 1 0,-1-1 0,1 0-1,-1 0 1,0 0 0,0 0 0,3-6-1,5-6-1432,-1-1 0,-1-1 0,9-21 0,-16 33 972,20-47-5958</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9.602"/>
    </inkml:context>
    <inkml:brush xml:id="br0">
      <inkml:brushProperty name="width" value="0.035" units="cm"/>
      <inkml:brushProperty name="height" value="0.035" units="cm"/>
    </inkml:brush>
  </inkml:definitions>
  <inkml:trace contextRef="#ctx0" brushRef="#br0">1 1 12843,'0'0'4921,"5"28"-4236,0 1-535,22 154 706,-21-121-521,3-1-1,2 0 1,3-1 0,3 0 0,2-2-1,42 88 1,-37-101-388,-15-31-273,-1 0 0,-1 1 1,-1-1-1,0 1 1,8 30-1,-14-44 202,0-1 1,0 0-1,0 1 0,0-1 1,0 0-1,0 0 1,0 1-1,0-1 0,-1 0 1,1 0-1,0 1 0,0-1 1,0 0-1,0 0 1,-1 0-1,1 1 0,0-1 1,0 0-1,0 0 0,-1 0 1,1 1-1,0-1 1,0 0-1,-1 0 0,1 0 1,0 0-1,0 0 0,-1 0 1,1 0-1,0 0 1,0 0-1,-1 0 0,1 0 1,0 0-1,-1 0 0,1 0 1,0 0-1,0 0 1,-1 0-1,1 0 0,0 0 1,0 0-1,-1 0 0,1 0 1,0 0-1,0 0 0,-1-1 1,1 1-1,0 0 1,0 0-1,-1 0 0,1-1 1,0 1-1,-19-9-2361,18 8 1999,-32-19-5521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49.834"/>
    </inkml:context>
    <inkml:brush xml:id="br0">
      <inkml:brushProperty name="width" value="0.035" units="cm"/>
      <inkml:brushProperty name="height" value="0.035" units="cm"/>
    </inkml:brush>
  </inkml:definitions>
  <inkml:trace contextRef="#ctx0" brushRef="#br0">0 65 13883,'0'0'6457,"208"-12"-6329,-163 3-56,6 0-64,0-1 40,-3-2-8,-4 6-40,-9 0-296,-15 6-744,-27 0-5937,-24 0 2008</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0.161"/>
    </inkml:context>
    <inkml:brush xml:id="br0">
      <inkml:brushProperty name="width" value="0.035" units="cm"/>
      <inkml:brushProperty name="height" value="0.035" units="cm"/>
    </inkml:brush>
  </inkml:definitions>
  <inkml:trace contextRef="#ctx0" brushRef="#br0">0 0 13171,'0'0'7588,"8"5"-7149,-2-2-378,-3-2-17,0 1 1,1 0-1,-1 0 1,0 0-1,0 1 0,0-1 1,0 1-1,-1 0 1,1-1-1,-1 1 1,1 0-1,-1 1 1,0-1-1,0 0 1,2 5-1,3 12 200,0 1-1,-1 0 1,-2 0 0,5 41-1,-5 88-212,-4-110-170,0-32-239,0 1 1,-1-1-1,0 0 1,0 1 0,-1-1-1,-4 12 1,6-20 242,0 0 1,0 1 0,0-1-1,0 0 1,0 0 0,0 1-1,0-1 1,0 0 0,0 0-1,-1 0 1,1 1 0,0-1 0,0 0-1,0 0 1,0 0 0,-1 1-1,1-1 1,0 0 0,0 0-1,-1 0 1,1 0 0,0 1-1,0-1 1,0 0 0,-1 0-1,1 0 1,0 0 0,0 0-1,-1 0 1,1 0 0,0 0-1,-1 0 1,1 0 0,0 0-1,0 0 1,-1 0 0,1 0-1,0 0 1,0 0 0,-1 0-1,1 0 1,0 0 0,0 0 0,-1-1-1,1 1 1,0 0 0,0 0-1,0 0 1,-1-1 0,-2-6-5434</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0.643"/>
    </inkml:context>
    <inkml:brush xml:id="br0">
      <inkml:brushProperty name="width" value="0.035" units="cm"/>
      <inkml:brushProperty name="height" value="0.035" units="cm"/>
    </inkml:brush>
  </inkml:definitions>
  <inkml:trace contextRef="#ctx0" brushRef="#br0">0 1 13219,'0'0'6396,"12"0"-6163,-5 0-191,-5 0-25,0 0-1,0 0 0,0-1 0,0 1 1,-1 0-1,1 0 0,0 1 0,0-1 1,0 0-1,0 1 0,0-1 1,0 1-1,-1-1 0,1 1 0,0 0 1,-1 0-1,1 0 0,0 0 0,-1 0 1,1 0-1,-1 0 0,1 1 1,-1-1-1,0 0 0,0 1 0,1-1 1,-1 1-1,0 0 0,0-1 0,0 1 1,-1 0-1,1-1 0,0 1 1,-1 0-1,1 0 0,0 3 0,6 76 847,-4 118 0,-4-119-562,1-79-180,8-2 444,-2-3-510,-1 1 0,0-1 0,-1 0 0,1 0 0,-1 0 0,1-1 0,-1 0 0,5-7 0,9-10-39,4-3-9,87-90-543,-87 94 377,1 1 0,1 0-1,30-17 1,-53 37 148,-1 0 0,0 0 0,1 0 0,-1 0 0,0 0 0,1 0 0,-1 0 0,0 1 0,1-1 0,-1 0 0,0 0 0,1 0 0,-1 0 0,0 0 0,0 1 0,1-1 0,-1 0 0,0 0 0,0 1 0,1-1 0,-1 0 0,0 0 0,0 1 0,0-1 0,1 0 0,-1 1 0,0-1 0,0 0 0,0 1 0,0-1 0,0 0 0,0 1 0,0-1 1,0 0-1,0 1 0,0-1 0,0 0 0,0 1 0,0-1 0,0 0 0,0 1 0,0-1 0,0 0 0,0 1 0,0-1 0,0 25 57,0-21-76,0 12-41,1-1 1,0 1 0,1 0-1,1-1 1,1 1 0,0-1-1,11 27 1,-14-41-119,0 0 0,0 0 0,-1 0 0,1 0-1,0 0 1,0 0 0,0 0 0,0-1 0,0 1 0,0 0 0,0 0 0,0-1 0,0 1 0,0-1 0,1 1 0,-1-1-1,0 0 1,0 1 0,1-1 0,-1 0 0,0 0 0,0 0 0,1 0 0,-1 0 0,0 0 0,3 0 0,-2 0-494,9 0-3985</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1.297"/>
    </inkml:context>
    <inkml:brush xml:id="br0">
      <inkml:brushProperty name="width" value="0.035" units="cm"/>
      <inkml:brushProperty name="height" value="0.035" units="cm"/>
    </inkml:brush>
  </inkml:definitions>
  <inkml:trace contextRef="#ctx0" brushRef="#br0">188 191 11162,'0'0'7165,"17"-23"-6488,50-75-127,-47 59 44,-20 21 228,-1 7-35,-15 10-431,10 1-362,0 1 0,0 1 0,-1-1 0,2 1 0,-1 0 0,0 0 0,0 1 0,1-1 0,-1 1 0,1 0 0,0 1 0,0 0 0,0-1 0,0 2 1,-5 4-1,-8 10-1,1 1 0,-18 27 0,27-35-5,0 1 0,0 0 0,1 0 0,-6 20-1,11-28 0,0 1 0,0 1 0,0-1 0,1 0-1,0 0 1,1 0 0,-1 1 0,1-1 0,0 0-1,1 1 1,-1-1 0,4 12 0,-3-16 20,0 0 0,0 0 0,1 0 0,-1-1 1,0 1-1,1 0 0,-1-1 0,1 0 0,0 1 1,0-1-1,-1 0 0,1 0 0,0 0 0,0 0 1,0 0-1,0 0 0,0 0 0,0-1 0,0 1 1,0-1-1,0 1 0,4-1 0,53 3 41,-47-3-55,-6 0 3,1-1 0,-1 1 0,0-1 0,1 0 0,-1 0 0,0-1 0,0 0 0,0 0 0,0 0 0,0-1 0,-1 0 0,1 0 0,-1 0 0,7-6 0,-6 4-40,0-1 0,0 0 0,-1-1 0,0 0 0,0 1 0,-1-2 0,1 1 0,-1 0-1,4-14 1,0-3 461,-2 0 0,0-1-1,-2 0 1,0 0-1,-2 0 1,-1-30 0,-1 54-269,0 21-612,0-14 439,0 588 250,-1-565-192,0 1 0,-11 50 1,9-65-35,-1 0 0,-1 0 0,0 0 1,-1-1-1,0 1 0,-16 23 0,20-35-33,0-1-1,0 0 0,0 0 1,-1 0-1,1 0 0,0 0 1,-1-1-1,1 1 1,-1-1-1,0 1 0,1-1 1,-1 0-1,0 0 0,0 0 1,0-1-1,0 1 1,0-1-1,0 1 0,0-1 1,0 0-1,0 0 0,0-1 1,0 1-1,0 0 1,0-1-1,1 0 0,-7-2 1,-4-1-435,-1-1 0,1-1-1,-25-15 1,-28-23-2562,1-9-2302</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1.559"/>
    </inkml:context>
    <inkml:brush xml:id="br0">
      <inkml:brushProperty name="width" value="0.035" units="cm"/>
      <inkml:brushProperty name="height" value="0.035" units="cm"/>
    </inkml:brush>
  </inkml:definitions>
  <inkml:trace contextRef="#ctx0" brushRef="#br0">0 50 15131,'0'0'7546,"82"-50"-7490,-72 50-56,0 0-8,-6 0-672</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3.257"/>
    </inkml:context>
    <inkml:brush xml:id="br0">
      <inkml:brushProperty name="width" value="0.035" units="cm"/>
      <inkml:brushProperty name="height" value="0.035" units="cm"/>
    </inkml:brush>
  </inkml:definitions>
  <inkml:trace contextRef="#ctx0" brushRef="#br0">532 121 6081,'0'0'5788,"-4"-15"-4482,-12-47-117,11 39 992,0 6 250,-10 15-1583,7 2-877,-17-1 151,1 1 0,-1 1 0,1 1 0,-1 2 0,1 0-1,-35 12 1,33-7-61,1 2 0,1 1 0,0 1 0,0 1 1,-42 34-1,59-42-67,0 0 1,0 1 0,1 0-1,-1 0 1,2 0 0,-1 1-1,1 0 1,0 0 0,0 0-1,1 1 1,0 0 0,1-1 0,0 2-1,0-1 1,1 0 0,0 0-1,1 1 1,0-1 0,0 1-1,2 15 1,0-22-1,0 1 0,0 0-1,1-1 1,-1 1 0,1-1 0,0 0-1,0 0 1,0 1 0,0-1-1,1 0 1,-1-1 0,1 1 0,0 0-1,0-1 1,0 0 0,0 1 0,0-1-1,0 0 1,1-1 0,-1 1 0,1 0-1,6 1 1,11 4 59,1 0 0,35 5-1,-47-10-35,120 16 144,17 5-78,-140-22-86,0 1 0,0 0-1,0 0 1,0 1 0,0-1 0,-1 2 0,0-1 0,1 1-1,-1 0 1,10 9 0,-12-10-5,-1 1 0,1 0 0,-1 1-1,-1-1 1,1 0 0,0 1 0,-1 0 0,0-1 0,0 1-1,0 0 1,-1 0 0,0 0 0,0 0 0,0 0 0,0 10-1,0-1 6,0 0 0,-1 0-1,-1 0 1,-4 20 0,4-29 4,0 0 0,-1 0 0,0-1 0,0 1 0,-1-1 1,1 1-1,-1-1 0,0 0 0,0 0 0,0 0 0,0 0 0,-1-1 0,0 1 1,0-1-1,-6 5 0,-5 0 32,0 0 1,-1-1 0,1 0 0,-1-1-1,-1-1 1,1-1 0,-1 0-1,1-1 1,-1-1 0,0 0-1,-32-2 1,48 0-17,0 0 0,0-1 1,1 1-1,-1 0 0,0 0 0,1-1 0,-1 1 1,0-1-1,1 1 0,-1-1 0,0 1 0,1-1 1,-1 1-1,1-1 0,-1 0 0,1 1 0,-1-1 1,1 0-1,-1 1 0,1-1 0,0 0 0,-1 1 1,1-1-1,0 0 0,0 0 0,0 0 0,-1 1 1,1-1-1,0 0 0,0 0 0,0 1 0,0-1 1,0 0-1,1-1 0,4-31 77,-1 27-106,-1-1 1,1 1-1,0 1 0,0-1 1,1 1-1,0-1 0,0 1 1,0 0-1,1 1 0,-1 0 1,14-8-1,1 0-31,2 1 1,27-10-1,1 4-53,54-11 1,37-12 5,-136 38 125,-1 1 1,0-1 0,0 0-1,1 0 1,-1 0 0,-1-1-1,1 1 1,0-1 0,-1 0-1,1 0 1,-1 0 0,0-1-1,0 1 1,0-1 0,0 0-1,-1 1 1,1-1 0,-1-1-1,0 1 1,0 0 0,-1 0-1,1-1 1,-1 1 0,0-1-1,0 1 1,-1-1 0,1-6-1,2 173-229,-2-158 183,-1 0 1,1 0-1,-1 0 0,1 0 1,0 0-1,1-1 1,-1 1-1,1 0 0,-1-1 1,1 1-1,0-1 1,1 1-1,-1-1 0,0 0 1,1 0-1,0 0 0,0 0 1,0-1-1,0 1 1,0-1-1,0 1 0,1-1 1,-1 0-1,1-1 1,-1 1-1,1-1 0,6 3 1,-5-3 26,0 1 0,0-1 0,0 0 0,0-1 0,0 1 0,0-1 0,0 0 0,0 0 0,0 0 0,0-1 0,0 0 0,0 0 0,0 0 0,0-1 0,0 1 0,-1-1 0,1 0 0,-1-1 0,1 1 0,-1-1-1,8-6 1,3-7 10,-1-1 0,0 0-1,-2-1 1,0 0 0,-1-1-1,11-24 1,-3-1 32,23-81 1,-38 102 19,1 2 347,-4 35-363,0 49-64,2 0 0,14 75-1,0-45 79,-4 1 0,-5 0-1,-3 104 1,-6-180-52,-1 0 0,-1 0 0,0 0 0,-1 0 0,-1-1 0,-1 0 0,-11 23 0,14-33-22,0-1 1,-1 1-1,0 0 0,0-1 1,-1 0-1,0 0 1,0-1-1,0 1 0,-1-1 1,1 0-1,-1 0 0,0-1 1,-1 0-1,1 0 0,-1 0 1,0-1-1,0 0 0,0 0 1,0-1-1,-10 3 0,11-4 1,-1 0 0,1 0 0,-1-1 0,1 1 0,-1-1 0,1-1 0,-1 1 0,1-1 0,-1 0 0,1-1 0,0 0 0,0 0-1,-1 0 1,1 0 0,1-1 0,-1 0 0,0 0 0,1-1 0,-1 0 0,1 0 0,0 0 0,1 0 0,-1-1 0,1 0 0,0 0 0,0 0-1,0 0 1,0-1 0,1 0 0,0 1 0,1-1 0,-1 0 0,1 0 0,0-1 0,-2-8 0,0-3-262,1 0 0,1-1 0,0 1 0,1-1 0,1 1 0,1 0 0,4-27 0,0 17-1112,2 0 0,0 0 0,24-53 0,9-6-4079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8.315"/>
    </inkml:context>
    <inkml:brush xml:id="br0">
      <inkml:brushProperty name="width" value="0.035" units="cm"/>
      <inkml:brushProperty name="height" value="0.035" units="cm"/>
    </inkml:brush>
  </inkml:definitions>
  <inkml:trace contextRef="#ctx0" brushRef="#br0">1068 101 3689,'0'0'9419,"-10"-13"-8359,-32-43-301,29 33 113,12 22-646,-4 2-85,4-1 174,-12 0 189,-55-4-365,53 2-110,-1 0 0,1 1 0,-1 1-1,1 1 1,-1 0 0,0 0 0,1 2-1,0 0 1,-24 9 0,32-10-31,-14 8-88,0 1 1,-33 21-1,50-29 75,0-1 0,0 1 0,1 0-1,-1 0 1,1 1 0,-1-1 0,1 1 0,0 0-1,1 0 1,-1 0 0,1 0 0,-1 0-1,1 0 1,0 1 0,1-1 0,-1 1 0,1-1-1,0 1 1,-1 7 0,2-9 37,-1 0 1,1 1-1,0-1 1,0 0-1,1 0 1,-1 0-1,1 0 1,-1 0-1,1 0 0,0 0 1,0 0-1,0-1 1,1 1-1,-1 0 1,3 4-1,0-4 29,0-1-1,0 0 1,0 1 0,0-1-1,1-1 1,-1 1 0,1-1-1,-1 1 1,1-1-1,4 0 1,228 48 1152,-224-46-1209,-4 0 24,1-1 0,-1 1 1,0 0-1,15 8 0,-22-10-33,0 1-1,0-1 1,0 0-1,0 1 1,0 0-1,0-1 1,-1 1-1,1 0 1,-1 0-1,1 0 1,-1 0-1,0 0 1,0 1-1,0-1 1,0 0-1,0 0 1,0 1-1,0-1 1,-1 0-1,1 1 1,-1-1-1,0 1 1,0 2-1,0 93 394,0-98-344,-1 1 1,1 0 0,-1 0 0,1-1-1,-1 1 1,1 0 0,-1-1 0,0 1-1,1 0 1,-1-1 0,0 1-1,1-1 1,-1 1 0,0-1 0,0 0-1,0 1 1,1-1 0,-1 0 0,0 1-1,0-1 1,0 0 0,0 0-1,0 0 1,0 0 0,1 0 0,-1 0-1,-2 0 1,-32 0 589,28 0-437,-217-2 1367,-27 0-1908,6 9-3383,133 7-1128,24 2-2458</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3.749"/>
    </inkml:context>
    <inkml:brush xml:id="br0">
      <inkml:brushProperty name="width" value="0.035" units="cm"/>
      <inkml:brushProperty name="height" value="0.035" units="cm"/>
    </inkml:brush>
  </inkml:definitions>
  <inkml:trace contextRef="#ctx0" brushRef="#br0">116 125 10458,'0'0'8309,"18"-19"-7161,55-58-97,-71 76-932,-1-1 0,1 1 0,0-1-1,-1 0 1,1 0 0,-1 0 0,1 0 0,-1 0 0,0 0 0,0-1 0,1-3 0,-2 6-99,0 0 0,0 0 1,-1 0-1,1-1 0,0 1 1,-1 0-1,1 0 0,0 0 1,-1 0-1,1 0 0,0-1 1,-1 1-1,1 0 0,0 0 1,-1 0-1,1 0 0,-1 0 1,1 0-1,0 0 0,-1 0 1,1 0-1,0 1 0,-1-1 1,1 0-1,0 0 0,-1 0 1,1 0-1,-1 1 0,-3-1-166,-8 1 146,-1 0 1,0 0-1,1 1 1,-1 0-1,1 2 1,-20 6-1,24-7-11,1 1 0,-1 0 0,1 0 0,0 0 0,0 1 0,0 0 0,1 0 0,-1 1 0,1 0-1,1 0 1,-9 11 0,12-13-10,0 0-1,0 0 1,0 1-1,1-1 1,-1 0-1,1 1 0,0-1 1,1 1-1,-1 0 1,1-1-1,0 1 1,0-1-1,0 1 1,1 0-1,-1-1 1,1 1-1,0-1 1,1 1-1,-1-1 1,1 0-1,0 1 1,0-1-1,0 0 1,0 0-1,1-1 0,-1 1 1,5 4-1,15 9-63,0-1-1,1-1 0,49 23 0,-44-24 34,-1 1 0,42 30-1,-65-42 43,-1 0 1,1 1-1,-1-1 0,0 1 0,0 0 1,0 0-1,0 0 0,-1 0 0,0 1 0,0-1 1,0 1-1,0-1 0,0 1 0,-1-1 1,0 1-1,0 0 0,-1 0 0,1 0 0,-1 0 1,0-1-1,0 1 0,-1 0 0,1 0 0,-1 0 1,0 0-1,0-1 0,-3 7 0,2-6 20,0 0 0,0 0-1,-1 0 1,1-1-1,-1 1 1,0-1 0,-1 0-1,1 0 1,-1 0 0,0 0-1,0 0 1,0-1-1,0 0 1,-1 0 0,1 0-1,-1 0 1,0-1 0,1 1-1,-1-1 1,0-1-1,-1 1 1,1-1 0,0 1-1,-10-1 1,9 0 10,0-1 0,0 1 0,0-2 1,1 1-1,-1-1 0,0 0 0,0 0 0,0 0 1,1-1-1,-1 0 0,1 0 0,-10-5 0,11 4-13,1 0-1,-1-1 1,1 1 0,-1-1-1,1 1 1,1-1 0,-1 0-1,0 0 1,1 0-1,0-1 1,0 1 0,0 0-1,0-1 1,1 1-1,0-1 1,-1-6 0,-2-15-557,2 0 0,0 0 1,2-1-1,1 1 0,1 0 1,1 0-1,2 0 0,0 1 0,2-1 1,10-25-1,13-35-4354</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4.031"/>
    </inkml:context>
    <inkml:brush xml:id="br0">
      <inkml:brushProperty name="width" value="0.035" units="cm"/>
      <inkml:brushProperty name="height" value="0.035" units="cm"/>
    </inkml:brush>
  </inkml:definitions>
  <inkml:trace contextRef="#ctx0" brushRef="#br0">0 0 12419,'0'0'5481,"21"31"-4668,67 103-167,-72-109-395,-1 1 0,0 1 1,-2 0-1,-2 0 0,0 2 1,-2-1-1,0 1 0,7 59 1,-10-32-148,-3-1 0,-5 75 0,-1-103-272,-1 0 0,-1-1 0,-2 0 0,0 0 0,-2-1 0,-12 25 0,5-10-419,13-32 329,-2 13-1159,10-23 202,5-3 123,-1-2 0,0 1 0,0-1 0,0-1 0,10-12 0,13-22-5667</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4.264"/>
    </inkml:context>
    <inkml:brush xml:id="br0">
      <inkml:brushProperty name="width" value="0.035" units="cm"/>
      <inkml:brushProperty name="height" value="0.035" units="cm"/>
    </inkml:brush>
  </inkml:definitions>
  <inkml:trace contextRef="#ctx0" brushRef="#br0">1 0 13507,'0'0'4721,"188"28"-4057,-127-22-296,4 0-224,0-6-72,-7 0-24,-14 0-48,-6 0 0,-18 0-80,-13 0-776</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4.692"/>
    </inkml:context>
    <inkml:brush xml:id="br0">
      <inkml:brushProperty name="width" value="0.035" units="cm"/>
      <inkml:brushProperty name="height" value="0.035" units="cm"/>
    </inkml:brush>
  </inkml:definitions>
  <inkml:trace contextRef="#ctx0" brushRef="#br0">0 304 10682,'0'0'3285,"30"-15"-3005,93-52-144,-116 63-109,0 0 1,-1 0-1,0 0 1,0-1-1,0 0 0,0 0 1,-1 0-1,1-1 0,-1 0 1,7-11-1,-2 2 117,33-51 1191,-39 59-1056,-1 1-1,0 0 1,-1-1-1,1 0 1,-1 1-1,-1-1 1,1 0-1,-1 0 1,0-8-1,-13 14-39,4 2-232,1 0 1,-1 1 0,1 0 0,0 0-1,-1 1 1,1 0 0,0 0-1,1 0 1,-1 1 0,0 0-1,1 1 1,0-1 0,0 1-1,0 0 1,1 1 0,0-1 0,-9 13-1,-2 4 102,1 0 0,0 1 0,-20 47 1,28-55-51,1 1 0,0-1 0,2 2 0,0-1 0,0 0 1,2 1-1,0 0 0,1-1 0,1 1 0,3 31 0,-2-42-20,0-1 0,1 1 0,0-1-1,0 0 1,1 1 0,-1-1 0,1 0-1,0-1 1,0 1 0,1 0 0,0-1 0,-1 0-1,2 0 1,-1 0 0,0 0 0,1 0-1,-1-1 1,1 0 0,0 0 0,0-1-1,0 1 1,1-1 0,-1 0 0,7 1-1,8 3 16,0-1 0,1-1 0,0-1 0,0-1 0,29 0 0,-43-2-123,0 0 1,1 0 0,-1-1 0,0 0 0,1 0-1,-1-1 1,0 0 0,0 0 0,0-1-1,0 0 1,-1 0 0,1 0 0,-1-1 0,1 0-1,-1 0 1,-1-1 0,1 0 0,0 0 0,7-10-1,-2 0-888,0-1-1,-1 0 0,-1 0 0,10-27 0,-3-9-3719</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9:55.417"/>
    </inkml:context>
    <inkml:brush xml:id="br0">
      <inkml:brushProperty name="width" value="0.035" units="cm"/>
      <inkml:brushProperty name="height" value="0.035" units="cm"/>
    </inkml:brush>
  </inkml:definitions>
  <inkml:trace contextRef="#ctx0" brushRef="#br0">30 0 11106,'0'0'7934,"-1"34"-6967,-4 110-248,-19 141 1086,99-411-299,-29 52-1490,88-111 0,-132 182-13,9-7-11,-10 10-71,6 166 112,-7 42 265,9-207-139,-2-3-117,-1 0 1,0 0 0,1 0 0,-1 0-1,0-1 1,0 0 0,-1-1 0,1 1-1,-1-1 1,1 0 0,-1 0 0,8-10-1,1 2-20,164-155-43,-45 40-67,-131 125 101,0 0 1,1 0-1,-1 1 1,0-1 0,1 1-1,-1-1 1,1 1 0,-1 0-1,5-2 1,-5 3-9,-1 0 1,0 0-1,0 0 0,0 0 1,1 0-1,-1 0 0,0 0 1,0 0-1,0 1 1,1-1-1,-1 0 0,0 1 1,0-1-1,0 1 1,0-1-1,0 1 0,0-1 1,0 1-1,0 0 0,0 0 1,0 0-1,0-1 1,0 1-1,-1 0 0,2 2 1,6 9 11,0 0 1,-1 1-1,-1 0 0,0 0 1,-1 0-1,0 1 1,-1 0-1,-1 0 1,0 0-1,1 15 0,1 27-155,-4 70-1,-2-74-251,2-49 226,-1 1 1,-1-1-1,1 1 1,0-1-1,-1 0 1,0 1-1,0-1 1,0 0-1,0 1 1,0-1-1,-1 0 1,1 0-1,-1 0 1,-3 5-1,1-4-486,-1-1 0,1 1 0,-1 0 0,1-1 0,-1 0 1,0 0-1,0-1 0,-6 3 0,-17 6-4821</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05.368"/>
    </inkml:context>
    <inkml:brush xml:id="br0">
      <inkml:brushProperty name="width" value="0.035" units="cm"/>
      <inkml:brushProperty name="height" value="0.035" units="cm"/>
    </inkml:brush>
  </inkml:definitions>
  <inkml:trace contextRef="#ctx0" brushRef="#br0">8 2393 6585,'0'0'4233,"41"4"1481,-40-5-5586,-1 0 0,1 1 1,0-1-1,0 0 0,0 1 1,-1-1-1,1 0 0,0 0 1,-1 0-1,1 0 0,-1 1 1,1-1-1,-1 0 0,1 0 1,-1 0-1,0 0 0,1 0 1,-1 0-1,0 0 0,0 0 1,0 0-1,0-1 0,0 1 1,0 0-1,0 0 0,0-1 1,-1-44 368,1 32-123,-21-234 1477,8 142-1106,9 72-566,-13-204 471,14-15-122,10 106-64,-11-885-432,4 1032-80,9 0-160,389 8 198,71-8 68,-377-7-40,127-26 0,-99 12-6,989-104 100,-901 116-97,77-8 17,434-31 195,-646 48-175,351 11 193,-152 5-90,-128-10-146,148 25 1,-183-12 8,1-4 0,111 0 0,62-30 48,-187 9-78,112 6 1,-151 5-6,59 11-1,-66-7 39,92 4 0,-90-13-10,12 1 3,0-3 1,80-12-1,-44-1-6,136-3 0,101 18-52,-149 2 58,944-2 47,-1007 6 74,190 33-1,-312-38-131,70 7 80,116-3 0,27 3-54,171 38 35,-91-33-32,-137-10 9,405 6 308,-368-24-147,-134 16-77,0 3 1,105 21-1,-34-5 1,-90-15-46,-1 1 0,0 2 1,81 27-1,-108-27-75,-14-7-4,1 0 1,0 0-1,0 1 1,0-1-1,0-1 1,0 1-1,1 0 1,-1 0-1,0-1 0,0 1 1,3-1-1,-4 29-421,-3-5 426,-1-1 0,-1 1 1,-1-1-1,-1 0 0,-1 0 0,-12 25 0,-17 65 53,15-24-35,-15 141 1,33-160 6,2-33 5,-6 39 0,4-42 105,2 0 0,5 65 1,11-6-83,-10-65 2,0-1-1,0 40 0,7 73 165,-3-57-143,3-4 3,-8-55-142,0 1-1,0 29 1,-4 382 398,0-436-301,-16 0-1549,-9 0 708,0-2 1,1-1 0,-1-1-1,0-1 1,1-2-1,-34-12 1,-21-8-4738</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09.100"/>
    </inkml:context>
    <inkml:brush xml:id="br0">
      <inkml:brushProperty name="width" value="0.035" units="cm"/>
      <inkml:brushProperty name="height" value="0.035" units="cm"/>
    </inkml:brush>
  </inkml:definitions>
  <inkml:trace contextRef="#ctx0" brushRef="#br0">653 43 5809,'0'0'2033,"-5"0"-1811,-21 0 3290,21-11-290,-4 6-2959,-1 1 1,-1 0 0,1 1-1,0 0 1,-1 0-1,0 2 1,-17-2 0,13 1-78,-30-1 381,-73 3 1,104 1-523,0 1 1,0 1-1,1 0 0,-1 0 1,1 2-1,0 0 0,0 0 1,1 1-1,-1 1 0,1 0 1,1 0-1,-1 1 0,1 1 1,-12 12-1,9-7-33,0 0 0,2 0 0,0 2 0,0-1-1,2 1 1,0 1 0,1 0 0,0 0 0,-10 32 0,15-35-16,1 0 0,0-1 0,1 1 0,-1 16 0,3-26 3,0 0-1,0 1 0,0-1 0,1 0 0,-1 0 1,1 0-1,0 0 0,0 0 0,0 0 1,0 0-1,1 0 0,0-1 0,0 1 0,0-1 1,0 1-1,0-1 0,1 1 0,4 4 0,1-3 48,0 0 0,1 0 0,-1-1 0,1 0 0,0 0 0,0-1-1,1 0 1,-1 0 0,0-1 0,17 1 0,14 0 248,50-3 1,-49 0-222,75-2 59,129 4-49,-241-2-88,-1 1 0,1-1 0,-1 1 1,1-1-1,-1 1 0,0 0 0,1 1 0,-1-1 0,0 0 0,0 1 0,0 0 0,0 0 1,0 0-1,0 0 0,-1 0 0,1 0 0,-1 1 0,1-1 0,-1 1 0,0 0 1,0-1-1,0 1 0,0 0 0,-1 0 0,1 1 0,-1-1 0,0 0 0,1 4 1,2 8-10,-1 0 1,-1 0 0,-1 0 0,0 30 0,-1-40 9,-1 0 8,1 1 0,-1-1 0,-1 0 0,1 0 0,-1 0 0,0 0 0,0-1 0,0 1 0,0 0 0,-1-1 0,0 0 0,0 1 0,0-1 0,-1 0 0,1-1-1,-1 1 1,0-1 0,0 1 0,0-1 0,0 0 0,-8 3 0,-7 5 23,-2 0 0,0-2 0,-33 11 0,36-14-20,-1 0-1,0-1 1,0-1-1,-1 0 1,1-2-1,-1 0 1,1-2-1,-1 0 1,-25-3-1,42 2-4,1 0 0,-1 0 0,0 0-1,0 0 1,1-1 0,-1 1 0,1-1 0,-1 1-1,1-1 1,0 0 0,-1 0 0,1 0-1,0 0 1,0 0 0,1-1 0,-1 1-1,0-1 1,1 1 0,-1-1 0,1 1-1,-2-6 1,1 0-39,0 1 1,0-1-1,1 0 0,0 1 0,0-1 0,1 0 0,0-10 0,0 15 16,1 0 0,0 1 0,-1-1 0,1 0 0,0 0 0,0 1 0,0-1 0,1 1 0,-1-1 0,0 1 0,1-1 0,0 1 0,0 0 0,-1 0 0,1 0 0,1 0 0,1-2 0,45-27-153,-31 22 134,34-19 45,1 3 0,1 2 0,61-17 0,173-34 89,-203 55-102,-73 15 26,1-1 1,-1 0 0,0 0 0,-1-1 0,1-1 0,-1 0 0,0 0 0,-1-1 0,0-1 0,0 1-1,-1-2 1,0 1 0,0-1 0,-1-1 0,-1 0 0,0 0 0,0 0 0,-1-1 0,0 1 0,-1-2-1,-1 1 1,6-22 0,-9 26 94,1-1 0,-1 1-1,-1-1 1,0-8 0,0 12 10,0 4-110,0 1 0,-1-1-1,1 0 1,0 0 0,-1 1-1,1-1 1,-1 0 0,1 0 0,-1 1-1,0-1 1,1 1 0,-1-1-1,0 1 1,1-1 0,-1 1 0,0-1-1,1 1 1,-1-1 0,0 1-1,0 0 1,0 0 0,1-1-1,-1 1 1,0 0 0,0 0 0,0 0-1,0 0 1,1 0 0,-1 0-1,-1 0 1,-37 0-54,26 0 55,5 1-19,0 0 1,0 1-1,0 0 1,0 0-1,0 0 1,0 1-1,1 0 1,-1 1-1,1 0 1,0 0-1,0 1 1,0-1-1,-10 11 1,-4 4-4,1 1 0,-29 37 0,35-39 19,1 0 0,1 1 0,0 1 1,-16 37-1,23-44 1,1 1 0,0 1 0,0-1 0,2 0 0,0 1 0,0 0 0,1-1 0,2 21 0,0-30-11,-1 0-1,1 0 0,0 1 1,1-1-1,-1 0 0,1 0 1,0 0-1,0-1 0,1 1 1,-1 0-1,1-1 1,0 0-1,0 1 0,5 3 1,-2-2 18,1 0 1,0 0-1,0-1 1,1 0-1,-1 0 0,1-1 1,14 6-1,1-2 51,-1-1-1,1-2 1,1 0-1,-1-1 0,34 1 1,-24-3 11,46-4 0,-69 1-65,0-1 0,0 0 1,0 0-1,0-1 1,0 0-1,-1 0 0,1-1 1,14-9-1,-5 1-14,0-1 0,-1 0 0,0-1 0,-1-1 0,-1 0 0,-1-2 0,0 0 0,-1 0 0,14-24 0,-25 35-164,0 0 0,-1 0 0,0 0 0,0-1 0,0 1 0,-1 0 0,0-1 0,0 1 0,-1-1 0,0 1 0,0-1 0,-2-12 0,1 11-503,-1 0-1,0 1 1,-1-1-1,0 0 1,0 1-1,0-1 1,-1 1-1,0 0 1,-7-9 0,-16-18-4123</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09.721"/>
    </inkml:context>
    <inkml:brush xml:id="br0">
      <inkml:brushProperty name="width" value="0.035" units="cm"/>
      <inkml:brushProperty name="height" value="0.035" units="cm"/>
    </inkml:brush>
  </inkml:definitions>
  <inkml:trace contextRef="#ctx0" brushRef="#br0">0 68 9378,'0'0'7763,"5"-2"-7024,-4 1-708,0 0 1,0 0 0,1 0-1,-1 0 1,0 0 0,1 0-1,-1 1 1,1-1 0,-1 1-1,1-1 1,-1 1-1,1 0 1,-1-1 0,1 1-1,-1 0 1,1 0 0,-1 0-1,1 0 1,0 0-1,-1 0 1,1 1 0,-1-1-1,1 0 1,-1 1 0,1-1-1,-1 1 1,1 0 0,-1-1-1,0 1 1,1 0-1,-1 0 1,0 0 0,0 0-1,0 0 1,0 0 0,1 0-1,-1 1 1,-1-1 0,1 0-1,0 0 1,0 1-1,1 2 1,17 26 333,0 2-1,-2 0 0,-2 0 1,-1 2-1,17 59 1,-20-50-7,-2 1 0,-2 0 0,-2 0 0,0 49 0,-4-165-130,15-99-1,-11 136-246,2 0-1,2 1 0,1 0 0,28-64 0,-36 93 9,1-1 0,0 1 0,1-1 0,-1 1-1,1 0 1,0 0 0,0 1 0,1-1 0,-1 1 0,1 0 0,0 0-1,0 0 1,8-3 0,-5 4-3,0-1 1,1 2-1,-1-1 0,1 1 0,0 1 0,-1 0 1,1 0-1,16 0 0,162 8 46,-187-9-375,0 0-1,1 0 1,-1 0-1,0 0 1,0 1 0,-1-1-1,1 0 1,0 0-1,0 0 1,-1 0 0,1 1-1,-1-1 1,-1-2-1,-17-2-3755,-2 0-909</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0.819"/>
    </inkml:context>
    <inkml:brush xml:id="br0">
      <inkml:brushProperty name="width" value="0.035" units="cm"/>
      <inkml:brushProperty name="height" value="0.035" units="cm"/>
    </inkml:brush>
  </inkml:definitions>
  <inkml:trace contextRef="#ctx0" brushRef="#br0">0 354 8202,'0'0'6696,"21"-29"-5511,67-91-215,18-16 3224,-103 168-3755,9 205-280,-3-109-102,-8-98-23,0-1 0,3 0-1,0 0 1,2-1 0,12 39 0,-18-66-5,1 0 1,-1 0-1,0 0 1,1 0 0,-1 0-1,1 0 1,-1 0-1,1-1 1,-1 1-1,1 0 1,0 0 0,-1 0-1,1-1 1,0 1-1,0 0 1,0-1-1,-1 1 1,1 0 0,0-1-1,2 1 1,-2-1-12,-1 0-1,1 0 1,0 0 0,0 0 0,0 0 0,-1-1 0,1 1 0,0 0 0,0 0-1,-1-1 1,1 1 0,0-1 0,-1 1 0,1-1 0,0 1 0,-1-1-1,1 1 1,-1-1 0,1 1 0,0-2 0,5-6 48,-1 0 0,0-1 0,7-15 0,-5 9-53,65-122 229,98-268-1,-161 376-276,-7 19-355,1 1 1,1-1 0,5-11 0,-6 20-2820,-2 9 359,-1 51-3385,0-28 1253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1.252"/>
    </inkml:context>
    <inkml:brush xml:id="br0">
      <inkml:brushProperty name="width" value="0.035" units="cm"/>
      <inkml:brushProperty name="height" value="0.035" units="cm"/>
    </inkml:brush>
  </inkml:definitions>
  <inkml:trace contextRef="#ctx0" brushRef="#br0">52 284 10202,'0'0'4829,"11"-19"-4474,36-64 78,-41 73-179,-1-1-1,0 0 1,-1 0 0,-1 0-1,1-1 1,-2 1-1,0-1 1,0 0-1,-1 0 1,0 1-1,-2-19 1,1 12 442,0 17-686,-1 0 0,1 1 0,0-1 1,0 1-1,-1-1 0,1 1 1,-1-1-1,1 1 0,-1-1 1,1 1-1,0-1 0,-1 1 0,1 0 1,-1-1-1,0 1 0,1 0 1,-1 0-1,1-1 0,-1 1 0,1 0 1,-1 0-1,0 0 0,1-1 1,-1 1-1,0 0 0,1 0 1,-1 0-1,1 0 0,-1 0 0,0 0 1,1 1-1,-2-1 0,-21 4 39,18-1-46,1 1 1,0-1 0,-1 1 0,1 0 0,1 0 0,-1 1 0,1-1 0,-1 1-1,1 0 1,-4 8 0,-22 57 54,21-37-41,1 1-1,1 1 1,2-1 0,2 1 0,2 44 0,-1-75-14,1-1 1,0 1-1,0 0 1,1 0-1,-1 0 0,1 0 1,0-1-1,0 1 1,0 0-1,0-1 0,1 1 1,0 0-1,-1-1 1,1 0-1,1 1 1,-1-1-1,0 0 0,1 0 1,-1 0-1,1-1 1,0 1-1,0-1 0,0 1 1,0-1-1,1 0 1,-1 0-1,0 0 0,1-1 1,-1 1-1,1-1 1,0 0-1,0 0 0,-1 0 1,1 0-1,7-1 1,5 2 47,0-1 0,1 0 0,-1-1 0,0-1 0,0-1 1,26-6-1,-33 6-73,0-1 0,-1 0 0,1-1 1,-1 0-1,1-1 0,-1 1 0,-1-2 0,1 1 1,-1-1-1,0 0 0,0 0 0,11-14 0,-14 13-284,0 0-1,0 0 0,0 0 0,-1 0 1,-1-1-1,1 1 0,-1-1 1,0 0-1,-1 0 0,0 1 0,0-1 1,-1 0-1,0 0 0,-2-13 1,2 1-1335,0-27-2884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0.323"/>
    </inkml:context>
    <inkml:brush xml:id="br0">
      <inkml:brushProperty name="width" value="0.035" units="cm"/>
      <inkml:brushProperty name="height" value="0.035" units="cm"/>
    </inkml:brush>
  </inkml:definitions>
  <inkml:trace contextRef="#ctx0" brushRef="#br0">829 204 5193,'0'0'6795,"-5"-21"-5702,-19-64 17,23 81-1024,-1 1 0,1 0 0,-1 0 0,0 0 1,1 0-1,-1 0 0,0 0 0,-1 0 0,1 0 0,0 1 0,-1 0 0,0-1 0,0 1 1,1 0-1,-1 0 0,0 0 0,0 1 0,-1-1 0,-4-1 0,-4-3 344,3 1-182,0 0-1,-1 0 0,1 1 0,-1 0 1,0 1-1,0 0 0,0 0 0,-1 1 0,1 0 1,-20 0-1,-68 1-381,-121 3 95,183 1 45,0 2 0,0 1 1,0 1-1,-38 15 0,70-21-17,0 0 0,0 1 0,0 0 0,0 0 0,0 0-1,0 0 1,1 1 0,-1-1 0,1 1 0,0 0 0,0 0-1,0 0 1,0 0 0,0 0 0,-3 7 0,4-4-38,-1 0 0,1 0 1,0 1-1,1-1 0,-1 1 1,1 0-1,1-1 0,-1 1 1,1 9-1,23-11 184,147-2-1520,-92-5-42,-31 1 103,0-2 0,0-2 0,-1-3 0,1-1 0,56-19 0,-79 17-822</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1.702"/>
    </inkml:context>
    <inkml:brush xml:id="br0">
      <inkml:brushProperty name="width" value="0.035" units="cm"/>
      <inkml:brushProperty name="height" value="0.035" units="cm"/>
    </inkml:brush>
  </inkml:definitions>
  <inkml:trace contextRef="#ctx0" brushRef="#br0">0 1 10314,'0'0'5019,"5"31"-4129,16 103-133,-15-108-455,0 0 0,2-1 0,12 27 0,-1 0 61,-12-34-94,3 12 389,0 0 0,-2 0 0,-2 0 0,5 38 0,-11-90-396,-2-1-211,2 0 0,1 0 0,1 0 1,1 0-1,1 0 0,1 0 0,10-27 0,-8 33-64,1 1 0,0 0-1,2 0 1,0 0 0,0 1 0,2 1 0,0 0 0,0 0 0,28-22 0,-28 27-1,0 1 1,0 0-1,0 1 1,1 1 0,0 0-1,1 0 1,-1 2-1,1-1 1,0 2 0,0 0-1,0 0 1,0 1 0,19 1-1,-22 0-146,0 2-1,0 0 0,0 0 1,0 0-1,13 5 1,-18-4-472,0 1 0,0 0 1,0 0-1,-1 0 0,1 1 1,-1-1-1,1 1 0,-1 1 1,8 7-1,-5-2-4036</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2.522"/>
    </inkml:context>
    <inkml:brush xml:id="br0">
      <inkml:brushProperty name="width" value="0.035" units="cm"/>
      <inkml:brushProperty name="height" value="0.035" units="cm"/>
    </inkml:brush>
  </inkml:definitions>
  <inkml:trace contextRef="#ctx0" brushRef="#br0">587 96 9898,'0'0'4840,"-36"-15"-4037,-115-45-58,141 56-583,1 0 0,-1 1 0,0 1-1,1-1 1,-1 2 0,0-1 0,-1 1 0,1 1 0,-20 1-1,-3 1 502,24-2-548,-1 2 0,1 0 1,0 0-1,-1 1 0,1 0 1,0 0-1,0 1 0,1 0 1,-1 1-1,1 0 0,0 0 1,0 1-1,0 0 0,-8 9 1,4-4-84,0 1 1,1 0-1,1 1 1,0 0-1,1 1 0,0 0 1,-11 25-1,17-31-42,0 1 0,0 0-1,1 0 1,0 0 0,1 1-1,0 9 1,0-16 4,1 1-1,0 0 1,0-1 0,1 1 0,-1-1-1,1 1 1,0-1 0,0 1-1,0-1 1,0 0 0,0 1-1,1-1 1,-1 0 0,1 0 0,0 0-1,0 0 1,0 0 0,5 4-1,1-1 30,1 0 1,0-1-1,1 0 0,-1-1 0,1 0 0,-1 0 0,19 3 0,79 11 138,-76-14-164,9 1 28,0 0-6,47 12 0,-75-14-19,-1 0-1,0 1 0,0 0 0,-1 1 0,1 0 1,-1 1-1,0 0 0,16 14 0,-23-16-3,1 0 1,-1 0-1,0 0 0,0 0 0,-1 1 0,0-1 1,1 1-1,-1 0 0,-1 0 0,1-1 1,-1 1-1,0 0 0,0 0 0,0 0 0,-1 1 1,0-1-1,0 7 0,0-6 10,0 0-1,-1 0 1,0 0-1,0 0 1,-1 0 0,1 0-1,-1 0 1,0 0 0,-1-1-1,0 1 1,0-1-1,0 0 1,0 1 0,-5 3-1,-4 4 14,-1-1 0,-1-1-1,0 0 1,-1-1 0,0-1-1,-30 15 1,34-19 55,-1 0-1,0-1 1,0-1-1,0 0 1,0 0 0,-1-1-1,1-1 1,-1 0-1,1-1 1,-23-2-1,30 1-40,-1-1 0,1 0 0,-1 0 0,1-1 0,0 1 0,0-1 0,1 0 0,-1-1 1,0 1-1,1-1 0,0 0 0,0 0 0,0 0 0,0 0 0,1-1 0,0 0 0,-1 1 0,2-1 0,-5-8 0,2 1-288,-1-1 1,2 1-1,0-1 0,0 0 1,1 0-1,0 0 1,0-21-1,2 30-79,1-1 0,0 0 0,1 0 0,-1 0 0,1 0 0,0 0 1,0 0-1,0 1 0,1-1 0,-1 0 0,1 1 0,0-1 0,1 1 0,-1 0 0,1 0 0,0 0 0,6-7 0,27-24-4668</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2.972"/>
    </inkml:context>
    <inkml:brush xml:id="br0">
      <inkml:brushProperty name="width" value="0.035" units="cm"/>
      <inkml:brushProperty name="height" value="0.035" units="cm"/>
    </inkml:brush>
  </inkml:definitions>
  <inkml:trace contextRef="#ctx0" brushRef="#br0">198 262 6593,'0'0'8634,"18"-14"-7371,53-42-112,-70 54-1096,1 1 0,0 0 0,-1 0 0,1-1 0,-1 1 0,1-1 1,-1 1-1,0-1 0,0 0 0,0 0 0,0 1 0,0-1 0,0 0 0,0 0 0,0 0 0,-1 0 0,1 0 0,-1 0 0,1 0 0,-1 0 0,0 0 0,0 0 0,0 0 1,0 0-1,-1-4 0,0-3 205,2 3-102,-1-1-1,-1 0 1,1 1-1,-1-1 1,0 1-1,-1-1 1,1 1-1,-1-1 1,0 1-1,-4-7 1,4 10-126,0 0 1,-1 1-1,1-1 0,-1 1 0,1-1 1,-1 1-1,0 0 0,0 0 1,0 0-1,0 0 0,0 1 1,0-1-1,0 1 0,0 0 0,-1 0 1,1 0-1,-1 0 0,1 0 1,-1 1-1,1 0 0,-6 0 1,-1-1-29,0 0 0,-1 2-1,1-1 1,-11 3 0,17-2-7,-1 0 0,1 0-1,0 1 1,0-1 0,0 1 0,0 0-1,0 1 1,0-1 0,1 1-1,-1-1 1,-5 7 0,-2 2-13,1 1 0,0 0 0,1 0 0,0 1 0,1 0 1,0 1-1,1 0 0,1 0 0,0 0 0,1 1 0,1 0 0,0 0 1,1 0-1,1 1 0,0-1 0,1 0 0,1 17 0,0-30 16,0-1 0,0 0 0,0 1 0,1-1 0,-1 0 0,1 0 0,-1 1 0,1-1 0,-1 0 0,1 0 0,0 0 0,-1 0 0,1 0 0,0 0 0,0 0 0,0 0 0,0 0 1,0 0-1,0 0 0,0 0 0,2 0 0,0 1 12,0-1 0,1 1 0,-1-1 1,1 0-1,-1 0 0,1 0 0,6 0 1,2-1 48,1 0 0,-1 0 1,23-4-1,-28 2-42,-1 0 0,1-1 0,-1 1 0,0-2 0,0 1 0,0 0 0,0-1 0,0 0 0,-1 0 0,1-1 0,-1 0-1,8-9 1,5-9-66,27-40-1,-40 55 7,13-22-1411,26-59 1,-28 53-965,5-8-3172</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3.546"/>
    </inkml:context>
    <inkml:brush xml:id="br0">
      <inkml:brushProperty name="width" value="0.035" units="cm"/>
      <inkml:brushProperty name="height" value="0.035" units="cm"/>
    </inkml:brush>
  </inkml:definitions>
  <inkml:trace contextRef="#ctx0" brushRef="#br0">147 106 9634,'0'0'7664,"-4"-17"-6783,-12-53-225,8 52-13,8 18-640,0-1 0,0 1 0,-1 0 0,1 0 0,0 0 0,0 0 0,0 0 0,-1 0 0,1 0 0,0 0 0,0 0 0,-1 0 0,1 0-1,0 0 1,0 0 0,-1 0 0,1 0 0,0 0 0,0 1 0,0-1 0,-1 0 0,1 0 0,0 0 0,0 0 0,0 0 0,-1 0 0,1 1-1,0-1 1,0 0 0,0 0 0,0 0 0,-1 1 0,1-1 0,0 0 0,0 0 0,0 0 0,0 1 0,-10 23-144,10-23 194,-9 30-43,1 0 1,1 0 0,2 1 0,-1 34 0,4-5 10,8 75 0,1-85 22,3 1 1,3-2 0,1 1 0,30 67 0,14 49 202,-49-135-169,-2 0-1,-1 0 0,3 45 0,-7-52-35,0 5 155,-4 57 0,2-81-176,-1 0 1,0 0 0,0 0-1,0 0 1,-1 0 0,0 0-1,0 0 1,-1 0 0,1-1-1,-1 1 1,0-1 0,-1 0-1,1 1 1,-1-2 0,-6 7-1,5-8-5,1 0-1,-1-1 1,1 0 0,-1 0-1,0 0 1,0-1 0,0 1-1,0-1 1,0 0-1,0-1 1,0 1 0,0-1-1,0 0 1,0 0 0,-1-1-1,1 0 1,0 0-1,0 0 1,0 0 0,0-1-1,1 1 1,-1-1 0,0-1-1,1 1 1,-1-1-1,1 1 1,0-1 0,0 0-1,-6-6 1,4 2-1,0-1 0,1 1 0,0-1 0,0 0 0,1 0 0,0-1 0,0 1 0,1-1 0,0 0-1,-3-17 1,2 1 5,2 1 1,1-48-1,2 56-75,1 1 1,1 0-1,0 0 1,1 0 0,1 1-1,1-1 1,0 1-1,0 0 1,1 1-1,1-1 1,0 1 0,1 1-1,16-18 1,4-1-355,0 2 0,2 1 0,61-43 0,-49 40-55,1 3 0,1 1-1,74-32 1,-95 55-3739,-14 1 170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3.916"/>
    </inkml:context>
    <inkml:brush xml:id="br0">
      <inkml:brushProperty name="width" value="0.035" units="cm"/>
      <inkml:brushProperty name="height" value="0.035" units="cm"/>
    </inkml:brush>
  </inkml:definitions>
  <inkml:trace contextRef="#ctx0" brushRef="#br0">1 0 9778,'0'0'7542,"3"7"-7217,6 18 94,0 1 0,-2 0-1,-1 1 1,4 37 0,-4-23-140,13 77 343,27 142 328,-36-217-791,2-1 0,3 1 0,34 72 0,-40-98-122,1 0-1,1 0 1,0-1-1,2-1 1,14 15-1,-22-25-126,0 1-1,1-1 0,0-1 0,0 1 0,0-1 1,1 0-1,0 0 0,-1-1 0,1 0 0,0 0 1,1-1-1,-1 0 0,0 0 0,1-1 0,13 2 0,-20-3 7,-1-1 0,1 1 0,0 0 0,-1 0 0,1 0 0,0-1 0,-1 1 0,1 0 0,-1-1 0,1 1 0,-1 0 0,1-1 0,-1 1 0,1-1 0,-1 1 0,1-1 0,-1 1 0,0-1 0,1 1 0,-1-1 0,0 1 0,1-1 0,-1 0 0,0 1 0,0-1 0,0 1 0,0-1 0,1 0 0,-1 1 0,0-1 0,0 0 0,0 1 0,0-1 0,0 1 0,0-1 0,0 0 0,-1 1 0,1-1 0,0 0-1,0 1 1,-1-2 0,-9-29-3219,-17-5-2015</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4.129"/>
    </inkml:context>
    <inkml:brush xml:id="br0">
      <inkml:brushProperty name="width" value="0.035" units="cm"/>
      <inkml:brushProperty name="height" value="0.035" units="cm"/>
    </inkml:brush>
  </inkml:definitions>
  <inkml:trace contextRef="#ctx0" brushRef="#br0">0 59 11522,'0'0'8314,"202"-46"-7962,-144 43-192,-4 0-88,1 0-16,-4 0-8,-7 3-48,-9 0-48,-11 0-392,-14 0-1544</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4.933"/>
    </inkml:context>
    <inkml:brush xml:id="br0">
      <inkml:brushProperty name="width" value="0.035" units="cm"/>
      <inkml:brushProperty name="height" value="0.035" units="cm"/>
    </inkml:brush>
  </inkml:definitions>
  <inkml:trace contextRef="#ctx0" brushRef="#br0">1 205 12211,'0'0'8671,"28"-27"-7640,87-85-168,-82 76-298,-27 22-59,2 0 124,-8 14-628,0 0 0,0 0 0,0 0 0,1 0 0,-1 0 0,0 0 0,0 0 0,0-1 0,0 1 0,0 0 0,0 0 0,0 0 0,1 0 0,-1 0 0,0 0 0,0 0 0,0 0 0,0 0 0,0 0 0,1 0 0,-1 0 0,0 0 0,0 0 0,0 0 0,0 0 0,0 0 0,1 0 0,-1 0 0,0 0 0,0 0 0,0 0 0,0 0 0,0 0 0,1 0 0,-1 1 0,0-1 0,0 0 0,0 0 0,0 0 0,0 0 0,0 0 0,0 0 0,0 0 0,1 0 0,-1 1 0,0-1 0,0 0 0,0 0 0,0 0 0,0 0 0,0 0 0,0 1 0,0-1 0,0 0 0,0 0 0,0 0 0,0 0 0,0 0 0,0 1 0,0-1 0,0 0 0,3 19-29,-1 23-23,-3 24 38,4 107 2,-1-154 9,0 0-1,2 0 0,0 0 1,1 0-1,1-1 0,14 32 1,-19-48 3,0 0 1,1 0-1,-1 1 1,1-1-1,0 0 1,-1-1-1,1 1 1,0 0-1,0 0 0,0-1 1,1 1-1,-1-1 1,0 0-1,0 0 1,1 1-1,-1-1 1,1-1-1,-1 1 1,1 0-1,-1-1 1,1 1-1,0-1 1,-1 0-1,1 0 1,-1 0-1,1 0 1,0 0-1,-1-1 1,1 1-1,3-2 1,1 0 10,-1 0 1,1 0-1,-1-1 1,1 0-1,-1 0 1,0-1-1,0 1 1,0-1-1,-1-1 0,7-5 1,4-8-30,-1-1 0,-1 0 0,-1-1 0,-1-1-1,0 0 1,-2-1 0,0 0 0,-1 0 0,-2-1 0,0 0 0,-2 0 0,5-41 0,-9 59 26,-1 4-14,0 1 0,0-1 0,0 0 0,0 1 0,0-1 0,0 0-1,0 0 1,0 1 0,0-1 0,0 0 0,0 1 0,1-1 0,-1 0 0,0 1 0,0-1 0,1 1 0,-1-1 0,1 0-1,-1 1 1,0-1 0,1 1 0,-1-1 0,1 1 0,-1-1 0,1 1 0,-1 0 0,1-1 0,0 1 0,0-1 0,-1 10-641,1 8 599,1-1 0,0 1 0,1-1 0,1 0 0,0 0 0,1 0 0,1 0 0,1-1-1,0 0 1,1 0 0,0-1 0,1 0 0,1 0 0,12 12 0,-15-17 21,1-1 0,0 0 1,0 0-1,0-1 0,1 0 1,1-1-1,-1 0 0,1 0 1,0-1-1,0 0 0,1-1 0,-1 0 1,1-1-1,0 0 0,0 0 1,0-2-1,0 1 0,0-1 1,1-1-1,-1 0 0,21-2 0,-27 0 29,-1 1-1,0-1 0,0 0 0,0 0 0,-1 0 1,1-1-1,-1 1 0,1-1 0,-1 0 0,0 0 0,0 0 1,0 0-1,0-1 0,0 1 0,-1-1 0,0 1 0,4-8 1,2-5-5,-1 0 1,11-34-1,-12 24-43,-2 0 0,-1 0 0,-1-1 0,-2-51 0,-1 33 0,1 44 0,0 0-1,0 1 0,0-1 0,0 0 0,0 1 0,0-1 1,0 0-1,0 1 0,0-1 0,0 0 0,-1 1 0,1-1 1,0 0-1,0 1 0,-1-1 0,1 1 0,0-1 1,-1 1-1,1-1 0,-1 1 0,1-1 0,-1 1 0,1-1 1,-1 1-1,1 0 0,-1-1 0,1 1 0,-1 0 0,0-1 1,1 1-1,-1 0 0,1 0 0,-1-1 0,0 1 0,1 0 1,-1 0-1,0 0 0,1 0 0,-1 0 0,0 0 0,1 0 1,-1 0-1,0 0 0,1 0 0,-1 0 0,0 1 0,1-1 1,-1 0-1,1 0 0,-2 1 0,1 0-438,0-1-1,0 0 1,0 0-1,0 1 1,0-1-1,0 0 1,-1 0-1,1 0 1,0 0-1,0 0 1,0-1-1,0 1 1,0 0-1,0 0 1,0-1-1,0 1 1,-2-1-1,3-2-2384</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5.686"/>
    </inkml:context>
    <inkml:brush xml:id="br0">
      <inkml:brushProperty name="width" value="0.035" units="cm"/>
      <inkml:brushProperty name="height" value="0.035" units="cm"/>
    </inkml:brush>
  </inkml:definitions>
  <inkml:trace contextRef="#ctx0" brushRef="#br0">96 339 7346,'0'0'6653,"23"-28"-5121,68-89-59,-87 111-1298,0 1 1,0-1 0,-1 0 0,0 0-1,3-9 1,-6-7 653,-1 10-472,1 6-263,-1 1 0,0-1-1,0 0 1,0 1 0,0 0 0,-1-1-1,0 1 1,0 0 0,-1 0 0,1 0-1,-1 0 1,0 0 0,-1 1 0,1 0-1,-1-1 1,0 1 0,0 0-1,0 1 1,0-1 0,-1 1 0,1 0-1,-1 0 1,-10-5 0,13 8-97,0-1 1,-1 1-1,1 0 1,0-1-1,-1 1 1,1 1-1,0-1 0,0 0 1,-1 0-1,1 1 1,0-1-1,0 1 1,-1 0-1,1 0 1,0 0-1,0 0 0,0 0 1,0 0-1,0 0 1,1 1-1,-1-1 1,0 1-1,0-1 1,1 1-1,-3 2 0,-3 5-3,1 1 0,0-1-1,-9 19 1,12-24 10,-8 24-19,0 0-1,1 0 1,2 1 0,1 0 0,2 0-1,0 0 1,2 1 0,2 58 0,1-87 19,1 0-1,0-1 1,-1 1 0,1 0 0,0-1 0,-1 1 0,1-1 0,0 1 0,-1-1 0,1 1 0,0-1 0,0 0 0,0 1 0,0-1 0,-1 0 0,1 1 0,0-1 0,0 0 0,0 0 0,0 0 0,0 0 0,0 0-1,-1 0 1,1 0 0,0 0 0,0 0 0,0-1 0,0 1 0,1-1 0,4 1 24,0 0-11,0 0 0,0 0 0,0 0 0,0-1 0,0 0 0,0 0-1,0 0 1,0-1 0,-1 0 0,1 0 0,0-1 0,-1 1 0,0-1 0,0 0 0,0-1 0,0 1-1,0-1 1,-1 0 0,1 0 0,4-6 0,2-2-1,-1-1 1,0 0-1,-1 0 1,0-1-1,-1-1 1,-1 1-1,0-1 1,9-29-1,-9 19 67,-2-1-1,-1 0 0,-1 0 0,0-45 0,-3 70-20,0 4-280,0 3 194,-1 0 1,-1 0 0,1 0 0,-1 0-1,0-1 1,-3 8 0,-6 17 27,4 0-3,2 0 0,0 1 0,2 0 0,1 0-1,5 61 1,-3-88-4,1 1-1,-1-1 1,1 1-1,0-1 0,0 1 1,1-1-1,-1 0 0,1 0 1,0 1-1,0-1 1,0-1-1,1 1 0,0 0 1,-1 0-1,1-1 0,0 0 1,1 1-1,-1-1 1,0 0-1,1-1 0,0 1 1,0-1-1,0 1 1,0-1-1,0 0 0,0-1 1,0 1-1,1-1 0,-1 0 1,0 0-1,1 0 1,-1 0-1,1-1 0,6 0 1,4 1-132,-12-1-4,1 1 1,0-1 0,-1 0 0,1 0-1,-1 0 1,1-1 0,-1 1 0,1-1 0,-1 0-1,1 1 1,-1-2 0,1 1 0,-1 0-1,0-1 1,0 1 0,0-1 0,6-4-1,20-31-3339,-12 7-1601,1-7-4129</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6.231"/>
    </inkml:context>
    <inkml:brush xml:id="br0">
      <inkml:brushProperty name="width" value="0.035" units="cm"/>
      <inkml:brushProperty name="height" value="0.035" units="cm"/>
    </inkml:brush>
  </inkml:definitions>
  <inkml:trace contextRef="#ctx0" brushRef="#br0">1 1 10858,'0'0'7217,"3"29"-6493,9 97-130,24 156 1226,-29-185-1428,-7-97-71,0-17 70,2-22-373,2 0 0,2 1 0,1-1 0,2 1 1,2 0-1,1 1 0,32-67 0,-40 96-63,1-1 0,0 0 0,0 1 0,0 0 0,10-10 0,-13 15 29,1 1 1,-1-1-1,1 1 0,0 0 1,0 0-1,0 0 1,0 0-1,0 1 1,0-1-1,1 1 0,-1 0 1,0 0-1,1 0 1,-1 0-1,1 1 1,-1-1-1,5 1 0,-2 0 6,-1-1 0,1 2 0,-1-1 0,1 0 0,-1 1 0,1 0 0,-1 1-1,0-1 1,1 1 0,-1 0 0,7 4 0,32 14-829,-13-15-7256</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16.709"/>
    </inkml:context>
    <inkml:brush xml:id="br0">
      <inkml:brushProperty name="width" value="0.035" units="cm"/>
      <inkml:brushProperty name="height" value="0.035" units="cm"/>
    </inkml:brush>
  </inkml:definitions>
  <inkml:trace contextRef="#ctx0" brushRef="#br0">1 177 8922,'0'0'5248,"31"4"-4167,97 10-214,-115-12-623,0-1-1,0 0 0,0-1 1,0-1-1,0 0 0,16-4 1,-23 3-105,-1 0 0,1 0 0,-1 0 0,0-1 0,0 0 0,0 0 0,-1-1 1,1 1-1,-1-1 0,0 0 0,6-7 0,-7 8-10,0-1-1,-1 0 1,1 0 0,-1-1 0,0 1 0,0 0-1,0-1 1,0 1 0,-1-1 0,0 0 0,1-9-1,-1 3 193,0 0 0,-1 0-1,0 0 1,-3-12-1,3 22-298,-1 0-1,0-1 0,1 1 1,-1 0-1,0 0 0,0 0 1,0-1-1,0 1 0,0 0 1,0 0-1,0 0 0,-1 0 0,1 1 1,0-1-1,-1 0 0,1 0 1,0 1-1,-1-1 0,1 1 1,0-1-1,-1 1 0,1 0 1,-1 0-1,1-1 0,-1 1 1,1 0-1,-1 0 0,-2 1 0,-44 2-8,42-2-5,0 2-1,0-1 1,0 1 0,0 0-1,0 0 1,1 0-1,0 1 1,-1 0 0,1 0-1,1 0 1,-1 1-1,-8 9 1,3-1 44,0 1-1,1 0 1,-15 28 0,18-26 6,1 0 1,1 1-1,0 0 1,1-1-1,1 1 1,0 0 0,1 0-1,1 0 1,3 23-1,-3-36-38,1-1 0,-1 1 1,1-1-1,0 1 0,-1-1 0,2 0 0,-1 1 0,0-1 1,1 0-1,-1 0 0,1 0 0,0 0 0,0 0 0,0 0 1,0 0-1,4 2 0,-1-1 27,-1 0-1,1-1 1,0 0 0,0 0-1,1 0 1,-1-1 0,1 1-1,10 2 1,6-1 98,1 0 1,-1-2 0,45 0-1,-66-2-143,11 0 17,0-1 0,1 0-1,-1-1 1,0 0 0,-1-1 0,21-7-1,-25 7-53,0-1-1,0 1 0,0-1 1,-1 0-1,1-1 1,-1 1-1,0-1 0,0 0 1,-1-1-1,1 0 1,6-9-1,-10 11-219,1 0 1,-1-1-1,0 1 1,-1 0-1,1-1 1,-1 0-1,0 1 1,0-1-1,0 0 0,-1 1 1,0-1-1,0 0 1,0 0-1,0 1 1,-1-1-1,0 0 1,0 1-1,0-1 1,0 0-1,-1 1 0,0-1 1,0 1-1,-4-8 1,-22-28-5206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7.411"/>
    </inkml:context>
    <inkml:brush xml:id="br0">
      <inkml:brushProperty name="width" value="0.035" units="cm"/>
      <inkml:brushProperty name="height" value="0.035" units="cm"/>
    </inkml:brush>
  </inkml:definitions>
  <inkml:trace contextRef="#ctx0" brushRef="#br0">1192 304 3425,'0'0'9631,"11"-28"-8803,30-88-390,-38 110-385,-1 0 1,0 0-1,0 0 0,-1 0 1,0-1-1,0 1 1,0 0-1,-1 0 0,1-1 1,-3-11-1,1-2 339,0 18-362,1 1 1,0 0-1,0 0 1,-1-1 0,1 1-1,0 0 1,-1-1-1,0 1 1,1 0 0,-1 0-1,0 0 1,1 0-1,-1 0 1,0 0 0,0 0-1,0 0 1,0 0-1,0 0 1,0 0 0,0 1-1,0-1 1,0 0-1,0 1 1,-1-1 0,0 0-1,-37-10 331,33 10-301,-63-9 300,-1 3 1,0 4 0,-91 6-1,108-2-236,1 4-95,1 1 0,-1 3 1,1 2-1,1 3 0,1 1 1,0 3-1,1 1 0,0 3 1,2 2-1,1 2 0,-51 39 1,79-53-30,1 1 0,1 1 1,-25 27-1,36-36 0,-1 1 0,1 0 0,0 0 0,1 1 0,0-1 0,0 1-1,0 0 1,0 0 0,1-1 0,0 2 0,1-1 0,0 0 0,-1 13 0,1 2-4,2 32 3,-1-52 3,1 1 0,-1-1 0,1 1 0,0-1 0,0 1 1,0-1-1,0 0 0,0 1 0,1-1 0,-1 0 0,1 0 1,-1 0-1,1 0 0,0 0 0,0 0 0,-1 0 0,2-1 0,2 3 1,17 6 10,1 0 0,0-2 0,0-1 0,1 0 0,0-2 0,29 3-1,8 3 14,73 13-24,-64-13-42,0 2-1,-1 4 0,101 38 1,-160-51-3,0 1 0,0 0 1,-1 0-1,0 1 0,0 0 1,-1 1-1,11 10 0,-16-13 20,1 0 0,-1 0 0,0 1 0,0-1 1,0 1-1,-1 0 0,1 0 0,-1 0 0,-1 0 0,1 0 0,-1 0 0,1 1 0,-2-1 0,1 0 0,0 10 0,-1 157-67,-1-170 91,1 0 0,-1 0 0,0 0 0,1 0 0,-1 0 1,0-1-1,0 1 0,0 0 0,0-1 0,-1 1 0,1 0 0,0-1 1,-1 1-1,1-1 0,-1 0 0,0 0 0,1 1 0,-1-1 0,0 0 1,1 0-1,-1 0 0,0-1 0,0 1 0,0 0 0,0-1 0,0 1 1,0-1-1,0 0 0,0 0 0,-4 0 0,-13 2 39,1 0-1,-26-3 1,29 1-29,-101 1 65,1-5-1,-117-20 1,231 23-166,-1 1-1,1 0 1,0-1 0,-1 1-1,1-1 1,0 1 0,0-1-1,-1 0 1,1 1 0,0-1-1,0 0 1,0 0-1,0 0 1,0 0 0,0 0-1,0 0 1,1 0 0,-1 0-1,0 0 1,0-1 0,1 1-1,-1 0 1,1 0 0,-1-1-1,1 1 1,0 0 0,-1-1-1,1 1 1,0 0 0,0-1-1,0 1 1,0-1 0,0 1-1,0 0 1,0-1 0,1 1-1,-1 0 1,0-1 0,1 1-1,-1 0 1,1 0 0,-1-1-1,1 1 1,0 0 0,0 0-1,-1 0 1,1 0 0,0 0-1,0 0 1,0 0 0,0 0-1,0 0 1,0 0 0,0 0-1,1 1 1,1-2 0,44-19-2563,13 4-395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1.193"/>
    </inkml:context>
    <inkml:brush xml:id="br0">
      <inkml:brushProperty name="width" value="0.035" units="cm"/>
      <inkml:brushProperty name="height" value="0.035" units="cm"/>
    </inkml:brush>
  </inkml:definitions>
  <inkml:trace contextRef="#ctx0" brushRef="#br0">906 100 2473,'0'0'7961,"-14"0"-7729,0 2-153,9-2-48,0 1 0,0-1-1,0 0 1,0 0 0,0 0 0,0 0 0,0-1 0,1 0 0,-1 0-1,0 0 1,0-1 0,1 0 0,-1 0 0,-4-3 0,-23-10 400,-1 2 0,0 0 1,-1 2-1,0 2 1,-1 1-1,-56-5 0,14 7 339,-153 9 0,221-1-738,0-1-1,1 1 1,-1 1-1,1 0 1,0 0-1,0 1 1,0 0-1,0 0 1,1 0-1,-1 1 1,1 1-1,0-1 1,-8 10-1,6-7 33,1 1-1,-1 1 0,2-1 0,-1 1 0,2 1 0,-1-1 1,1 1-1,-9 24 0,13-22-13,-1 1 0,2 1 0,0-1 0,0 0 0,4 28 0,-1 4 90,-2-35-101,-1-1 84,1-1 1,1 1-1,0 0 1,0-1-1,5 19 1,-5-24-100,1 0 0,0-1 0,0 1 1,0-1-1,1 1 0,-1-1 0,1 0 1,0 0-1,0 0 0,0 0 0,0-1 1,1 1-1,-1-1 0,1 1 0,-1-1 1,1-1-1,5 3 0,4 1 68,0 0-1,0-2 1,1 1-1,-1-2 1,1 0-1,18 1 0,87-5 868,-93 1-809,-12 0-86,0-1 0,0-1 0,0 0 0,0-1 0,-1 0 0,0-1 0,0-1 0,0 0 0,18-12 0,12-11 11,51-45 1,-30 23 1,-22 19-114,-1-1 1,59-65-1,-96 94 43,-1 0 0,1-1 0,-1 1 0,0-1 0,0 0 0,-1 0 0,1 0 0,-1 0 0,0-1 0,-1 1 0,2-6 0,-3 9 8,1 3-43,0-1 0,-1 1 0,1-1-1,0 1 1,-1-1 0,1 1 0,0 0 0,-1-1 0,1 1 0,0 0 0,-1 0 0,1 0 0,-1-1 0,0 1 0,1 0-1,-1 0 1,1 0 0,-1 0 0,0 0 0,0 0 0,0-1 0,0 1 0,1 0 0,-1 0 0,0 0 0,-1 0 0,1 0 0,0 1-1,0 42 247,-1-28-238,1 243 183,0-255-163,0-1 0,1 0 0,-1 1 0,1-1 0,-1 0-1,1 0 1,0 0 0,0 0 0,1 0 0,-1 0 0,1 0-1,-1 0 1,1 0 0,0 0 0,0-1 0,0 1 0,0-1-1,1 1 1,-1-1 0,1 0 0,-1 0 0,1 0 0,0-1-1,0 1 1,0 0 0,0-1 0,0 0 0,0 0 0,0 0-1,0 0 1,6 1 0,11 1-8,1 0 0,-1-2 0,1 0 0,24-3 0,-9 1 15,-13 1-26,-14 1-128,-1 0 0,1 0 0,-1-1 0,1-1-1,-1 0 1,0 0 0,1 0 0,-1-1 0,0 0 0,0-1-1,0 0 1,0 0 0,0-1 0,-1 0 0,1 0-1,-1 0 1,8-8 0,3-5-1531,0-1 1,-2 0-1,20-29 0,-12-2-3790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24.866"/>
    </inkml:context>
    <inkml:brush xml:id="br0">
      <inkml:brushProperty name="width" value="0.035" units="cm"/>
      <inkml:brushProperty name="height" value="0.035" units="cm"/>
    </inkml:brush>
  </inkml:definitions>
  <inkml:trace contextRef="#ctx0" brushRef="#br0">67 2265 2481,'0'0'2156,"2"4"-578,-1-2-1146,-1-1-311,0 0 1,1 0 0,-1 1-1,0-1 1,1 0 0,-1 0-1,1 0 1,-1 0 0,1 0-1,0 0 1,-1 0 0,1 0-1,0 0 1,0-1-1,0 1 1,-1 0 0,1 0-1,0-1 1,0 1 0,0 0-1,0-1 1,2 1 0,18-22 2553,-16 18-3028,11-6 9326,-15 5-8742,0 1 0,0-1 0,0 0-1,-1 0 1,1 0 0,-1 1-1,0-1 1,0 0 0,-2-6 0,2-2-93,-4-292 698,-2 47-684,-5 188 38,5-173 139,4 223-304,0 0-1,-6-21 1,6 29-25,-19-62 3,14 53 23,1 0-1,-5-33 1,-23-114 52,31 150-83,1-1-1,1 0 0,0-25 0,-1-25 31,0 43-21,2-42 0,1 22-62,0 30 65,1-1-1,0 0 0,8-26 0,-5 27-2,-2-1 0,0 0 0,2-28-1,-4 31-3,0 0 0,1 1-1,4-18 1,-3 17 0,0 1 1,-1 0-1,0-18 0,-1 30-36,0-1 0,0 0 1,0 1-1,0 0 0,0-1 0,0 1 0,0 0 0,0-1 0,0 1 0,0 0 0,0 0 0,0 0 0,0 0 1,0 0-1,0 0 0,0 0 0,0 0 0,2 0 0,-3 1 38,161-14 88,-103 13-72,502-15 89,-422 7-103,-43 3 13,119-22 1,61-21 27,310-15 0,-410 51-39,206-6 14,382 12 162,-402-4 88,-5 1-140,-137 8-97,234 3 174,-218 20-191,32 1 210,-172-23-200,1 3 0,123 22 1,-133-12-1,114 4 1,88-13 47,-202-4-67,205-14 4,-174 6 2,-55 2-3,37 0 6,-6 1-13,169-31 1,-170 21-3,212-42 21,-254 47-20,-24 7-16,0 0 0,0 2 0,36 3 0,-2 0-9,-46-1 19,1 1 0,-1 1 0,1 0 1,-1 1-1,0 1 0,18 8 0,-13-5-1,2-1 0,21 5 1,11-7 16,-41-5-9,0 1 0,0 1 1,0 0-1,18 5 1,-25-5-24,1 1 1,0 0-1,-1 0 1,1 0-1,-1 1 1,0 0-1,0 0 1,-1 0-1,1 0 1,3 6-1,37 55-45,-35-48 89,24 30 1,-30-41-31,-1-1-1,0 1 0,-1 0 1,1-1-1,-1 1 0,0 1 1,-1-1-1,0 0 1,1 0-1,-1 13 0,7 23 24,28 94 48,16 44-43,-45-159-17,-1-5-2,0 1 1,-1-1-1,-1 1 0,-1 0 0,0 1 1,0 18-1,10 286 396,-10-75-278,-5-129-10,1-101-52,-1 1 1,-1-1-1,-1 0 1,-9 29-1,6-25 26,1 1 0,-3 26 0,3 57 347,5-80-391,-7 34 1,4-33 320,0 35 0,2-38-264,0 0 0,-11 41-1,12-59-82,-7 44 37,3 1 0,1-1 0,4 53 0,0-61 9,10-17-29,-9-23 0,-6-1-1807,1-1 1520,0 1 0,1-1 0,-1 0 0,1 0 0,-1 0 0,1 0 0,-1-1 0,1 1 0,-6-5-1,-6-1-686,-35-18-3803,-3-5-3542</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26.585"/>
    </inkml:context>
    <inkml:brush xml:id="br0">
      <inkml:brushProperty name="width" value="0.035" units="cm"/>
      <inkml:brushProperty name="height" value="0.035" units="cm"/>
    </inkml:brush>
  </inkml:definitions>
  <inkml:trace contextRef="#ctx0" brushRef="#br0">0 304 6993,'0'0'4488,"2"-14"-3505,-1 14-977,5-35 2284,20-66 0,-24 94-1786,5-14 842,-7 21-1297,1 0 1,-1 0 0,0 1 0,0-1 0,0 0 0,0 0 0,0 0-1,0 0 1,0 0 0,0 0 0,1 1 0,-1-1 0,0 0 0,0 0 0,0 0-1,0 0 1,0 0 0,0 0 0,1 0 0,-1 0 0,0 0 0,0 0-1,0 0 1,0 0 0,1 0 0,-1 0 0,0 0 0,0 0 0,0 0-1,0 0 1,0 0 0,1 0 0,-1 0 0,0 0 0,0 0 0,0 0-1,0 0 1,1 0 0,-1 0 0,0 0 0,0 0 0,0 0 0,0 0 0,0-1-1,0 1 1,1 0 0,-1 0 0,0 0 0,0 0 0,0 0 0,0 0-1,0-1 1,0 1 0,0 0 0,38 270 1402,-9-36-450,-27-189-909,-12-292 487,-8-119-1046,20 365 436,0 0 1,0 0-1,0 0 1,0 0 0,0 0-1,0 0 1,0 0-1,0 1 1,0-1 0,0 1-1,4-1 1,-5 1 19,208-49 291,-206 48-275,12-1-5,-15 2-14,-21 1-9934,8 0 9319,0 1 1,-1 1-1,1 0 1,-14 6-1,-12 2-1453,-15 2-2015</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26.942"/>
    </inkml:context>
    <inkml:brush xml:id="br0">
      <inkml:brushProperty name="width" value="0.035" units="cm"/>
      <inkml:brushProperty name="height" value="0.035" units="cm"/>
    </inkml:brush>
  </inkml:definitions>
  <inkml:trace contextRef="#ctx0" brushRef="#br0">1 25 6361,'0'0'7279,"32"4"-5901,105 15 45,-126-18-1131,1 1 0,1-2-1,-1 1 1,0-2 0,0 0 0,0 0 0,0-1-1,0 0 1,-1-1 0,1-1 0,-1 0 0,17-8 0,29-9 404,-52 20-713,-4 1-127,-13 0-5663,-64 0 1569,38 0 442</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27.314"/>
    </inkml:context>
    <inkml:brush xml:id="br0">
      <inkml:brushProperty name="width" value="0.035" units="cm"/>
      <inkml:brushProperty name="height" value="0.035" units="cm"/>
    </inkml:brush>
  </inkml:definitions>
  <inkml:trace contextRef="#ctx0" brushRef="#br0">59 1 6657,'-8'12'787,"0"2"0,1-1 0,1 1 0,0 0 0,1 0 0,0 1 0,1-1 0,1 1 0,-3 28 0,6-42-693,1 0 1,-1 0-1,0 0 0,1 0 0,-1 0 1,1 0-1,0 0 0,-1 0 0,1-1 0,0 1 1,-1 0-1,1 0 0,0-1 0,0 1 1,0 0-1,0-1 0,0 1 0,-1-1 1,1 1-1,0-1 0,0 0 0,0 1 0,0-1 1,0 0-1,1 1 0,-1-1 0,0 0 1,0 0-1,0 0 0,1 0 0,43 1 1517,-36-1-1190,-8 0-411,129-5 2257,-113 3-2089,-1-1-1,1-1 0,-1 0 0,1-1 1,25-12-1,-32 12-30,0-1 0,0-1 0,-1 1-1,0-1 1,10-11 0,-12 12 45,-6 6-317,0-1 0,0 0 0,0 0 0,0 1-1,0-1 1,0 0 0,0 0 0,-1 0-1,1 0 1,0 0 0,-1 0 0,1 0-1,0 0 1,-1-1 0,0 1 0,1 0 0,-1 0-1,1-2 1,-2 2-128,0 0-1,1 0 0,-1 0 1,0 0-1,0 0 1,0 0-1,0 0 0,0 0 1,0 1-1,0-1 1,0 0-1,0 1 1,0-1-1,0 1 0,0-1 1,0 1-1,-1-1 1,1 1-1,-2 0 1,-24-9-4228</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0.225"/>
    </inkml:context>
    <inkml:brush xml:id="br0">
      <inkml:brushProperty name="width" value="0.035" units="cm"/>
      <inkml:brushProperty name="height" value="0.035" units="cm"/>
    </inkml:brush>
  </inkml:definitions>
  <inkml:trace contextRef="#ctx0" brushRef="#br0">201 107 6601,'0'0'4809,"10"-12"-3823,48-56 1513,-58 68-2373,1-1 0,-1 1-1,1-1 1,-1 1 0,0-1 0,1 1-1,-1-1 1,1 1 0,-1-1 0,0 0-1,1 1 1,-1-1 0,0 1-1,0-1 1,1 0 0,-1 1 0,0-1-1,0 0 1,0 1 0,0-1 0,0 0-1,0 1 1,0-1 0,0 0-1,0 1 1,0-1 0,0 0 0,-1 1-1,1-2 1,-1 1-53,0 1 0,0-1 0,0 0 0,0 1 0,0-1 0,0 0 0,0 1 0,0-1 0,-1 1 0,1 0 0,0-1 0,0 1 0,0 0 0,0 0 0,-2 0 0,-50 2-361,48-2 484,-3 2-177,0-1-1,0 1 1,0 1 0,1-1 0,-1 1 0,1 1-1,-1-1 1,1 1 0,0 0 0,1 1-1,-1 0 1,1 0 0,0 0 0,0 1 0,0 0-1,1 0 1,0 0 0,0 1 0,1 0 0,-6 10-1,2 0 59,0-1 0,1 1-1,0 1 1,2-1 0,0 1 0,1 0-1,-3 36 1,5-24 12,1-1 1,5 47-1,-4-73-68,2 1 0,-1 0 0,0 0 0,1-1 0,-1 1 0,1-1 0,0 1 0,0-1 0,1 0 0,-1 0 0,1 0-1,-1 0 1,1 0 0,0 0 0,0-1 0,0 0 0,0 1 0,1-1 0,-1 0 0,1 0 0,-1-1 0,1 1 0,0-1 0,-1 0 0,1 0 0,5 1 0,11 2 202,0-1 0,-1-1 0,35-1 0,-53-1-218,37 1 101,-7-1 13,-1 0 1,45-6 0,-68 4-172,1 1 0,0-1 0,-1 0 0,1 0 1,-1-1-1,1 0 0,-1-1 0,0 1 0,0-2 0,-1 1 0,1 0 0,-1-1 1,0-1-1,8-8 0,-10 10-137,-2-1-1,1 1 1,0-1 0,-1 0 0,0 1 0,0-1 0,0 0 0,-1 0 0,0 0-1,2-9 1,-2-53-3983,-1 43 1400,0-8-2290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0.785"/>
    </inkml:context>
    <inkml:brush xml:id="br0">
      <inkml:brushProperty name="width" value="0.035" units="cm"/>
      <inkml:brushProperty name="height" value="0.035" units="cm"/>
    </inkml:brush>
  </inkml:definitions>
  <inkml:trace contextRef="#ctx0" brushRef="#br0">108 208 9218,'0'0'5438,"16"-24"-4729,49-73 148,-42 53 376,-23 22 176,-2 6-394,1 16-980,-1-1 0,0 0 0,0 0 1,1 1-1,-1 0 0,0-1 0,0 1 0,0 0 0,0 0 1,0 0-1,0 0 0,0 0 0,1 0 0,-3 1 0,-2-1 1,1 1-39,0-1-1,0 2 1,0-1 0,-1 1 0,2-1 0,-1 2-1,0-1 1,0 0 0,1 1 0,-1 0 0,1 0 0,0 0-1,0 0 1,0 1 0,0 0 0,1 0 0,-1 0-1,1 0 1,-4 8 0,-4 4 6,1 1 0,0 1 0,2 0-1,-7 19 1,8-12 0,0 1 0,2-1 0,0 1 0,2 1 0,1-1-1,1 0 1,4 42 0,-2-65-2,-1 0 0,1 1 1,0-1-1,0 0 0,0 0 0,0 0 1,0 0-1,1 0 0,-1 0 0,1 0 1,0-1-1,0 1 0,0-1 0,0 1 0,0-1 1,1 0-1,-1 1 0,1-1 0,-1 0 1,1-1-1,0 1 0,0 0 0,0-1 1,0 0-1,0 0 0,0 0 0,5 2 0,8 0 51,0-1 0,0 0-1,0-1 1,22-1-1,-25 0-14,-9 0-32,0 0 0,-1-1 0,1 1 0,-1-1 0,1 0 0,-1 0 0,1 0 0,-1 0 0,1-1 0,-1 0 0,0 1 0,0-1 0,0 0 0,0 0 0,0-1 0,0 1 0,-1-1 0,1 1 0,-1-1 0,0 0 0,0 0 0,0 0 0,0 0 0,0 0 0,0-1 0,-1 1 0,0 0 0,1-1 0,-1 1 0,0-7 0,4-11-10,-2 0 1,-1 0-1,-1 0 0,-1-24 0,0 28-11,0 3-13,1-2 19,-2 0 0,1 0-1,-2 0 1,-6-27-1,7 38-101,-1 0 1,0 0-1,0 1 0,0-1 0,-1 0 0,0 1 0,0 0 1,0-1-1,0 1 0,-1 1 0,0-1 0,1 0 0,-1 1 1,-1 0-1,1 0 0,0 0 0,-1 0 0,-8-3 0,-8-2-1705,-1 0-1,-32-5 0,20 5-1528,13 1-843</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1.766"/>
    </inkml:context>
    <inkml:brush xml:id="br0">
      <inkml:brushProperty name="width" value="0.035" units="cm"/>
      <inkml:brushProperty name="height" value="0.035" units="cm"/>
    </inkml:brush>
  </inkml:definitions>
  <inkml:trace contextRef="#ctx0" brushRef="#br0">0 176 9162,'0'0'7097,"14"-23"-6158,4-5-606,-3 6 178,-1-1-1,14-30 1,-24 187 2088,-2-86-2416,2 0-1,3-1 1,16 63 0,-4-3-42,-16-99 228,1-10 333,2-13-151,8-102-317,-11 73-238,3 1 0,12-49 1,-12 69-57,1 0 0,1 1 0,1 0 0,1 0 0,1 1 0,1 0 1,23-30-1,-35 50 49,0 0 1,1 1-1,-1-1 1,0 1-1,1-1 0,-1 0 1,1 1-1,-1-1 1,1 1-1,0-1 1,-1 1-1,1-1 0,-1 1 1,1-1-1,0 1 1,-1 0-1,1-1 1,0 1-1,0 0 1,-1 0-1,1-1 0,0 1 1,0 0-1,-1 0 1,1 0-1,0 0 1,0 0-1,-1 0 0,1 0 1,0 0-1,0 0 1,-1 1-1,1-1 1,0 0-1,0 0 1,-1 1-1,1-1 0,0 0 1,-1 1-1,1-1 1,0 1-1,-1-1 1,1 1-1,-1-1 0,1 1 1,-1-1-1,1 1 1,-1 0-1,1-1 1,-1 1-1,0-1 1,1 1-1,0 1 0,2 6 16,1 0-1,-1 1 1,5 16-1,-4-9-26,16 48 33,-2 1 0,12 99 0,-30-162-7,0-1 0,1 0 0,-1 1 0,0-1-1,1 0 1,-1 1 0,1-1 0,-1 0 0,1 0-1,0 0 1,-1 1 0,1-1 0,1 1 0,-1-1 2,-1-1 0,1 0 1,0 1-1,-1-1 1,1 0-1,-1 0 0,1 0 1,0 0-1,-1 0 0,1 0 1,0 0-1,-1 0 1,1 0-1,-1 0 0,1 0 1,0 0-1,-1 0 0,1 0 1,-1 0-1,1-1 1,0 1-1,-1 0 0,1 0 1,-1-1-1,1 1 0,-1 0 1,1-1-1,-1 1 0,1-1 1,-1 1-1,1-1 1,-1 1-1,0-1 0,1 1 1,0-1-1,7-12 16,1 0 1,-2 0-1,0 0 0,0-1 0,-1 0 1,-1 0-1,5-20 0,2-1 4,9-36 25,8-20-38,-28 90-24,-1 0 0,1 0 1,-1 0-1,1 0 0,0 0 0,0 1 0,-1-1 0,1 0 0,0 0 1,0 1-1,0-1 0,0 0 0,0 1 0,0-1 0,0 1 0,0-1 1,0 1-1,0 0 0,0-1 0,0 1 0,0 0 0,0 0 0,0 0 1,0 0-1,0 0 0,0 0 0,1 0 0,-1 0 0,0 0 0,0 0 1,0 0-1,0 1 0,0-1 0,0 1 0,0-1 0,0 1 0,0-1 1,0 1-1,0-1 0,0 1 0,0 0 0,-1-1 0,1 1 0,0 0 1,0 0-1,-1 0 0,1 0 0,0-1 0,0 3 0,4 8 4,1 0 0,-2 1 0,0 0-1,0 0 1,-1 0 0,0 1 0,1 21-1,0 95 14,-4-104-4,0 101 68,21-126-1157,-20 0 906,1-1-1,0 0 0,-1 0 0,1 0 0,-1 0 0,1 0 0,-1-1 0,1 1 0,-1 0 0,0-1 0,0 1 1,0-1-1,0 1 0,0-1 0,0 1 0,1-3 0,12-31-4290,-12 29 3151,6-24-5124</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2.586"/>
    </inkml:context>
    <inkml:brush xml:id="br0">
      <inkml:brushProperty name="width" value="0.035" units="cm"/>
      <inkml:brushProperty name="height" value="0.035" units="cm"/>
    </inkml:brush>
  </inkml:definitions>
  <inkml:trace contextRef="#ctx0" brushRef="#br0">1 47 11178,'0'0'5187,"9"15"-4379,-9-14-799,12 18 358,-1 1 0,0 0 0,-2 0-1,0 1 1,7 32 0,-5-1 339,-2 1 0,3 93 0,-12-145-385,0-10 239,0-31-558,2 0 1,2 1-1,1 0 1,2 0-1,2 1 0,2-1 1,1 2-1,34-72 0,-43 104-34,-1 1-1,1-1 0,1 1 1,-1 0-1,6-5 0,-9 8 27,1 0 0,-1 1 0,1-1 0,-1 1 0,1-1 0,0 1 0,-1-1 0,1 1 0,0 0 1,-1-1-1,1 1 0,0 0 0,-1-1 0,1 1 0,0 0 0,0 0 0,0 0 0,-1 0 0,1 0 0,0 0 0,0 0 0,-1 0 0,1 0 0,0 0 0,0 0 0,-1 0 0,1 0 0,0 1 0,0-1 0,-1 0 1,1 1-1,0-1 0,-1 0 0,1 1 0,0-1 0,-1 1 0,1-1 0,-1 1 0,1-1 0,0 1 0,-1-1 0,0 1 0,1 0 0,-1-1 0,1 1 0,-1 0 0,0 0 0,1 1 0,11 27 16,-1 1 0,-2 1-1,-1 0 1,7 48-1,-3-13 95,-2-21-64,-3-1 0,4 75 0,-11-118 382,3-21-50,3-21-379,2 1 0,26-76 0,-26 94-103,1 1 1,1 0-1,1 1 0,1 0 0,0 1 0,28-32 0,-33 43 53,0 1 0,1 1 0,16-12 0,-22 17 48,0-1 0,0 1 0,0 0-1,0 0 1,0 1 0,0-1 0,0 0-1,1 1 1,-1-1 0,4 1 0,-5 0 1,0 0 0,0 0 0,0 0 0,0 0 1,0 1-1,0-1 0,-1 0 0,1 1 0,0-1 1,0 1-1,0-1 0,0 1 0,-1-1 1,1 1-1,0-1 0,-1 1 0,1 0 0,0-1 1,-1 1-1,1 0 0,-1 0 0,1-1 0,-1 1 1,1 0-1,-1 0 0,1 1 0,9 31 30,-2 1-1,-1 0 0,-1 0 1,-2 0-1,0 38 0,-1-20 193,12 65-1,9-36-192,-21-75-983,-3-10-2677,-4-13-1387,-8-4-581</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2.996"/>
    </inkml:context>
    <inkml:brush xml:id="br0">
      <inkml:brushProperty name="width" value="0.035" units="cm"/>
      <inkml:brushProperty name="height" value="0.035" units="cm"/>
    </inkml:brush>
  </inkml:definitions>
  <inkml:trace contextRef="#ctx0" brushRef="#br0">1 263 8842,'0'0'8444,"30"3"-7948,96 7-213,-121-10-245,1 0 0,-1 0 0,1 0 0,-1-1 0,1 0 0,-1 0 0,10-3 0,-13 2 3,1 1 0,0-1 0,-1 0 0,1 0 0,-1 0 0,1 0 0,3-4 0,3-3 77,-1 2-25,-1-1 0,1 0 1,-1 0-1,0-1 0,-1 0 0,0 0 1,-1-1-1,1 0 0,4-14 1,-5 9-43,-1 0 1,-1 0-1,0-1 1,-1 1-1,-1-1 1,0-15-1,-1 30-52,0 0 0,0 1 0,0-1 0,0 0 0,-1 1 0,1-1-1,0 0 1,0 1 0,0-1 0,-1 1 0,1-1 0,0 0 0,-1 1-1,1-1 1,0 1 0,-1-1 0,1 1 0,-1-1 0,1 1 0,-1-1 0,1 1-1,-1 0 1,1-1 0,-1 1 0,1 0 0,-1-1 0,0 1 0,1 0 0,-1 0-1,1 0 1,-1-1 0,0 1 0,1 0 0,-1 0 0,0 0 0,1 0-1,-1 0 1,0 0 0,1 0 0,-1 0 0,0 0 0,1 1 0,-1-1 0,1 0-1,-2 1 1,0-1-7,-1 1 0,1 0 0,-1-1 0,1 1 0,0 0 0,-1 1 0,1-1 0,0 0 0,0 1 0,0-1 0,-2 3 0,-4 6 8,1 1 1,0 0-1,0 0 0,1 0 0,1 1 0,0 0 1,1 0-1,0 0 0,1 0 0,-3 15 0,1 12 60,2-1-1,1 42 0,2-75-49,0 0 0,1 0 0,-1 0-1,1 0 1,0 0 0,1 0 0,-1 0-1,1-1 1,0 1 0,0 0-1,0-1 1,1 1 0,-1-1 0,1 0-1,0 0 1,1 0 0,-1 0 0,1-1-1,0 1 1,-1-1 0,1 0 0,1 0-1,-1 0 1,0-1 0,1 1 0,-1-1-1,1 0 1,0 0 0,0-1 0,6 2-1,15 2 23,-1 0 0,1-2 0,1-1 0,40-1 0,-48-1-67,-16 0-34,0 0 0,0 0-1,1 0 1,-1-1 0,0 1 0,0-1-1,0 1 1,0-1 0,0 0-1,0 0 1,0-1 0,0 1 0,0-1-1,-1 1 1,1-1 0,-1 0 0,1 0-1,-1 0 1,1 0 0,-1 0 0,0-1-1,2-2 1,-1-1-446,0 0-1,0-1 1,-1 1-1,0-1 1,0 0-1,0 1 0,-1-1 1,0 0-1,0-8 1,0-28-4142</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3.446"/>
    </inkml:context>
    <inkml:brush xml:id="br0">
      <inkml:brushProperty name="width" value="0.035" units="cm"/>
      <inkml:brushProperty name="height" value="0.035" units="cm"/>
    </inkml:brush>
  </inkml:definitions>
  <inkml:trace contextRef="#ctx0" brushRef="#br0">0 13 10402,'0'0'6635,"9"19"-5684,-7-16-923,13 28 406,-1 1 0,-2 1 0,11 43 0,-18-38-58,-1 1 0,-2 74 0,-3-67 1263,2-59-326,2-10-1250,1 0 1,1 1 0,2 0-1,0 0 1,14-30-1,-3 15-106,1-1 0,29-38 0,-38 60 83,2 1-1,-1 1 1,19-18 0,-26 28-238,0 0 0,1 1-1,-1-1 1,1 1 0,0 0 0,0 1 0,0-1 0,0 1 0,1 0 0,-1 0 0,1 1 0,-1-1 0,1 1 0,-1 0 0,8 0 0,-12 2-157,-1-1 0,1 1 0,0-1-1,0 1 1,0 0 0,-1-1 0,1 1 0,0 0 0,-1-1 0,1 1 0,0 0 0,-1 0 0,1-1 0,-1 1 0,1 0-1,-1 0 1,0 0 0,1 0 0,-1 0 0,0 0 0,0 0 0,1 1 0,-1 0-891,4 8-3742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1.719"/>
    </inkml:context>
    <inkml:brush xml:id="br0">
      <inkml:brushProperty name="width" value="0.035" units="cm"/>
      <inkml:brushProperty name="height" value="0.035" units="cm"/>
    </inkml:brush>
  </inkml:definitions>
  <inkml:trace contextRef="#ctx0" brushRef="#br0">1 0 8434,'0'0'8132,"0"9"-7730,0 276 3933,41-289-2694,9-39-1571,9-8-208,-11 23-324,1 2 0,1 2 0,2 2 0,103-29 0,-145 49 391,27-3-190,-36 5 257,-1 1 1,1-1-1,0 0 1,0 0-1,0 1 1,0-1-1,-1 0 1,1 1-1,0-1 1,0 1-1,-1-1 0,1 1 1,0-1-1,-1 1 1,1 0-1,-1-1 1,1 1-1,-1 0 1,1-1-1,-1 1 1,1 0-1,-1 0 1,1-1-1,-1 1 1,0 0-1,0 0 1,1 0-1,-1 0 1,0-1-1,0 1 1,0 0-1,0 2 1,0-2-5,10 91 37,-6-56-35,6 33 103,-9-65-113,0-1 0,0 0-1,1 1 1,-1-1 0,1 0 0,-1 0 0,1 0 0,0 0-1,0 0 1,0-1 0,1 1 0,-1-1 0,1 1-1,-1-1 1,1 0 0,5 4 0,-2-5-398,0 0 0,1 0 0,-1 0 1,0 0-1,0-1 0,1 0 0,-1-1 0,11-1 0,-1 1-595,29-3-2735,5-14-884</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4.162"/>
    </inkml:context>
    <inkml:brush xml:id="br0">
      <inkml:brushProperty name="width" value="0.035" units="cm"/>
      <inkml:brushProperty name="height" value="0.035" units="cm"/>
    </inkml:brush>
  </inkml:definitions>
  <inkml:trace contextRef="#ctx0" brushRef="#br0">55 110 10066,'0'0'6338,"21"-10"-5272,64-34 83,-83 43-1041,1 0 0,-1 0 1,0-1-1,0 1 0,0-1 0,0 0 1,0 1-1,0-1 0,0 0 1,-1 0-1,1 0 0,2-4 0,-4 4 18,1 1 1,-1-1-1,0 1 0,0 0 0,1-1 0,-1 1 0,0-1 0,0 1 0,0-1 0,-1 1 0,1 0 0,-1-3 0,0-6 1174,-17 12-1099,12 0-200,0 1 0,0 0 0,1 0 0,-1 1 0,1-1 0,0 1 0,0 1 0,0-1 0,1 1 0,-6 6 0,-5 8 0,-19 31 1,26-36-11,0 1 0,0 1 1,2-1-1,0 1 0,1 0 1,0 0-1,1 1 0,1-1 1,1 1-1,0 0 0,2 26 1,0-41 7,0 1-1,1-1 1,-1 0 0,1 1 0,-1-1 0,1 0 0,0 0 0,0 1 0,0-1 0,0 0 0,1 0 0,-1 0 0,1 0 0,-1 0 0,1-1-1,-1 1 1,4 2 0,0-1 0,-1 1-1,1-1 0,0-1 0,1 1 0,-1-1 1,0 0-1,7 2 0,8 0-125,0 0 1,0-1-1,22 0 0,116-2-3428,-150-1 3262,0-1 0,0 0 1,0 0-1,0 0 0,14-6 0,-11 3 598,0-1 0,-1-1 0,1 1 0,-1-2 0,-1 1-1,11-10 1,-3 0 17,-1 0-1,-1 0 1,0-2-1,-1 0 0,12-22 1,-20 31-236,-1-1 1,0 1-1,-1-1 1,0 0-1,-1-1 1,0 1-1,0 0 0,-1-1 1,0 0-1,-1-14 1,-1 25-85,-1-1-1,1 1 1,-1 0 0,0-1 0,1 1 0,-1-1 0,0 1 0,0 0 0,1-1-1,-1 1 1,0 0 0,0 0 0,1 0 0,-1 0 0,0 0 0,0 0 0,0 0-1,1 0 1,-1 0 0,0 0 0,0 0 0,-1 1 0,-22 2-31,16 2 31,0 0 0,0 0-1,0 0 1,1 1 0,0 0-1,0 0 1,0 1 0,1 0-1,0 0 1,-5 9 0,-2 2 17,1 1 0,1 0 0,-10 25 0,16-32 0,1 0 0,0 1 1,1-1-1,1 1 0,0 0 0,1 0 0,0 18 0,1-26 3,1-1-1,0 1 0,0-1 0,0 1 0,1-1 0,-1 0 0,1 1 0,0-1 0,0 0 1,1 0-1,-1 0 0,1-1 0,0 1 0,0-1 0,0 1 0,1-1 0,-1 0 0,1 0 1,-1-1-1,1 1 0,0-1 0,0 1 0,8 2 0,5 2 35,0 0 1,0-1-1,1-1 0,32 6 1,-21-7-51,0-1 0,0-1 1,0-1-1,55-6 1,-80 4-88,1 0 1,-1-1 0,1 1-1,-1-1 1,0 0 0,0 0 0,0 0-1,0 0 1,0-1 0,-1 0-1,1 0 1,-1 0 0,1 0 0,-1 0-1,0-1 1,2-4 0,-3 6-155,-1-1 1,1 1 0,-1-1 0,0 1-1,0-1 1,0 0 0,0 0-1,-1 0 1,1 1 0,-1-1-1,1-5 1,-1 6-207,-1-1-1,1 0 1,0 1-1,-1-1 1,0 0-1,0 1 1,0-1-1,0 1 1,0-1 0,0 1-1,-1 0 1,1-1-1,-4-3 1,-22-19-5488</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5.092"/>
    </inkml:context>
    <inkml:brush xml:id="br0">
      <inkml:brushProperty name="width" value="0.035" units="cm"/>
      <inkml:brushProperty name="height" value="0.035" units="cm"/>
    </inkml:brush>
  </inkml:definitions>
  <inkml:trace contextRef="#ctx0" brushRef="#br0">361 161 9978,'0'0'5835,"-1"-24"-5120,-9-72-49,10 94-630,0 0 0,-1 0 0,1 0-1,-1 0 1,1 0 0,-1 0 0,0 1-1,0-1 1,0 0 0,0 0 0,0 0 0,0 1-1,0-1 1,0 1 0,-3-3 0,3 3-11,0 1 1,-1-1-1,1 0 1,0 1-1,-1-1 1,1 1-1,0 0 1,-1 0-1,1-1 1,0 1-1,-1 0 1,-2 0 0,-2 0 47,-3-2-23,0 1 1,-1 0-1,1 1 1,0 0 0,-1 0-1,1 1 1,0 0-1,-1 1 1,1 0-1,0 0 1,0 1-1,1 0 1,-1 1-1,0 0 1,1 0-1,0 1 1,0 0 0,-11 9-1,4 0-1,1 1 0,0 0 0,1 1 0,0 0 0,-18 33 0,27-41-52,0 0-1,0 0 1,1 0 0,0 1 0,0-1 0,1 1 0,0 0 0,0 0 0,1-1 0,1 1 0,-1 0 0,1 0 0,1 0 0,0 0 0,0 0 0,3 9-1,-3-14 9,1-1-1,0 1 0,0 0 0,0 0 0,1-1 0,-1 1 0,1-1 0,0 0 0,0 0 0,0 0 0,0 0 1,0-1-1,1 1 0,0-1 0,4 3 0,8 3 32,0-1 0,22 8 0,6-2 28,51 8 0,-58-14-60,0 2 0,60 22 0,-93-30-15,0 1 1,-1-1-1,1 1 1,0 0-1,-1 0 0,0 0 1,1 1-1,-1-1 1,0 1-1,0 0 0,0 0 1,0 0-1,-1 0 1,1 0-1,-1 1 0,0-1 1,0 1-1,0-1 1,-1 1-1,1 0 0,-1 0 1,0 0-1,0 0 1,0 0-1,0 0 1,-1 0-1,1 0 0,-1 0 1,0 0-1,-1 0 1,1 0-1,-1 0 0,-1 7 1,1-7 13,-1 0 1,1 0 0,-1 0-1,0 0 1,0-1 0,-1 1-1,1 0 1,-1-1-1,1 0 1,-1 0 0,0 0-1,0 0 1,-1 0-1,1 0 1,-1-1 0,1 0-1,-1 0 1,0 0 0,-5 2-1,0 1 13,-1-1-1,0 0 1,-1-1-1,1 0 1,-1-1 0,-17 2-1,22-4 3,1 1 0,0-1 0,-1 0 0,1-1 0,0 1 0,-1-1 0,1 0 0,0 0 0,0-1 0,-7-2 1,10 3-17,0-1 1,0 0 0,0 1-1,0-1 1,0 0 0,1 0-1,-1 0 1,1-1 0,-1 1-1,1 0 1,0 0 0,-1-1-1,1 1 1,0-1 0,1 1-1,-1-1 1,0 1 0,1-1-1,-1 0 1,1 1 0,0-1 0,0-3-1,0 4-2,0-65-1144,1 62 886,0 0 1,0 0-1,1 0 1,-1 0 0,1 0-1,0 0 1,0 0 0,0 1-1,1-1 1,5-7 0,41-45-5296,-31 35 250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5.476"/>
    </inkml:context>
    <inkml:brush xml:id="br0">
      <inkml:brushProperty name="width" value="0.035" units="cm"/>
      <inkml:brushProperty name="height" value="0.035" units="cm"/>
    </inkml:brush>
  </inkml:definitions>
  <inkml:trace contextRef="#ctx0" brushRef="#br0">124 189 7210,'0'0'5494,"14"-15"-4740,41-51-314,-54 64-428,0 1 1,1-1-1,-1 0 0,0 0 1,0 0-1,0 0 1,0 0-1,0 0 1,0 0-1,-1 0 1,1 0-1,-1 0 1,0 0-1,1 0 1,-1-1-1,0 1 1,0 0-1,0 0 0,-1 0 1,1-1-1,0 1 1,-1 0-1,1 0 1,-1 0-1,0 0 1,0 0-1,0 0 1,0 0-1,0 0 1,0 0-1,0 1 1,-1-1-1,1 0 0,-3-1 1,0-1 31,-1 0-1,0 0 1,-1 1 0,1 0-1,0 0 1,-1 0 0,1 1-1,-11-3 1,11 3-8,0 1 1,1 0-1,-1 0 0,0 1 1,0 0-1,0 0 0,0 0 1,-5 1-1,7-1-23,1 1-1,0-1 1,0 1 0,0 0-1,0 0 1,-1 0 0,1 0-1,0 0 1,1 0 0,-1 0 0,0 1-1,0-1 1,0 1 0,1 0-1,-1-1 1,1 1 0,-1 0 0,-1 3-1,-4 9 110,0 1-1,1 0 1,0 1-1,2 0 1,0-1-1,0 1 1,1 1-1,1-1 1,1 0-1,1 1 0,1 15 1,-1-31-114,0 0 1,0 0-1,0 0 1,0 0-1,0 0 1,0-1-1,1 1 1,-1 0-1,0 0 1,1 0-1,-1-1 0,1 1 1,-1 0-1,1 0 1,-1-1-1,1 1 1,-1 0-1,1-1 1,0 1-1,-1-1 1,1 1-1,0-1 1,-1 1-1,1-1 0,0 1 1,0-1-1,0 0 1,-1 1-1,1-1 1,0 0-1,0 0 1,1 0-1,35 1 273,-24-2-201,-11 1-79,7 1 28,0-1 0,1-1 1,-1 0-1,14-3 0,-19 3-97,-1-1 1,1 1-1,-1-1 1,1 0-1,-1 0 1,1 0-1,-1 0 1,0 0-1,0-1 1,0 0-1,-1 1 1,1-1 0,-1 0-1,4-5 1,0-2-826,0-1 0,-1 0 0,0 0 0,6-22 0,-3-4-3576</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6.050"/>
    </inkml:context>
    <inkml:brush xml:id="br0">
      <inkml:brushProperty name="width" value="0.035" units="cm"/>
      <inkml:brushProperty name="height" value="0.035" units="cm"/>
    </inkml:brush>
  </inkml:definitions>
  <inkml:trace contextRef="#ctx0" brushRef="#br0">174 0 9962,'0'0'4730,"-1"8"-4596,-9 51 289,0-2 349,-3 70 0,11-72-462,2 1-1,3 0 1,16 95 0,49 78 133,-6-27 119,-58-181-491,-1 1 0,-1-1 0,-1 41 0,-1-52-47,0-9-20,0 1 0,0-1-1,-1 1 1,1-1 0,0 1-1,-1-1 1,0 1 0,1-1-1,-1 1 1,0-1 0,1 0 0,-1 1-1,0-1 1,0 0 0,0 0-1,0 0 1,-1 0 0,1 0-1,0 0 1,0 0 0,-1 0-1,1 0 1,0-1 0,-1 1-1,1 0 1,-1-1 0,1 1-1,0-1 1,-1 0 0,0 1-1,1-1 1,-3 0 0,-7 2 15,-1-1 1,0-1-1,-16-1 1,10 1-10,1 0-5,6 1 0,0-1 0,0 0 0,0 0 0,0-1 0,0-1 0,0 0 0,1 0-1,-1-1 1,1 0 0,-1-1 0,-11-6 0,20 9 3,0 0 1,1-1 0,-1 1-1,0-1 1,1 1-1,-1-1 1,1 0 0,-1 1-1,1-1 1,0 0-1,0 0 1,-1 0-1,2 0 1,-1 0 0,0 0-1,0-1 1,1 1-1,-1 0 1,1 0 0,-1 0-1,1-1 1,0 1-1,0 0 1,0 0-1,0-1 1,1 1 0,-1 0-1,0 0 1,1 0-1,0-1 1,-1 1 0,3-3-1,0-2-14,1 0 0,0 0 0,0 0 1,0 1-1,1-1 0,0 1 0,11-10 0,56-41-393,2 3 0,120-67 1,-171 106 253,-17 10-19,1 1 0,0-1 0,-1 1-1,2 1 1,-1-1 0,0 1 0,1 0-1,-1 1 1,1 0 0,9-2 0,-17 4 11,1 1 1,-1-1-1,1 0 1,-1 0-1,1 1 1,-1-1-1,1 0 1,-1 0-1,0 1 1,1-1-1,-1 1 1,1-1-1,-1 0 1,0 1-1,0-1 1,1 1-1,-1-1 1,0 1-1,0-1 1,1 1-1,-1-1 1,0 1-1,0-1 1,0 1-1,0-1 1,0 1-1,0-1 1,0 1-1,0 0 1,1 2-525,2 12-3898</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6.773"/>
    </inkml:context>
    <inkml:brush xml:id="br0">
      <inkml:brushProperty name="width" value="0.035" units="cm"/>
      <inkml:brushProperty name="height" value="0.035" units="cm"/>
    </inkml:brush>
  </inkml:definitions>
  <inkml:trace contextRef="#ctx0" brushRef="#br0">0 140 10506,'0'0'6464,"14"-17"-5977,6-6-264,-5 4 383,1 0 0,18-32-1,-25 41 963,-8 23-891,-1-5-929,0 284 245,0-290 6,1 1 0,-1-1 0,1 0 0,-1 0 0,1 0 0,0 0 0,0 0 0,-1 0 0,2 0 0,-1 0 0,0 0 0,0 0 0,0-1 0,1 1 0,-1 0 0,1-1 0,0 1 0,-1-1 0,4 2 0,35 20 271,-39-23 459,-16-28-11327,-35 10 6760,30 9-1467</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7.628"/>
    </inkml:context>
    <inkml:brush xml:id="br0">
      <inkml:brushProperty name="width" value="0.035" units="cm"/>
      <inkml:brushProperty name="height" value="0.035" units="cm"/>
    </inkml:brush>
  </inkml:definitions>
  <inkml:trace contextRef="#ctx0" brushRef="#br0">0 428 3337,'0'0'5154,"4"-19"-1874,13-26-1964,-2 0 0,17-92 0,-21 90 677,32-82 0,-42 127-1906,1-2 157,-1 6-64,-2 16 29,-6 46-79,2-23 54,-3 305 348,9-235-486,-1-99-48,0 0 0,1 0 0,0 0 0,1-1 1,1 1-1,0-1 0,0 1 0,1-1 0,0 0 0,1 0 1,1-1-1,0 1 0,13 18 0,-19-29-72,1 1-1,-1-1 0,0 0 1,0 1-1,0-1 1,0 0-1,1 1 0,-1-1 1,0 0-1,0 1 1,1-1-1,-1 0 0,0 1 1,1-1-1,-1 0 1,0 0-1,1 1 0,-1-1 1,0 0-1,1 0 1,-1 0-1,0 0 0,1 1 1,-1-1-1,1 0 1,-1 0-1,0 0 0,1 0 1,-1 0-1,1 0 1,-1 0-1,1 0 0,0 0 1,1-15-1977,-10-25-2414,-4 15-156</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7.906"/>
    </inkml:context>
    <inkml:brush xml:id="br0">
      <inkml:brushProperty name="width" value="0.035" units="cm"/>
      <inkml:brushProperty name="height" value="0.035" units="cm"/>
    </inkml:brush>
  </inkml:definitions>
  <inkml:trace contextRef="#ctx0" brushRef="#br0">1 38 10066,'0'0'8186,"205"3"-7658,-154-3-112,-3 0-16,-4 0-208,-6 0-176,-8 0-8,-9 0 0,-4 0-8,-10-3-408,-7-10-2584,0 4-137,0-6-4705</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8.755"/>
    </inkml:context>
    <inkml:brush xml:id="br0">
      <inkml:brushProperty name="width" value="0.035" units="cm"/>
      <inkml:brushProperty name="height" value="0.035" units="cm"/>
    </inkml:brush>
  </inkml:definitions>
  <inkml:trace contextRef="#ctx0" brushRef="#br0">0 320 8962,'0'0'8102,"16"-14"-7256,51-49-223,-61 57-498,-1 0-1,1-1 1,-1 1 0,-1-1-1,1 0 1,-1-1-1,-1 1 1,1-1-1,-1 1 1,0-1 0,2-14-1,2-1 187,20-93 1821,-27 115-2132,0 1-1,1 0 0,-1 0 0,0-1 1,0 1-1,0 0 0,1 0 1,-1-1-1,0 1 0,0 0 0,0 0 1,1 0-1,-1-1 0,0 1 0,1 0 1,-1 0-1,0 0 0,0 0 0,1 0 1,-1-1-1,0 1 0,1 0 0,-1 0 1,0 0-1,1 0 0,-1 0 0,0 0 1,1 0-1,-1 0 0,0 0 0,1 0 1,-1 0-1,0 1 0,0-1 0,1 0 1,-1 0-1,0 0 0,1 0 1,-1 0-1,0 1 0,0-1 0,1 0 1,-1 0-1,0 0 0,0 1 0,1-1 1,-1 0-1,0 0 0,0 1 0,0-1 1,1 0-1,-1 0 0,0 1 0,0-1 1,0 0-1,0 1 0,0-1 0,0 0 1,0 1-1,0-1 0,0 0 0,0 1 1,0-1-1,0 0 0,0 1 0,0-1 1,0 0-1,0 1 0,0-1 0,3 154-97,-2-18 147,0-114-48,2-1-1,0 1 1,2-1 0,7 25 0,-11-43 2,1 1 0,-1-1 1,0 0-1,1 0 0,0 1 0,0-1 0,0 0 0,0-1 0,0 1 0,1 0 1,-1-1-1,1 1 0,0-1 0,0 0 0,0 0 0,3 2 0,-4-3 9,0 0-1,-1-1 1,1 1-1,0-1 1,0 0-1,0 0 1,0 0-1,0 0 1,0 0-1,0 0 1,0 0-1,0 0 1,0-1-1,-1 1 1,1-1-1,0 1 1,0-1-1,0 0 1,-1 0-1,1 0 1,0 0-1,-1 0 1,1 0-1,-1 0 1,1-1-1,-1 1 1,1 0-1,-1-1 1,0 1-1,2-3 1,9-13-2,-1 0 1,0-1-1,-1 0 1,-1-1-1,-1 0 1,-1 0 0,0-1-1,-1 0 1,-1 0-1,-2-1 1,0 1-1,0-1 1,-2-35 0,-1 55-33,0 3-277,-1 6 258,-1 0-1,1 0 0,-1 0 0,-1 0 0,-5 13 1,-8 27 46,12-16-6,1 0 0,2 41 0,1-54 13,28-22 327,-22-1-323,0 0 0,1-1 0,-2 0 0,1 0 0,0 0 0,-1-1 0,0 0 0,-1 0-1,1 0 1,-1-1 0,0 1 0,4-13 0,1 1-38,-2-1 1,0 0-1,6-35 0,-10 31-342,-1 0 0,-2-38 0,0 28-3697,0 32 3896,0 1-1,0 0 0,0 0 1,0-1-1,0 1 1,0 0-1,0 0 0,0-1 1,0 1-1,0 0 1,0 0-1,0 0 1,-1-1-1,1 1 0,0 0 1,0 0-1,0-1 1,0 1-1,0 0 0,0 0 1,-1 0-1,1 0 1,0-1-1,0 1 1,0 0-1,-1 0 0,1 0 1,0 0-1,0 0 1,0-1-1,-1 1 0,1 0 1,0 0-1,0 0 1,-1 0-1,1 0 1,0 0-1,0 0 0,0 0 1,-1 0-1,1 0 1,0 0-1,0 0 0,-1 0 1,1 0-1,0 0 1,0 0-1,-1 0 0,1 0 1,-2 1-1334,-5-1-5860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9.296"/>
    </inkml:context>
    <inkml:brush xml:id="br0">
      <inkml:brushProperty name="width" value="0.035" units="cm"/>
      <inkml:brushProperty name="height" value="0.035" units="cm"/>
    </inkml:brush>
  </inkml:definitions>
  <inkml:trace contextRef="#ctx0" brushRef="#br0">107 234 6433,'0'0'7334,"8"-23"-6391,24-75-118,-30 92-539,0 0-1,0-1 0,-1 1 1,0-1-1,0 0 0,0 1 1,-1-1-1,0 0 0,-1-9 1,0-5 750,1 20-939,-3 2-106,1-1 0,0 1 1,-1-1-1,1 1 0,0 0 1,0 0-1,-1 0 0,1 0 1,0 0-1,0 1 0,0-1 1,0 0-1,1 1 0,-1 0 1,0-1-1,-1 3 1,-26 35 23,23-31-24,-4 8 23,-1 0 0,2 1 0,0 0 0,1 1 0,1-1 0,1 1 0,0 1 0,2-1 0,0 1 0,0 0 0,2 0 0,0 25 0,2-43-6,1 0-1,-1-1 1,1 1 0,-1 0 0,1-1 0,-1 1-1,1-1 1,-1 1 0,1-1 0,-1 1-1,1-1 1,0 1 0,-1-1 0,1 1 0,0-1-1,-1 0 1,1 1 0,0-1 0,0 0-1,-1 0 1,1 0 0,0 1 0,0-1 0,-1 0-1,1 0 1,0 0 0,0 0 0,1-1 0,31 1 178,-25 0-133,-2 0-46,-1 1-1,1-1 0,-1-1 1,1 1-1,-1-1 1,1 0-1,-1 0 0,0-1 1,1 0-1,-1 0 1,0 0-1,0 0 1,0-1-1,-1 0 0,1 0 1,-1 0-1,1 0 1,-1-1-1,0 0 0,0 0 1,-1 0-1,1 0 1,-1 0-1,0-1 0,0 0 1,0 1-1,-1-1 1,0 0-1,2-6 0,0-4-454,-1 0-1,-1 0 0,-1 0 0,0 0 1,0-1-1,-4-19 0,2-2-1240,1-16-1549,0 6-968</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39.794"/>
    </inkml:context>
    <inkml:brush xml:id="br0">
      <inkml:brushProperty name="width" value="0.035" units="cm"/>
      <inkml:brushProperty name="height" value="0.035" units="cm"/>
    </inkml:brush>
  </inkml:definitions>
  <inkml:trace contextRef="#ctx0" brushRef="#br0">41 1 5841,'0'0'5837,"-6"27"-4934,-19 87 16,22-96-499,0 0 0,1 1-1,1-1 1,2 33 0,1-10 250,8 138 3597,0-202-3136,-3 0-1076,0-1 1,2-26-1,-5 23-10,16-50 0,-18 70-52,1 0 1,0 0 0,0 0-1,0 1 1,1-1-1,0 1 1,1 0 0,-1 0-1,1 1 1,0-1-1,10-7 1,-9 10-137,0 0 0,0 0-1,0 1 1,0-1 0,1 1 0,-1 1 0,1-1-1,0 1 1,-1 0 0,1 1 0,0 0 0,0 0-1,-1 0 1,1 1 0,8 1 0,-12-1-243,0 0-1,0 1 1,-1-1 0,1 1 0,-1-1 0,1 1-1,-1 0 1,0-1 0,1 1 0,-1 1 0,0-1-1,0 0 1,0 0 0,-1 1 0,1-1 0,1 4-1,2 4-3960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2.438"/>
    </inkml:context>
    <inkml:brush xml:id="br0">
      <inkml:brushProperty name="width" value="0.035" units="cm"/>
      <inkml:brushProperty name="height" value="0.035" units="cm"/>
    </inkml:brush>
  </inkml:definitions>
  <inkml:trace contextRef="#ctx0" brushRef="#br0">623 579 7210,'0'0'9800,"-2"-12"-9372,-8-37-116,9 47-300,0 0-1,0 0 1,-1 1-1,1-1 1,0 0-1,-1 1 1,1-1-1,-1 1 1,1 0-1,-1-1 1,1 1-1,-1 0 1,0 0-1,0 0 1,0 0-1,0 0 0,0 0 1,0 1-1,0-1 1,0 1-1,0-1 1,-4 1-1,-48 0 37,39 1-57,-2-2 40,-1 2 1,0 0-1,1 2 0,0 0 1,-1 0-1,1 2 0,0 0 0,1 1 1,0 0-1,0 2 0,0 0 1,-22 15-1,0 0 54,-62 51 0,86-62-87,0 1 1,1 1-1,0 0 0,2 0 1,-1 1-1,-17 33 1,26-41-44,1 0 1,0 0 0,0 0-1,0 0 1,1 0 0,0 0-1,0 0 1,1 1 0,0 9-1,0-12-6,0-5 51,0 0-1,0 0 0,0 0-1,0 0 1,0 1 0,0-1 0,0 0 0,0 0-1,0 1 1,0-1 0,0 0 0,0 0 0,0 1 0,0-1-1,0 0 1,0 0 0,0 0 0,0 1 0,0-1-1,1 0 1,-1 0 0,0 0 0,0 1 0,0-1 0,0 0-1,0 0 1,1 0 0,-1 1 0,0-1 0,0 0-1,0 0 1,1 0 0,-1 0 0,0 0 0,0 0 0,0 0-1,1 1 1,-1-1 0,0 0 0,0 0 0,1 0 0,-1 0-1,0 0 1,16 2 88,-1-1 0,0-1 0,0 0 1,0-1-1,1 0 0,-1-1 0,0-1 0,0-1 0,-1 0 0,1 0 0,23-12 0,5-6-47,0-2-1,54-41 0,-65 42-39,-2-1-1,-1-2 0,0-1 1,-2-1-1,-2-2 0,25-35 1,-37 46 20,0 0 1,-2-1-1,0-1 0,-2 0 1,0 0-1,-1-1 0,-1 0 1,-1 0-1,-1 0 0,-1-1 1,1-37-1,-5-163 702,0 223-703,1 0 0,-1 0 1,0-1-1,1 1 1,-1 0-1,0 0 0,0 0 1,1 0-1,-1 0 1,0 0-1,1 0 0,-1 0 1,0 0-1,1 0 1,-1 0-1,0 0 0,1 0 1,-1 0-1,0 0 1,1 0-1,-1 0 0,0 0 1,1 1-1,-1-1 1,0 0-1,1 0 0,-1 0 1,0 1-1,0-1 1,1 0-1,-1 0 0,0 1 1,0 230 154,3-206-157,0 0-1,1 0 1,2-1-1,0 0 1,2 0-1,1-1 1,0 1-1,14 22 1,0 3 13,0 3-41,3-2 0,3-1-1,57 76 1,-82-119-10,1-1 1,0 0-1,0-1 1,1 1 0,-1-1-1,1 0 1,0 0-1,0-1 1,0 0-1,0 0 1,1 0-1,0-1 1,-1 0-1,12 2 1,5-1-273,0-1 1,0-1-1,23-1 1,-11-1-164,62 1-2244,5 0-3043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40.355"/>
    </inkml:context>
    <inkml:brush xml:id="br0">
      <inkml:brushProperty name="width" value="0.035" units="cm"/>
      <inkml:brushProperty name="height" value="0.035" units="cm"/>
    </inkml:brush>
  </inkml:definitions>
  <inkml:trace contextRef="#ctx0" brushRef="#br0">1 246 8034,'0'0'8882,"22"6"-8058,72 19-276,-88-24-492,0 0 0,0 0 0,0-1 0,0 0-1,0 0 1,0 0 0,0 0 0,0-1 0,-1 0 0,1 0 0,0-1 0,0 0 0,-1 0 0,10-5 0,-4 1 118,0-1 0,-1-1 0,0 0-1,14-15 1,-20 20-87,11-14 146,-1-1 0,-1 0 0,-1-1 1,0 0-1,12-28 0,-20 38-137,-2 4 118,0 0-1,0 0 1,0 0 0,-1 0-1,0-1 1,0 1-1,-1 0 1,1-1 0,-1-8-1,0 13-109,-4 3-260,-12 10 148,-1 1 0,2 0 0,0 1-1,1 1 1,0 0 0,1 1 0,1 1-1,0 0 1,-15 30 0,24-39 1,0 1 1,0 0-1,1 0 1,0 0-1,1 0 0,-1 0 1,2 0-1,0 1 1,1 16-1,-1-23 9,1 1 1,0-1-1,-1 0 0,1 1 0,0-1 0,0 0 0,1 0 0,-1 1 0,1-1 0,-1 0 1,1-1-1,0 1 0,0 0 0,3 3 0,1-1 4,-1 0-1,1 0 1,0-1-1,0 1 1,1-1-1,7 3 1,4 1 20,1 0 1,0-2-1,1 0 1,20 3-1,-8-4-7,1-1-1,-1-2 1,1-2 0,54-5-1,-77 4 20,-1-1-1,1 1 1,-1-2-1,0 1 1,0-1-1,0-1 0,0 0 1,0 0-1,-1 0 1,0-1-1,0-1 1,0 1-1,0-1 0,-1-1 1,10-10-1,-16 16-65,0 0-1,-1 1 0,1-1 0,0 0 1,0 0-1,-1 0 0,1 0 1,-1-1-1,1 1 0,-1 0 1,1 0-1,-1 0 0,0 0 0,1 0 1,-1-1-1,0 1 0,0 0 1,0 0-1,0 0 0,0-1 1,0 1-1,0 0 0,-1 0 1,1 0-1,0 0 0,-1-1 0,1 1 1,-1 0-1,1 0 0,-1 0 1,1 0-1,-1 0 0,0 0 1,1 0-1,-1 0 0,0 0 1,0 0-1,0 1 0,0-1 0,0 0 1,0 0-1,0 1 0,0-1 1,0 1-1,-1-1 0,-7-3-827,0 1 0,0 0 0,0 1-1,-18-3 1,11 3-1300,-29-8-4142</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49.875"/>
    </inkml:context>
    <inkml:brush xml:id="br0">
      <inkml:brushProperty name="width" value="0.035" units="cm"/>
      <inkml:brushProperty name="height" value="0.035" units="cm"/>
    </inkml:brush>
  </inkml:definitions>
  <inkml:trace contextRef="#ctx0" brushRef="#br0">71 98 20335,'-71'-92'0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48.408"/>
    </inkml:context>
    <inkml:brush xml:id="br0">
      <inkml:brushProperty name="width" value="0.035" units="cm"/>
      <inkml:brushProperty name="height" value="0.035" units="cm"/>
    </inkml:brush>
  </inkml:definitions>
  <inkml:trace contextRef="#ctx0" brushRef="#br0">0 1 928</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48.516"/>
    </inkml:context>
    <inkml:brush xml:id="br0">
      <inkml:brushProperty name="width" value="0.035" units="cm"/>
      <inkml:brushProperty name="height" value="0.035" units="cm"/>
    </inkml:brush>
  </inkml:definitions>
  <inkml:trace contextRef="#ctx0" brushRef="#br0">0 1 4081,'17'0'544,"4"0"-352,3 0-56,0 0-136,-4 0-264,-6 0-1744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0:54.880"/>
    </inkml:context>
    <inkml:brush xml:id="br0">
      <inkml:brushProperty name="width" value="0.035" units="cm"/>
      <inkml:brushProperty name="height" value="0.035" units="cm"/>
    </inkml:brush>
  </inkml:definitions>
  <inkml:trace contextRef="#ctx0" brushRef="#br0">77 1115 2897,'0'0'3847,"-11"15"-3211,-36 49-21,45-62-467,0 1 1,0 0-1,1 0 1,-1 0-1,0 0 1,1 0-1,0 0 1,0 1-1,0-1 0,0 0 1,0 1-1,1-1 1,-1 1-1,1-1 1,0 0-1,0 6 1,1 0 582,2 7 6237,6-20-3633,7-25-1875,10-52-1050,-4-1-1,-4-1 1,-3 0-1,-3-2 1,0-107 0,-13 135-368,0 7 68,2 1 1,2 0-1,11-62 1,-8 80 131,1-49-1,1-3 129,-8 49-282,0 34-117,-3 26-472,-33 109 639,5 1 0,7 2 0,-7 142 0,30-143 1453,10-311-1376,0 34-244,-6-272-5,-14 289 51,10 112-43,-3 9-208,-4 21 13,-8 80 220,-5 145 1,17 106 82,4-248-59,7 288 233,-7-389-166,2-2 216,-1 1-286,-1 0 0,0 0 0,0 0 0,1 0 0,-1 0 0,0 0 0,1 0 0,-1 0 0,0 0-1,1 0 1,-1 0 0,0 0 0,0 0 0,1 0 0,-1-1 0,0 1 0,0 0 0,1 0 0,-1 0 0,0 0 0,0-1-1,1 1 1,-1 0 0,0 0 0,0 0 0,0-1 0,1 1 0,-1 0 0,0-1 0,0 1 0,0 0 0,0 0 0,0-1-1,0 1 1,7-20 71,-2 1 1,0-1-1,2-28 0,3-11-20,14-58-235,-5 0 0,6-202 0,-25 254 48,2-28-11,-5-1-1,-19-123 1,19 195 128,0-1 1,2-25 0,1 48-9,-1 12-450,-8 325 427,8-115 38,-1-154 1,-9 382 53,11-403 19,0-47 392,0-15-120,12-262-234,0 82-222,-6-374-505,-6 562 607,1-13-1,0 14 1,-1 0 0,0-1 0,0 1 0,-1-1-1,0 1 1,-3-12 0,-2 55-403,-21 272 324,7-53 85,17-230 6,-29 457 280,32-482 321,3-24-203,21-51-319,-14 47-93,11-44-1,-9-17-142,-3 0 0,-5-172 0,-5 151 12,1 82 109,-3-98-84,2 105 98,-2 1 1,0-1-1,-1 1 1,-9-24-1,15 51-38,-1 0-1,-1 1 0,0-1 0,0 1 1,-1-1-1,-1 9 0,-1 18-65,-4 554 1361,9-628-1228,2 1 0,12-54 0,5-41-15,-13-211-3636,-8 236 2584,-8 93-5856,-1 3-632</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07.028"/>
    </inkml:context>
    <inkml:brush xml:id="br0">
      <inkml:brushProperty name="width" value="0.035" units="cm"/>
      <inkml:brushProperty name="height" value="0.035" units="cm"/>
    </inkml:brush>
  </inkml:definitions>
  <inkml:trace contextRef="#ctx0" brushRef="#br0">1 283 4817,'0'0'3689,"1"-3"-2970,5-7 244,0 1 1,0 0-1,1 1 1,0-1-1,1 1 1,0 1 0,9-8-1,-15 13-766,3-2 485,-3 2-480,0 1 0,0 0-1,-1 0 1,1-1 0,-1 1-1,1-1 1,-1 0 0,0 1-1,1-1 1,-1 0 0,0 0-1,0 1 1,0-1 0,0 0-1,0-3 1,-1 5 102,1 0-228,-1 0 1,1 0-1,0 0 0,-1 0 0,1 1 0,-1-1 0,1 0 1,0 1-1,-1-1 0,1 0 0,-1 1 0,1-1 1,-1 1-1,1-1 0,-1 1 0,0-1 0,1 1 0,-1-1 1,1 1-1,-1-1 0,0 1 0,0-1 0,1 1 1,-1 0-1,0 0 0,7 27 461,-5 35-582,-2-55 282,0 114 452,-24 191 0,14-241-274,-1 122 1,11 66-206,0-259 209,2-1-423,0 1 0,-1 0-1,1 0 1,0 0 0,-1 1 0,1-1-1,-1 0 1,1 1 0,-1-1 0,2 3 0,9 8 13,-1-8-2,-1 0 1,1 0-1,0-1 0,0 0 1,15 2-1,37 10 35,-37-5-37,-15-5 1,1-1 1,0 0 0,0 0-1,0-1 1,24 2-1,262-2 126,-154-5-28,-126 3-97,1 1 0,28 6 0,13 2 20,210-1 302,26 1-95,-269-5-209,0 1 0,48 17 0,-48-13-1,0-2 1,43 8-1,12-9 85,97-5 0,-106-2-92,-44 1 43,44 8-1,13 2 37,118 1 22,148 4 93,-314-17-203,0 3 0,-1 0-1,1 3 1,47 11 0,-58-11-4,0-1 0,-1-1 1,1-2-1,50-3 0,-12 1 18,69 2 19,148-3-45,-216-4 9,72-17 1,-4 0-23,152-13 32,-242 29-12,-2-1 0,71-23-1,-104 29-4,-1 0-1,1 1 1,0 0-1,16 0 1,14-1-3,124-18 38,-104 5 1,-44 12-35,-1-1 1,1-1 0,-1 0-1,26-14 1,-21 6-2,0 0-1,26-26 1,-39 33 3,-6 6 5,3-2 2,-1 0 0,1 0 0,-1-1 0,0 1 0,0 0 0,0-1 0,0 0-1,2-4 1,-2 5-5,15-23 13,0 0-11,-1 0 0,13-28-1,-26 44-18,-1 0 0,0-1 0,0 1 0,-1-1 1,0 1-1,-1-1 0,-1-14 0,1 6-57,1 6 84,0 0 1,1 0 0,4-17 0,-3 17 0,0-1 0,-1 1-1,1-19 1,-2-31-45,1 34-1,-1-1-1,-6-44 1,1 49-3,-1 0 0,-10-31 0,-9 10 12,21 39 9,0 0 0,-1 1 0,0-1 0,0 1-1,-1 0 1,1 0 0,-1 0 0,0 1 0,0 0 0,-1 0-1,1 0 1,-10-4 0,2 2-23,0 2 0,-1-1 1,1 2-1,-29-4 0,-25-5 57,30 5 5,-1 1 0,-45 0 0,25 3-8,-90-16-1,6 1-16,-67-9 62,26 2-61,-13-6 26,123 18-27,-103-7-1,155 19 0,-58-2 9,-118-18 0,-301-41 7,234 28 12,92 10 19,61 4-19,77 12-34,-1 2 1,-66-3-1,-636 0 48,654 9-4,58 0-3155,35-1 2343,-1 0-1,1-1 1,-1 0-1,1 0 0,-1-1 1,16-6-1,-5 1-1548,24-7-3749</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0.568"/>
    </inkml:context>
    <inkml:brush xml:id="br0">
      <inkml:brushProperty name="width" value="0.035" units="cm"/>
      <inkml:brushProperty name="height" value="0.035" units="cm"/>
    </inkml:brush>
  </inkml:definitions>
  <inkml:trace contextRef="#ctx0" brushRef="#br0">1 0 16107,'0'0'5722,"10"0"-3794,-6 0-1680,-1 0-1840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0.742"/>
    </inkml:context>
    <inkml:brush xml:id="br0">
      <inkml:brushProperty name="width" value="0.035" units="cm"/>
      <inkml:brushProperty name="height" value="0.035" units="cm"/>
    </inkml:brush>
  </inkml:definitions>
  <inkml:trace contextRef="#ctx0" brushRef="#br0">69 0 15915,'0'0'793,"-11"0"-449,-6 0-16,0 0 72,7 3-288,0 0-112,6-3-416</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1.273"/>
    </inkml:context>
    <inkml:brush xml:id="br0">
      <inkml:brushProperty name="width" value="0.035" units="cm"/>
      <inkml:brushProperty name="height" value="0.035" units="cm"/>
    </inkml:brush>
  </inkml:definitions>
  <inkml:trace contextRef="#ctx0" brushRef="#br0">45 25 15331,'0'0'3657,"-17"0"-4017,10-3-1376,-3-9-2297,0 3-3297</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2.207"/>
    </inkml:context>
    <inkml:brush xml:id="br0">
      <inkml:brushProperty name="width" value="0.035" units="cm"/>
      <inkml:brushProperty name="height" value="0.035" units="cm"/>
    </inkml:brush>
  </inkml:definitions>
  <inkml:trace contextRef="#ctx0" brushRef="#br0">48 40 18764,'0'0'2833,"-48"0"-3113,55-12-4057,10-4-1649,-7 4-4608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2.950"/>
    </inkml:context>
    <inkml:brush xml:id="br0">
      <inkml:brushProperty name="width" value="0.035" units="cm"/>
      <inkml:brushProperty name="height" value="0.035" units="cm"/>
    </inkml:brush>
  </inkml:definitions>
  <inkml:trace contextRef="#ctx0" brushRef="#br0">633 311 6185,'0'0'8502,"5"-30"-8002,16-98-46,-18 94-272,-10 20-27,-9 7-67,-1 0-1,-1 0 1,1 2-1,-1 0 1,0 1-1,0 1 1,-27-1-1,-30-1 328,-119 10 0,182-4-419,0 0 1,1 1-1,-1 0 1,1 1-1,0 1 1,0 0-1,0 0 0,0 1 1,1 1-1,-1-1 1,-17 15-1,22-15-23,0 0-1,1 1 0,-1 0 1,1 0-1,1 0 1,-1 0-1,1 1 1,0 0-1,0-1 0,1 2 1,0-1-1,0 0 1,1 1-1,0-1 0,0 1 1,1-1-1,0 1 1,0 13-1,1-16 16,0 1 18,-1 0 0,2 0 0,-1 0 0,1 0 0,0 0-1,0 0 1,2 8 0,-1-12 7,-1-1 1,0 1-1,0 0 0,1 0 0,-1-1 0,1 1 0,0-1 0,-1 1 1,1-1-1,0 0 0,0 1 0,0-1 0,0 0 0,0 0 0,0-1 0,0 1 1,0 0-1,0-1 0,0 1 0,1-1 0,-1 0 0,4 1 0,21 1 325,1 0 0,30-3 1,-4 0 99,-25-1-391,0-1 1,0-1-1,-1-1 0,0-1 1,0-2-1,0-1 1,-1-1-1,-1-1 1,1-2-1,-2 0 1,48-34-1,-68 42-216,0 1 0,0-1 1,0 0-1,-1 0 0,0-1 0,0 1 0,0-1 0,0 0 1,-1 0-1,0 0 0,0-1 0,-1 1 0,0-1 0,0 1 1,-1-1-1,1 0 0,-1 1 0,-1-1 0,1 0 0,-1 0 1,-1 0-1,1 0 0,-1 0 0,-2-9 0,2 14 10,0-1 0,-1 1-1,1-1 1,-1 1 0,1 0 0,-1-1-1,0 1 1,0 0 0,0 0-1,0 0 1,0 0 0,0 1 0,-1-1-1,1 1 1,0-1 0,-1 1 0,1 0-1,-1 0 1,0 0 0,1 0-1,-1 0 1,0 1 0,-3-1 0,-1-1-333,-44-11-3368</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2.856"/>
    </inkml:context>
    <inkml:brush xml:id="br0">
      <inkml:brushProperty name="width" value="0.035" units="cm"/>
      <inkml:brushProperty name="height" value="0.035" units="cm"/>
    </inkml:brush>
  </inkml:definitions>
  <inkml:trace contextRef="#ctx0" brushRef="#br0">62 10 13731,'0'0'1160,"-62"0"-1208,72-9-9818</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3.339"/>
    </inkml:context>
    <inkml:brush xml:id="br0">
      <inkml:brushProperty name="width" value="0.035" units="cm"/>
      <inkml:brushProperty name="height" value="0.035" units="cm"/>
    </inkml:brush>
  </inkml:definitions>
  <inkml:trace contextRef="#ctx0" brushRef="#br0">0 34 20572,'0'0'1273,"0"-9"-1785,0 3-3553,14 0-856,-7-7-953</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19.078"/>
    </inkml:context>
    <inkml:brush xml:id="br0">
      <inkml:brushProperty name="width" value="0.035" units="cm"/>
      <inkml:brushProperty name="height" value="0.035" units="cm"/>
    </inkml:brush>
  </inkml:definitions>
  <inkml:trace contextRef="#ctx0" brushRef="#br0">10 40 2705,'0'0'2296,"-3"3"-1957,3-3-153,-1 0-1,1 0 1,0 1 0,-1-1 0,1 0 0,-1 1 0,1-1-1,0 0 1,-1 1 0,1-1 0,0 0 0,-1 1-1,1-1 1,0 0 0,0 1 0,-1-1 0,1 1 0,0-1-1,0 1 1,0-1 0,-1 1 0,1-1 0,0 0 0,0 1-1,0-1 1,0 1 0,0-1 0,0 1 0,0-1-1,0 1 1,0-1 0,1 2 0,21-1 6100,-12-1-7580,510-6 7255,-428 2-5251,129-23 0,-101 9-302,-78 15-217,76 4 0,-42 1-54,251-2 472,-305 1-585,1 1-1,25 6 0,20 2 26,493 4 1165,-402-15-1130,94-8 126,201-4 443,36 13-157,-489 0-511,-6 0-3916,-52 0-6090,23 0-624</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0.811"/>
    </inkml:context>
    <inkml:brush xml:id="br0">
      <inkml:brushProperty name="width" value="0.035" units="cm"/>
      <inkml:brushProperty name="height" value="0.035" units="cm"/>
    </inkml:brush>
  </inkml:definitions>
  <inkml:trace contextRef="#ctx0" brushRef="#br0">1 1 6033,'0'0'488</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2.597"/>
    </inkml:context>
    <inkml:brush xml:id="br0">
      <inkml:brushProperty name="width" value="0.035" units="cm"/>
      <inkml:brushProperty name="height" value="0.035" units="cm"/>
    </inkml:brush>
  </inkml:definitions>
  <inkml:trace contextRef="#ctx0" brushRef="#br0">0 1966 9282,'0'0'6852,"9"-22"-5749,28-68-205,-33 81-668,-1 0 0,0 0 0,0 0 0,-1 0 0,-1-1 0,0 1 0,0 0 0,0-15 0,-1-2 407,4-238 2135,6-103-1533,64-232-753,-58 482-357,0-230 0,-16 347-35,0-33 17,0 30-137,0 2-26,-2 10-1327,1-1 522,-1 1 0,-1-1 0,0 1 0,-6 12-1,5-10-800,-5 11-3088,4-5-923</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3.670"/>
    </inkml:context>
    <inkml:brush xml:id="br0">
      <inkml:brushProperty name="width" value="0.035" units="cm"/>
      <inkml:brushProperty name="height" value="0.035" units="cm"/>
    </inkml:brush>
  </inkml:definitions>
  <inkml:trace contextRef="#ctx0" brushRef="#br0">1 158 7786,'0'0'8125,"4"-18"-6915,25-69 284,-7 41 3227,-22 46-4643,1-1 1,-1 0-1,1 1 1,0-1-1,-1 1 0,1-1 1,0 1-1,-1 0 1,1-1-1,0 1 1,0 0-1,-1-1 1,1 1-1,0 0 1,0 0-1,0 0 1,-1 0-1,1 0 1,0 0-1,0 0 0,0 0 1,-1 0-1,1 0 1,0 0-1,0 0 1,-1 0-1,1 1 1,0-1-1,0 0 1,-1 1-1,1-1 1,0 0-1,-1 1 1,1-1-1,0 1 0,0 0 1,6 11-74,-1 0 1,0 1-1,0-1 0,-2 1 1,1 1-1,3 20 0,-3-12 38,8 35 104,-2 0 0,5 87 0,-11 118 94,-5-217-207,0-44-31,-1 0-4,1 0-1,0 0 1,0 0 0,0 0-1,0 0 1,0 0 0,0 0-1,0 0 1,0 0 0,1 0-1,-1 0 1,0 0 0,0 0-1,1-1 1,-1 1 0,1 0-1,-1 0 1,1 0-1,-1 0 1,1-1 0,-1 1-1,2 1 1,-1-2-152,12-82-6062,1 37 1447,3-3-1909</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4.989"/>
    </inkml:context>
    <inkml:brush xml:id="br0">
      <inkml:brushProperty name="width" value="0.035" units="cm"/>
      <inkml:brushProperty name="height" value="0.035" units="cm"/>
    </inkml:brush>
  </inkml:definitions>
  <inkml:trace contextRef="#ctx0" brushRef="#br0">17 274 10002,'0'0'5961,"-2"-14"-5222,-9-49 57,7 5 5467,5 58-6273,0 0-1,0 1 1,0-1-1,-1 0 1,1 0-1,0 1 1,-1-1-1,1 0 1,0 1-1,-1-1 1,1 1-1,0-1 1,-1 1 0,1-1-1,-1 1 1,1 0-1,-1-1 1,1 1-1,0 1 1,4 14 90,-1 0 1,-1 1 0,0 0 0,-1-1 0,-1 1-1,0 0 1,-1 0 0,-3 19 0,1 19 192,2 131 547,5-159-788,-2-18 237,-1-15 881,-4-124-1007,0 22-455,20-188 1,-18 292 295,0 0 0,1-1 0,0 1 0,0 1 1,0-1-1,0 0 0,1 0 0,0 0 0,-1 1 0,4-5 0,-4 7 4,0 1-1,0-1 0,0 0 0,1 0 0,-1 1 0,0-1 1,1 1-1,-1-1 0,1 1 0,-1-1 0,0 1 0,1 0 0,-1 0 1,1 0-1,-1 0 0,1 0 0,-1 0 0,1 0 0,-1 0 1,1 0-1,-1 1 0,1-1 0,-1 1 0,0-1 0,1 1 1,-1-1-1,0 1 0,0 0 0,1 0 0,-1 0 0,1 1 1,17 9 11,-1 1 0,0 1 0,-1 1 1,-1 1-1,22 24 0,66 91 13,16 55 46,22 28 21,-138-205-74,-3-7-2,-1 1 1,1-1 0,-1 0 0,1 0-1,0 0 1,-1 0 0,1 0 0,0 0 0,0 0-1,0 0 1,0 0 0,0 0 0,0 0-1,0 0 1,2 0 0,-3-66 828,2 27-819,-2 0-1,-1 0 1,-2 0-1,-13-57 1,-18-14-64,19 68-22,2-1-1,-9-58 0,18 128-9745,4-23 9075,0 0 0,0 0 0,1 0 0,0 0 1,-1-1-1,1 1 0,1 0 0,-1 0 0,4 7 1,11 5-4205</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5.499"/>
    </inkml:context>
    <inkml:brush xml:id="br0">
      <inkml:brushProperty name="width" value="0.035" units="cm"/>
      <inkml:brushProperty name="height" value="0.035" units="cm"/>
    </inkml:brush>
  </inkml:definitions>
  <inkml:trace contextRef="#ctx0" brushRef="#br0">1 25 11130,'0'0'6494,"14"-4"-6129,18-3 82,1 2 0,67-4-1,419 18 3399,-459-10-3408,-6 2-2208,-62 2 98,-37 5-439,-98 12-6070,80-14 2382</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5.851"/>
    </inkml:context>
    <inkml:brush xml:id="br0">
      <inkml:brushProperty name="width" value="0.035" units="cm"/>
      <inkml:brushProperty name="height" value="0.035" units="cm"/>
    </inkml:brush>
  </inkml:definitions>
  <inkml:trace contextRef="#ctx0" brushRef="#br0">0 1 8330,'0'0'9211,"9"1"-4614,4 5-3825,35 79 52,45 107 0,-62-123-525,65 159-89,-95-227-262,-1 0 0,0 0 0,0-1 0,0 1 0,1 0 0,-1 0 0,0-1 0,1 1 0,-1 0-1,1 0 1,-1-1 0,1 1 0,-1-1 0,1 1 0,-1 0 0,1-1 0,0 1 0,-1-1 0,1 1 0,0-1 0,-1 0 0,1 1 0,0-1 0,0 0 0,-1 1 0,1-1 0,0 0 0,0 0 0,1 1 0,0-2-119,-1 0 0,0 0 0,1 0 0,-1 0 0,0 0 0,0 0 0,0 0-1,0-1 1,0 1 0,0 0 0,0-1 0,0 1 0,0-1 0,-1 1 0,1-1 0,0-1 0,35-88-5921,-19 43 1012</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6.540"/>
    </inkml:context>
    <inkml:brush xml:id="br0">
      <inkml:brushProperty name="width" value="0.035" units="cm"/>
      <inkml:brushProperty name="height" value="0.035" units="cm"/>
    </inkml:brush>
  </inkml:definitions>
  <inkml:trace contextRef="#ctx0" brushRef="#br0">1 95 11586,'0'0'7074,"1"-5"-6309,3-13-401,-4 18-350,0 0-1,0-1 1,0 1-1,0 0 1,0-1-1,0 1 1,0 0-1,0-1 0,0 1 1,0 0-1,0-1 1,1 1-1,-1 0 1,0-1-1,0 1 1,0 0-1,0-1 1,1 1-1,-1 0 1,0 0-1,0-1 1,1 1-1,-1 0 1,0 0-1,0-1 1,1 1-1,-1 0 1,0 0-1,1 0 1,-1 0-1,0-1 1,1 1-1,-1 0 0,0 0 1,1 0-1,-1 0 1,0 0-1,1 0 1,-1 0-1,0 0 1,1 0-1,-1 0 1,0 0-1,1 0 1,-1 0-1,0 0 1,1 0-1,-1 1 1,0-1-1,1 0 1,-1 0-1,0 0 1,0 0-1,1 1 1,-1-1-1,0 0 1,1 0-1,-1 1 0,0-1 1,0 0-1,0 0 1,1 1-1,-1-1 1,0 0-1,0 1 1,0-1-1,1 1 1,5 15 168,1 1 1,-2 0-1,0 0 1,-1 0-1,-1 1 1,1 28-1,-1-27-63,10 291 563,-13-310-665,1 0 0,-1 0 0,0 0 0,1 0 0,-1 0 0,0 0 0,1 0 0,-1 1 0,0-1 0,1 0 1,-1 0-1,0-1 0,1 1 0,-1 0 0,0 0 0,1 0 0,-1 0 0,0 0 0,1 0 0,-1 0 1,0 0-1,1-1 0,-1 1 0,0 0 0,0 0 0,1 0 0,-1-1 0,0 1 0,0 0 0,1 0 0,-1-1 1,0 1-1,5-23 10,-1 0 0,-1 0 0,0-46 1,-1 17-35,2-64-132,-3 57 13,8-63-1,-9 120 120,1-1 0,-1 1-1,1-1 1,-1 1 0,1-1-1,0 1 1,0-1 0,0 1 0,0 0-1,0 0 1,1-1 0,-1 1-1,1 0 1,0 0 0,-1 0 0,1 1-1,0-1 1,0 0 0,0 1-1,0-1 1,0 1 0,0 0 0,1-1-1,-1 1 1,0 0 0,1 0-1,3 0 1,1 0 1,0 0-1,0 0 1,1 1-1,-1 0 1,0 1-1,1-1 1,-1 1-1,13 4 1,22 6 155,1-2 0,85 7 1,47-13-1181,-219-1-2505,0 2 1,-84 21-1,69-13 984,-7 3-525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3.045"/>
    </inkml:context>
    <inkml:brush xml:id="br0">
      <inkml:brushProperty name="width" value="0.035" units="cm"/>
      <inkml:brushProperty name="height" value="0.035" units="cm"/>
    </inkml:brush>
  </inkml:definitions>
  <inkml:trace contextRef="#ctx0" brushRef="#br0">1 0 5433</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6.772"/>
    </inkml:context>
    <inkml:brush xml:id="br0">
      <inkml:brushProperty name="width" value="0.035" units="cm"/>
      <inkml:brushProperty name="height" value="0.035" units="cm"/>
    </inkml:brush>
  </inkml:definitions>
  <inkml:trace contextRef="#ctx0" brushRef="#br0">1 0 6961,'0'0'7918,"9"4"-6171,14 3-958,-1-1 0,1-1-1,0-1 1,39 1 0,105-4 872,-86-2-1292,-31-2-279,-50 3-327,-6 0-2178,-67 1-4456,30 7 2706</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6.989"/>
    </inkml:context>
    <inkml:brush xml:id="br0">
      <inkml:brushProperty name="width" value="0.035" units="cm"/>
      <inkml:brushProperty name="height" value="0.035" units="cm"/>
    </inkml:brush>
  </inkml:definitions>
  <inkml:trace contextRef="#ctx0" brushRef="#br0">1 47 7474,'0'0'10947,"21"18"-9466,75 56-417,-91-70-984,1-1 0,0 0 1,-1-1-1,1 1 0,0-1 0,1 0 0,-1-1 1,0 1-1,0-1 0,1-1 0,-1 1 1,1-1-1,-1 0 0,11-2 0,7 1 136,-13 1-198,28 1 199,0-3 0,43-6 0,-71 6-318,0 0 0,0-1 0,-1 0 0,1-1 0,-1 0 0,1-1 0,-1 0 0,0 0 0,-1-1 0,0-1 0,0 1 0,9-10 0,-12 9-1078,0 0 0,0 0 0,7-15 0,2-2-3821,-4 9 169</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7.361"/>
    </inkml:context>
    <inkml:brush xml:id="br0">
      <inkml:brushProperty name="width" value="0.035" units="cm"/>
      <inkml:brushProperty name="height" value="0.035" units="cm"/>
    </inkml:brush>
  </inkml:definitions>
  <inkml:trace contextRef="#ctx0" brushRef="#br0">1 85 10802,'0'0'7874,"2"-14"-6942,7-41-238,-9 54-668,0 0 0,0 1 1,0-1-1,0 0 0,0 1 0,0-1 1,0 1-1,0-1 0,0 0 1,0 1-1,0-1 0,0 1 0,1-1 1,-1 0-1,0 1 0,0-1 1,1 1-1,-1-1 0,0 1 1,1-1-1,-1 1 0,1-1 0,-1 1 1,1-1-1,0 0 0,2 7-47,56 297 2058,-20-86-1368,-27-162-598,39 101 0,-51-154-117,0-1 0,1 1 0,-1-1 0,1 0 0,0 1 0,-1-1 0,1 0 0,0 1 0,0-1 0,0 0 1,0 0-1,0 0 0,0 0 0,0 0 0,0 0 0,0 0 0,1 0 0,-1 0 0,0-1 0,3 2 0,-4-2-17,1 0 0,-1 0-1,0-1 1,1 1-1,-1 0 1,1 0 0,-1 0-1,1 0 1,-1 0 0,1-1-1,-1 1 1,0 0 0,1 0-1,-1-1 1,0 1 0,1 0-1,-1-1 1,0 1-1,1 0 1,-1-1 0,0 1-1,1-1 1,-1 1 0,0-1-1,6-23-1497,1-103-6053,-6 62 2992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8.011"/>
    </inkml:context>
    <inkml:brush xml:id="br0">
      <inkml:brushProperty name="width" value="0.035" units="cm"/>
      <inkml:brushProperty name="height" value="0.035" units="cm"/>
    </inkml:brush>
  </inkml:definitions>
  <inkml:trace contextRef="#ctx0" brushRef="#br0">77 213 9266,'0'0'8015,"5"-18"-7440,19-55-292,-22 67-232,1 1 1,0-1 0,1 1 0,-1 0 0,1 0-1,0 0 1,0 1 0,0-1 0,1 1 0,0 0-1,0 0 1,0 1 0,0-1 0,0 1 0,9-4-1,8-5 262,-13 7-145,-1 0-1,1 1 1,0 0-1,0 0 1,1 1-1,-1 0 1,1 1-1,0 0 1,-1 1-1,1 0 1,0 0-1,11 2 1,-17-1-166,-1 1 0,0 0 1,0 0-1,0 0 0,1 0 0,-1 0 1,0 1-1,-1-1 0,1 1 1,0 0-1,0 0 0,-1 0 0,1 0 1,-1 0-1,1 0 0,-1 1 0,0-1 1,0 1-1,0 0 0,0 0 0,-1 0 1,1 0-1,-1 0 0,2 5 0,1 3 0,0 0-1,0 0 0,-1 1 0,-1-1 1,2 24-1,-3-16-8,-1 1 0,-2 22 0,1-36 8,0 1 1,-1-1-1,1 0 1,-1 0-1,0 0 1,-1 0-1,1-1 0,-1 1 1,0-1-1,-8 10 1,0-2 10,0-1 1,0-1 0,-2 0-1,1 0 1,-2-2 0,1 1 0,-1-2-1,0 0 1,-1 0 0,-25 8-1,15-8 36,-1-1 0,0-2 0,0 0 0,0-2 0,-49 0-1,74-3-37,1 0 0,-1 0 0,0 0 0,0 0 0,1-1 0,-1 1 0,0 0 0,1 0-1,-1-1 1,0 1 0,1-1 0,-1 1 0,0 0 0,1-1 0,-1 1 0,1-1 0,-1 0 0,1 1 0,-1-1-1,1 1 1,-1-1 0,1 0 0,-1 1 0,1-1 0,0 0 0,0 1 0,-1-1 0,1 0 0,0 0-1,0 1 1,0-1 0,0 0 0,0 0 0,1-28 205,0 29-210,-1-1 0,1 0 0,-1 1-1,1-1 1,-1 1 0,1-1-1,0 1 1,-1 0 0,1-1-1,-1 1 1,1 0 0,0-1 0,-1 1-1,1 0 1,0 0 0,0-1-1,-1 1 1,1 0 0,0 0-1,-1 0 1,1 0 0,0 0 0,0 0-1,25 1 73,-16-1-69,-5 0-5,1 1 0,0 0 1,-1 0-1,1 1 0,0-1 0,-1 1 1,0 0-1,1 1 0,-1-1 0,0 1 1,7 5-1,7 7-6,26 24 0,-14-12 31,6 4 120,1-2 1,60 34-1,-82-54 56,0-1 0,1-1 1,0 0-1,0-1 0,1-1 0,-1-1 1,1 0-1,0-2 0,29 2 0,-16-4-389,-32-12-3534,-5-8-1074,-4-4-2877</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29.510"/>
    </inkml:context>
    <inkml:brush xml:id="br0">
      <inkml:brushProperty name="width" value="0.035" units="cm"/>
      <inkml:brushProperty name="height" value="0.035" units="cm"/>
    </inkml:brush>
  </inkml:definitions>
  <inkml:trace contextRef="#ctx0" brushRef="#br0">1 175 10290,'0'0'6630,"8"-23"-5637,28-69-186,-25 69-133,-6 20-74,-3 20-127,-2-15-594,42 383 1816,-17-191-1206,-22-169-479,-2-10 7,1 0 0,0 1 1,1-1-1,1 0 0,9 25 1,-13-39-9,0-1 0,1 1 0,-1 0 0,1 0 1,-1-1-1,1 1 0,-1 0 0,1-1 1,0 1-1,-1 0 0,1-1 0,0 1 1,-1-1-1,1 1 0,0-1 0,0 1 1,0-1-1,-1 1 0,1-1 0,0 0 1,0 0-1,0 1 0,0-1 0,0 0 0,-1 0 1,1 0-1,0 0 0,0 0 0,0 0 1,0 0-1,0 0 0,0-1 0,0 1 1,-1 0-1,1 0 0,0-1 0,0 1 1,0 0-1,-1-1 0,1 1 0,0-1 1,0 1-1,-1-1 0,1 0 0,0 1 0,-1-1 1,1 0-1,4-3 21,-1 0 1,0 0-1,-1 0 0,1-1 1,-1 1-1,4-7 1,0-6-51,0 0 0,0-1 0,-2 0 1,0 0-1,-1 0 0,-1 0 0,1-26 1,-2-12-310,-7-65-1,2 94 321,-2 0 0,-1 0 0,-16-46 0,13 50 35,2 0 0,1-1 1,1 1-1,0-1 0,-1-34 1,6 58-43,6 2-138,6 13 177,1 0-1,-2 0 0,0 1 0,15 30 0,-9-16 46,133 198 565,-131-203-526,2 0 0,1-1 0,1-2 0,1 0 0,1-1 0,38 24 0,-54-40-1,0-1 0,1 1 0,-1-2 0,1 1 0,0-1 0,0-1 0,0 1 0,1-2 0,-1 0 0,0 0 1,1 0-1,-1-2 0,0 1 0,17-4 0,-23 3-83,1-1 1,-1 0 0,1 0-1,-1 0 1,0 0 0,0-1-1,0 0 1,0 0-1,0 0 1,-1 0 0,0-1-1,1 1 1,-1-1-1,0 0 1,0 0 0,-1 0-1,1 0 1,-1 0 0,0-1-1,2-6 1,1-2-16,0-1 1,-2 0-1,1 0 1,-2 0-1,2-24 1,-1 8-10,-2 0 0,-2 0 0,-1 0 0,-1 0 0,-1 0 0,-12-44 0,6 45 0,1 4 21,0-1-1,-8-50 0,17 20-1764,15 61-4737,6 9 3313,-12-6 1472,24 16-2696</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0.322"/>
    </inkml:context>
    <inkml:brush xml:id="br0">
      <inkml:brushProperty name="width" value="0.035" units="cm"/>
      <inkml:brushProperty name="height" value="0.035" units="cm"/>
    </inkml:brush>
  </inkml:definitions>
  <inkml:trace contextRef="#ctx0" brushRef="#br0">0 450 7906,'0'0'4649,"0"-12"-3277,10-126 3770,-7 102-3647,-4-49 0,0 58-923,1 0 0,1 0 1,7-45-1,-8 70-498,0 2-69,0 0-1,0 0 0,0-1 0,0 1 0,0 0 0,0 0 0,0-1 0,0 1 0,0 0 0,0-1 1,0 1-1,0 0 0,0 0 0,1-1 0,-1 1 0,0 0 0,0 0 0,0-1 0,0 1 0,0 0 0,1 0 1,-1 0-1,0-1 0,0 1 0,0 0 0,1 0 0,-1 0 0,0 0 0,0-1 0,1 1 0,-1 0 1,0 0-1,0 0 0,1 0 0,-1 0 0,0 0 0,0 0 0,1 0 0,-1 0 0,0 0 0,1 0 0,-1 0 1,0 13-300,1 111 317,26 204 0,-25-318-25,-2-6-10,0 0 0,1 0 1,0 1-1,0-1 0,0 0 1,0 0-1,0-1 0,1 1 1,0 0-1,3 5 0,-5-9 24,1 1-1,-1-1 1,1 0-1,-1 1 1,1-1-1,-1 0 1,1 0-1,0 1 1,-1-1-1,1 0 1,-1 0-1,1 0 1,0 0-1,-1 0 1,1 0-1,0 0 1,-1 0-1,1 0 1,-1 0-1,1 0 1,0 0-1,-1 0 1,1 0-1,-1-1 1,1 1-1,0 0 1,-1-1-1,1 1 1,-1 0-1,1-1 1,-1 1-1,1 0 1,-1-1-1,1 0 1,13-16 96,-5 1-106,-1 1 0,-1-1 1,0 0-1,-2 0 0,0-1 0,0 1 0,3-29 0,1-125-461,0 12 127,-9 157 315,0-1 0,0 0 0,0 1 1,0-1-1,1 0 0,-1 1 0,1-1 0,-1 1 1,1-1-1,0 1 0,-1-1 0,1 1 0,0-1 1,0 1-1,0 0 0,0-1 0,0 1 0,0 0 1,1 0-1,-1 0 0,2-1 0,0 1-44,0 0 0,0 0 0,1 0 0,-1 1 0,0 0 0,0 0 0,1-1 0,5 2 0,6-1 116,360 3-945,-392-1-717,1-1 0,1 2-1,-29 7 1,8-1-1059,-19 3-2036</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0.570"/>
    </inkml:context>
    <inkml:brush xml:id="br0">
      <inkml:brushProperty name="width" value="0.035" units="cm"/>
      <inkml:brushProperty name="height" value="0.035" units="cm"/>
    </inkml:brush>
  </inkml:definitions>
  <inkml:trace contextRef="#ctx0" brushRef="#br0">0 1 10242,'0'0'8877,"32"9"-7964,106 26-403,-116-30-429,0-2 1,0 0-1,0-1 0,1-1 1,23-2-1,1-1-4,-18 4-88,24-1 60,-50-1-96,0 0-1,0 0 0,0 0 1,0-1-1,0 0 0,0 1 1,0-1-1,0 0 0,-1 0 1,1 0-1,0-1 0,3-1 1,-6 2-24,1 1 0,-1 0 1,1-1-1,-1 1 0,0 0 1,1-1-1,-1 1 0,0 0 1,0-1-1,1 1 0,-1-1 0,0 1 1,0-1-1,1 1 0,-1-1 1,0 1-1,0 0 0,0-1 1,0 1-1,0-1 0,0 1 1,0-1-1,0 1 0,0-1 1,0 1-1,0-1 0,0 1 0,0-1 1,0 1-1,0-1 0,0 1 1,-1-1-1,1 1 0,0-1 1,0 1-1,-1 0 0,1-1 1,0 1-1,-1-1 0,1 1 1,0 0-1,-1-1 0,1 1 0,0 0 1,-1 0-1,1-1 0,-1 1 1,1 0-1,0 0 0,-1-1 1,1 1-1,-1 0 0,1 0 1,-1 0-1,1 0 0,-1 0 1,1 0-1,-2 0 0,-28-7-3359,29 7 3370,-38-4-4491</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0.831"/>
    </inkml:context>
    <inkml:brush xml:id="br0">
      <inkml:brushProperty name="width" value="0.035" units="cm"/>
      <inkml:brushProperty name="height" value="0.035" units="cm"/>
    </inkml:brush>
  </inkml:definitions>
  <inkml:trace contextRef="#ctx0" brushRef="#br0">2 1 10594,'0'0'8046,"0"12"-6948,-1-5-904,1-4-102,0 1 0,0-1 0,0 0 0,0 1-1,1-1 1,-1 0 0,1 0 0,1 6 0,-1-8-33,0 0 0,0 1 0,0-1 0,0 0 0,0 0 0,0 1 0,0-1 0,1 0 0,-1 0 0,0 0 0,1 0 0,-1 0 0,1-1 0,-1 1 1,1 0-1,-1-1 0,1 1 0,-1-1 0,1 1 0,-1-1 0,1 0 0,0 0 0,-1 0 0,1 0 0,1 0 0,428 0 2892,-322-12-3773,-112 7-1696,-29-22-3638,29 25 5402,-21-16-6103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1.747"/>
    </inkml:context>
    <inkml:brush xml:id="br0">
      <inkml:brushProperty name="width" value="0.035" units="cm"/>
      <inkml:brushProperty name="height" value="0.035" units="cm"/>
    </inkml:brush>
  </inkml:definitions>
  <inkml:trace contextRef="#ctx0" brushRef="#br0">0 4 11682,'0'0'8104,"24"-1"-7279,162-1 121,122 3 653,-84 1-3224,-351-2-3823,59 0-697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2.136"/>
    </inkml:context>
    <inkml:brush xml:id="br0">
      <inkml:brushProperty name="width" value="0.035" units="cm"/>
      <inkml:brushProperty name="height" value="0.035" units="cm"/>
    </inkml:brush>
  </inkml:definitions>
  <inkml:trace contextRef="#ctx0" brushRef="#br0">0 1 11138,'0'0'8980,"1"0"-8809,0 0 0,0 0 0,0 0 0,0 0 0,0 0 0,0 0 0,0 0 1,0 0-1,0 0 0,-1 1 0,1-1 0,0 0 0,0 1 0,0-1 0,0 1 1,-1-1-1,1 1 0,1 0 0,6 16 121,-1 0-1,-1 0 1,0 1 0,-2 0 0,0 0-1,2 29 1,-3-33-182,26 413 1748,-24-259-1480,-4-158-342,-2-6-20,1 1-1,0-1 0,0 1 0,1-1 1,-1 1-1,1-1 0,0 1 0,0-1 0,1 1 1,-1-1-1,1 0 0,2 4 0,-3-7-42,0-1-1,0 0 0,0 1 0,0-1 0,0 0 0,0 0 1,0 1-1,0-1 0,0 0 0,-1 0 0,1 0 1,0 0-1,0 0 0,0-1 0,0 1 0,0 0 0,0 0 1,0-1-1,0 1 0,0 0 0,0-1 0,-1 1 1,1-1-1,0 1 0,0-1 0,0 1 0,0-2 0,1-58-4822,-2 27-2149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3.277"/>
    </inkml:context>
    <inkml:brush xml:id="br0">
      <inkml:brushProperty name="width" value="0.035" units="cm"/>
      <inkml:brushProperty name="height" value="0.035" units="cm"/>
    </inkml:brush>
  </inkml:definitions>
  <inkml:trace contextRef="#ctx0" brushRef="#br0">647 322 5433,'-442'-267'2633,"345"213"2464,97 58-4985,-1 4 95,-1 1 1,-1-1-1,1 0 1,-1 1-1,0-1 1,-1-1-1,0 1 1,-1 0-1,-8 10 1,-16 35 660,21-29-531,1 0-1,0 0 1,2 0-1,1 1 1,-1 30 0,5 128 1034,2-87-738,-5-5-241,1-44-270,2-1-1,6 52 1,-5-92-109,0-1 1,1 1-1,-1-1 0,1 1 1,0-1-1,1 0 0,-1 0 1,4 6-1,-5-10-7,0 1-1,1 0 0,-1 0 1,1 0-1,-1-1 1,1 1-1,0-1 1,-1 1-1,1-1 1,0 0-1,0 0 1,0 1-1,0-1 1,0-1-1,0 1 1,0 0-1,1 0 0,-1-1 1,0 1-1,4-1 1,-3 0-84,-1-1 1,0 0-1,1 1 1,-1-1-1,0 0 0,0 0 1,0 0-1,0-1 1,0 1-1,0 0 1,0-1-1,0 1 1,0-1-1,-1 0 0,1 0 1,-1 1-1,1-1 1,-1 0-1,0 0 1,0-1-1,0 1 1,0 0-1,0 0 0,1-4 1,5-7-687,24-42-3533,0 1-1887</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4.297"/>
    </inkml:context>
    <inkml:brush xml:id="br0">
      <inkml:brushProperty name="width" value="0.035" units="cm"/>
      <inkml:brushProperty name="height" value="0.035" units="cm"/>
    </inkml:brush>
  </inkml:definitions>
  <inkml:trace contextRef="#ctx0" brushRef="#br0">1 373 5033,'0'0'7247,"35"0"-1511,-16-2-5121,0-1 0,0 0 0,-1-1 0,1-1 0,22-9-1,20-6-309,1072-282 2201,-1113 296-2428,1 2 0,-1 0 0,42-1 0,-71 5-1466,1 0 1,-1 1-1,1 0 1,-15 4-1,-3 5-2486,4-6-1340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7.707"/>
    </inkml:context>
    <inkml:brush xml:id="br0">
      <inkml:brushProperty name="width" value="0.035" units="cm"/>
      <inkml:brushProperty name="height" value="0.035" units="cm"/>
    </inkml:brush>
  </inkml:definitions>
  <inkml:trace contextRef="#ctx0" brushRef="#br0">507 96 6345,'0'0'5292,"0"-4"-4050,1-10-369,0 4 683,-1 0 0,0 0 0,-2-19 0,1 28-1531,0 0 0,0 0-1,0 0 1,0 0-1,0 0 1,0 0 0,0 0-1,0 0 1,0 0-1,-1 0 1,1 0 0,0 1-1,-1-1 1,1 0 0,0 1-1,-1 0 1,1-1-1,-1 1 1,1 0 0,-1-1-1,-2 1 1,-34-2 40,38 2-61,-17 0 29,0 1 0,1 1 0,-1 0-1,1 2 1,-1-1 0,1 2 0,0 0 0,1 1 0,0 1-1,-1 0 1,2 1 0,-19 13 0,15-8-24,1 0 0,1 1 1,0 1-1,1 1 0,1 0 0,0 1 1,1 0-1,1 1 0,1 1 1,0 0-1,2 0 0,0 1 0,1 0 1,1 0-1,1 1 0,1 0 1,0 0-1,2 1 0,0-1 0,2 1 1,0-1-1,5 43 0,-3-61 7,0 1 1,0 0-1,1-1 0,0 1 1,-1-1-1,1 1 0,0-1 0,1 0 1,-1 0-1,0 0 0,1 0 1,0 0-1,0-1 0,-1 1 0,2-1 1,-1 0-1,0 0 0,0 0 1,1 0-1,-1 0 0,1-1 0,6 2 1,4 2 149,0-1 0,0-1 0,1 0 1,24 0-1,6 0 60,-1-2 0,47-6 0,-77 4-246,0-1 0,0-1-1,0 0 1,0-1 0,-1-1 0,0 0 0,0-1-1,0 0 1,0-1 0,17-12 0,-27 16-114,0 0 0,0 1 0,0-1 0,0 0 0,-1 0 0,1-1 0,-1 1 0,0 0 0,0-1 0,0 1 0,-1-1 0,3-7 1,-2 1-859,0 1 1,-1 0-1,0 0 1,-1-14-1,0-7-4532</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8.264"/>
    </inkml:context>
    <inkml:brush xml:id="br0">
      <inkml:brushProperty name="width" value="0.035" units="cm"/>
      <inkml:brushProperty name="height" value="0.035" units="cm"/>
    </inkml:brush>
  </inkml:definitions>
  <inkml:trace contextRef="#ctx0" brushRef="#br0">336 168 7194,'0'0'5095,"6"-14"-4239,17-44-85,-22 54-594,1 0 0,-1 0 0,0 0 0,0 0 0,-1 0 0,1-1 0,-1 1-1,0 0 1,0 0 0,0 0 0,-1-7 0,0 9-97,1 0-1,-1 1 1,0-1 0,0 0-1,0 1 1,0-1 0,0 0-1,0 1 1,0-1 0,0 1-1,-1 0 1,1-1 0,0 1-1,-1 0 1,1 0 0,-1 0-1,0 0 1,-1-1 0,-5-1 52,-1 1 1,1 0-1,-1 0 1,1 1-1,-1 0 1,1 1-1,-1 0 1,-9 1 0,0-1-196,9 1 69,0 0 1,-1 0-1,1 1 1,0 0-1,0 1 1,0 0-1,0 1 1,0-1 0,1 2-1,0-1 1,0 1-1,0 0 1,0 1-1,1 0 1,0 0-1,0 1 1,1 0-1,-1 0 1,1 0-1,-9 16 1,6-8-11,1-1 1,0 2-1,1-1 0,0 1 1,2 0-1,0 0 1,0 1-1,2 0 0,0 0 1,-1 32-1,3-20-5,0-14 9,1-1 1,3 25-1,-3-38 4,0 0 0,1 0 0,-1 0-1,1 0 1,-1 0 0,1 0 0,-1 0 0,1 0 0,-1 0-1,1 0 1,0 0 0,0 0 0,-1 0 0,1-1 0,0 1-1,0 0 1,0-1 0,0 1 0,0-1 0,0 1 0,1 0 0,30 6 192,-21-7-119,0 0 1,-1-1-1,1 0 1,11-4-1,-5-1-46,-1-1 1,0-1-1,0 0 0,-1-1 0,0-1 0,0 0 0,-1-1 1,-1-1-1,0 0 0,-1-1 0,0 0 0,16-24 1,-23 28-29,-1-1-1,0 0 1,0 0 0,-1 0 0,0 0 0,-1 0 0,0-1 0,-1 1 0,0-1 0,0 1 0,-3-21 0,2 21-2,0 6-50,-1 0 0,1 0 1,-1 1-1,0-1 0,-1 0 1,1 1-1,0-1 0,-1 1 1,0 0-1,0-1 0,0 1 1,0 0-1,-1 0 0,1 0 1,-6-4-1,-8-12-2185,11 2-4493,5 12 1890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8.992"/>
    </inkml:context>
    <inkml:brush xml:id="br0">
      <inkml:brushProperty name="width" value="0.035" units="cm"/>
      <inkml:brushProperty name="height" value="0.035" units="cm"/>
    </inkml:brush>
  </inkml:definitions>
  <inkml:trace contextRef="#ctx0" brushRef="#br0">0 157 8362,'0'0'6963,"15"-19"-6229,6-4-468,-8 9 72,0-2-1,-1 0 0,13-22 0,-24 36-108,1 0-1,-1 0 0,0 0 1,0 0-1,0 0 0,0 0 0,-1-1 1,1 1-1,0 0 0,-1-1 0,1-3 1,-1 5 27,0 4-304,-11 368 599,8-299 900,3-75-858,1-19-508,1 0 0,1 1 0,1-1 0,1 1 0,0 0 0,2 0 0,0 0 0,12-21 0,-11 25-98,1 1 0,1-1 0,1 1 0,0 1 0,1 0 0,0 1 1,1 0-1,1 1 0,26-20 0,-39 32 4,0 0-1,0 0 1,0 0 0,0 0-1,0 1 1,0-1 0,0 0-1,1 1 1,-1-1 0,0 1-1,0-1 1,0 1 0,1 0-1,-1 0 1,0-1 0,0 1-1,1 0 1,-1 0-1,0 0 1,0 0 0,1 0-1,-1 1 1,0-1 0,0 0-1,0 0 1,1 1 0,-1-1-1,0 1 1,0-1 0,0 1-1,0 0 1,0-1 0,0 1-1,0 0 1,0 0 0,0 0-1,0-1 1,0 1 0,0 0-1,0 0 1,-1 0-1,1 1 1,0 1 0,3 5 8,-1 0 0,-1 0 1,1 0-1,-1 0 0,1 12 1,-2-9-8,9 49-22,-4 1 0,-1 77 0,-5-137 158,0 0-131,0-1 0,0 0 1,0 0-1,1 0 1,-1 0-1,0 0 0,0 0 1,0 0-1,0 0 0,1 0 1,-1 0-1,0 0 1,0 1-1,0-1 0,0 0 1,1 0-1,-1 0 0,0 0 1,0 0-1,0-1 0,1 1 1,-1 0-1,0 0 1,0 0-1,0 0 0,0 0 1,1 0-1,-1 0 0,0 0 1,0 0-1,0 0 1,0 0-1,0-1 0,1 1 1,-1 0-1,0 0 0,0 0 1,0 0-1,0 0 1,0 0-1,0-1 0,0 1 1,0 0-1,0 0 0,1 0 1,-1 0-1,0-1 0,0 1 1,0 0-1,0 0 1,0-1-1,3-11-387,-2 11 273,29-102-6393,-20 66 1550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39.744"/>
    </inkml:context>
    <inkml:brush xml:id="br0">
      <inkml:brushProperty name="width" value="0.035" units="cm"/>
      <inkml:brushProperty name="height" value="0.035" units="cm"/>
    </inkml:brush>
  </inkml:definitions>
  <inkml:trace contextRef="#ctx0" brushRef="#br0">0 19 6081,'3'2'8869,"4"2"-6455,-6-4-2289,0 1 1,0-1-1,0 0 1,0 0-1,0 0 1,0 0-1,-1 0 1,1 0-1,0 0 1,0 0-1,0 0 1,0-1-1,0 1 1,0 0-1,0-1 1,0 1-1,-1 0 1,1-1-1,0 1 1,0-1-1,0 1 1,-1-1-1,1 0 1,0 1-1,-1-1 1,1 0-1,-1 1 1,1-1-1,0 0 1,0-1-1,8-11 1501,-8 13-1620,-1 0 0,0 0 0,0 0 0,1-1 0,-1 1 0,0 0 0,1 0 1,-1 0-1,0 0 0,0 0 0,1 0 0,-1 0 0,0 0 0,1 0 0,-1 0 1,0 0-1,1 0 0,-1 0 0,0 0 0,0 0 0,1 1 0,-1-1 0,0 0 1,1 0-1,-1 0 0,0 0 0,0 0 0,1 1 0,-1-1 0,0 0 0,0 0 1,0 0-1,1 1 0,-1-1 0,0 0 0,0 0 0,0 1 0,0-1 1,1 0-1,-1 1 0,0-1 0,0 0 0,0 0 0,0 1 0,0-1 0,0 0 1,0 1-1,5 17-142,-4-16 148,15 64 68,-2-13-35,-2 0 0,-3 1 0,5 89 0,-16-115-36,1-19 48,1 0 0,0 1 0,0-1 0,3 16 0,6-28 852,-6-2-845,-1 0 0,0-1-1,0 1 1,-1-1 0,1 1-1,-1-1 1,0-6 0,4-12-48,6-25-23,3 1 0,28-65 0,-34 95-8,1 2 0,0-1 0,1 1 1,0 1-1,1 0 0,1 0 0,1 1 0,0 1 0,25-20 0,-37 31 0,0 1 0,1 0 0,-1 0 0,1-1-1,-1 1 1,1 0 0,0 0 0,-1 1 0,1-1 0,0 0-1,0 0 1,0 1 0,-1-1 0,1 1 0,0 0-1,0-1 1,0 1 0,0 0 0,0 0 0,0 0 0,0 1-1,3 0 1,-3 0-2,1 1 0,-1 0 0,0 1 0,0-1 0,0 0 0,0 0 0,0 1 0,0-1 0,-1 1 0,0 0 0,1 0 0,-1-1 0,1 5 1,10 22 22,0 1 0,-3 0 0,0 1 0,4 34 0,-7 19-3545,0-84 690,-4 0 2558,2 0-473,0 0 0,0 0 0,0 0 0,0-1 0,0 0-1,0 1 1,4-3 0,13-10-6452</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0.202"/>
    </inkml:context>
    <inkml:brush xml:id="br0">
      <inkml:brushProperty name="width" value="0.035" units="cm"/>
      <inkml:brushProperty name="height" value="0.035" units="cm"/>
    </inkml:brush>
  </inkml:definitions>
  <inkml:trace contextRef="#ctx0" brushRef="#br0">1 174 12187,'0'0'6309,"24"1"-5686,80 2-196,-98-3-393,1-1 1,-1 1 0,1-1 0,-1-1 0,0 1 0,1-1 0,-1 0-1,0-1 1,0 1 0,0-1 0,-1 0 0,1-1 0,-1 1 0,0-1-1,0 0 1,0-1 0,0 1 0,-1-1 0,1 0 0,-1 0 0,-1 0-1,1-1 1,-1 1 0,0-1 0,0 0 0,0 0 0,-1 0 0,3-12-1,-3 11-61,-1 0-1,0-1 1,-1 1 0,0-10-1,0 11 24,-1 5 8,-1 0-1,1 0 1,-1 0 0,0 0 0,1 1-1,-1-1 1,0 1 0,1-1-1,-1 1 1,0 0 0,0 0 0,0 0-1,1 0 1,-1 0 0,0 0-1,-2 0 1,2 0 2,-17 0 7,14-1-19,1 1 0,-1-1 0,1 1-1,-1 0 1,0 1 0,1-1-1,-1 1 1,1 0 0,-1 0-1,1 0 1,-1 0 0,1 1-1,0 0 1,-1 0 0,1 0 0,0 0-1,1 1 1,-5 2 0,0 5 12,0-1 1,0 2-1,1-1 1,0 1 0,1 0-1,0 0 1,1 0 0,0 1-1,-5 21 1,5-14-3,2 0 0,0 1 0,2-1 0,0 1 0,2 30 0,0-47 24,0 1-1,0-1 0,0 1 0,0-1 0,1 1 0,0-1 1,-1 0-1,1 0 0,0 0 0,1 0 0,-1 0 0,0 0 0,1-1 1,0 1-1,-1-1 0,1 1 0,0-1 0,0 0 0,1 0 1,-1-1-1,6 3 0,0 0 44,0 0 0,1-1 0,-1 0-1,1 0 1,0-1 0,19 2 0,-12-3-382,-1 0 0,1-1 0,0-1 0,-1 0 1,1-1-1,-1-1 0,0-1 0,0 0 0,25-10 0,10-14-4339,-12-3-887</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0.574"/>
    </inkml:context>
    <inkml:brush xml:id="br0">
      <inkml:brushProperty name="width" value="0.035" units="cm"/>
      <inkml:brushProperty name="height" value="0.035" units="cm"/>
    </inkml:brush>
  </inkml:definitions>
  <inkml:trace contextRef="#ctx0" brushRef="#br0">201 165 9874,'0'0'6818,"10"-16"-5768,27-51-147,-35 64-724,0 0 0,0 0 0,0 0-1,0-1 1,-1 1 0,1-1 0,-1 1-1,0-1 1,0 0 0,0 1 0,-1-1 0,1 0-1,-1 1 1,0-1 0,0 0 0,-1 0-1,1 0 1,-1 1 0,-1-6 0,1 8-158,-1 0 1,1 1-1,-1-1 1,1 0-1,-1 1 1,1 0-1,-1-1 1,0 1-1,1 0 1,-1 0-1,0 0 1,1 0-1,-1 0 1,0 0-1,-2 1 1,-2-1-8,1 1-19,1 0 0,-1 0 0,1 0-1,-1 0 1,1 1 0,0-1-1,0 1 1,0 0 0,0 1 0,0-1-1,0 1 1,1 0 0,-1 0-1,1 0 1,-4 4 0,-9 10-10,-22 31 0,34-43 20,-12 18 16,0 0 1,-23 47-1,33-57-35,1 0 0,0 0 1,1 1-1,1-1 0,0 1 0,1-1 0,-1 27 0,3-37 15,0-1 0,0 1 0,1-1 0,-1 0-1,1 1 1,-1-1 0,1 0 0,0 0-1,0 0 1,0 1 0,0-1 0,0 0-1,1 0 1,-1 0 0,0 0 0,1-1 0,0 1-1,-1 0 1,1-1 0,0 1 0,0-1-1,0 1 1,0-1 0,0 0 0,0 0-1,0 0 1,4 1 0,5 2 16,0-1 0,1-1-1,0 0 1,15 1 0,-21-2-16,192 3-392,-191-4 235,0-1-1,-1 1 0,1-1 0,0 0 0,-1-1 1,0 1-1,1-1 0,-1-1 0,0 1 0,0-1 1,0 0-1,0 0 0,0-1 0,-1 0 0,9-7 0,-9 5-350,0 0 0,0 0 0,-1 0 0,0 0 0,0-1-1,0 1 1,-1-1 0,4-13 0,2-19-4389</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0.899"/>
    </inkml:context>
    <inkml:brush xml:id="br0">
      <inkml:brushProperty name="width" value="0.035" units="cm"/>
      <inkml:brushProperty name="height" value="0.035" units="cm"/>
    </inkml:brush>
  </inkml:definitions>
  <inkml:trace contextRef="#ctx0" brushRef="#br0">25 0 13451,'0'0'4766,"2"3"-4350,0 3-395,0-1 0,0 1-1,-1-1 1,1 1 0,-1 0 0,-1-1-1,1 1 1,-1 0 0,0 9-1,-9 60 374,8-67-331,-14 131 970,3 189 0,12-322-1102,0 0 0,0-1 0,0 1 0,1 0-1,0 0 1,0-1 0,0 1 0,1-1 0,-1 1 0,1-1-1,1 0 1,-1 1 0,1-1 0,4 6 0,-6-10-38,-1-1 0,0 0 0,0 1 0,0-1 0,0 0 0,1 1-1,-1-1 1,0 0 0,0 0 0,1 1 0,-1-1 0,0 0 0,0 0 0,1 1 0,-1-1 0,0 0 0,1 0 0,-1 0 0,0 0 0,1 0 0,-1 1 0,0-1 0,1 0 0,-1 0 0,0 0 0,1 0 0,-1 0 0,1 0 0,-1 0 0,0 0 0,1 0 0,-1 0 0,0 0 0,1 0 0,-1-1 0,0 1 0,1 0 0,-1 0 0,0 0 0,1 0 0,-1-1 0,0 1 0,1 0 0,-1 0-1,0-1 1,0 1 0,1 0 0,-1-1 0,6-16-5147,-3-6-3189</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1.117"/>
    </inkml:context>
    <inkml:brush xml:id="br0">
      <inkml:brushProperty name="width" value="0.035" units="cm"/>
      <inkml:brushProperty name="height" value="0.035" units="cm"/>
    </inkml:brush>
  </inkml:definitions>
  <inkml:trace contextRef="#ctx0" brushRef="#br0">0 78 14675,'0'0'5913,"226"-22"-5841,-168 16-16,-7 0-40,-10 0-16,-7 0-80,-17-1-576,-10 4-792,-7-6-1041,-4 3-2080,-9 0-5089</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1.430"/>
    </inkml:context>
    <inkml:brush xml:id="br0">
      <inkml:brushProperty name="width" value="0.035" units="cm"/>
      <inkml:brushProperty name="height" value="0.035" units="cm"/>
    </inkml:brush>
  </inkml:definitions>
  <inkml:trace contextRef="#ctx0" brushRef="#br0">1 1 12635,'0'0'6732,"6"0"-6324,19 0-209,-25 0-197,1 0 1,-1 0 0,1 0 0,-1 0-1,0 0 1,1 0 0,-1 0 0,0 1 0,1-1-1,-1 0 1,0 0 0,1 0 0,-1 1 0,0-1-1,0 0 1,1 0 0,-1 1 0,0-1-1,0 0 1,1 1 0,-1-1 0,0 0 0,0 1-1,0-1 1,0 0 0,1 1 0,-1-1-1,0 0 1,0 1 0,0-1 0,0 1 0,0-1-1,0 0 1,0 1 0,0-1 0,0 1-1,0-1 1,0 0 0,0 1 0,-1-1 0,1 1-1,0 2 40,6 309 822,-6-225-4888,0-89 3640,1 1 0,-1 0 0,1-1 0,-1 1 0,1 0 0,-1 0 0,1 0 0,0-1 0,0 1 0,0 0-1,-1 0 1,1 0 0,2-2 0,3-3-1549,11-21-4888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4.025"/>
    </inkml:context>
    <inkml:brush xml:id="br0">
      <inkml:brushProperty name="width" value="0.035" units="cm"/>
      <inkml:brushProperty name="height" value="0.035" units="cm"/>
    </inkml:brush>
  </inkml:definitions>
  <inkml:trace contextRef="#ctx0" brushRef="#br0">0 36 6545,'0'0'9137,"4"-6"-8862,11-20 42,-15 26-306,0 0 0,1-1 0,-1 1-1,0 0 1,0 0 0,0 0 0,1-1-1,-1 1 1,0 0 0,0 0 0,1 0 0,-1 0-1,0-1 1,0 1 0,1 0 0,-1 0 0,0 0-1,0 0 1,1 0 0,-1 0 0,0 0 0,1 0-1,-1 0 1,0 0 0,0 0 0,1 0 0,-1 0-1,0 0 1,1 0 0,-1 0 0,0 0 0,0 0-1,1 0 1,-1 0 0,0 1 0,0-1-1,1 0 1,-1 0 0,0 0 0,0 0 0,1 1-1,9 14 277,1 23 83,-10-36-312,6 34 328,-1 0 0,-2 0 0,0 65-1,4 48-221,-6-71 2,29-78 1225,-27-1-1344,0 0 1,-1 0-1,1 0 0,-1 0 1,1-1-1,-1 1 1,0-1-1,1 0 0,-1 0 1,0 0-1,0 0 0,0-1 1,0 1-1,-1-1 1,1 0-1,2-4 0,42-57 3,-37 48-8,43-73 17,-33 52-69,31-42 0,-43 73-72,-1-1 0,1 2 0,0-1 0,0 1 0,1 0 0,-1 1 0,1 0 0,0 0 0,0 1 1,12-2-1,10-6-235,-18 7 239,0 0 0,0 1 0,0 0 0,0 2 0,0-1 0,1 2-1,-1-1 1,24 4 0,-7 1-118,0 2-1,48 14 1,-42-9 277,1-1 0,0-2 0,0-1-1,0-3 1,1 0 0,0-3 0,44-3 0,-76 1-35,0 0-1,0 0 1,0-1 0,0 0-1,0 0 1,0 0-1,0 0 1,7-6 0,-11 7-178,0 0 0,1-1 0,-1 1 0,0-1 0,0 0 0,0 1 0,-1-1 0,1 0 0,0 0 0,-1 0 0,1 0 0,-1-1 0,0 1 0,0 0 0,1-1 0,-2 1 0,1-1 0,0 1 0,0-1 0,-1 1 0,1-4 0,-6 5-1692,-61 1-3521,33 0 749</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1.830"/>
    </inkml:context>
    <inkml:brush xml:id="br0">
      <inkml:brushProperty name="width" value="0.035" units="cm"/>
      <inkml:brushProperty name="height" value="0.035" units="cm"/>
    </inkml:brush>
  </inkml:definitions>
  <inkml:trace contextRef="#ctx0" brushRef="#br0">164 169 11618,'0'0'6481,"15"-15"-6060,48-48 50,-61 60-381,1 1 0,-1-1-1,0 1 1,0-1 0,0 0 0,-1 0 0,1 0 0,-1 0 0,1 0 0,-1 0 0,0-1 0,0 1-1,-1 0 1,1-1 0,-1 1 0,1 0 0,-1-1 0,0 1 0,0-1 0,-1 1 0,0-5 0,0-9 1019,-21 16-1001,16 2-113,-1 0 0,1 0 0,0 0 1,0 1-1,0 0 0,0 0 0,0 0 0,0 1 0,0 0 0,1 0 1,-1 1-1,1-1 0,-8 8 0,-7 7 58,-32 38 0,45-49-30,-4 6-8,0 0-1,-16 28 0,24-34-29,-1-1-1,1 1 1,1-1 0,-1 1-1,1 0 1,0 0 0,1 0-1,0 0 1,-1 11 0,2-17 16,0 0 0,0 0 0,0 0 0,0-1 1,1 1-1,-1 0 0,0 0 0,0 0 0,1-1 0,-1 1 1,1 0-1,-1 0 0,0-1 0,1 1 0,-1 0 1,1-1-1,0 1 0,-1-1 0,1 1 0,-1-1 0,1 1 1,0-1-1,0 1 0,-1-1 0,1 1 0,0-1 0,0 0 1,-1 0-1,1 1 0,1-1 0,28 3 108,-22-3-81,11 1 7,0 0 1,1-2-1,-1 0 0,28-6 0,-43 6-135,1 0 0,-1 0 0,1-1 0,-1 1 0,0-1 0,0 0 1,0 0-1,0 0 0,0-1 0,0 0 0,-1 1 0,1-1 0,-1 0 0,0-1 0,0 1 0,0 0 0,0-1 0,-1 0 0,1 0 0,-1 0 0,0 0 0,0 0 0,0 0 0,-1 0 0,1 0 0,0-6 0,0-53-4519,-2 43 2436,0-17-2480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2.401"/>
    </inkml:context>
    <inkml:brush xml:id="br0">
      <inkml:brushProperty name="width" value="0.035" units="cm"/>
      <inkml:brushProperty name="height" value="0.035" units="cm"/>
    </inkml:brush>
  </inkml:definitions>
  <inkml:trace contextRef="#ctx0" brushRef="#br0">15 1 8298,'0'0'6416,"0"16"-5355,0 140 2223,1-113-2357,1-29-703,-1 0 0,-1 0 0,-1 0 0,0 0 0,0-1 0,-2 1 0,-5 20 0,8-32-270,-4 7 1149,4-14 698,1-8-1909,1 3 131,0-1 0,0 1 1,1 0-1,1 0 0,0 1 0,0-1 0,1 1 1,0 0-1,0 0 0,13-15 0,8-7-47,40-38 0,-60 63 18,4-5-1,1 0-1,0 0 0,1 2 0,0-1 1,0 1-1,1 1 0,0 0 1,16-6-1,-27 14 13,1-1 0,0 1 0,0 0 0,-1 0 0,1 0 0,0 0 0,0 0 0,-1 0 0,1 1 0,0 0 0,-1-1 0,1 1 0,0 0 1,-1 0-1,1 0 0,-1 1 0,1-1 0,-1 1 0,0-1 0,0 1 0,1 0 0,-1 0 0,-1-1 0,1 2 0,0-1 0,0 0 0,-1 0 0,3 4 0,4 8 32,1 1 0,-2 0-1,9 24 1,-11-28-18,3 13 38,0 1-1,-2-1 1,0 1 0,3 40 0,-4 101-798,-5-146 412,-21-42-8207,1-5 2656</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2.669"/>
    </inkml:context>
    <inkml:brush xml:id="br0">
      <inkml:brushProperty name="width" value="0.035" units="cm"/>
      <inkml:brushProperty name="height" value="0.035" units="cm"/>
    </inkml:brush>
  </inkml:definitions>
  <inkml:trace contextRef="#ctx0" brushRef="#br0">1 28 19412,'0'0'7586,"102"-21"-7490,-81 14-96,-15 7-56,-2 0-432,-11 0-2657,-20 0-1360,-7 0-2000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5.409"/>
    </inkml:context>
    <inkml:brush xml:id="br0">
      <inkml:brushProperty name="width" value="0.035" units="cm"/>
      <inkml:brushProperty name="height" value="0.035" units="cm"/>
    </inkml:brush>
  </inkml:definitions>
  <inkml:trace contextRef="#ctx0" brushRef="#br0">1 0 3281,'0'0'368</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5.845"/>
    </inkml:context>
    <inkml:brush xml:id="br0">
      <inkml:brushProperty name="width" value="0.035" units="cm"/>
      <inkml:brushProperty name="height" value="0.035" units="cm"/>
    </inkml:brush>
  </inkml:definitions>
  <inkml:trace contextRef="#ctx0" brushRef="#br0">10 440 2000,'0'-5'448,"-9"-73"3005,8 72-3296,1 0 1,0 0 0,1 0 0,-1 0 0,1 0-1,1 0 1,-1 0 0,1 1 0,0-1 0,3-8-1,-1 9-26,27-46 2629,-2-1-1,-2-1 1,22-62-1,-46 107-1533,-1 9-545,0 19-419,-5 36-410,-17 77 660,3-29-179,-4 114 1,19-186-309,1-9-7,0 1 0,2 0-1,0-1 1,7 36 0,-7-54-19,0 0 0,1 1 1,0-1-1,0 0 0,0 0 0,0 0 0,1 0 1,0-1-1,0 1 0,0-1 0,1 0 1,-1 0-1,1 0 0,0 0 0,0 0 0,0-1 1,1 0-1,-1 0 0,1 0 0,0 0 1,0-1-1,0 0 0,0 0 0,10 3 0,-4-3-334,0 0-1,-1-1 1,1 0-1,0-1 1,0 0-1,19-3 1,-29 2 212,0 1 1,1 0-1,-1-1 0,1 0 1,-1 1-1,0-1 0,0 0 1,1 1-1,-1-1 0,0 0 1,0 0-1,0 0 1,0 0-1,0 0 0,0 0 1,0-1-1,0 1 0,0 0 1,-1 0-1,1-1 0,0 1 1,-1 0-1,1-1 0,-1 1 1,1-1-1,-1 1 0,0-2 1,2-46-3694,-3 32 1669,1-24-2870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6.094"/>
    </inkml:context>
    <inkml:brush xml:id="br0">
      <inkml:brushProperty name="width" value="0.035" units="cm"/>
      <inkml:brushProperty name="height" value="0.035" units="cm"/>
    </inkml:brush>
  </inkml:definitions>
  <inkml:trace contextRef="#ctx0" brushRef="#br0">0 1 12875,'0'0'5857,"37"0"-4831,124 2-178,195-1 1144,-349-1-2101,-1 0-244,0 1 1,1-1-1,-1 1 0,0 0 1,0 0-1,9 3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6.550"/>
    </inkml:context>
    <inkml:brush xml:id="br0">
      <inkml:brushProperty name="width" value="0.035" units="cm"/>
      <inkml:brushProperty name="height" value="0.035" units="cm"/>
    </inkml:brush>
  </inkml:definitions>
  <inkml:trace contextRef="#ctx0" brushRef="#br0">175 201 10194,'0'0'5664,"6"-7"-5360,-2 3-256,0-1 0,0 0 0,0 0 0,-1 0 0,1 0 0,-1 0 0,-1-1 0,1 0 0,-1 1 0,0-1 0,0 0 0,-1 0 0,0 0 0,0 0 0,0 0 0,0-8 0,0-5 39,-1 11 117,1 0 0,-1 1 0,0-1 0,-2-9 0,2 15-176,0 1 1,-1 0-1,1 0 0,0 0 1,-1 0-1,1 0 1,-1-1-1,1 1 0,-1 0 1,1 0-1,-1 0 0,0 0 1,1 1-1,-1-1 1,0 0-1,0 0 0,0 0 1,0 0-1,0 1 0,0-1 1,0 1-1,0-1 1,0 0-1,0 1 0,0 0 1,0-1-1,0 1 1,0 0-1,-1-1 0,1 1 1,0 0-1,-2 0 0,-3 0-16,0 0-1,1 1 0,-1-1 0,1 1 0,-1 0 0,0 1 0,1-1 0,0 1 0,-1 0 1,1 0-1,0 1 0,-6 4 0,3-1-6,1 0 1,0 1-1,0 0 1,0 0-1,1 1 1,-7 10-1,5-6 6,1 0 1,0 0-1,1 0 1,0 1-1,1 0 0,1 0 1,-6 25-1,6-7-4,1 0 0,1 44 0,2-73-2,0 0-1,0-1 1,0 1-1,0 0 1,1-1-1,-1 1 1,1 0-1,-1-1 0,1 1 1,0-1-1,0 1 1,-1 0-1,1-1 1,0 0-1,0 1 1,1-1-1,-1 0 1,0 1-1,0-1 1,3 2-1,-1-1 49,1 0-1,0 0 1,-1-1-1,1 1 1,0-1 0,0 0-1,0 0 1,7 1-1,2 0 78,-1-2 0,1 0 0,-1 0 0,0-1 0,19-4 0,-21 2-158,1-1 1,-1 0-1,0 0 0,0-1 1,0 0-1,-1-1 0,1 0 0,-1-1 1,-1 0-1,1 0 0,-1-1 1,-1 0-1,1 0 0,-2-1 1,1 0-1,-1 0 0,0-1 1,-1 1-1,0-1 0,0-1 0,-1 1 1,-1-1-1,0 1 0,0-1 1,2-19-1,-1-44-3941,-2 40-499</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7.112"/>
    </inkml:context>
    <inkml:brush xml:id="br0">
      <inkml:brushProperty name="width" value="0.035" units="cm"/>
      <inkml:brushProperty name="height" value="0.035" units="cm"/>
    </inkml:brush>
  </inkml:definitions>
  <inkml:trace contextRef="#ctx0" brushRef="#br0">209 176 8242,'0'0'6285,"-14"-26"-5131,-38-80-105,34 65 586,18 39-114,0 4 619,-41 146-2180,2-15 337,23-50-199,3 0 0,4 1 0,2 107 1,7-189-101,0 1 0,1-1 1,-1 0-1,0 1 0,1-1 1,-1 0-1,1 1 0,0-1 1,0 0-1,0 0 0,0 0 0,0 0 1,0 0-1,1 0 0,-1 0 1,3 3-1,-3-4-36,0-1-1,1 1 1,-1 0-1,0-1 1,0 1 0,1 0-1,-1-1 1,0 1-1,1-1 1,-1 0 0,0 0-1,1 1 1,-1-1-1,0 0 1,1 0 0,-1 0-1,1 0 1,-1-1-1,0 1 1,1 0-1,-1 0 1,0-1 0,1 1-1,-1-1 1,0 1-1,0-1 1,1 0 0,-1 1-1,0-1 1,0 0-1,2-2 1,3-2-391,0-1 1,-1 0-1,0-1 1,0 1-1,0-1 1,-1 0-1,4-8 0,-3 5-232,19-37-2939,-6-2-278</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7.595"/>
    </inkml:context>
    <inkml:brush xml:id="br0">
      <inkml:brushProperty name="width" value="0.035" units="cm"/>
      <inkml:brushProperty name="height" value="0.035" units="cm"/>
    </inkml:brush>
  </inkml:definitions>
  <inkml:trace contextRef="#ctx0" brushRef="#br0">0 3 12227,'0'0'4994,"16"12"-4391,31 27 208,72 77 1,-34-19-187,-4 4 1,89 144-1,-168-240-600,1-1 0,0 0 0,0 0 0,0 1 0,1-2 0,4 6 0,-7-9-12,-1 0 1,0 1 0,1-1 0,0 0-1,-1 1 1,1-1 0,-1 0 0,1 0-1,-1 1 1,1-1 0,-1 0 0,1 0-1,0 0 1,-1 0 0,1 0 0,-1 0-1,1 0 1,0 0 0,-1 0 0,1 0-1,-1 0 1,1 0 0,0-1 0,0 1 2,0-1 1,0 0 0,0 0 0,0 0-1,0 0 1,0 0 0,0 0-1,0 0 1,-1 0 0,1 0 0,-1 0-1,1-1 1,-1 1 0,1 0 0,0-2-1,8-28 48,-1 0-1,-2 0 1,0 0-1,0-43 1,-6-133-64,-2 96 0,-11-3 4,13 113-279,0 16-4466,-1-4 3129,1 0 0,1-1 0,3 20 0,5 1-2756</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8.008"/>
    </inkml:context>
    <inkml:brush xml:id="br0">
      <inkml:brushProperty name="width" value="0.035" units="cm"/>
      <inkml:brushProperty name="height" value="0.035" units="cm"/>
    </inkml:brush>
  </inkml:definitions>
  <inkml:trace contextRef="#ctx0" brushRef="#br0">8 259 7786,'0'0'7887,"27"-11"-7217,83-34-283,-105 43-340,-1 0 0,1 0 0,-1-1-1,0 1 1,0-1 0,0 0 0,0-1 0,0 1-1,-1-1 1,1 1 0,-1-1 0,0 0-1,0 0 1,-1 0 0,1-1 0,1-4 0,-2 2 124,0-1 1,0 1-1,-1-1 1,0 1-1,0-1 1,-1 1-1,-1-8 0,1 3 48,0 9-157,1 0 0,-2-1 0,1 1 0,0 0 0,0 0-1,-1-1 1,0 1 0,0 0 0,0 0 0,0 0 0,0 0 0,0 0 0,-4-5 0,4 7-53,-1-1 1,0 1 0,0 0 0,0 0 0,0-1 0,0 1 0,0 0-1,0 1 1,0-1 0,0 0 0,-1 0 0,1 1 0,0 0 0,-1-1-1,1 1 1,0 0 0,0 0 0,-1 0 0,1 0 0,-3 1 0,1 0-6,0 0-1,0 0 1,0 1 0,0 0 0,0-1 0,0 1 0,0 0 0,1 1 0,-1-1-1,1 1 1,0-1 0,-1 1 0,1 0 0,0 0 0,-4 7 0,-2 2-4,0 1 1,0 0-1,-6 16 1,5-9 4,1 1 1,1 1 0,-9 36-1,14-45 12,1 0-1,0 1 0,1-1 1,1 0-1,0 0 0,1 1 1,4 23-1,-4-33 1,1 0 0,-1-1 1,1 1-1,0-1 0,0 1 0,1-1 0,-1 0 0,1 0 0,-1 0 1,1 0-1,0 0 0,0-1 0,0 1 0,1-1 0,-1 0 1,0 0-1,1 0 0,0 0 0,-1-1 0,7 2 0,4 2 36,0-1 0,1 0 0,0-2-1,19 2 1,-21-3-59,15 2 72,0-2-1,49-3 1,-69 1-152,-1 0 0,1-1 0,-1 0 0,1 0 0,-1 0 1,0-1-1,0 0 0,0 0 0,0-1 0,0 0 0,-1 0 1,1-1-1,-1 0 0,-1 0 0,7-6 0,-4 0-830,0 0 0,0-1 0,-1 0-1,0-1 1,9-25 0,-1-9-4033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4.696"/>
    </inkml:context>
    <inkml:brush xml:id="br0">
      <inkml:brushProperty name="width" value="0.035" units="cm"/>
      <inkml:brushProperty name="height" value="0.035" units="cm"/>
    </inkml:brush>
  </inkml:definitions>
  <inkml:trace contextRef="#ctx0" brushRef="#br0">292 203 5601,'0'0'7047,"27"-9"-6311,89-30 220,-110 38-740,-1-1 0,1 0 0,-1 0 0,1-1 0,-1 1 0,0-1 0,0 0 0,0-1-1,0 1 1,0-1 0,-1 0 0,0 0 0,0 0 0,0-1 0,5-7 0,-6 4 215,-1 0 0,0 0 0,0 0 0,0 0 0,-1-1 0,-1 1 0,1 0 1,-2-15-1,1 17-292,-5 5-180,-10 1 21,-3-1 5,-1 1 1,0 1-1,1 0 1,-1 2-1,1 0 1,-27 9-1,13 1-17,1 1-1,1 2 1,0 1-1,1 1 1,1 2 0,1 1-1,1 1 1,-38 41-1,56-52-30,1 0-1,1 0 0,0 1 1,1 0-1,0 0 0,0 0 1,2 0-1,-1 1 0,2 0 1,-1-1-1,2 1 0,0 0 1,0 0-1,2 19 0,0-31 62,-1 0-1,1 0 0,-1 1 0,1-1 1,0 0-1,-1 0 0,1 0 0,0 0 1,0 0-1,0 0 0,-1 0 0,1 0 0,0 0 1,0 0-1,1 0 0,-1-1 0,0 1 1,0 0-1,0-1 0,0 1 0,1-1 1,-1 1-1,0-1 0,0 0 0,1 1 1,-1-1-1,0 0 0,1 0 0,-1 0 1,0 0-1,2 0 0,59 0 140,-42-1-108,12 2-7,0-3 1,0 0-1,0-3 1,-1 0-1,44-14 1,-63 15-9,1 0 0,-1-1 0,-1-1 0,1 0 0,-1-1 0,0 0 0,0 0 0,-1-1 0,0-1 0,0 0 0,-1 0 0,0-1 0,-1 0 0,0 0 0,-1-1 0,8-13 0,-10 12 61,0 0 0,0 0 1,-2 0-1,1 0 0,-1-1 0,-1 1 0,-1-1 0,1-15 0,-1-29-3962,-1 43 2072</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8.304"/>
    </inkml:context>
    <inkml:brush xml:id="br0">
      <inkml:brushProperty name="width" value="0.035" units="cm"/>
      <inkml:brushProperty name="height" value="0.035" units="cm"/>
    </inkml:brush>
  </inkml:definitions>
  <inkml:trace contextRef="#ctx0" brushRef="#br0">1 1 12339,'0'0'4819,"0"24"-4125,0 168 543,-1-118-748,10 213 1035,-5-249-1455,2 0 0,2-1 0,1 0 1,2-1-1,24 57 0,-26-75-313,-6-13-5803,-11-18 2519</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8.506"/>
    </inkml:context>
    <inkml:brush xml:id="br0">
      <inkml:brushProperty name="width" value="0.035" units="cm"/>
      <inkml:brushProperty name="height" value="0.035" units="cm"/>
    </inkml:brush>
  </inkml:definitions>
  <inkml:trace contextRef="#ctx0" brushRef="#br0">1 10 12723,'0'0'7081,"174"-9"-6729,-123 9-232,0 0-112,-3 0-8,-10 0-184,-8 0-504,-13 0-792,-6 6-1681</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49.814"/>
    </inkml:context>
    <inkml:brush xml:id="br0">
      <inkml:brushProperty name="width" value="0.035" units="cm"/>
      <inkml:brushProperty name="height" value="0.035" units="cm"/>
    </inkml:brush>
  </inkml:definitions>
  <inkml:trace contextRef="#ctx0" brushRef="#br0">1 136 12723,'0'0'6554,"0"-26"-6131,0-83-584,0 571 297,0-461-121,0 1 1,0-1 0,-1 1-1,1-1 1,0 1 0,1-1-1,-1 1 1,0 0 0,0-1-1,1 1 1,-1-1-1,1 0 1,-1 1 0,1-1-1,0 1 1,-1-1 0,1 0-1,0 1 1,0-1-1,0 0 1,0 0 0,0 0-1,0 0 1,0 0 0,1 0-1,-1 0 1,0 0-1,1 0 1,-1 0 0,0-1-1,1 1 1,1 0 0,0-1 50,0 0 1,0 0 0,0 0 0,0-1 0,0 1 0,0-1 0,0 1-1,0-1 1,0 0 0,0-1 0,0 1 0,-1 0 0,1-1 0,0 1-1,-1-1 1,3-2 0,12-9-7,0-1 0,-1-1 0,-1-1-1,0 0 1,-1-1 0,-1 0 0,12-21-1,-17 24-59,0-1 0,-1 1 0,-1-1-1,0-1 1,-1 1 0,-1-1-1,0 0 1,-2 0 0,1 0-1,-1-20 1,-2-7 39,-1 43-58,0 0 0,1 0 1,-1 0-1,0 0 0,0 1 1,1-1-1,-1 0 0,0 0 1,0 0-1,1 1 0,-1-1 1,0 0-1,1 0 0,-1 1 1,0-1-1,1 1 0,-1-1 1,1 1-1,-2 0 0,-3 5 2,1-1 0,0 1 0,0 1 0,0-1 0,1 0 0,-1 1 0,2 0-1,-1 0 1,1 0 0,0 0 0,0 0 0,0 9 0,-1 14-87,0 50-1,4-61 97,-2-14 9,1 0-1,1 0 0,-1 0 0,1 0 0,0-1 0,0 1 0,0 0 0,0-1 0,1 1 0,0 0 0,0-1 0,0 0 0,5 7 0,-4-8 1,0 0 0,0 0 1,0 0-1,1-1 0,-1 1 1,1-1-1,-1 0 0,1 0 1,0-1-1,0 1 0,-1-1 1,1 1-1,0-1 0,0 0 1,0-1-1,8 1 0,0 1 28,0-2 0,1 1 0,-1-1 0,0-1 0,0 0 1,14-4-1,-21 4-14,1-1-1,-1 0 1,0-1 0,1 1 0,-1-1 0,0 0 0,-1 0 0,1 0 0,0-1 0,-1 0 0,0 0 0,0 0 0,0 0 0,-1-1 0,4-4 0,-1-1-5,0 0 0,-1 0 0,0-1 0,0 0 0,-1 0 0,-1 0 0,0 0 0,2-18 0,-2 3-11,-2-1 1,-2-43-1,0 63-5,-1 1 1,1-1-1,-1 0 1,0 0-1,0 1 0,-1-1 1,-4-7-1,-6-16-1111,36 44-14078</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0.248"/>
    </inkml:context>
    <inkml:brush xml:id="br0">
      <inkml:brushProperty name="width" value="0.035" units="cm"/>
      <inkml:brushProperty name="height" value="0.035" units="cm"/>
    </inkml:brush>
  </inkml:definitions>
  <inkml:trace contextRef="#ctx0" brushRef="#br0">188 249 7138,'0'0'6174,"15"-20"-5079,45-64-35,-57 80-852,0 0-1,-1 0 1,1-1 0,-1 1-1,0-1 1,0 1-1,-1-1 1,1 0 0,-1 0-1,0 0 1,0 0-1,-1 0 1,1 0-1,-1 0 1,0 0 0,-1 0-1,0-6 1,-1-2 192,2 11-343,0 1-1,0-1 1,-1 0-1,1 0 1,-1 1-1,1-1 1,-1 1-1,0-1 1,0 1-1,1-1 1,-1 1-1,0-1 1,0 1-1,-1-1 1,1 1-1,0 0 1,0 0-1,-1 0 1,1 0-1,0 0 1,-1 0-1,1 0 1,-1 0-1,1 0 0,-1 1 1,0-1-1,1 1 1,-3-1-1,-5-1 50,1 1-1,-1 0 1,1 0-1,-13 1 1,10 1-159,6-1 53,-1 1-1,1 1 1,-1-1 0,1 1 0,0 0 0,0 0 0,0 0 0,0 1 0,0 0-1,1 0 1,-1 0 0,1 0 0,0 1 0,0 0 0,0 0 0,0 0 0,1 0 0,-1 0-1,-2 6 1,-5 6-2,1 1 0,1 0 0,0 0 0,-8 24-1,9-16-11,1 1-1,1 0 0,1 1 1,1-1-1,0 54 0,4-79 18,0-1 0,0 1 0,1-1 0,-1 1 0,0-1 0,0 1 0,1-1 0,-1 0 0,1 1-1,-1-1 1,0 1 0,1-1 0,-1 0 0,1 0 0,-1 1 0,1-1 0,-1 0 0,0 0 0,1 1 0,-1-1 0,1 0-1,-1 0 1,1 0 0,0 0 0,-1 0 0,1 0 0,-1 0 0,1 0 0,-1 0 0,1 0 0,24 0 121,-18 0-64,2-1-30,-1 0-1,0-1 1,0 0 0,0 0 0,0-1-1,0 0 1,0 0 0,-1 0 0,1-1-1,-1-1 1,0 1 0,0-1-1,10-9 1,5-7-190,0-1 0,27-34 0,-40 44-514,0-1 0,-1 1 0,11-23 0,3-19-4761,-11 14-1210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0.792"/>
    </inkml:context>
    <inkml:brush xml:id="br0">
      <inkml:brushProperty name="width" value="0.035" units="cm"/>
      <inkml:brushProperty name="height" value="0.035" units="cm"/>
    </inkml:brush>
  </inkml:definitions>
  <inkml:trace contextRef="#ctx0" brushRef="#br0">1 0 11322,'0'0'6955,"0"27"-5610,0 31-641,4 194 1148,0-194-1676,3 0 1,18 74 0,-23-123-102,4 18-219,-6-26 187,0 0-1,0-1 0,1 1 1,-1 0-1,0 0 1,0-1-1,1 1 0,-1 0 1,0 0-1,1-1 0,-1 1 1,1 0-1,-1-1 1,1 1-1,-1 0 0,1-1 1,0 1-1,-1-1 1,1 1-1,0-1 0,1 1 1,-1-1 15,0-1 1,1 0-1,-1 0 1,0 0 0,0 0-1,0 0 1,1 0-1,-1-1 1,0 1 0,-1 0-1,1-1 1,0 1-1,0 0 1,0-1-1,-1 1 1,1-1 0,-1 1-1,1-1 1,-1-2-1,1 2-5,52-164 68,-34 99-358,52-121 0,-67 180 201,0 0 0,1 0 0,0 0 1,0 1-1,1-1 0,6-6 0,-9 11 7,0 1 0,1-1-1,-1 1 1,0 0 0,1 0-1,-1 0 1,1 0-1,0 0 1,-1 1 0,1 0-1,0 0 1,0 0 0,0 0-1,0 0 1,0 1-1,5 0 1,-3 0 15,0 1 1,1-1-1,-1 1 0,0 1 1,0-1-1,0 1 0,0 0 1,0 1-1,7 3 0,48 35 242,-51-33-507,0-1 1,0 0-1,0 0 1,1-1-1,0 0 0,1-1 1,18 6-1,-30-11 157,0 0-1,1 0 0,-1 0 1,0 1-1,0-1 0,0 0 1,1 0-1,-1 0 1,0 0-1,0 0 0,1 0 1,-1 0-1,0 0 0,0 0 1,0 0-1,1 0 0,-1 0 1,0 0-1,0 0 0,1 0 1,-1 0-1,0 0 1,0 0-1,1 0 0,-1-1 1,0 1-1,0 0 0,0 0 1,1 0-1,-1 0 0,0 0 1,0-1-1,0 1 0,0 0 1,0 0-1,1 0 1,-1 0-1,0-1 0,0 1 1,0 0-1,0 0 0,0-1 1,0 1-1,0 0 0,0 0 1,0 0-1,1-1 1,-1 1-1,0 0 0,0 0 1,0-1-1,0 1 0,0 0 1,-1 0-1,1-1 0,0 1 1,1-4-616,1-13-3399</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1.151"/>
    </inkml:context>
    <inkml:brush xml:id="br0">
      <inkml:brushProperty name="width" value="0.035" units="cm"/>
      <inkml:brushProperty name="height" value="0.035" units="cm"/>
    </inkml:brush>
  </inkml:definitions>
  <inkml:trace contextRef="#ctx0" brushRef="#br0">131 32 10810,'0'0'8259,"4"-6"-7453,12-19-395,-16 25-407,0 0 0,0 0 0,0 0 1,0 0-1,0 0 0,0 1 1,0-1-1,0 0 0,0 0 0,0 0 1,0 0-1,0 0 0,0 0 1,0 0-1,0 0 0,0 0 0,0 0 1,0 0-1,0 0 0,1 0 0,-1 0 1,0 1-1,0-1 0,0 0 1,0 0-1,0 0 0,0 0 0,0 0 1,0 0-1,0 0 0,0 0 0,0 0 1,1 0-1,-1 0 0,0 0 1,0 0-1,0 0 0,0 0 0,0 0 1,0 0-1,0 0 0,0 0 1,0 0-1,0 0 0,1-1 0,-1 1 1,0 0-1,0 0 0,0 0 0,0 0 1,0 0-1,0 0 0,0 0 1,0 0-1,0 0 0,0 0 0,0 0 1,0 0-1,1 10-4,-1-8 26,-2 53 418,-2-1-1,-2 1 0,-25 96 0,9-76-615,-2-1 0,-39 78 0,60-143-3591,7-8 1144,17-15-238,29-33-667,-49 46 3363,40-38-3703</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1.462"/>
    </inkml:context>
    <inkml:brush xml:id="br0">
      <inkml:brushProperty name="width" value="0.035" units="cm"/>
      <inkml:brushProperty name="height" value="0.035" units="cm"/>
    </inkml:brush>
  </inkml:definitions>
  <inkml:trace contextRef="#ctx0" brushRef="#br0">317 34 10186,'0'0'9445,"8"-5"-8709,21-16-328,-29 21-405,1 0 1,-1 0-1,0 0 0,0 0 0,1 0 0,-1 0 1,0 0-1,0 0 0,0 0 0,1 0 1,-1-1-1,0 1 0,0 0 0,1 0 0,-1 0 1,0 0-1,0 0 0,0-1 0,0 1 1,1 0-1,-1 0 0,0 0 0,0 0 0,0-1 1,0 1-1,0 0 0,0 0 0,0-1 1,0 1-1,1 0 0,-1 0 0,0 0 0,0-1 1,0 1-1,0 0 0,0 0 0,0-1 1,0 1-1,0 0 0,0 0 0,0 0 0,0-1 1,-1 1-1,1 0 0,0-1 0,-7 1-89,6 0 87,-24 1 29,0 0 0,1 1 0,-1 2 0,-46 12 0,59-12-24,-1 0-1,1 2 1,0-1-1,0 1 1,0 1-1,1 0 0,0 1 1,1 0-1,-1 0 1,2 1-1,-11 12 1,15-15 6,1-1 0,1 1 0,-1 0 0,1 1 0,0-1 0,0 1 0,1-1 1,-4 13-1,5-15 8,1-1 1,-1 1-1,1 0 1,-1-1-1,1 1 1,0 0-1,1-1 1,-1 1-1,1-1 1,-1 1-1,1 0 1,0-1-1,0 1 1,1-1-1,-1 0 1,1 1 0,0-1-1,3 6 1,2-3 58,0 0 0,-1 0 0,2-1 0,-1 1 0,1-2 0,-1 1 1,1-1-1,11 4 0,75 24 213,-80-28-276,19 5-115,0-1 1,0-2 0,1-1-1,49 1 1,-81-6-1103,-9 0-7164</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2.812"/>
    </inkml:context>
    <inkml:brush xml:id="br0">
      <inkml:brushProperty name="width" value="0.035" units="cm"/>
      <inkml:brushProperty name="height" value="0.035" units="cm"/>
    </inkml:brush>
  </inkml:definitions>
  <inkml:trace contextRef="#ctx0" brushRef="#br0">1 144 6369,'0'0'6443,"12"-20"-5221,54-95 1740,-65 115-2891,-1-1 0,0 1 0,0-1 0,0 1 1,0 0-1,0-1 0,0 1 0,0 0 0,0-1 1,1 1-1,-1 0 0,0-1 0,0 1 1,1 0-1,-1 0 0,0-1 0,0 1 0,1 0 1,-1 0-1,0-1 0,1 1 0,-1 0 0,0 0 1,0 0-1,1-1 0,-1 1 0,1 0 0,-1 0 1,0 0-1,1 0 0,-1 0 0,0 0 0,1 0 1,2 13 535,-5 33-713,2-40 410,-5 24 167,0-1 0,-13 41 0,-7 32 308,18-46-442,2 0 0,3 0-1,6 67 1,-3-110-311,1 0 0,1-1 0,0 1 0,0-1 0,1 0 0,1 0 0,6 13 0,-11-29-1233,-1-1 0,0 1 0,1 0 0,0-1-1,0 1 1,1-7 0,-1-26-3848,-8-3-2408</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3.248"/>
    </inkml:context>
    <inkml:brush xml:id="br0">
      <inkml:brushProperty name="width" value="0.035" units="cm"/>
      <inkml:brushProperty name="height" value="0.035" units="cm"/>
    </inkml:brush>
  </inkml:definitions>
  <inkml:trace contextRef="#ctx0" brushRef="#br0">1 0 8602,'0'0'6883,"3"2"-6407,-1-1-379,1 0 1,-1 1-1,0 0 1,1 0-1,-1 0 1,0 0-1,0 0 1,0 0-1,-1 0 1,1 1-1,0-1 1,-1 1-1,0-1 0,1 1 1,0 2-1,18 51 1051,-16-41-903,10 34 554,-3 0-1,-2 0 1,5 79-1,-10 156-272,-5-171-1606,-2-126-3307,-10-2 1990,8 9 721,-18-19-3463</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3.507"/>
    </inkml:context>
    <inkml:brush xml:id="br0">
      <inkml:brushProperty name="width" value="0.035" units="cm"/>
      <inkml:brushProperty name="height" value="0.035" units="cm"/>
    </inkml:brush>
  </inkml:definitions>
  <inkml:trace contextRef="#ctx0" brushRef="#br0">1 0 9778,'0'0'7802,"27"0"-6903,181 0 234,-194 0-1018,284 9 980,-286-6-1365,-10 1-2449,-3-3 2390,1 0 1,-1-1-1,0 1 1,0 0 0,0-1-1,1 1 1,-1-1 0,0 1-1,0-1 1,0 1 0,0-1-1,0 0 1,0 0-1,0 1 1,-2-1 0,-16 1-3873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6.291"/>
    </inkml:context>
    <inkml:brush xml:id="br0">
      <inkml:brushProperty name="width" value="0.035" units="cm"/>
      <inkml:brushProperty name="height" value="0.035" units="cm"/>
    </inkml:brush>
  </inkml:definitions>
  <inkml:trace contextRef="#ctx0" brushRef="#br0">1030 758 3369,'0'0'6428,"-7"-3"-5244,-2-1-795,1-2 0,0 1-1,1-1 1,-1 0 0,1-1 0,0 0 0,0 0-1,1 0 1,0-1 0,1 0 0,0 0 0,-9-18-1,11 21-326,0 0 1,0 0-1,-1 0 0,0 0 0,0 0 0,0 1 0,0 0 0,-1 0 0,1 0 0,-1 0 0,0 1 0,0 0 0,-1 0 0,1 0 0,-1 1 0,1-1 0,-1 1 0,-9-1 0,-5-1-71,-1 2 0,1 1 0,-1 1 0,-24 2 0,28-1-26,-3 1 30,0 1 0,0 1 1,1 0-1,-1 2 0,1 0 0,-18 9 0,-114 62 22,96-48-12,51-27-6,-153 87 8,134-74-34,0 1-1,2 1 0,0 1 1,-28 31-1,45-44-27,1 0 0,0 0 0,0 0 0,0 0-1,-4 11 1,7-15 61,-1-1-1,1 1 1,0 0-1,-1 0 1,1-1-1,0 1 1,-1 0 0,1 0-1,0 0 1,0 0-1,0 0 1,0-1-1,0 1 1,0 0-1,0 0 1,0 0 0,0 0-1,0 0 1,0-1-1,1 1 1,-1 0-1,0 0 1,1 0-1,-1-1 1,0 1 0,1 0-1,-1 0 1,1-1-1,-1 1 1,1 0-1,0-1 1,-1 1-1,1-1 1,0 1-1,-1 0 1,1-1 0,0 0-1,0 1 1,-1-1-1,1 1 1,0-1-1,0 0 1,0 0-1,-1 1 1,1-1 0,0 0-1,0 0 1,0 0-1,0 0 1,1 0-1,38 0 274,215-7 662,-212 2-862,1-1 0,-1-2-1,83-27 1,-81 18 39,0-2 1,-2-1-1,0-3 0,-1-2 0,-2-1 0,0-2 1,68-64-1,-82 68-77,0-2-1,-1-1 1,-2 0 0,-1-2 0,-1-1-1,20-40 1,-26 40-27,-2-1 0,-1 0 0,-2 0 0,-1-1 0,-1-1 0,-2 1 0,-1-1 0,0-57 0,-4 80 26,-1 0 0,2 0 0,-1 0 1,1 0-1,1 0 0,0 1 1,0-1-1,5-8 0,-8 17-34,1 0 1,0 0-1,-1 0 0,1 0 0,0 0 0,0 0 0,0 1 0,-1-1 0,1 0 1,0 1-1,0-1 0,0 1 0,0-1 0,0 1 0,0-1 0,0 1 0,1-1 1,-1 1-1,0 0 0,0 0 0,0 0 0,0 0 0,0 0 0,0 0 0,1 0 1,0 0-1,0 0-60,-1 14-73,-1 1 108,-1-1 1,0 1 0,-1-1-1,-1 0 1,0 0 0,-9 23-1,-32 72 59,-45 114 51,78-187-93,0 1-1,3-1 1,-6 54 0,5 134 275,9-223 721,5-1-730,15 0-157,9 2-44,-1-2 0,0-1 0,0-1 0,0-2 1,0-1-1,0-1 0,50-18 0,-45 10-92,-1-1 1,-1-2-1,0-2 0,-1 0 1,-2-2-1,0-2 1,-1 0-1,32-36 0,-54 52 25,0 0-1,0 0 0,-1 0 1,0-1-1,0 1 0,-1-1 0,0 0 1,0 0-1,-1 0 0,0 0 0,-1 0 1,1-10-1,-1 7-20,0 0 0,1 0 0,0 0 0,1 0 1,7-20-1,-49 122-493,31-74 504,2-1 1,0 1-1,1 0 0,1 1 1,-4 28-1,3 91-5,5-133 20,0-3 5,1 1 0,-1-1 0,0 1 0,1-1 0,-1 1 0,1-1 1,-1 0-1,1 1 0,0-1 0,0 0 0,-1 1 0,1-1 0,0 0 0,0 0 0,0 0 0,0 0 0,1 0 0,-1 0 0,0 0 0,0 0 0,1 0 0,-1 0 0,0-1 0,1 1 0,-1-1 0,1 1 1,-1-1-1,1 1 0,-1-1 0,1 0 0,2 0 0,60 3 280,-47-4-186,2 1 20,123-5 544,-124 3-608,1-2 1,-1 0 0,0-1 0,0 0 0,28-14 0,5-8 78,-2-2-1,-2-1 1,-1-3 0,71-65 0,-110 91-181,-1 0-1,1 0 0,-1 0 1,0-1-1,-1 0 0,1 0 1,-2-1-1,1 1 0,-1-1 1,-1 0-1,1 0 0,-2-1 1,1 1-1,-1 0 0,0-1 1,-1 0-1,0-15 0,-6 30-112,-28 28 133,-42 45 22,69-70 2,-1 0 0,1 1 1,1 0-1,0 0 0,0 0 0,0 0 0,1 1 1,-2 10-1,1-2-16,1 0 0,1 0 0,0 0 0,2 1 0,0-1 0,1 0 0,4 34 0,-2-49 25,-1-1 0,1 1 1,0-1-1,-1 1 0,1-1 0,0 0 1,0 0-1,1 0 0,-1 0 1,0 0-1,1 0 0,-1 0 0,1-1 1,0 1-1,-1-1 0,1 0 1,0 0-1,0 0 0,0 0 0,5 0 1,59 10 64,-31-8-86,-6 0-310,54-1 0,-76-3-305,-1 0 0,1 0 0,0 0-1,0-1 1,-1 0 0,1-1 0,-1 1 0,0-1 0,0-1 0,0 0 0,12-7 0,12-16-3972</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3.876"/>
    </inkml:context>
    <inkml:brush xml:id="br0">
      <inkml:brushProperty name="width" value="0.035" units="cm"/>
      <inkml:brushProperty name="height" value="0.035" units="cm"/>
    </inkml:brush>
  </inkml:definitions>
  <inkml:trace contextRef="#ctx0" brushRef="#br0">0 0 10426,'0'0'6954,"6"0"-6238,18 0-351,-23 0-346,0 1 0,0-1 0,0 0 0,0 0-1,0 1 1,0-1 0,0 1 0,0-1 0,0 1-1,0-1 1,0 1 0,0-1 0,-1 1 0,1 0-1,0 0 1,0-1 0,-1 1 0,1 0 0,0 0 0,-1 0-1,1 0 1,-1 0 0,1-1 0,-1 1 0,1 2-1,7 31 337,-5-23-177,5 35 359,-1-1 0,1 69 0,-7-69-404,3 0 0,15 75 0,-19-118-142,1 0 0,-1 0 0,1 0 0,-1 0 0,1 0 0,0 0 0,0 0 0,0 0 0,0 0 0,0 0 0,0 0 0,1-1 0,-1 1 0,1-1 0,1 3 0,0-3-125,0 0 1,0 0 0,0 0-1,0 0 1,0-1-1,0 1 1,0-1 0,0 1-1,0-1 1,5-1 0,-4 1-20,4 1-651,1-2 1,-1 1 0,1-1 0,-1 0-1,1-1 1,10-2 0,13-15-4197</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4.577"/>
    </inkml:context>
    <inkml:brush xml:id="br0">
      <inkml:brushProperty name="width" value="0.035" units="cm"/>
      <inkml:brushProperty name="height" value="0.035" units="cm"/>
    </inkml:brush>
  </inkml:definitions>
  <inkml:trace contextRef="#ctx0" brushRef="#br0">239 119 8970,'0'0'5084,"-6"-19"-4443,-19-57 9,24 75-604,1 0 0,0-1 0,0 1 1,-1 0-1,1 0 0,-1 0 1,1 0-1,-1 0 0,1 0 0,-1 0 1,0 0-1,1 0 0,-1 0 0,0 0 1,0 0-1,0 0 0,0 0 1,0 1-1,0-1 0,0 0 0,0 1 1,0-1-1,0 1 0,0-1 1,0 1-1,-2-1 0,2 1-53,0 0 0,-1 1 0,1-1 0,0 0 0,-1 1-1,1-1 1,0 1 0,0-1 0,0 1 0,0 0 0,-1-1 0,1 1 0,-1 1 0,0 0 68,-7 5-51,1 0 0,0 1 0,1 0 0,0 0 1,0 1-1,-9 15 0,-32 64 53,38-68-74,1 0 0,2 0 0,0 1 0,1 0 0,1 0 0,1 1 0,0-1 1,0 39-1,5-60 14,-1 1 1,0 0 0,1 0-1,-1-1 1,0 1 0,1 0 0,-1-1-1,1 1 1,-1 0 0,1-1-1,-1 1 1,1-1 0,-1 1 0,1-1-1,0 1 1,-1-1 0,1 1-1,0-1 1,-1 0 0,1 1 0,0-1-1,-1 0 1,1 0 0,0 0-1,0 1 1,-1-1 0,1 0 0,0 0-1,0 0 1,1 0 0,32 0 162,-26 0-113,2 0-36,0 0-1,0-1 1,-1 0-1,1-1 1,-1 0-1,1 0 1,-1-1-1,0 0 0,0 0 1,0-1-1,0-1 1,-1 0-1,1 0 1,-1 0-1,-1-1 1,1 0-1,-1 0 1,0-1-1,0 0 0,-1-1 1,0 1-1,0-1 1,-1 0-1,0-1 1,0 1-1,-1-1 1,0 0-1,0 0 1,-1 0-1,-1-1 1,0 1-1,0-1 0,0 1 1,-1-14-1,1-4 26,0 12-15,-1 0 0,-1-1 0,0 1 1,-5-31-1,5 45-7,-1 0 1,1 0 0,0 0-1,-1 0 1,1 1 0,0-1-1,-1 0 1,1 0 0,-1 1-1,1-1 1,-1 0 0,0 1 0,1-1-1,-1 0 1,1 1 0,-1-1-1,0 1 1,0-1 0,1 1-1,-1-1 1,0 1 0,0 0-1,0-1 1,0 1 0,1 0-1,-1 0 1,-2-1 0,2 7 101,1 14 34,1 0-1,0-1 0,1 1 0,1-1 1,1 1-1,13 36 0,60 161 346,-66-180-316,-2 0-1,-2 1 1,4 76 0,-9-84-47,-2 0 0,-2-1 1,-7 45-1,8-65-120,-1-1 0,-1 1 0,0-1 0,0 0 0,0 0 0,-1 0 0,0-1 1,-1 1-1,0-1 0,0 0 0,0 0 0,-1-1 0,0 0 0,0 0 0,-1 0 0,-11 8 1,13-12-14,0 1 1,0-1 0,0-1 0,-1 1-1,1-1 1,-1 0 0,1 0 0,-1 0-1,0-1 1,1 0 0,-1 0 0,1 0 0,-1-1-1,0 1 1,1-2 0,-1 1 0,1 0-1,0-1 1,-1 0 0,1 0 0,0-1-1,0 0 1,0 0 0,1 0 0,-1 0-1,1-1 1,-7-5 0,2-1-176,-1-1 0,2 1-1,0-2 1,0 1 0,1-1 0,0 0-1,1 0 1,0-1 0,1 0 0,1 0-1,0 0 1,-3-19 0,4 10-427,0-1 0,2 1-1,1 0 1,1-1 0,1 1 0,7-37 0,-2 32-1123,1-1 0,15-34 0,26-49-6577</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5.089"/>
    </inkml:context>
    <inkml:brush xml:id="br0">
      <inkml:brushProperty name="width" value="0.035" units="cm"/>
      <inkml:brushProperty name="height" value="0.035" units="cm"/>
    </inkml:brush>
  </inkml:definitions>
  <inkml:trace contextRef="#ctx0" brushRef="#br0">1 54 10410,'0'0'6876,"2"-9"-6193,8-28-369,-10 37-312,0 0 0,0-1 0,0 1 0,0 0 0,0 0 0,0-1 0,0 1 1,0 0-1,0 0 0,0-1 0,0 1 0,0 0 0,0 0 0,0-1 0,0 1 1,0 0-1,0 0 0,0-1 0,1 1 0,-1 0 0,0 0 0,0 0 0,0-1 1,0 1-1,1 0 0,-1 0 0,0 0 0,0 0 0,0 0 0,1-1 0,-1 1 1,0 0-1,0 0 0,1 0 0,-1 0 0,0 0 0,0 0 0,1 0 0,-1 0 0,0 0 1,0 0-1,1 0 0,-1 0 0,0 0 0,0 0 0,1 0 0,-1 0 0,0 0 1,0 0-1,1 0 0,-1 0 0,7 10 3,-6-9 6,10 21 193,-1 1-1,-2-1 0,0 2 1,6 25-1,14 101 756,-26-136-894,18 118 457,4 220 1,-23-352-485,0 0 0,0 0 0,-1 0 0,1 0 0,0 0 0,0-1 1,-1 1-1,1 0 0,0 0 0,-1-1 0,1 1 0,0 0 0,-1-1 0,1 1 0,0-1 0,-1 1 0,1-1 0,-1 1 0,1-1 0,-1 1 0,1-1 0,0-1 0,1-1-13,19-23 77,0 0 0,35-32 0,-49 52-119,0 0-1,0 0 1,0 1 0,1 0 0,-1 1 0,1-1 0,0 2 0,1-1-1,-1 1 1,1 0 0,-1 1 0,1 0 0,0 0 0,14-1-1,-21 4 13,0-1 0,1 1 0,-1-1-1,0 1 1,0 0 0,1-1-1,-1 1 1,0 1 0,0-1-1,0 0 1,0 0 0,0 1-1,0-1 1,0 1 0,-1 0 0,1-1-1,0 1 1,-1 0 0,0 0-1,1 0 1,-1 0 0,0 0-1,1 3 1,4 8-25,-1 0 0,7 25 1,-9-27 31,7 30 0,-7-28 12,0 1 0,1-1 0,0 0 0,1 0 0,11 22 0,-14-34-72,-1 0 0,1 0 0,0 0 0,-1 0 0,1 0 0,0-1-1,0 1 1,0-1 0,-1 1 0,1-1 0,0 1 0,0-1 0,0 0-1,0 0 1,0 0 0,0 0 0,3-1 0,33-6-4015,-17-9-1408</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6.401"/>
    </inkml:context>
    <inkml:brush xml:id="br0">
      <inkml:brushProperty name="width" value="0.035" units="cm"/>
      <inkml:brushProperty name="height" value="0.035" units="cm"/>
    </inkml:brush>
  </inkml:definitions>
  <inkml:trace contextRef="#ctx0" brushRef="#br0">473 148 8626,'0'0'8314,"-21"-24"-7538,-67-72-351,86 93-410,-1 1-1,0 0 1,1-1 0,-1 1-1,0 0 1,0 0-1,0 0 1,-1 1 0,1-1-1,0 1 1,-1 0 0,1 0-1,-1 0 1,1 0-1,-1 0 1,1 1 0,-1 0-1,1 0 1,-1 0-1,0 0 1,1 0 0,-1 1-1,-3 0 1,-7 1 30,3 0-34,0 0 0,0 0 0,0 1 0,0 1 0,1 0 0,-1 0 0,1 1 0,0 0 0,0 1 0,-16 13 0,9-6-20,2 1 0,0 0 0,0 1 0,2 1 0,-14 18 0,23-27-2,-1 0 0,1 1 0,1 0 1,-1-1-1,1 1 0,1 0 0,0 1 0,0-1 0,0 0 1,1 1-1,0-1 0,1 1 0,0-1 0,0 1 0,2 9 1,-1-14 10,0 0 1,0-1-1,0 1 0,1 0 1,-1 0-1,1-1 1,0 1-1,0-1 1,1 1-1,-1-1 1,1 0-1,-1 0 0,1 0 1,0 0-1,0 0 1,6 3-1,7 5 23,2 0-1,20 10 0,-9-6-19,-1 1 8,-1 0 0,-1 2 0,25 21 0,-44-33-8,0 1 0,-1 0 0,0 0 0,0 0 0,0 0 0,-1 1-1,0 0 1,-1 0 0,0 1 0,0-1 0,0 1 0,-1 0 0,-1 0 0,4 16 0,-5-14 31,0 0-1,0 1 1,-1-1-1,0 0 1,-1 0-1,0 1 1,-3 11-1,2-18-10,0 0-1,0 0 0,0-1 1,0 1-1,-1-1 1,0 0-1,0 1 0,0-1 1,0 0-1,-1-1 0,1 1 1,-1-1-1,0 1 0,0-1 1,0-1-1,-1 1 0,-6 3 1,4-3 69,0 0 0,0-1 0,0 1 0,0-2 0,0 1 0,0-1 0,-1 0 1,1 0-1,-1-1 0,1 0 0,-12-2 0,16 2-100,0-1 0,0 1 0,0-1 0,-1 0 0,1 1 0,0-1 0,0-1 0,1 1 0,-1 0 0,0-1 0,0 0 0,1 1-1,-1-1 1,1 0 0,-1 0 0,1-1 0,0 1 0,0 0 0,0-1 0,0 1 0,0-1 0,1 0 0,-1 1 0,1-1 0,-1 0 0,1 0 0,0 0 0,0-4 0,0 2-182,0 1-1,0-1 1,1 0 0,0 1 0,0-1-1,1 0 1,-1 1 0,1-1 0,0 0 0,0 1-1,0-1 1,1 1 0,0-1 0,-1 1-1,5-7 1,-2 6-191,1-1 0,0 1 0,-1 0 0,2 0 0,-1 1 0,1-1 0,-1 1 0,1 0 0,0 1 0,8-4 0,3-1-190,2 1-1,-1 1 1,1 0 0,0 1-1,0 1 1,33-2 0,119 5-283,-99 9 1746,-51-4 634,42 1 0,-52-4-1280,0-2 0,0 1 0,0-1 1,0-1-1,-1 0 0,1-1 0,0 0 1,-1 0-1,0-1 0,0-1 1,0 0-1,0 0 0,-1-1 0,0 0 1,0 0-1,0-1 0,7-8 1,-10 9-50,0 0 0,-1 0 0,1 0 0,-2 0 0,1-1 0,-1 0 0,0 0 0,0 0 0,-1-1 0,0 1 1,0-1-1,0 0 0,-1 1 0,-1-1 0,1 0 0,-1 0 0,-1 0 0,0-11 0,-18 18-243,10 1 48,1 1 1,-1-1 0,0 1 0,1 0-1,-1 1 1,1 0 0,-1 0 0,1 1-1,0 0 1,0 0 0,0 1 0,0-1-1,1 1 1,0 1 0,-10 7 0,6-4-19,0 1 0,1-1 1,0 1-1,1 1 0,-8 10 0,12-14-42,1-1-1,0 1 1,1 0-1,-1-1 1,1 1-1,0 0 1,1 1-1,-1-1 1,1 0-1,0 0 1,1 12-1,0-17 60,0 0-1,0 0 1,1 0-1,-1 0 1,1 0-1,-1 0 1,1-1-1,-1 1 0,1 0 1,-1 0-1,1 0 1,0 0-1,-1-1 1,1 1-1,0 0 0,0-1 1,0 1-1,-1 0 1,1-1-1,0 1 1,0-1-1,0 0 1,0 1-1,0-1 0,0 0 1,0 1-1,0-1 1,0 0-1,0 0 1,0 0-1,2 0 1,44 1 90,-33-2-77,-5 1-27,1 0 0,0 0-1,0-1 1,-1-1-1,19-5 1,-25 6-15,0 0 1,-1 0-1,1 0 1,-1 0-1,1-1 1,-1 1-1,0-1 1,0 0-1,0 0 0,1 0 1,-2 0-1,1 0 1,0 0-1,0 0 1,-1 0-1,1-1 1,-1 1-1,0-1 1,0 1-1,0-1 1,0 0-1,0 1 0,0-1 1,-1 0-1,1 1 1,-1-4-1,1-6-406,0 1 0,-1-1 0,-1 1-1,0-1 1,-1 1 0,0 0 0,0-1 0,-1 1-1,-6-14 1,5 16-75,1 0 0,1 0 0,0 0 0,0 0 0,1 0 0,0-10 0,0-31 1050,2 25 1652,-1 25-2155,0-1 1,0 1 0,0-1-1,0 0 1,0 1 0,0-1-1,-1 1 1,1-1 0,0 1-1,0-1 1,0 1 0,-1-1-1,1 1 1,0-1 0,0 1 0,-1-1-1,1 1 1,0 0 0,-1-1-1,1 1 1,-1-1 0,1 1-1,0 0 1,-1-1 0,1 1-1,-1 0 1,1 0 0,-1-1-1,1 1 1,-1 0 0,1 0 0,-1 0-1,1 0 1,-1 0 0,1-1-1,-1 1 1,0 0 0,1 0-1,-1 0 1,1 1 0,-1-1-1,1 0 1,-1 0 0,1 0-1,-1 0 1,1 0 0,-2 1 0,0 0 29,-1 0 0,1 0 0,-1 0 0,1 0 0,-1 0 0,1 1 0,0-1 0,0 1 0,-4 2 0,-5 10 299,0 0 0,1 1-1,0-1 1,1 2-1,-11 25 1,-30 90 808,43-111-995,-32 111 367,-35 208 0,71-326-596,2-10-32,0 1-1,0-1 0,0 0 0,1 0 0,-1 1 1,1-1-1,0 1 0,0-1 0,0 0 1,0 1-1,0-1 0,2 6 0,8-7-686,-2-2 373,0 0 1,-1-1-1,1 0 0,0 0 0,0-1 1,-1 0-1,1 0 0,-1-1 0,0 0 1,0 0-1,0-1 0,0 0 0,7-5 1,21-21-5058</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6.951"/>
    </inkml:context>
    <inkml:brush xml:id="br0">
      <inkml:brushProperty name="width" value="0.035" units="cm"/>
      <inkml:brushProperty name="height" value="0.035" units="cm"/>
    </inkml:brush>
  </inkml:definitions>
  <inkml:trace contextRef="#ctx0" brushRef="#br0">0 129 9098,'0'0'5853,"28"17"-5103,88 53-132,-111-68-558,-1 1-1,1 0 0,0-1 0,1 0 0,-1 0 0,0-1 0,0 1 0,1-1 0,-1 0 0,1-1 0,-1 1 0,1-1 0,-1 0 0,8-2 0,7 1 204,-6 0-130,-1 0 0,1 0 1,-1-2-1,1 0 0,-1 0 1,0-1-1,0-1 0,-1 0 0,1-1 1,15-10-1,-22 13-72,0-1-1,0 0 0,0-1 1,-1 1-1,1-1 1,-1 0-1,0 0 1,-1-1-1,1 0 1,-1 1-1,0-1 1,-1-1-1,0 1 1,1 0-1,-2-1 1,1 0-1,-1 1 0,0-1 1,-1 0-1,1 0 1,-1-11-1,-1 10-58,1 5 18,-1 0-1,0 0 1,0 0 0,0 1-1,-1-1 1,1 0 0,-1 0-1,1 0 1,-1 1 0,-1-4-1,1 6-22,0-1 0,0 0-1,0 0 1,0 1 0,0-1-1,0 1 1,0-1-1,0 1 1,0-1 0,0 1-1,0 0 1,-1-1-1,1 1 1,0 0 0,0 0-1,0 0 1,0 0 0,-1 0-1,1 0 1,0 0-1,0 1 1,0-1 0,0 0-1,-1 1 1,1-1-1,0 0 1,0 1 0,-2 1-1,-5 2 4,0 2 1,0-1-1,0 1 0,0 0 0,1 0 0,0 1 0,1 0 0,-1 1 0,-7 12 0,-7 5 13,-1 0 26,-37 54 0,55-72-50,-1 0 0,1 1 0,1-1 1,-1 1-1,1 0 0,0-1 1,1 1-1,0 1 0,0-1 1,1 0-1,0 0 0,1 1 0,0 14 1,0-22 16,1 0 1,0 0-1,-1 0 1,1 0-1,0 0 1,-1 0-1,1-1 1,0 1-1,0 0 1,0 0-1,0-1 1,0 1-1,0 0 1,0-1-1,0 1 1,0-1-1,0 1 1,0-1-1,0 0 1,0 1-1,0-1 1,0 0-1,1 0 1,1 0-1,35 3 77,-32-3-59,29 2 11,89-1 90,-110-2-124,0 0 0,0-1-1,0-1 1,-1 0 0,0-1 0,23-9-1,-34 12-69,0 0 0,0 0-1,0 0 1,0 0 0,0 0-1,0 0 1,-1-1 0,1 1-1,0-1 1,-1 1-1,1-1 1,-1 0 0,0 0-1,1 0 1,0-2 0,-1 0-599,0 0 1,0 0-1,0 0 1,-1 0-1,0 0 1,1 0 0,-2-4-1,1-11-4585</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7.349"/>
    </inkml:context>
    <inkml:brush xml:id="br0">
      <inkml:brushProperty name="width" value="0.035" units="cm"/>
      <inkml:brushProperty name="height" value="0.035" units="cm"/>
    </inkml:brush>
  </inkml:definitions>
  <inkml:trace contextRef="#ctx0" brushRef="#br0">0 182 10210,'0'0'7251,"19"-3"-6675,64-13-178,-76 15-288,-1-1 0,1 0 0,0 0 0,-1-1 0,1 0 0,-1 0 0,0 0 0,0-1 0,-1 0 0,1 0 1,-1 0-1,1-1 0,-1 0 0,-1 0 0,1 0 0,-1 0 0,0-1 0,0 0 0,0 0 0,-1 0 0,0 0 1,0-1-1,-1 1 0,0-1 0,0 1 0,0-1 0,-1 0 0,0 0 0,0 0 0,-1-11 0,-15 19 25,8 3-134,-1-1 1,1 1-1,0 0 1,1 1-1,-1 0 0,1 0 1,0 0-1,-9 10 0,-1 4 5,-23 31-1,30-36-27,0 1 0,1 0-1,-12 28 1,18-36 16,-1-1-1,1 1 0,1-1 1,-1 1-1,1 0 0,1-1 1,-1 1-1,1 0 1,0 0-1,1-1 0,-1 1 1,4 12-1,-3-17 11,0-1 0,0 1-1,0 0 1,0 0 0,1 0 0,-1-1-1,0 1 1,1 0 0,-1-1 0,1 0 0,0 1-1,-1-1 1,1 0 0,0 0 0,0 0-1,0 0 1,0 0 0,0 0 0,0 0-1,4 0 1,47 6 106,-51-7-107,39 3 45,1-1 0,72-9-1,-98 5-390,-1-1 0,0-1 0,0 0 0,18-9-1,-23 8-460,0 0 0,0 0-1,-1-1 1,0-1 0,0 1-1,15-17 1,-6 2-4501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1:58.074"/>
    </inkml:context>
    <inkml:brush xml:id="br0">
      <inkml:brushProperty name="width" value="0.035" units="cm"/>
      <inkml:brushProperty name="height" value="0.035" units="cm"/>
    </inkml:brush>
  </inkml:definitions>
  <inkml:trace contextRef="#ctx0" brushRef="#br0">352 955 9410,'0'0'7479,"17"-15"-6727,49-50-166,-65 64-540,1 0 1,-1 0-1,1-1 1,-1 1-1,0 0 1,0-1-1,0 1 1,0-1-1,0 0 1,0 1-1,0-1 1,0 0-1,0 0 1,-1 1-1,1-1 1,-1 0-1,0 0 1,1 0-1,-1 0 1,0 0-1,0 1 1,0-1-1,0 0 1,-1-3-1,0-2 147,1 5-171,0 0 1,0 0 0,0 1 0,-1-1 0,1 0 0,0 1-1,-1-1 1,0 0 0,1 1 0,-1-1 0,0 1-1,0-1 1,0 1 0,0 0 0,0-1 0,0 1 0,0 0-1,0-1 1,0 1 0,-1 0 0,-2-1 0,0-1 32,0 1 0,0 0 0,-1 0 0,1 1-1,-1-1 1,1 1 0,-10-1 0,-2 0 44,-1 1 0,1 1-1,-29 4 1,33-2-87,1 1 0,0 1 0,0 0 0,0 0 0,1 1 0,-1 0 0,1 1 0,0 0 0,1 1 0,0 0 0,-10 9 0,0 2-6,0 1-1,2 1 1,-28 39 0,37-49-21,1 1 0,1 0 1,0 0-1,0 0 1,1 1-1,1 0 0,0 0 1,0 0-1,1 1 1,1-1-1,0 1 1,1 0-1,0-1 0,1 19 1,1-30 14,-1 1 1,1-1-1,-1 1 0,1-1 1,-1 1-1,1-1 1,0 1-1,0-1 1,0 0-1,0 1 0,0-1 1,0 0-1,0 0 1,0 0-1,0 0 1,1 0-1,-1 0 0,0 0 1,1 0-1,-1 0 1,1-1-1,-1 1 0,1 0 1,-1-1-1,1 0 1,-1 1-1,1-1 1,0 0-1,2 0 0,8 2 34,1-1-1,23-1 0,-21 0-9,-4-1-15,1 0 0,0 0 0,-1-1 0,0 0 0,1-1 0,-1 0 1,0-1-1,-1 0 0,20-11 0,-15 6 8,0-1 0,-1-1 0,0 0 0,0-1 0,21-24 0,-15 10 11,-1 0-1,-1-1 1,-1 0-1,-1-2 0,-2 0 1,18-52-1,-18 33 64,-1-1 0,-3 0 0,-2 0 0,1-53 0,-8-201 575,-1 291-647,-3-23 128,-12-62-1,3 26 370,12 71-518,0 0 1,0 0-1,0 0 1,0 0-1,0 0 1,0 0-1,-1 0 1,1 0-1,0 0 1,0 0-1,0 0 1,0 0 0,0 0-1,0 0 1,0 0-1,-1 0 1,1 0-1,0 0 1,0 0-1,0 0 1,0 0-1,0 0 1,0 0-1,0 0 1,0 0-1,-1 0 1,1 0-1,0 0 1,0 0 0,0-1-1,0 1 1,0 0-1,0 0 1,0 0-1,0 0 1,0 0-1,0 0 1,0 0-1,0 0 1,0 0-1,-1-1 1,1 1-1,0 0 1,0 0-1,0 0 1,0 0 0,0 0-1,0 0 1,0 0-1,0-1 1,0 1-1,0 0 1,0 0-1,0 0 1,1 0-1,-7 16-28,-2 28 41,-5 74 349,6 1 0,11 169-1,-2-248-310,2-1-1,2 1 1,1-2-1,2 1 1,1-1-1,3 0 1,21 47 0,-25-67-28,0-1 1,1 0 0,1 0 0,0-1 0,1-1-1,1 0 1,1 0 0,0-1 0,0-1-1,2-1 1,-1 0 0,2-1 0,-1 0 0,2-1-1,-1-2 1,29 11 0,-18-11 11,1-2 1,0-2-1,0 0 0,1-2 1,42-2-1,-62 0-34,-10 0-22,1 0 1,-1 0-1,1 0 1,0-1 0,-1 1-1,1 0 1,-1 0-1,1 0 1,-1-1 0,1 1-1,0 0 1,-1-1-1,1 1 1,-1 0-1,1-1 1,-1 1 0,0-1-1,1 1 1,-1-1-1,1 1 1,-1-1 0,0 1-1,0-1 1,1 1-1,-1-1 1,0 1-1,0-1 1,1 0 0,-1 1-1,0-1 1,0 1-1,0-1 1,0 0 0,0 1-1,0-1 1,0 1-1,0-1 1,0 0-1,0 1 1,0-1 0,-1 1-1,1-1 1,0 0-1,0 1 1,-1-1 0,1 1-1,0-1 1,-1 0-1,-17-32-3058,-10 0-2815</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13.967"/>
    </inkml:context>
    <inkml:brush xml:id="br0">
      <inkml:brushProperty name="width" value="0.035" units="cm"/>
      <inkml:brushProperty name="height" value="0.035" units="cm"/>
    </inkml:brush>
  </inkml:definitions>
  <inkml:trace contextRef="#ctx0" brushRef="#br0">1 153 4729,'0'0'5409,"27"3"-2044,-19-3 5498,58-3-8056,0-4 0,99-22 0,-51 7-621,-46 11-62,226-49 555,-271 50-84,-19 8-561,1 1 0,-1-1 0,0 0 1,0 1-1,1 0 0,-1 0 0,8 0 0,-11 1 38,-1-1-216,0 0 540,-6 1-2592,-58 16-4928,24-9-146</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1.499"/>
    </inkml:context>
    <inkml:brush xml:id="br0">
      <inkml:brushProperty name="width" value="0.035" units="cm"/>
      <inkml:brushProperty name="height" value="0.035" units="cm"/>
    </inkml:brush>
  </inkml:definitions>
  <inkml:trace contextRef="#ctx0" brushRef="#br0">1 115 5153,'0'0'9062,"14"-16"-7956,10-9-746,40-45 1548,-64 70-1846,0 0-1,0-1 1,0 1-1,0 0 1,0 0-1,0 0 1,0 0-1,1-1 1,-1 1-1,0 0 1,0 0-1,0 0 1,0 0-1,0 0 1,1 0-1,-1-1 1,0 1-1,0 0 1,0 0-1,0 0 1,1 0 0,-1 0-1,0 0 1,0 0-1,0 0 1,1 0-1,-1 0 1,0 0-1,0 0 1,0 0-1,0 0 1,1 0-1,-1 0 1,0 0-1,0 0 1,0 0-1,1 0 1,-1 0-1,0 0 1,0 0-1,0 0 1,0 0-1,1 1 1,-1-1-1,0 0 1,0 0 0,0 0-1,0 0 1,1 0-1,-1 1 1,0-1-1,0 0 1,4 17 1267,-2 38-978,-1-35 245,11 398 1225,-11-398-1774,-1 4 41,1 1-1,1-1 0,1 0 0,8 27 1,-8-48-919,-1-13-199,0-28-1458,-2 26 1464,10-80-7934,-3 49 2051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1.963"/>
    </inkml:context>
    <inkml:brush xml:id="br0">
      <inkml:brushProperty name="width" value="0.035" units="cm"/>
      <inkml:brushProperty name="height" value="0.035" units="cm"/>
    </inkml:brush>
  </inkml:definitions>
  <inkml:trace contextRef="#ctx0" brushRef="#br0">1 14 9186,'0'0'6849,"33"-3"-6159,109-7-83,-136 9-555,0 1 0,0 1 0,0-1 0,0 1 0,0 0 0,0 0 1,-1 1-1,1 0 0,0 0 0,-1 0 0,1 1 0,-1-1 0,0 1 0,0 1 0,7 5 1,6 4 112,22 11 70,-6-4 39,-1 2 0,38 31 0,-64-46-236,0-1-1,0 1 0,0 0 1,-1 0-1,0 1 1,-1 0-1,0 0 1,0 0-1,0 0 0,-1 1 1,-1 0-1,1 0 1,-1 0-1,3 16 1,-4-8 1,-1 1 1,0-1-1,-2 1 1,-3 31-1,2-40-16,0 1-1,-1-1 1,0 0 0,0-1-1,-1 1 1,0-1 0,0 1-1,-1-1 1,0 0 0,-10 10-1,4-5-13,-1 0-1,-1-1 0,0 0 0,-1 0 0,0-2 0,-1 0 0,0-1 1,0 0-1,-1-1 0,0-1 0,0 0 0,-1-1 0,0-1 0,0-1 1,-1 0-1,1-1 0,-25 1 0,41-4-4,0 0-1,-1-1 0,1 1 1,0 0-1,-1 0 1,1-1-1,0 1 1,0-1-1,-1 1 1,1-1-1,0 0 1,0 1-1,0-1 1,0 0-1,0 0 1,0 0-1,0 0 1,0 0-1,0 0 1,0 0-1,0 0 1,1 0-1,-1 0 1,0 0-1,1-1 1,-1 1-1,1 0 1,-1 0-1,1-1 0,0 1 1,-1-3-1,0-5-80,0 0 0,0 0 0,2-16-1,-1 10-152,0-2-584,1-1-1,4-23 1,-4 33-289,1-1 1,1 1-1,6-15 1,8-6-3030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6.719"/>
    </inkml:context>
    <inkml:brush xml:id="br0">
      <inkml:brushProperty name="width" value="0.035" units="cm"/>
      <inkml:brushProperty name="height" value="0.035" units="cm"/>
    </inkml:brush>
  </inkml:definitions>
  <inkml:trace contextRef="#ctx0" brushRef="#br0">634 83 8250,'0'0'10953,"1"-12"-10098,2-2-590,3-41 766,-32 54-1036,-15 0 7,0 3 1,0 1 0,0 2 0,1 1 0,-43 13 0,30-2 47,-51 24 0,87-33-53,-1 1 0,1 0 0,1 2 0,0 0 0,0 1 0,-22 21 0,34-29 1,1 1 0,0-1 1,0 0-1,0 1 0,0 0 1,0 0-1,1 0 0,0 0 1,0 0-1,1 0 0,-1 1 0,0 5 1,0 66-14,3-43 13,-1-30 3,1 1 1,0-1-1,0 0 1,0 0-1,0 0 1,1 0-1,0 0 1,0 0-1,0 0 0,0 0 1,0-1-1,1 1 1,0-1-1,0 0 1,0 0-1,0 0 1,0 0-1,0 0 0,1-1 1,-1 1-1,1-1 1,0 0-1,0 0 1,6 2-1,13 5 20,1 0 0,-1-2 0,27 5 1,-41-10-16,62 10-43,-1-3 1,1-3 0,98-4 0,-116-2-286,-52 0 314,5 0-129,1 0-1,0 0 0,-1 0 1,1-1-1,-1 1 1,1-2-1,-1 1 0,1-1 1,-1 0-1,0 0 0,1-1 1,-1 0-1,0 0 0,-1 0 1,11-8-1,122-99-5250,-76 51 714</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3.085"/>
    </inkml:context>
    <inkml:brush xml:id="br0">
      <inkml:brushProperty name="width" value="0.035" units="cm"/>
      <inkml:brushProperty name="height" value="0.035" units="cm"/>
    </inkml:brush>
  </inkml:definitions>
  <inkml:trace contextRef="#ctx0" brushRef="#br0">271 219 4409,'0'0'4912,"0"-9"-4662,0-1-335,0-12 941,-1-1-1,-5-32 1,5 49-643,0 1-1,0 0 0,0-1 0,-1 1 1,0 0-1,0 0 0,0 0 0,-1 0 1,0 0-1,1 0 0,-2 1 0,1-1 1,-1 1-1,1 0 0,-1 0 1,0 0-1,-5-3 0,5 5-181,0 1 0,0-1 0,0 1 0,0 0 0,-1 0 0,1 0 1,0 0-1,-1 1 0,1 0 0,-1 0 0,1 0 0,0 0 0,-1 1 0,1 0 0,0 0 0,0 0 0,-1 0 0,1 1 0,0-1 1,0 1-1,0 0 0,1 0 0,-1 1 0,0-1 0,1 1 0,-1 0 0,1 0 0,0 0 0,-3 4 0,-7 15 22,1 0 0,1 0 0,1 2 0,0-1 0,2 1-1,1 0 1,2 0 0,0 1 0,1 0 0,1 0 0,2 0 0,0 0 0,6 47-1,-5-71-32,0 0 0,1 1 0,-1-1 0,0 0 0,1 1 0,-1-1 0,1 0 0,-1 0 0,1 1 0,0-1 0,0 0 0,-1 0-1,1 0 1,0 0 0,0 0 0,0 0 0,0 0 0,0 0 0,0-1 0,1 1 0,-1 0 0,0 0 0,0-1 0,0 1 0,1-1-1,-1 1 1,0-1 0,1 0 0,-1 0 0,0 1 0,1-1 0,-1 0 0,1 0 0,-1 0 0,0 0 0,1 0 0,-1-1 0,0 1-1,1 0 1,0-1 0,3 0 46,0 0 0,0-1 1,0 1-1,0-1 0,0 0 0,-1 0 0,1-1 0,-1 1 0,6-5 0,6-10 54,0 0 0,-1 0 0,-1-2 0,-1 1-1,0-2 1,16-35 0,-11 15 19,-2-1-1,18-66 1,-31 87 121,0 3 47,-2 30-341,-5 131 26,2 84 138,4-215-114,-1 1 1,2-1-1,0 1 0,0-1 1,1 0-1,1 0 1,0 0-1,1-1 1,0 0-1,1 0 0,1 0 1,-1-1-1,2 0 1,0 0-1,18 16 1,-22-23-6,0-1 0,0 0 1,1 0-1,-1-1 0,1 1 1,0-1-1,-1-1 0,1 1 1,0-1-1,0 0 0,0 0 1,0 0-1,0-1 0,0 0 1,8-1-1,-9 1-58,1-1 1,-1 0-1,0 0 0,1 0 0,-1-1 1,0 1-1,0-1 0,0 0 0,0-1 1,0 0-1,0 1 0,-1-1 0,1-1 0,-1 1 1,0-1-1,0 1 0,5-6 0,0-6-1087,-1-1-1,0 1 0,0-1 1,-2 0-1,5-18 0,4-24-4751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3.407"/>
    </inkml:context>
    <inkml:brush xml:id="br0">
      <inkml:brushProperty name="width" value="0.035" units="cm"/>
      <inkml:brushProperty name="height" value="0.035" units="cm"/>
    </inkml:brush>
  </inkml:definitions>
  <inkml:trace contextRef="#ctx0" brushRef="#br0">1 0 11322,'0'0'4336,"0"20"-3727,-1-6-545,1 54 1063,11 86-1,9-60 51,57 166 0,-22-88-1128,-54-171-103,10 45-902,-8-16-3212,-3-30 3964,-1 0 0,1 0 0,-1 0 0,1 0 0,-1 1 0,1-1 0,-1 0 0,1 0 0,-1 0 0,1 0 0,-1 0 0,1 0 1,-1 0-1,1 0 0,-1-1 0,1 1 0,-1 0 0,1 0 0,-1 0 0,1 0 0,-1-1 0,1 1 0,0 0 0,-2-1 0,-19-14-4665</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3.642"/>
    </inkml:context>
    <inkml:brush xml:id="br0">
      <inkml:brushProperty name="width" value="0.035" units="cm"/>
      <inkml:brushProperty name="height" value="0.035" units="cm"/>
    </inkml:brush>
  </inkml:definitions>
  <inkml:trace contextRef="#ctx0" brushRef="#br0">0 1 12339,'0'0'7057,"202"49"-6641,-131-37-216,4-6-8,4-6 24,-4 0-216,-3 0 0,-18 0 0,-13 0-632,-27-3-1312,-11 0-2281</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4.286"/>
    </inkml:context>
    <inkml:brush xml:id="br0">
      <inkml:brushProperty name="width" value="0.035" units="cm"/>
      <inkml:brushProperty name="height" value="0.035" units="cm"/>
    </inkml:brush>
  </inkml:definitions>
  <inkml:trace contextRef="#ctx0" brushRef="#br0">186 196 10842,'0'0'4137,"4"-26"-3326,9-83 41,-9 60 973,-4 37-502,-16 24-1078,-3 5-246,1 2 1,1 0-1,0 1 0,2 1 1,0 0-1,2 1 1,0 0-1,2 2 0,0-1 1,1 1-1,2 0 1,-9 42-1,15-58 0,0 0 0,1 0 0,0 0 1,1 1-1,0-1 0,0 0 0,3 16 0,-2-22 6,-1-1-1,1 0 0,0 0 1,0 0-1,1 0 1,-1-1-1,0 1 0,0 0 1,0 0-1,1-1 1,-1 1-1,0 0 0,0-1 1,1 0-1,-1 1 1,1-1-1,-1 0 0,0 1 1,1-1-1,-1 0 1,1 0-1,-1 0 0,0 0 1,1-1-1,-1 1 1,3-1-1,4 1 33,1 1-10,0-1-1,0 0 0,0-1 0,0 1 1,0-2-1,0 1 0,0-1 0,0-1 1,0 1-1,-1-2 0,1 1 0,13-8 1,-5-1-17,0 1 1,0-2-1,-1 0 1,-1-1 0,0-1-1,-1-1 1,0 1-1,-2-2 1,0 0-1,-1-1 1,0 0 0,13-33-1,-21 38 103,0 0 0,-1 0 0,-1 0 0,0 0 0,-2-26 0,1 12 224,0 26-336,0 1 0,0 0 0,0 0 0,0 0 0,0 0 0,0-1 0,0 1 0,0 0 0,-1 0 0,1 0 1,0 0-1,0-1 0,0 1 0,0 0 0,0 0 0,0 0 0,0 0 0,0-1 0,-1 1 0,1 0 0,0 0 0,0 0 0,0 0 0,0 0 0,-1 0 0,1 0 0,0 0 0,0-1 0,0 1 0,0 0 0,-1 0 1,1 0-1,0 0 0,0 0 0,0 0 0,-1 0 0,1 0 0,0 0 0,0 0 0,0 0 0,0 0 0,-1 0 0,1 0 0,0 1 0,0-1 0,0 0 0,-1 0 0,1 0 0,0 0 0,0 0 0,0 0 1,0 0-1,0 0 0,-1 1 0,1-1 0,0 0 0,0 0 0,-10 8-77,-1 10 70,0 2 0,2-1 0,0 1 0,1 1-1,1-1 1,1 1 0,-7 39 0,9-33 16,1 1-1,1 0 1,1-1-1,6 47 1,-5-69-7,1-1 0,-1 0 0,1 0 0,0 1 0,1-1 0,-1 0 0,1 0 1,0 0-1,0 0 0,0-1 0,0 1 0,1 0 0,0-1 0,0 0 0,-1 1 0,2-1 0,-1 0 0,0-1 0,1 1 0,-1-1 0,1 1 1,0-1-1,0 0 0,0 0 0,0-1 0,0 1 0,0-1 0,0 0 0,0 0 0,1 0 0,-1-1 0,5 1 0,-1-1-103,0 0 1,0-1-1,0 0 0,0 0 0,-1 0 0,1-1 0,0 0 0,-1-1 0,1 0 0,-1 0 0,0-1 1,0 1-1,0-2 0,-1 1 0,1-1 0,-1 0 0,0 0 0,0 0 0,-1-1 0,0 0 0,5-7 1,28-38-3243,-13 11-1794,0-3-4088</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5.103"/>
    </inkml:context>
    <inkml:brush xml:id="br0">
      <inkml:brushProperty name="width" value="0.035" units="cm"/>
      <inkml:brushProperty name="height" value="0.035" units="cm"/>
    </inkml:brush>
  </inkml:definitions>
  <inkml:trace contextRef="#ctx0" brushRef="#br0">1 10 6273,'0'0'1086,"3"0"61,1 0-950,15 1 3115,-19-1-3064,1 0 1,-1 0-1,1 0 0,-1 0 0,0 0 0,1-1 0,-1 1 1,1 0-1,-1 0 0,1 0 0,-1 0 0,1-1 0,-1 1 0,0 0 1,1 0-1,-1-1 0,1 1 0,-1 0 0,0 0 0,1-1 0,-1 1 1,0 0-1,0-1 0,1 1 0,-1-1 0,0 1 0,0 0 0,1-1 1,-1 1-1,0-1 0,0 1 0,0-1 0,0 0 1126,1 1-1365,0 1-1,0-1 1,0 0-1,0 1 1,0 0 0,0-1-1,0 1 1,0-1 0,-1 1-1,1 0 1,0 0-1,0 0 1,-1-1 0,1 1-1,-1 0 1,1 0-1,-1 0 1,1 0 0,-1 0-1,1 0 1,-1 0 0,0 0-1,1 1 1,8 32-38,-7-24 59,21 88 150,-4 1-1,7 120 1,-12 204-58,-14-422 4,0-3 2,6-9-95,0 1 1,0-1 0,2 1-1,-1 0 1,1 1 0,10-11-1,8-8-31,-16 16-1,85-96-114,-84 98 41,0 0 0,0 0 0,1 1 0,0 1 0,0 0 0,1 1 0,21-9 0,-33 15 58,0 0-1,1 1 1,-1-1 0,1 1-1,-1-1 1,1 1 0,-1 0-1,1-1 1,-1 1 0,1 0-1,-1 0 1,1 0-1,-1 0 1,1 0 0,-1 1-1,1-1 1,-1 0 0,1 1-1,-1-1 1,1 1 0,-1 0-1,1-1 1,-1 1 0,0 0-1,1 0 1,-1 0-1,0 0 1,0 0 0,0 0-1,0 0 1,0 0 0,0 0-1,0 1 1,0-1 0,0 0-1,-1 1 1,1-1 0,0 0-1,-1 1 1,1-1-1,-1 1 1,1-1 0,-1 3-1,2 8-26,0 0-1,-1 0 1,-1 0-1,-1 20 1,0-12-33,1-13 67,0-1 0,0 0 0,-1 1 0,0-1 0,-1 1 0,1-1 0,-1 0 0,-1 0 0,1 0 0,-1 0 0,0 0 0,0-1 0,0 1 0,-1-1 0,0 0 0,0 0 0,0 0 0,-6 4 0,3-4 6,1 0 0,-1-1 0,0 1 0,0-2 0,0 1 0,0-1 0,-1 0 0,1-1 0,-1 0 0,0 0 0,0 0 0,0-1 0,0 0 0,-10-1 0,7 0-27,0 1 18,0-1 0,0-1 1,0 0-1,1 0 0,-17-5 0,23 5-58,1-1-1,-1 1 1,1-1-1,-1 0 1,1-1 0,0 1-1,-1 0 1,1-1-1,0 0 1,1 0-1,-1 1 1,0-2-1,1 1 1,0 0-1,0 0 1,0-1-1,0 0 1,-2-6 0,1 5-384,1-1 1,1 1 0,-1-1 0,1 1 0,0-1 0,0 1 0,0-1 0,1 1 0,0-1 0,0 0 0,0 1 0,1-1 0,0 1-1,0-1 1,1 1 0,-1-1 0,1 1 0,0 0 0,0-1 0,6-8 0,23-18-6357</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5.765"/>
    </inkml:context>
    <inkml:brush xml:id="br0">
      <inkml:brushProperty name="width" value="0.035" units="cm"/>
      <inkml:brushProperty name="height" value="0.035" units="cm"/>
    </inkml:brush>
  </inkml:definitions>
  <inkml:trace contextRef="#ctx0" brushRef="#br0">216 237 8738,'0'0'4505,"1"-29"-3725,5-132 762,-6 159-1427,0 0 1,0 0-1,0 0 1,0 0-1,0 0 1,0 0-1,0 1 1,-1-1 0,1 0-1,-1 0 1,0 0-1,1 0 1,-1 1-1,0-1 1,0 0-1,0 1 1,0-1-1,0 1 1,0-1 0,-2-1-1,0 2-37,0 0 0,0 0-1,0 0 1,0 0 0,0 0 0,0 0-1,0 1 1,0-1 0,0 1 0,0 0-1,-6 1 1,5-1-73,-1 1 1,1-1-1,0 1 0,-1 0 0,1 1 1,0-1-1,0 1 0,-1 0 0,1 0 1,1 0-1,-1 0 0,0 1 0,1 0 1,-1 0-1,1 0 0,0 0 0,0 0 1,0 1-1,-5 6 0,-3 7 11,1 1 0,0 0 0,-7 19 0,13-28-4,-3 11 5,0-1 0,2 2 0,0-1 0,1 0 0,1 1-1,1 0 1,1 41 0,1-60-11,0 0 0,0-1 0,0 1 0,0 0 0,1 0 0,-1-1 0,0 1 0,1-1 0,0 1 0,-1 0 0,1-1 0,0 1 0,0-1 0,0 1 0,0-1 0,0 0 1,0 1-1,0-1 0,0 0 0,0 0 0,2 2 0,0-2 7,-1 1 0,1-1 1,0 0-1,0 0 1,-1 0-1,1 0 1,0-1-1,0 1 0,0-1 1,0 1-1,5-1 1,-1 0 4,0-1 1,0 0 0,0 0-1,-1 0 1,1-1 0,0 0-1,0 0 1,-1-1 0,1 0-1,7-5 1,2-4-20,0-1 1,-2-1-1,1 0 1,-2-1-1,0 0 1,19-29-1,-15 17 107,-2-1-1,0 0 1,16-47 0,-24 49 166,-2 10 13,-4 12-184,0 6-61,-4 11-59,0-1-1,0 1 0,-1-1 0,-8 17 1,5-14 24,1 0 0,-5 26-1,8-24 11,1 0-1,1 1 1,0-1-1,4 30 0,-3-45-12,0 1 0,1-1-1,0 0 1,0 1-1,-1-1 1,1 0-1,0 1 1,1-1-1,-1 0 1,0 0 0,1 0-1,-1 0 1,1 0-1,0 0 1,-1-1-1,1 1 1,0-1-1,0 1 1,0-1 0,0 1-1,1-1 1,-1 0-1,0 0 1,0 0-1,1 0 1,-1-1-1,0 1 1,4 0-1,8 1-13,0 0-1,0-1 0,27-2 1,-20 1-64,-8 0-225,-1-1-1,0 0 1,1-1 0,-1-1-1,0 1 1,0-2 0,16-6-1,-6-1-1808,0-1 0,37-25-1,-14 3-2620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6.509"/>
    </inkml:context>
    <inkml:brush xml:id="br0">
      <inkml:brushProperty name="width" value="0.035" units="cm"/>
      <inkml:brushProperty name="height" value="0.035" units="cm"/>
    </inkml:brush>
  </inkml:definitions>
  <inkml:trace contextRef="#ctx0" brushRef="#br0">301 84 10746,'0'0'6806,"-15"-14"-6532,-52-39-93,63 51-171,0 0 1,1 0 0,-1 0 0,0 0 0,0 1 0,0 0 0,0 0 0,0 0 0,0 0 0,0 0 0,0 1 0,-1 0 0,1 0 0,0 0 0,0 0 0,0 1 0,-8 1 0,5 0 5,1 1 0,-1 0 0,1 0 0,0 0 0,0 1 0,0 0 0,-10 8 0,11-7-5,-1 0-1,1 1 1,0-1 0,1 1 0,-1 0-1,1 1 1,1-1 0,-1 1 0,1 0-1,0-1 1,0 1 0,1 1 0,0-1-1,0 0 1,1 0 0,0 1 0,0-1-1,1 1 1,0-1 0,0 1 0,1-1-1,0 1 1,0-1 0,1 0 0,-1 0-1,2 1 1,-1-1 0,1 0 0,0-1-1,0 1 1,1 0 0,0-1 0,7 9-1,9 6 30,1-2-1,33 26 0,21 20 13,-74-64-57,1 0 1,-1 0 0,1 0 0,-1 1 0,0-1-1,0 0 1,0 1 0,0 0 0,0-1 0,0 1-1,0-1 1,0 1 0,0 0 0,-1 0-1,1-1 1,-1 1 0,1 0 0,-1 0 0,0 0-1,0-1 1,0 1 0,0 0 0,0 0-1,0 0 1,0 0 0,-1 0 0,1-1 0,-1 1-1,1 0 1,-1 0 0,0-1 0,1 1-1,-2 2 1,-1-2 0,0 1 0,0 0 0,1 0-1,-2-1 1,1 0 0,0 0 0,0 0 0,-1 0-1,1 0 1,-1 0 0,1-1 0,-1 0-1,0 0 1,-7 2 0,-3-1 11,0 0 1,-1 0-1,1-2 1,0 0-1,-19-2 1,29 2-6,1 0 1,-1-1-1,1 0 0,0 1 0,-1-1 1,1 0-1,0-1 0,0 1 1,0-1-1,0 1 0,0-1 1,0 0-1,0 0 0,0 0 0,1 0 1,-1-1-1,1 1 0,-1-1 1,1 1-1,0-1 0,0 0 1,1 0-1,-1 0 0,0 0 0,1 0 1,0 0-1,-2-5 0,2 3-4,0 1 0,0-1 0,0-1 0,0 1 0,1 0 0,0 0 0,0 0 0,0 0 0,1 0 0,-1 0 0,1 0 0,1 0 0,-1 0 0,1 0 0,-1 0 0,1 1 0,1-1 0,-1 1 0,1-1 0,-1 1 0,1 0 0,1 0 0,-1 0 0,0 0 0,1 1 0,0-1 0,4-2 0,7-3-61,0 1-1,0 0 0,1 1 1,-1 1-1,2 0 0,-1 1 1,1 1-1,-1 1 0,21-2 1,20 1 32,78 4 0,-129 0 35,88 9 20,13 0 272,-97-9-190,1 0 0,0-1 0,-1 0 0,1 0 0,-1-1 0,1-1 0,19-7 0,-24 7-61,0-1 1,0 1-1,-1-1 1,1 0-1,-1-1 1,0 1-1,0-1 1,0 0-1,-1 0 1,0-1 0,0 1-1,0-1 1,5-9-1,-7 9 63,1 1 0,-1-1-1,0 1 1,0-1 0,-1 0 0,0 1-1,0-1 1,0 0 0,-1 0 0,0 0-1,0 0 1,0 0 0,-2-7 0,1 12-107,0 1 0,0-1 0,0 1 0,0-1 0,0 1 0,0-1 0,0 1 0,0-1 0,0 1 0,0 0 0,0 0 0,0 0 0,0 0 0,-1-1 0,1 2 0,0-1 0,0 0 0,0 0 0,0 0 0,-2 1 0,-2-1-9,-6 1-1,-1 0 0,1 1 0,-1 1 0,1 0 0,0 0-1,0 1 1,0 0 0,1 1 0,-1 0 0,1 1 0,1 0 0,-1 1 0,1 0 0,0 0 0,0 1 0,-11 13 0,12-12 6,1-1 0,-1 1 1,2 1-1,-1-1 1,1 1-1,1 0 0,0 1 1,0-1-1,1 1 1,1 0-1,0 0 0,0 0 1,1 1-1,0-1 0,1 1 1,0 21-1,2-31 5,-1 1 1,1-1-1,-1 1 0,1-1 0,0 1 0,0-1 0,0 1 1,0-1-1,1 0 0,-1 0 0,1 0 0,-1 1 0,1-1 1,-1-1-1,1 1 0,3 3 0,0-2 1,0 0 0,0 0-1,0 0 1,1 0 0,-1-1 0,12 4 0,4-1-14,0-1-1,43 2 1,-64-6 11,51 3-741,0-3 1,53-7-1,-67 3-1810,58-17 0,-24-1-2141</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6.899"/>
    </inkml:context>
    <inkml:brush xml:id="br0">
      <inkml:brushProperty name="width" value="0.035" units="cm"/>
      <inkml:brushProperty name="height" value="0.035" units="cm"/>
    </inkml:brush>
  </inkml:definitions>
  <inkml:trace contextRef="#ctx0" brushRef="#br0">522 95 10042,'0'0'7887,"-2"-16"-7243,1 7-537,1 3-63,-1 0-1,0 1 0,0-1 0,0 1 0,-1-1 0,-1-5 0,2 10-22,0-1 0,0 0 0,0 1 0,0-1 0,0 1 0,0 0 0,0-1 0,-1 1 0,1 0 0,0 0-1,-1 0 1,1-1 0,-1 1 0,1 1 0,-1-1 0,1 0 0,-1 0 0,0 1 0,1-1 0,-1 1 0,0-1 0,1 1 0,-1 0-1,0-1 1,0 1 0,0 0 0,-1 1 0,-4-1 7,0 0-1,1 1 0,-1 0 1,1 0-1,-1 1 0,1 0 1,0 0-1,0 1 0,0-1 1,0 1-1,0 1 0,0-1 1,1 1-1,0 0 0,0 0 1,0 0-1,0 1 0,0 0 1,1 0-1,0 0 0,0 0 1,0 1-1,1 0 0,0-1 1,0 1-1,0 1 0,1-1 1,0 0-1,0 0 0,1 1 1,0-1-1,0 1 0,-1 10 1,2-7-26,0 1 0,1 0 1,0-1-1,3 13 0,-2-18 1,0 0 1,0 0-1,0 0 0,1-1 0,-1 1 0,1 0 0,0-1 0,0 0 0,1 0 0,4 4 0,17 15 51,1-1 1,29 18-1,37 31 1,-82-62 0,0 1 0,-1 0 0,0 0 0,-1 0 0,0 1 0,9 19 0,-13-21 42,-1-1 0,-1 1 1,0 0-1,0 0 0,0 0 1,-1 1-1,-1-1 0,0 16 1,0-22-86,-1-1-5,1 0 0,0-1 0,-1 1 0,0-1 0,1 1 0,-1-1 0,0 1 0,0-1-1,1 1 1,-1-1 0,0 0 0,0 1 0,-1-1 0,1 0 0,0 0 0,0 0 0,-1 0 0,1 0 0,0 0 0,-1 0 0,1-1 0,-1 1 0,1 0 0,-1-1-1,0 1 1,1-1 0,-1 1 0,1-1 0,-1 0 0,-1 0 0,-11 3 11,0-2-1,-23 1 1,27-2-3,-49 0-751,-1-1 0,1-4 0,-95-19 0,50-1-3971,10-3-3550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39.308"/>
    </inkml:context>
    <inkml:brush xml:id="br0">
      <inkml:brushProperty name="width" value="0.035" units="cm"/>
      <inkml:brushProperty name="height" value="0.035" units="cm"/>
    </inkml:brush>
  </inkml:definitions>
  <inkml:trace contextRef="#ctx0" brushRef="#br0">20 455 6553,'0'0'6929,"2"-18"-6221,16-134 1129,-14 109-122,-1-1-1,-5-50 0,1 21 61,-3 42-716,3 31-1061,1 0 1,0 1-1,-1-1 0,1 0 1,0 0-1,-1 1 1,1-1-1,0 0 1,-1 0-1,1 1 0,0-1 1,0 0-1,-1 1 1,1-1-1,0 0 0,0 1 1,-1-1-1,1 1 1,0-1-1,0 0 0,0 1 1,0-1-1,0 1 1,0-1-1,0 1 1,0-1-1,0 1 0,-1 1-15,-10 50 13,3 0-1,2 0 0,0 67 1,4-51 127,3 249 522,2-282-584,0-1 1,3 1-1,1-1 0,1-1 1,2 1-1,1-1 0,29 58 1,-36-85-34,0 0 1,0-1 0,1 1-1,0-1 1,0 0 0,0-1-1,1 1 1,-1-1-1,1 0 1,0 0 0,0-1-1,1 0 1,-1 0 0,1 0-1,-1-1 1,1 0 0,0 0-1,0-1 1,0 0 0,0 0-1,7 0 1,-3-1 10,0 0 0,0 0 0,0-1-1,0-1 1,0 0 0,-1 0 0,1-1 0,-1-1 0,1 0 0,-1 0 0,0-1 0,-1 0 0,11-7 0,2-5-28,-1-1 0,-1-1 0,-1-1 0,-1-1 0,0-1 0,-1 0 0,-2-1 0,0-1 0,-2 0 1,0-1-1,-2 0 0,-1-1 0,8-28 0,-3-7-15,-2 1 0,-3-2 0,-2 0 1,-1-108-1,-7 108 42,0 61 45,-7 16-503,-2 18 394,2-1 0,1 1 0,-3 49 0,6 103 73,3-130-26,1-36-6,0 1 0,1-1-1,1 0 1,1-1 0,0 1 0,2 0 0,0-1-1,1 0 1,1-1 0,0 0 0,2 0 0,0-1 0,0 0-1,2 0 1,0-1 0,1-1 0,23 21 0,-33-32-8,1 0 1,1 0 0,-1-1-1,0 0 1,1 0 0,-1 0-1,1 0 1,0-1 0,6 2-1,-9-2-21,0-1 0,0 0 0,0 0 0,0 0-1,0 0 1,0 0 0,0 0 0,-1-1 0,1 1 0,0-1-1,0 1 1,0-1 0,-1 0 0,1 1 0,0-1-1,0 0 1,-1 0 0,1 0 0,-1-1 0,1 1 0,-1 0-1,0 0 1,1-1 0,-1 1 0,2-4 0,5-7-640,-2-1 1,1 0-1,-2 0 1,6-19 0,5-28-6020,-14 54 5561,8-34-10105</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0.083"/>
    </inkml:context>
    <inkml:brush xml:id="br0">
      <inkml:brushProperty name="width" value="0.035" units="cm"/>
      <inkml:brushProperty name="height" value="0.035" units="cm"/>
    </inkml:brush>
  </inkml:definitions>
  <inkml:trace contextRef="#ctx0" brushRef="#br0">1 86 3953,'0'0'4977,"2"-8"-3469,-1 3-1007,0 2-248,-1 1 0,0-1 0,1 0 0,0 0 0,0 1 1,0-1-1,0 0 0,0 1 0,0-1 0,1 1 0,-1-1 0,1 1 0,-1 0 0,1 0 0,2-3 1,22-5 5338,5 6-3296,36 5-2309,-27 0 735,606-1 1068,-623 0-1735,0 0 1,0-2-1,0-1 0,41-10 0,-129 15-3886,35 4 1394,0 1 1,-37 16 0,-1-1-3279,28-12 935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7.891"/>
    </inkml:context>
    <inkml:brush xml:id="br0">
      <inkml:brushProperty name="width" value="0.035" units="cm"/>
      <inkml:brushProperty name="height" value="0.035" units="cm"/>
    </inkml:brush>
  </inkml:definitions>
  <inkml:trace contextRef="#ctx0" brushRef="#br0">0 185 3713,'0'0'9639,"26"-25"-8780,80-80 164,-101 101-782,-1-1 0,1 0 1,-1-1-1,0 1 0,0-1 0,5-10 0,-9 16-175,0-1 0,0 1 0,0 0-1,0-1 1,0 1 0,0-1 0,1 1-1,-1 0 1,0-1 0,0 1 0,1 0-1,-1-1 1,0 1 0,0 0 0,1-1-1,-1 1 1,0 0 0,1 0 0,-1 0-1,0-1 1,1 1 0,-1 0 0,0 0-1,1 0 1,-1-1 0,0 1 0,1 0-1,-1 0 1,1 0 0,-1 0 0,0 0-1,2 0 1,-2 16-97,1 19 125,2 0-1,1 0 0,2 0 0,1 0 0,2-1 0,21 52 1,-6-5 387,-19-61-446,0-1 0,13 29 0,-17-38-29,-1-9-56,4-44-8419,13 21 3131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7.094"/>
    </inkml:context>
    <inkml:brush xml:id="br0">
      <inkml:brushProperty name="width" value="0.035" units="cm"/>
      <inkml:brushProperty name="height" value="0.035" units="cm"/>
    </inkml:brush>
  </inkml:definitions>
  <inkml:trace contextRef="#ctx0" brushRef="#br0">34 67 8210,'0'0'9684,"2"-15"-9238,-1-2-391,4-17 227,-3 75 245,-1 19-69,0 5 332,-15 129 0,1-111-442,-3 160 0,15-202-328,0-23-14,0-1-1,2 1 0,0 0 1,6 32-1,-5-44-7,0-1 0,-1 0 1,2 0-1,-1 0 0,1 0 0,-1-1 0,1 1 1,0-1-1,1 1 0,-1-1 0,1 0 0,0 0 1,0-1-1,0 1 0,1-1 0,-1 0 1,1 0-1,-1 0 0,1-1 0,8 3 0,14 3-146,1-2-1,-1-1 0,1-1 1,0-1-1,0-2 0,46-3 0,-19 1-1888,-53-3-1564,-2-13 688,0-6-4353</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0.473"/>
    </inkml:context>
    <inkml:brush xml:id="br0">
      <inkml:brushProperty name="width" value="0.035" units="cm"/>
      <inkml:brushProperty name="height" value="0.035" units="cm"/>
    </inkml:brush>
  </inkml:definitions>
  <inkml:trace contextRef="#ctx0" brushRef="#br0">1 3 11426,'0'0'8776,"0"-2"-8116,3 5-491,9 18 149,-1 1 0,-1 1-1,-1 0 1,12 47 0,11 102 678,-25-82-697,-5 115 0,-3-105-196,1-99-102,1-1-1,-1 0 0,0 0 1,1 0-1,-1 1 1,0-1-1,1 0 0,-1 0 1,1 0-1,-1 0 1,0 0-1,1 0 1,-1 0-1,0 0 0,1 0 1,-1 0-1,1 0 1,-1 0-1,0 0 0,1 0 1,-1 0-1,1 0 1,-1 0-1,0 0 0,1 0 1,-1-1-1,0 1 1,1 0-1,-1 0 0,0 0 1,1-1-1,-1 1 1,0 0-1,1-1 0,14-8-225,-12 6 24,0-1 0,0 1 0,0-1 0,0 0 0,-1 0 0,0 0 0,0 0 0,0-1-1,0 1 1,-1 0 0,3-10 0,-1-31-4611,-3 20-1147</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0.794"/>
    </inkml:context>
    <inkml:brush xml:id="br0">
      <inkml:brushProperty name="width" value="0.035" units="cm"/>
      <inkml:brushProperty name="height" value="0.035" units="cm"/>
    </inkml:brush>
  </inkml:definitions>
  <inkml:trace contextRef="#ctx0" brushRef="#br0">1 55 11554,'0'0'1928,"31"1"181,198 2 623,-143-3-1536,1-4 0,117-20 0,-157 14-397,-17 3-404,-1 2 0,53-4-1,-116 9-6340,-6 0 9</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1.209"/>
    </inkml:context>
    <inkml:brush xml:id="br0">
      <inkml:brushProperty name="width" value="0.035" units="cm"/>
      <inkml:brushProperty name="height" value="0.035" units="cm"/>
    </inkml:brush>
  </inkml:definitions>
  <inkml:trace contextRef="#ctx0" brushRef="#br0">0 64 19612,'0'0'8637,"12"-6"-7752,25-11-603,73-23 0,-190 64-11833,35-9 2934</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4.065"/>
    </inkml:context>
    <inkml:brush xml:id="br0">
      <inkml:brushProperty name="width" value="0.035" units="cm"/>
      <inkml:brushProperty name="height" value="0.035" units="cm"/>
    </inkml:brush>
  </inkml:definitions>
  <inkml:trace contextRef="#ctx0" brushRef="#br0">347 252 5777,'0'0'4908,"2"-29"-3975,2-8-601,0 1 470,-1-53 0,-3 87-626,0-1 1,0 1 0,0-1 0,0 1 0,-1-1 0,1 1-1,-1-1 1,1 1 0,-1-1 0,0 1 0,0 0-1,0 0 1,-1-1 0,1 1 0,0 0 0,-1 0 0,1 0-1,-1 0 1,0 0 0,0 1 0,0-1 0,0 1 0,0-1-1,-2-1 1,1 2-120,0 0 0,0 0 0,-1 0 0,1 0-1,0 1 1,0 0 0,-1-1 0,1 1 0,0 0-1,-1 0 1,1 1 0,0-1 0,0 1 0,-1 0 0,1 0-1,0 0 1,0 0 0,0 0 0,-4 3 0,-8 6-54,0 1 0,0 1 1,1 0-1,1 1 0,0 1 1,1 0-1,-15 22 0,8-11-6,1 2 0,2 0 0,0 1 0,2 0-1,-11 32 1,18-41 7,1 1-1,1-1 1,1 1 0,1 0-1,0 0 1,1 0 0,1 0-1,2 1 1,2 20 0,-3-38 7,0-1-1,1 0 1,0 1 0,0-1 0,0 1 0,0-1 0,0 0 0,0 0-1,0 0 1,1 1 0,-1-1 0,1 0 0,0-1 0,-1 1 0,1 0 0,0 0-1,4 2 1,-1-1 29,0-1-1,0 1 0,0-1 0,1 0 1,-1 0-1,1-1 0,9 2 0,1-1 33,-1-1-1,1-1 0,-1 0 0,1-1 0,18-4 0,-17 1-73,-1-2 0,0 0 0,0 0 0,0-2 0,-1 0 0,0-1 0,0 0 0,-1-1 0,0-1 0,-1 0 0,-1-1 0,0-1 0,0 1 1,-1-2-1,0 0 0,15-29 0,-21 34-207,-1-1 1,-1 0-1,0 0 0,-1 0 1,0 0-1,0 0 1,-1 0-1,0-1 1,-1-16-1,-1 20-75,1 1 1,-1-1-1,-1 0 0,1 1 1,-1-1-1,0 1 0,0-1 1,-1 1-1,0 0 0,0 0 1,-1 0-1,1 0 1,-1 1-1,0-1 0,-9-7 1,-9-5-1306,-2 1 0,-33-18 0,11 10-1333</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4.176"/>
    </inkml:context>
    <inkml:brush xml:id="br0">
      <inkml:brushProperty name="width" value="0.035" units="cm"/>
      <inkml:brushProperty name="height" value="0.035" units="cm"/>
    </inkml:brush>
  </inkml:definitions>
  <inkml:trace contextRef="#ctx0" brushRef="#br0">1 1 3977</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4.344"/>
    </inkml:context>
    <inkml:brush xml:id="br0">
      <inkml:brushProperty name="width" value="0.035" units="cm"/>
      <inkml:brushProperty name="height" value="0.035" units="cm"/>
    </inkml:brush>
  </inkml:definitions>
  <inkml:trace contextRef="#ctx0" brushRef="#br0">110 1 6865,'0'0'3303,"-1"10"-462,-57 224 3158,39-136-4801,5 1 0,-3 166 0,17-244-1097,4 121 379,-2-123-440,1 1 0,1 0 0,1-1 0,0 0 1,9 20-1,-10-30-28,1 4-2,1 0 0,0-1-1,1 0 1,9 13 0,-16-25-43,1 1 0,-1 0 0,1-1 0,-1 1 0,1-1 0,0 1 0,-1-1 0,1 1 0,-1-1 0,1 1 0,0-1-1,0 1 1,-1-1 0,1 0 0,0 0 0,0 1 0,-1-1 0,1 0 0,0 0 0,0 0 0,-1 0 0,1 0 0,0 0 0,0 0 0,0 0 0,-1 0 0,1 0 0,0 0 0,0-1 0,-1 1 0,1 0 0,0 0 0,0-1 0,-1 1-1,1-1 1,0 1 0,-1 0 0,1-1 0,0 1 0,-1-1 0,2-1 0,19-26-1536,-20 27 1509,23-45-3160,-1-8-1945</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5.520"/>
    </inkml:context>
    <inkml:brush xml:id="br0">
      <inkml:brushProperty name="width" value="0.035" units="cm"/>
      <inkml:brushProperty name="height" value="0.035" units="cm"/>
    </inkml:brush>
  </inkml:definitions>
  <inkml:trace contextRef="#ctx0" brushRef="#br0">212 185 8978,'0'0'4005,"11"-26"-2777,33-80-122,-35 73 372,-9 32-1415,0 0-1,0 0 1,0 0-1,0 0 0,0 1 1,0-1-1,0 0 1,0 0-1,0 0 1,0 0-1,-1 1 1,1-1-1,0 0 0,-1 0 1,1 0-1,0 1 1,-1-2-1,0 2-13,0-1 0,-1 1 0,1-1 0,0 1 0,0-1 0,0 1 0,-1 0 0,1 0-1,0-1 1,0 1 0,-1 0 0,1 0 0,0 0 0,0 1 0,0-1 0,-1 0 0,1 0 0,0 1 0,-2 0-1,-9 1-228,5-1 187,0 0 0,0 1 0,1 0 0,-1 0 0,0 1 0,1 0 0,-1 0-1,1 1 1,0-1 0,0 1 0,1 1 0,-1-1 0,-7 9 0,-4 4 41,1 1-1,-24 35 1,32-40-28,0 0 0,1 0 0,0 1 0,1 0-1,1 0 1,0 1 0,-3 19 0,3-3 9,2-1 1,0 51-1,3-79-4,0 0 0,0-1-1,0 1 1,1 0 0,-1 0-1,1 0 1,-1 0 0,1 0 0,0 0-1,0-1 1,-1 1 0,1 0-1,0-1 1,1 1 0,-1 0 0,0-1-1,0 0 1,1 1 0,-1-1-1,1 0 1,-1 1 0,1-1 0,-1 0-1,1 0 1,0 0 0,0-1 0,-1 1-1,1 0 1,0-1 0,0 1-1,0-1 1,0 1 0,0-1 0,0 0-1,2 0 1,1 1 31,0-1 0,-1 0-1,1-1 1,0 1 0,0-1 0,0 0 0,0 0-1,0-1 1,-1 1 0,1-1 0,-1 0 0,1 0-1,6-5 1,-1-1-43,0-1 1,-1-1-1,0 0 0,0 0 1,-1-1-1,0 0 0,-1 0 1,-1 0-1,1-1 0,5-17 1,5-17 13,15-70-1,-22 78 1,-7 19-11,2-6 248,-3 23-160,-2 11-89,-10 232-17,9-212 12,0-18-14,0 1 0,1-1 0,1 1 0,2 15 0,-3-25 7,0 0 0,1 1 0,0-1 0,-1 0 0,1 0 0,0 0 0,0 0 0,0-1 0,0 1 0,0 0 0,1 0 0,-1-1 0,0 1 0,1 0 0,-1-1 0,1 0 0,0 1 0,-1-1 0,1 0 0,0 0 0,0 0 0,0 0 0,0 0 0,0 0 1,0 0-1,0-1 0,0 1 0,4 0 0,3-1 26,0 0 0,1 0 0,-1-1 0,0 0 0,0 0 0,0-1 0,0 0 0,0-1 0,0 0 0,-1-1 0,1 1 0,-1-2 0,0 1 0,0-1 0,0 0 0,-1-1 0,0 0 0,9-8 0,4-7-7,0-1 1,-2-1-1,0 0 0,22-40 0,-29 46-14,-2-1-1,1 1 0,-2-1 0,-1-1 0,0 0 0,-1 0 0,-1 0 1,-1-1-1,0 1 0,0-25 0,-5 57-51,0 1 0,-1-1 0,-8 25 0,-2 18-5,8-31 54,2 1 1,0-1-1,2 1 1,0 0 0,6 28-1,-6-52 6,1 1-1,0 0 1,0-1-1,1 1 1,-1-1 0,0 1-1,1-1 1,0 0-1,-1 1 1,1-1-1,0 0 1,0 0 0,0 0-1,1-1 1,-1 1-1,0 0 1,1-1 0,-1 1-1,1-1 1,-1 0-1,1 0 1,-1 0-1,1 0 1,0-1 0,0 1-1,-1-1 1,6 1-1,-2 0 41,1-1-1,-1 0 1,1 0-1,-1-1 1,1 0-1,-1 0 0,0 0 1,1-1-1,-1 0 1,0 0-1,7-4 1,-3 1-22,0-1 0,-1-1 0,0 0 0,0 0 0,-1-1 1,0 0-1,0 0 0,0-1 0,-1 0 0,-1 0 0,0-1 1,0 0-1,-1 0 0,5-12 0,-3 2 132,-1 0 0,0-1-1,-2 1 1,-1-1 0,0 0 0,-1-37 0,-2 36 317,0 21-511,0 25-108,-13 306 165,13-244-10,-3 0 1,-16 90-1,15-150-11,-2-1-1,0 1 0,-2-1 0,-1 0 0,-1 0 0,-1-1 0,-1-1 0,-1 0 1,-1 0-1,-1-2 0,-19 23 0,30-39-2,-1-1 1,-1 1-1,1-1 1,-1 0-1,1 0 0,-1 0 1,0-1-1,-1 0 1,1 0-1,0 0 0,-13 2 1,15-4 2,-1 0-1,1-1 1,-1 1 0,0-1 0,1 0-1,-1 0 1,1-1 0,-1 1 0,0-1-1,1 0 1,-1 0 0,1 0 0,0-1 0,-1 0-1,1 0 1,0 0 0,0 0 0,-6-5-1,3 1-18,1 0-1,-1 0 0,1-1 0,1 0 0,-1 0 0,1 0 0,0-1 1,1 0-1,-8-16 0,7 9-248,0-1 0,0 0 0,2 0 0,-4-33 0,6 21-429,1 0-1,1 0 1,1 1-1,1-1 1,2 1-1,8-28 1,-6 34-757,0 0 1,15-27-1,24-31-4406</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5.771"/>
    </inkml:context>
    <inkml:brush xml:id="br0">
      <inkml:brushProperty name="width" value="0.035" units="cm"/>
      <inkml:brushProperty name="height" value="0.035" units="cm"/>
    </inkml:brush>
  </inkml:definitions>
  <inkml:trace contextRef="#ctx0" brushRef="#br0">1 53 8994,'0'0'5089,"31"-49"-4113,-25 46 168,-2 3 433,-4 12-5586,-7 9 1160,4-2-3952</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7.480"/>
    </inkml:context>
    <inkml:brush xml:id="br0">
      <inkml:brushProperty name="width" value="0.035" units="cm"/>
      <inkml:brushProperty name="height" value="0.035" units="cm"/>
    </inkml:brush>
  </inkml:definitions>
  <inkml:trace contextRef="#ctx0" brushRef="#br0">11 262 7186,'0'0'5577,"0"-28"-3790,0-91-354,0 105-830,-1 0 0,0 0-1,-4-14 1,2-3 2253,4 42-2857,0 0 0,1 0-1,4 17 1,4 19 11,-4 64 224,-9 121-1,3-230-230,-5 75-148,2-45 448,2-27 368,1-10 508,3-11-1112,1-1 0,0 1 0,1 0 0,1 0-1,1 1 1,12-23 0,1-4 0,16-34-78,3 1-1,3 2 1,64-85 0,-105 157 3,0-1 0,0 1 0,0 0 1,0 0-1,0-1 0,0 1 1,1 0-1,-1 0 0,0 0 0,1 0 1,-1 0-1,0 1 0,1-1 1,-1 0-1,3 0 0,-4 1 1,1 0 0,-1 0 0,1 0 0,-1 0 0,1 1 0,-1-1 0,1 0 0,-1 0 0,1 0 0,-1 1 0,1-1 0,-1 0 0,0 1 0,1-1 0,-1 0 0,1 1 0,-1-1 0,0 0 0,1 1 1,-1-1-1,0 1 0,0-1 0,1 1 0,-1-1 0,0 1 0,0-1 0,1 1 0,-1-1 0,0 1 0,2 8-44,-1-1 0,1 1 1,-2-1-1,1 12 0,-1-12 79,2 46-57,-6 58 1,1-90 26,0 0 1,-1 0-1,-2-1 0,0 0 1,-13 31-1,11-35 0,2-1 0,-2 0 0,-17 27 0,24-41 175,1-26 95,1 16-260,1 1 0,-1-1 0,1 1 1,1 0-1,-1-1 0,1 1 0,8-13 0,33-48-13,-28 45 8,5-7-64,1 1-1,0 0 1,3 2 0,0 1-1,57-45 1,-79 69 6,1 0 0,-1 1 0,0-1 0,0 1 1,1 0-1,-1-1 0,1 2 0,-1-1 0,1 0 0,0 1 0,-1 0 0,1-1 0,6 2 1,-6-1-102,-3 0 138,-1 1 0,1-1 0,-1 1 0,1-1 0,0 1 1,-1-1-1,1 1 0,-1-1 0,1 1 0,-1-1 0,1 1 0,-1-1 0,1 1 0,-1 0 0,0-1 1,1 1-1,-1 0 0,0 0 0,0-1 0,0 1 0,1 0 0,-1 0 0,0-1 0,0 1 1,0 0-1,0 0 0,0 1 0,0 29-111,0-25 72,-1 58-50,-11 73-1,10-126 82,1-3 7,-1-1 0,1 1 0,1-1 0,-1 1 1,1 0-1,1-1 0,-1 1 0,3 10 0,-2-18 19,0 1 0,-1 0 0,1-1 0,0 1 0,0 0 0,-1-1-1,1 1 1,0-1 0,0 1 0,0-1 0,0 0 0,0 1 0,0-1 0,0 0-1,0 0 1,0 1 0,0-1 0,0 0 0,0 0 0,1 0 0,28-2 40,-21 2-24,0-2-9,0 1 1,0-2-1,0 1 1,0-1-1,-1 0 1,1-1 0,-1 0-1,0-1 1,0 1-1,0-1 1,-1-1-1,0 0 1,8-7-1,7-9-7,0 0-1,30-42 1,-43 51-23,0 0 1,-1-1 0,0 1 0,-1-2 0,0 1-1,-2-1 1,1 0 0,-2 0 0,0-1 0,-1 1 0,0-1-1,-2 0 1,1-20 0,-2 35 22,-1 0-1,1 0 1,0 1-1,-1-1 1,1 0 0,-1 0-1,1 1 1,-1-1 0,0 1-1,1-1 1,-1 0 0,0 1-1,1-1 1,-1 1 0,0 0-1,1-1 1,-1 1-1,0 0 1,0-1 0,0 1-1,1 0 1,-1 0 0,0-1-1,0 1 1,0 0 0,1 0-1,-1 0 1,0 0-1,0 0 1,0 0 0,0 1-1,1-1 1,-1 0 0,0 0-1,0 0 1,0 1 0,0 0-1,-4-1-16,1 1 0,-1 0 0,0 1 0,1-1 0,0 1 0,-7 3 0,2 2 15,0 0 0,0 1 0,1 0 1,0 0-1,0 1 0,1 0 0,0 0 0,1 1 1,0 0-1,0 0 0,1 0 0,0 1 1,-3 12-1,1 0 11,2 0 0,0 0 0,1 1 0,2-1 0,0 35 0,2-55-8,0 0 1,0 0-1,0 0 1,0 0-1,1 1 1,0-1-1,-1 0 0,1 0 1,0 0-1,1-1 1,-1 1-1,0 0 1,1 0-1,-1-1 0,1 1 1,0-1-1,0 1 1,4 3-1,-2-3 13,0 0-1,0-1 1,1 0 0,-1 0-1,0 0 1,1 0-1,-1-1 1,1 0 0,0 0-1,-1 0 1,1 0-1,5-1 1,13 2 82,0-1 1,0-1-1,31-5 1,-41 3-76,-2-1 0,1 0-1,0 0 1,-1-1 0,1-1 0,-1 0 0,0-1 0,11-7-1,-5 1 53,0-2 0,0 0 0,-1-1 0,-1 0-1,0-1 1,-2-1 0,1 0 0,-2-1 0,-1 0-1,0-1 1,-1-1 0,-1 1 0,-1-2 0,0 1-1,-2-1 1,6-32 0,-12 56-219,-2 11 115,0-1-1,-1 1 1,-4 13 0,-127 307 87,129-315 16,5-18 16,2-4 102,30-34-18,2 0 0,56-47 1,-31 31-152,-28 21-15,-19 20-11,-1 1 0,24-19 0,-35 30-5,0 0 1,1 0-1,-1 0 0,0 0 1,0 0-1,0 0 0,0 0 1,0 0-1,1 0 0,-1 0 0,0 0 1,0 0-1,0 0 0,0 0 1,0 0-1,1 0 0,-1 0 1,0 0-1,0 0 0,0 0 1,0 0-1,0 0 0,0 0 0,1 1 1,-1-1-1,0 0 0,0 0 1,0 0-1,0 0 0,0 0 1,0 0-1,0 0 0,0 1 0,0-1 1,0 0-1,1 0 0,-1 0 1,0 0-1,0 0 0,0 1 1,0-1-1,0 0 0,0 0 0,0 0 1,0 0-1,0 0 0,0 1 1,0-1-1,0 0 0,0 0 1,0 0-1,-1 0 0,2 13-29,-1-11-16,-2 67-35,0-36 54,1 0 1,2 0-1,6 41 1,-7-73-8,0 0 0,0-1 0,0 1 0,0 0 1,0-1-1,0 1 0,1 0 0,-1 0 0,0-1 0,0 1 0,1 0 1,-1-1-1,0 1 0,1 0 0,-1-1 0,1 1 0,-1-1 0,1 1 0,-1 0 1,1-1-1,-1 1 0,1-1 0,-1 0 0,1 1 0,0-1 0,-1 1 1,1-1-1,0 0 0,-1 1 0,1-1 0,0 0 0,-1 0 0,1 0 0,0 0 1,0 1-1,-1-1 0,1 0 0,0 0 0,0-1 0,-1 1 0,1 0 1,0 0-1,0 0 0,-1 0 0,2-1 0,1 0-181,-1-1 1,1 1-1,-1-1 1,1 1-1,-1-1 0,0 0 1,0 0-1,0 0 1,0-1-1,3-3 0,31-56-7023,-22 31 2122</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7.776"/>
    </inkml:context>
    <inkml:brush xml:id="br0">
      <inkml:brushProperty name="width" value="0.035" units="cm"/>
      <inkml:brushProperty name="height" value="0.035" units="cm"/>
    </inkml:brush>
  </inkml:definitions>
  <inkml:trace contextRef="#ctx0" brushRef="#br0">1 7 10338,'0'0'6826,"1"-5"-6565,0 3-279,-1 6 47,4 60 680,-5 76 1,-1-43-176,2 279-9,0-375-576,0-1 1,0 1-1,0 0 1,0-1-1,1 1 1,-1 0-1,0-1 1,0 1-1,0-1 1,1 1 0,-1 0-1,0-1 1,1 1-1,-1-1 1,1 1-1,-1-1 1,0 1-1,1-1 1,-1 1-1,1-1 1,-1 0-1,1 1 1,0-1 0,-1 0-1,1 1 1,-1-1-1,1 0 1,-1 0-1,1 0 1,0 1-1,-1-1 1,1 0-1,0 0 1,-1 0 0,1 0-1,0 0 1,-1 0-1,1 0 1,0 0-1,-1 0 1,1-1-1,-1 1 1,1 0-1,0 0 1,-1 0-1,1-1 1,-1 1 0,1 0-1,0-1 1,-1 1-1,1 0 1,-1-1-1,0 1 1,1-1-1,-1 1 1,1-1-1,-1 1 1,1-1-1,-1 1 1,0-1 0,0 0-1,1 1 1,-1-1-1,0 1 1,0-1-1,1 0 1,3-22-3851,-4-4-1273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7.341"/>
    </inkml:context>
    <inkml:brush xml:id="br0">
      <inkml:brushProperty name="width" value="0.035" units="cm"/>
      <inkml:brushProperty name="height" value="0.035" units="cm"/>
    </inkml:brush>
  </inkml:definitions>
  <inkml:trace contextRef="#ctx0" brushRef="#br0">0 65 6329,'0'0'12491,"529"0"-11835,-395 0 64,1 0-64,0 0-239,-1-10-233,-9-1-80,-11-6-104,-21 6-80,-21 6-465,-30 0-687,-11 5-1240,-21-6-2945</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7.948"/>
    </inkml:context>
    <inkml:brush xml:id="br0">
      <inkml:brushProperty name="width" value="0.035" units="cm"/>
      <inkml:brushProperty name="height" value="0.035" units="cm"/>
    </inkml:brush>
  </inkml:definitions>
  <inkml:trace contextRef="#ctx0" brushRef="#br0">1 43 11971,'0'0'8849,"174"-3"-8432,-109 0-289,0 0-128,-11-3-377,1-3-1111,-18 0-3241,-9-1-2632</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9.220"/>
    </inkml:context>
    <inkml:brush xml:id="br0">
      <inkml:brushProperty name="width" value="0.035" units="cm"/>
      <inkml:brushProperty name="height" value="0.035" units="cm"/>
    </inkml:brush>
  </inkml:definitions>
  <inkml:trace contextRef="#ctx0" brushRef="#br0">276 337 8442,'0'0'5221,"8"-26"-3807,24-84-245,-30 101-932,1 0 1,-2-1-1,1 1 0,-1-1 0,0 1 0,-1-1 1,-1-11-1,0-5 624,0 22-746,1 0-1,0 0 0,-1 0 1,0 1-1,0-1 0,0 0 0,0 0 1,-1 0-1,0 1 0,1-1 1,-1 1-1,-1-1 0,1 1 0,0 0 1,-1-1-1,0 2 0,1-1 1,-1 0-1,0 0 0,-1 1 0,-2-3 1,3 4-101,0-1 0,1 1 0,-1 0 0,0 0 0,0 0 0,0 0 0,1 0 0,-1 0 0,0 1 0,0 0 0,0-1 0,0 1 0,0 0 0,0 0 0,0 1 0,0-1 0,0 1 0,0-1 0,0 1 0,0 0 0,0 0 0,0 1 0,1-1 0,-1 0 0,0 1 0,1 0 0,-1-1 0,-3 5 0,-7 6-22,1 0 0,0 1 0,1 0 0,1 1 0,0 1 0,1-1 0,0 2 0,1-1 0,1 1 0,1 0 0,0 0 0,1 1 0,0 0 0,2 0 0,0 0 0,-1 31 0,3-29-1,0-15-18,1 1-1,0-1 0,0 0 1,0 1-1,0-1 0,2 7 1,-1-10 26,-1 0 0,1 0 1,-1 0-1,1 0 1,-1 0-1,1 0 0,0-1 1,-1 1-1,1 0 1,0 0-1,0 0 1,0-1-1,0 1 0,0 0 1,-1-1-1,1 1 1,0-1-1,0 1 0,0-1 1,1 0-1,-1 1 1,0-1-1,0 0 0,0 0 1,0 0-1,0 1 1,0-1-1,0 0 1,2-1-1,3 2 22,-1-1 0,1 0 1,-1 0-1,1-1 0,-1 1 0,1-1 0,-1-1 1,1 1-1,-1-1 0,0 0 0,0 0 0,0 0 1,0-1-1,0 0 0,-1 1 0,1-2 0,-1 1 1,1-1-1,5-6 0,14-18 43,-2-1-1,-1-1 1,-2 0 0,0-2-1,-3 0 1,0-1 0,11-36-1,-22 57 227,-5 20-251,-1 9-62,0 97 68,8 222 89,0-125-141,-8-198 10,0-1-1,-1 1 1,0-1 0,-1 1-1,0-1 1,-1 0 0,-1 0-1,0-1 1,0 1 0,-1-1-1,-1 0 1,1 0 0,-2-1-1,0 0 1,0 0 0,-1-1-1,0 0 1,0-1 0,-1 0-1,0 0 1,-1-1 0,1 0-1,-18 7 1,18-9 7,1-2-1,-1 1 1,0-1 0,1-1 0,-1 0 0,0 0-1,-1-1 1,1 0 0,-10-1 0,16 1-9,0-2 1,0 1 0,0 0 0,1-1 0,-1 0 0,0 0 0,1 0 0,-1 0-1,1-1 1,-1 1 0,1-1 0,-1 0 0,1 0 0,0 0 0,0 0-1,0-1 1,0 1 0,1-1 0,-1 0 0,1 0 0,-1 1 0,1-2 0,0 1-1,0 0 1,0 0 0,-1-5 0,-1-3-155,1 0-1,1 0 1,0 0-1,0 0 1,1 0-1,1 0 1,0 0 0,0 0-1,1 0 1,3-18-1,1 13-472,-1-1 0,2 1 0,0 0 0,1 0 0,16-27 0,29-37-4263,-1 10-1266</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49.776"/>
    </inkml:context>
    <inkml:brush xml:id="br0">
      <inkml:brushProperty name="width" value="0.035" units="cm"/>
      <inkml:brushProperty name="height" value="0.035" units="cm"/>
    </inkml:brush>
  </inkml:definitions>
  <inkml:trace contextRef="#ctx0" brushRef="#br0">134 235 11202,'0'0'6747,"15"-23"-6219,45-75-178,-56 91-216,1-1 1,-2 0 0,1 1-1,4-17 1,-7-8 902,-2 13-391,1 18-635,-1 1-1,1-1 0,0 1 0,0 0 1,-1-1-1,1 1 0,0-1 1,-1 1-1,1-1 0,0 1 1,-1 0-1,1-1 0,-1 1 1,1 0-1,-1-1 0,1 1 1,-1 0-1,1 0 0,-1-1 0,1 1 1,-1 0-1,1 0 0,-1 0 1,1 0-1,-1 0 0,1 0 1,-1 0-1,1 0 0,-1 0 1,0 0-1,1 0 0,-1 0 1,0 0-1,-22 3-54,16-1 42,0 1 0,0 0 0,0 1-1,0 0 1,1 0 0,-1 0 0,1 1 0,0 0 0,1 0 0,-1 0 0,1 1-1,0 0 1,-4 6 0,-5 7-13,1 1 0,0 0-1,-9 23 1,14-24 13,1 1 0,1-1 0,0 1 0,1 0 0,2 0 0,0 1 0,1-1 0,1 29 0,1-49 3,0 1 0,0-1 1,0 1-1,0-1 0,0 0 1,0 1-1,0-1 0,1 1 1,-1-1-1,0 1 0,0-1 1,0 0-1,1 1 0,-1-1 1,0 1-1,1-1 1,-1 0-1,0 1 0,1-1 1,-1 0-1,0 0 0,1 1 1,-1-1-1,0 0 0,1 0 1,-1 0-1,1 1 0,-1-1 1,1 0-1,-1 0 0,1 0 1,22 0 77,-17-1-59,0-1 0,0 0 1,0 0-1,0 0 0,8-4 1,2-6-4,-1 0 1,-1 0 0,0-2 0,0 1 0,-2-2 0,23-31 0,-19 21-16,0-1 0,-2-1 0,20-50 0,-13 3 113,-19 143-265,-5-8 147,0-3 41,4 68 1,-1-122-39,1 0 0,-1-1 0,0 1 0,1 0 0,0 0 1,0 0-1,0 0 0,0-1 0,1 1 0,0 0 0,-1-1 0,1 1 0,1-1 1,-1 0-1,0 0 0,5 5 0,-3-6-17,-1 0 0,1 0-1,0 0 1,0 0 0,0-1 0,0 0-1,0 0 1,0 0 0,1 0 0,-1 0 0,0-1-1,1 0 1,-1 0 0,8-1 0,-5 0-210,-1 0 1,1 0 0,0-1 0,-1 0-1,1 0 1,-1-1 0,0 0-1,0 0 1,0 0 0,0-1 0,8-6-1,6-6-2440,30-32-1,-40 37 1401,26-29-3106</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50.069"/>
    </inkml:context>
    <inkml:brush xml:id="br0">
      <inkml:brushProperty name="width" value="0.035" units="cm"/>
      <inkml:brushProperty name="height" value="0.035" units="cm"/>
    </inkml:brush>
  </inkml:definitions>
  <inkml:trace contextRef="#ctx0" brushRef="#br0">1 1 8346,'0'0'7084,"3"13"-5941,2 24-595,-1 0-1,-2 0 1,-3 49 0,-8 522 508,9-598-1054,1 0-1,0 0 1,1-1-1,0 1 0,0-1 1,1 0-1,0 1 1,1-1-1,0-1 1,0 1-1,6 9 1,4-7-1466,-4-14-3610,-6-4-616</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50.287"/>
    </inkml:context>
    <inkml:brush xml:id="br0">
      <inkml:brushProperty name="width" value="0.035" units="cm"/>
      <inkml:brushProperty name="height" value="0.035" units="cm"/>
    </inkml:brush>
  </inkml:definitions>
  <inkml:trace contextRef="#ctx0" brushRef="#br0">0 34 16772,'0'0'2632,"188"0"-1680,-116-3-616,-8-3-216,-2-1-120,-11-2-8,-7 3-488,-16 3-792,-21 3-1072</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50.718"/>
    </inkml:context>
    <inkml:brush xml:id="br0">
      <inkml:brushProperty name="width" value="0.035" units="cm"/>
      <inkml:brushProperty name="height" value="0.035" units="cm"/>
    </inkml:brush>
  </inkml:definitions>
  <inkml:trace contextRef="#ctx0" brushRef="#br0">0 232 10666,'0'0'6111,"30"-1"-5310,98-9-375,-118 10-347,0-2 0,0 1 1,-1-1-1,1-1 0,-1 1 1,0-2-1,0 1 0,0-1 0,0-1 1,-1 0-1,1 0 0,-1 0 1,13-13-1,-15 14-17,-1-1 1,1 0 0,-1 0 0,0 0 0,0-1 0,0 0 0,-1 1 0,0-2 0,0 1 0,0-1 0,-1 1 0,0-1 0,0 0 0,-1 0 0,0 0 0,0 0 0,-1 0 0,0-1 0,0 1 0,0-1 0,-1 1 0,-1-10 0,0 16-55,0 1 0,0-1 0,0 0 0,0 1 0,0-1 0,0 1 1,0 0-1,0-1 0,0 1 0,0 0 0,0 0 0,-1-1 0,1 1 0,0 0 1,0 0-1,0 0 0,0 1 0,0-1 0,0 0 0,-2 1 0,-2-1 0,-1 0-7,0 1-1,1 0 1,-1 1-1,0-1 1,1 1-1,-1 0 1,1 1-1,0-1 1,0 1-1,0 0 1,0 0-1,0 0 1,1 1-1,-1 0 1,-5 6-1,-8 9 8,1 1-1,-15 24 1,29-41-7,-6 9 2,1 0-1,1 0 1,-1 0-1,2 1 0,0 0 1,0 1-1,1-1 0,1 1 1,0 0-1,1 0 0,1 0 1,-1 24-1,2-25 3,1-6 2,0 1 0,0 0-1,1-1 1,0 1 0,2 8 0,-2-14-3,0 0 0,-1 0 0,1 1 0,0-1 0,1-1 1,-1 1-1,0 0 0,1 0 0,-1 0 0,1-1 0,-1 1 0,1 0 0,0-1 0,-1 0 0,1 1 1,0-1-1,0 0 0,0 0 0,0 0 0,0 0 0,5 1 0,9 1 29,1 0-1,0-2 1,0 0 0,0 0-1,0-2 1,0 0-1,0-1 1,17-4 0,-17 2 4,-1-1 0,0-1 0,0 0 0,-1-2 0,27-15 1,-33 18-396,-1-1-1,0 0 1,-1 0 0,1-1 0,-1 0 0,0 0 0,-1 0 0,0-1 0,0 0 0,-1 0-1,7-13 1,-4-3-4205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53.312"/>
    </inkml:context>
    <inkml:brush xml:id="br0">
      <inkml:brushProperty name="width" value="0.035" units="cm"/>
      <inkml:brushProperty name="height" value="0.035" units="cm"/>
    </inkml:brush>
  </inkml:definitions>
  <inkml:trace contextRef="#ctx0" brushRef="#br0">1 265 8426,'0'0'7000,"8"-30"-5686,44-144 211,-49 164-1104,0 3 234,-1-1-1,0 0 1,0 1 0,1-13-1,-3 42-716,-1 19 66,2 0 0,1 0-1,3-1 1,10 45-1,17 18 70,-16-59-81,12 63-1,-28-106 14,0-1-1,0 1 0,0-1 0,0 1 0,0-1 0,0 1 0,0-1 0,1 0 1,-1 1-1,0-1 0,0 1 0,0-1 0,0 0 0,1 1 0,-1-1 1,0 1-1,0-1 0,1 0 0,-1 1 0,0-1 0,1 0 0,-1 1 1,0-1-1,1 0 0,-1 0 0,0 1 0,1-1 0,-1 0 0,1 0 0,-1 0 1,0 0-1,1 1 0,-1-1 0,1 0 0,-1 0 0,1 0 0,-1 0 1,1 0-1,-1 0 0,0 0 0,1 0 0,-1 0 0,1 0 0,-1-1 1,1 1-1,-1 0 0,0 0 0,1 0 0,-1 0 0,1-1 0,-1 1 0,0 0 1,1 0-1,-1-1 0,0 1 0,1 0 0,-1-1 0,0 1 0,1 0 1,-1-1-1,0 1 0,0 0 0,1-1 0,18-24 202,9-28-156,-3-1 0,-2-1-1,-3-2 1,-2 0 0,18-97 0,-32 135-148,-4 33-238,-1 9 343,1 16-15,-2-11 5,2-1 0,1 0 0,2 0 0,10 49 0,-12-70 3,1 1 0,1-1 0,-1 0 0,1 0 0,0 0 1,0 0-1,1 0 0,0-1 0,0 1 0,0-1 0,1 0 0,-1-1 0,1 1 0,0-1 0,1 0 0,-1 0 0,1 0 0,-1-1 0,1 1 0,0-2 0,1 1 1,-1-1-1,0 0 0,14 3 0,22-1 23,-41-4-21,1 0 1,0-1-1,0 1 0,-1-1 1,1 1-1,0-1 1,-1 1-1,1-1 0,-1 0 1,1 0-1,-1 1 1,1-1-1,-1 0 1,1-1-1,-1 1 0,0 0 1,0 0-1,1-1 1,-1 1-1,0 0 0,1-3 1,13-29 25,-2 0 1,-1-1-1,-2-1 1,9-52-1,-6 29 18,-7 33-99,-2 12-223,0-1-1,-2 1 0,2-20 1,1 43-8219,1 10 3626</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02:54.504"/>
    </inkml:context>
    <inkml:brush xml:id="br0">
      <inkml:brushProperty name="width" value="0.035" units="cm"/>
      <inkml:brushProperty name="height" value="0.035" units="cm"/>
    </inkml:brush>
  </inkml:definitions>
  <inkml:trace contextRef="#ctx0" brushRef="#br0">298 327 9034,'0'0'4400,"5"-29"-3255,18-92-245,-20 110-592,-2 0-1,1 0 1,-1 0-1,-1-19 1,-1 9 471,1 20-742,0-1 0,-1 1 0,1-1 1,0 1-1,-1 0 0,1-1 0,-1 1 0,1 0 1,-1-1-1,0 1 0,1 0 0,-1-1 0,0 1 1,0 0-1,0 0 0,0 0 0,0 0 0,0 0 0,0 0 1,0 0-1,-1 0 0,1 1 0,0-1 0,0 0 1,-1 1-1,1-1 0,-1 1 0,1-1 0,0 1 1,-1 0-1,1-1 0,-1 1 0,-1 0 0,-1 0-26,0-1 0,0 1 0,0 0-1,0 1 1,0-1 0,0 1 0,0 0-1,0-1 1,0 2 0,1-1 0,-1 0-1,-4 3 1,-3 4 5,1-1 0,1 1 0,0 1-1,0 0 1,0 0 0,1 1 0,1 0 0,-12 19-1,7-8 5,1 1 0,1 0 0,-12 37-1,17-44-2,2 1-1,-1-1 1,2 1-1,0-1 1,0 16-1,3-30 13,0 0-1,1-1 1,-1 1-1,0-1 1,0 0-1,0 1 0,0-1 1,0 0-1,1 0 1,-1 1-1,0-1 1,0 0-1,0 0 1,1-1-1,-1 1 1,0 0-1,0 0 1,0 0-1,2-1 1,4-2 12,0 1 0,-1-1 1,0 0-1,0 0 0,0 0 1,0-1-1,0 0 0,-1 0 1,1-1-1,-1 0 0,8-9 1,5-8 146,23-33 1,-33 43-80,0 0-1,0 0 0,-2 0 1,1-1-1,-2 0 0,1 0 1,-2 0-1,0-1 0,-1 1 1,0-1-1,1-14 0,-5 43-141,-1 1-1,0 0 1,-6 18-1,4-15 38,0-1-1,-2 26 0,5-19-1,-1-12 1,1 1 0,1-1-1,1 0 1,-1 1-1,4 15 1,-2-27 5,-1-1-1,0 1 1,0-1 0,1 1 0,-1-1 0,1 0-1,-1 0 1,1 0 0,0 0 0,-1 0 0,1 0 0,0 0-1,0 0 1,0-1 0,-1 1 0,1-1 0,0 1 0,0-1-1,0 0 1,0 1 0,0-1 0,0 0 0,4-1 0,-1 1 19,1 0 1,-1 0 0,1-1 0,-1 0 0,0 0 0,1 0 0,8-4-1,-7 1-16,-1-1 0,0 0-1,0 0 1,0-1 0,0 1-1,-1-1 1,0-1-1,0 1 1,5-10 0,2-6-17,17-41 0,-14 26-28,17-73 0,-34 139-201,1 44 0,1-40 164,0 64 71,1-96 5,0 0 0,-1 0 0,1-1 0,0 1 0,0 0 0,0-1 0,-1 1 0,1-1 0,0 1 0,0-1 0,0 1 0,0-1 0,0 0 0,0 1 0,0-1 0,0 0 0,0 0 0,0 0-1,0 0 1,0 0 0,0 0 0,0 0 0,0 0 0,0 0 0,1 0 0,32-5 171,-25 0-161,-1 1-1,0-2 1,0 1-1,0-1 1,-1 0-1,0-1 1,0 0-1,7-9 1,5-8-13,21-34 0,-30 41 150,-2 1 0,0-1 0,-1 0 0,-1-1 0,-1 1 0,0-1 0,-1-1 0,2-24 0,-6 129-174,6 229 1558,-2-111-1000,-5-193-511,1 0 1,-2 0-1,0-1 1,0 1 0,0-1-1,-2 0 1,1 0-1,-1 0 1,-1 0-1,1 0 1,-2-1-1,1 0 1,-1 0-1,-1 0 1,0-1 0,0 0-1,0 0 1,-1-1-1,0 0 1,-1 0-1,0-1 1,0 0-1,0-1 1,0 0-1,-1 0 1,0-1-1,0 0 1,0-1 0,0 0-1,-1-1 1,1 0-1,-14 1 1,-10 0 91,-1-2 0,0-1 0,0-2 0,0-1 0,0-2 0,-55-15 0,71 14-333,0-1 0,0-1 0,1 0-1,0-2 1,-21-14 0,25 14-565,1-1-1,1 0 1,0-1-1,0 0 1,1-1-1,1 0 1,-10-15-1,-3-18-7535</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6:57.062"/>
    </inkml:context>
    <inkml:brush xml:id="br0">
      <inkml:brushProperty name="width" value="0.035" units="cm"/>
      <inkml:brushProperty name="height" value="0.035" units="cm"/>
    </inkml:brush>
  </inkml:definitions>
  <inkml:trace contextRef="#ctx0" brushRef="#br0">1 206 4209,'0'0'1590,"0"-3"-1526,6-11 6859,0 12-4013,17 3-3829,-21-1 1747,43 0-196,293-12 1690,-112 2-1874,-87 8-319,143 0 261,-148 3-153,-125 0-226,0 0 1,0 1-1,0-1 1,15 7-1,23 3 37,149 6 488,-119-11-104,83-3 0,-107-4-207,95-8-16,289-20 749,-428 28-940,195-1 65,-107 4 0,378-33 112,-312 15-157,142 11 278,-60 4-60,-60-17-156,-67 7-78,330-18 149,-374 29-150,48 1 56,140-17 0,33-24 51,-250 36-136,1 1 0,50 5-1,-19 0 65,-38 0-41,1 3 0,-1 1 0,47 14 0,-14-4 66,72 21 19,-79-19 46,2-2-1,0-4 1,0-2 0,114 1-1,-148-10-135,-1 2 0,0 1-1,60 16 1,84 13 6,-47-11 3,-94-17 7,-1-2 1,66-1-1,5 0 5,147 16 418,-31-11-130,-165-7 10,-16 3-229,-39-3-40,-14 0-851,-55-3-4905,-119-21 0,180 23 5084,-56-11-6446</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00.434"/>
    </inkml:context>
    <inkml:brush xml:id="br0">
      <inkml:brushProperty name="width" value="0.035" units="cm"/>
      <inkml:brushProperty name="height" value="0.035" units="cm"/>
    </inkml:brush>
  </inkml:definitions>
  <inkml:trace contextRef="#ctx0" brushRef="#br0">0 1 7698,'0'0'3514,"5"0"-2961,123 0 2724,597 15 1331,155 1-3249,-251-13-631,217 2 408,-200-5-749,-386 3 6,441 16 546,-145-11-83,-357-10-793,38 1 118,376 9 74,-238 30-183,176 6 112,-354-44-123,702 16 145,-260-4 224,-360-33-422,218-37 43,-334 33 68,-65 16-41,148 3 1,-155 8-23,0-5 1,98-15 0,-111 9-42,0 3 0,80 5 1,-92 2 19,956 2 136,-812-6-491,-305 3-1690,-130-1-2187,75-8-1676,36-3-2158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47.829"/>
    </inkml:context>
    <inkml:brush xml:id="br0">
      <inkml:brushProperty name="width" value="0.035" units="cm"/>
      <inkml:brushProperty name="height" value="0.035" units="cm"/>
    </inkml:brush>
  </inkml:definitions>
  <inkml:trace contextRef="#ctx0" brushRef="#br0">1803 121 9570,'0'0'11479,"0"-19"-11075,0 18-401,0-5 14,1 0 0,-2 0 0,1 0 0,-1 1 0,1-1 1,-2 0-1,1 0 0,-1 1 0,-3-9 0,3 11-14,0 0-1,0 1 0,0-1 1,-1 1-1,0 0 1,1 0-1,-1 0 1,0 0-1,0 0 1,0 0-1,0 1 0,0-1 1,0 1-1,-1 0 1,1 0-1,0 0 1,-1 1-1,1-1 1,0 1-1,-1-1 0,1 1 1,-7 1-1,-243-2 24,243 1-40,1 0 0,0 1 0,0 0 0,0 0-1,0 1 1,0 0 0,1 1 0,-1 0 0,0 0 0,-11 7 0,16-8 7,1 1 1,-1 0-1,1 0 0,-1 0 0,1 0 0,0 0 1,0 1-1,0-1 0,1 1 0,-1 0 0,1 0 1,0 0-1,0 0 0,1 0 0,-1 1 0,1-1 1,-1 0-1,2 1 0,-1-1 0,0 1 1,1-1-1,0 8 0,-1-8 9,1 0 1,1 1-1,-1-1 1,0 0-1,1 0 1,0 0-1,0 1 1,0-1-1,0 0 1,1 0-1,0 0 1,0-1-1,0 1 1,0 0-1,3 3 1,1-2 9,0 0 0,-1 0 0,2-1 0,-1 0 0,0 0 0,1 0 0,0-1 0,7 3 0,17 7 2,-2 1 0,1 2 0,-2 0 1,0 2-1,25 22 0,-45-33 31,1 1 0,-1 0 1,0 0-1,-1 1 0,0 0 1,0 0-1,-1 1 0,0 0 0,0 0 1,-1 0-1,-1 0 0,0 1 1,0 0-1,-1 0 0,-1 0 1,1 0-1,-2 1 0,1 12 0,-2 30 986,0-53-1016,0-1 0,0 0 0,0 1 0,0-1 0,0 1 0,-1-1 0,1 0 0,0 1 0,0-1 0,0 0 0,-1 0 0,1 1 0,0-1 0,0 0 0,-1 1 0,1-1 0,0 0 0,0 0 0,-1 0 0,1 1 0,0-1 0,-1 0 0,1 0 0,0 0 0,-1 0 0,1 1 0,0-1 0,-1 0 0,1 0 0,0 0 0,-1 0 0,1 0 0,-1 0 0,1 0 0,0 0 0,-1 0 0,-63 11 570,-1-3-1,0-3 1,-80-3-1,49-1-395,-709 4-3323,549-6-2227,73 1-3722</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03.134"/>
    </inkml:context>
    <inkml:brush xml:id="br0">
      <inkml:brushProperty name="width" value="0.035" units="cm"/>
      <inkml:brushProperty name="height" value="0.035" units="cm"/>
    </inkml:brush>
  </inkml:definitions>
  <inkml:trace contextRef="#ctx0" brushRef="#br0">195 323 4521,'0'0'6603,"-22"-2"-5507,-106-11 2275,105 12-1790,3 0-207,18 0-201,10 0 583,621-9 391,-232 10-1916,84-13-28,348-3 170,-387 7-196,538-81 0,726-67 645,-1168 149-782,-519 9-41,0 1 0,-1 1-1,38 11 1,18 3 8,-4-7 56,101 1 1,-45-9 688,168-6 343,-216 0-1073,-85 4-180,0 0 0,1 1 0,-1 0 0,0 0 0,1 1-1,-9 3 1,-25 10-1076,-54 19-2277,80-31 1080,0 0-1,-25 2 0,12-4-4654</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20.399"/>
    </inkml:context>
    <inkml:brush xml:id="br0">
      <inkml:brushProperty name="width" value="0.035" units="cm"/>
      <inkml:brushProperty name="height" value="0.035" units="cm"/>
    </inkml:brush>
  </inkml:definitions>
  <inkml:trace contextRef="#ctx0" brushRef="#br0">0 130 3993,'0'0'2000,"12"-3"-1624,4-2-265,57-12 358,-72 17-376,-1 0 0,0 0 0,1 0 0,-1 0 0,0 0 0,1 0 0,-1 0 0,0-1 0,1 1 0,-1 0 0,0 0 0,1 0 0,-1 0 0,0 0 0,1-1 0,-1 1 0,0 0 0,1 0 0,-1 0 0,0-1 0,0 1 0,0 0 0,1-1 0,-1 1 0,0 0 0,0 0 0,0-1 0,1 1 0,-1 0-1,0-1 1,0 1 0,0 0 0,0-1 0,0 1 0,0 0 0,0-1 0,0 1 0,0 0 0,0-1 0,0 1 0,0 0 0,0-1 0,0 0 0,-9-17 5493,1 4-6093,3-32 1755,4 31-115,3 33 982,0-7-1908,0-1 1,1 1-1,5 12 1,-5-15-35,0 0 1,0 1-1,-1 0 1,0-1 0,1 18-1,0 112 1333,-3-137-1471,0 0 1,0 0-1,0 0 1,0 0-1,-1-1 1,1 1-1,0 0 1,0 0-1,-1 0 1,1 0-1,-1 0 1,1 0-1,-1-1 1,1 1-1,-1 0 1,1 0-1,-1-1 1,0 1-1,1 0 1,-1-1-1,0 1 1,1 0-1,-1-1 0,0 1 1,0-1-1,0 0 1,0 1-1,0-1 1,1 0-1,-1 1 1,0-1-1,0 0 1,0 0-1,0 0 1,0 0-1,0 0 1,0 0-1,0 0 1,0 0-1,-1 0 1,2 0-23,0 2-13,0-1-39,20-1-15468</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33.679"/>
    </inkml:context>
    <inkml:brush xml:id="br0">
      <inkml:brushProperty name="width" value="0.035" units="cm"/>
      <inkml:brushProperty name="height" value="0.035" units="cm"/>
    </inkml:brush>
  </inkml:definitions>
  <inkml:trace contextRef="#ctx0" brushRef="#br0">247 218 3001,'0'0'1236,"0"-8"-840,1-3-288,0 0 710,-1 0 1,0-1-1,-3-18 1,2 27-639,-1 0 1,0 1-1,0-1 0,-1 1 0,1-1 1,0 1-1,-1 0 0,0-1 0,1 1 1,-1 0-1,0 1 0,0-1 0,-4-1 1,-13-10 753,16 11-773,0 0 0,0 0 0,0 1 0,0-1 0,0 1 0,-1 0-1,1 0 1,0 1 0,-1-1 0,1 1 0,-1 0 0,1 0 0,-6 1 0,2-1 254,1 0 0,0 0 1,-1 0-1,-9-3 0,14 2-149,1 0-1,-1-1 1,1 1 0,-1-1-1,1 1 1,0-1-1,-1 0 1,-2-3 0,3 3-193,0 0 1,0 0-1,1 1 1,-1-1-1,0 1 1,-1-1-1,1 1 1,0 0-1,0 0 1,0 0-1,-5-1 1,-11 1 430,15 16-237,3-8-347,0-5 90,0 0 0,0 0 0,0-1 0,0 1 0,0 0 0,1-1 0,-1 1 0,0 0 1,1-1-1,-1 1 0,1-1 0,0 1 0,-1-1 0,1 1 0,0-1 0,0 1 0,0-1 1,0 0-1,0 1 0,0-1 0,1 0 0,-1 0 0,0 0 0,1 0 0,-1 0 0,0 0 1,1 0-1,1 0 0,3 1 218,0-1-1,1 0 1,-1 0 0,0 0 0,1-1 0,7 0 0,-14 0-228,2-1 20,-1 1 0,1-1 0,0 0 1,-1 0-1,1 0 0,0 0 0,-1 0 0,1 0 0,-1 0 1,0 0-1,1-1 0,-1 1 0,0 0 0,0-1 1,0 1-1,0-1 0,0 1 0,0-1 0,0 0 0,-1 0 1,1 1-1,0-4 0,2-1-2,-1 0 0,-1 0 1,1 0-1,-1 0 0,1-11 0,-2 16-35,0 1-64,0-2 54,0 1 106,-30 8-185,27-5 86,1 0-1,0 0 1,-1 0-1,1 0 1,0 0-1,1 1 1,-1-1-1,0 1 1,1 0-1,-1-1 1,1 1-1,0 0 1,0 0-1,0 0 1,-1 5-1,2-8 381,7-31 2,-7-8-370,0 39 21,-2 0-43,0 1 19,0-1 1,1 1 0,-1 0-1,0 0 1,0 0 0,1 0-1,-1 0 1,0 0 0,1 0-1,-1 0 1,1 1-1,0-1 1,-1 0 0,1 1-1,0 0 1,0-1 0,0 1-1,0 0 1,0-1 0,-1 4-1,1-3-5,0 0-1,0 0 0,0 0 1,0 1-1,0-1 0,1 0 1,-1 1-1,1-1 0,0 0 1,0 1-1,-1-1 0,1 1 1,1-1-1,-1 0 1,0 1-1,1-1 0,-1 1 1,2 2-1,0-3 23,0-1 1,0 0-1,0 0 1,0-1-1,0 1 0,0 0 1,0-1-1,0 1 1,0-1-1,0 1 0,0-1 1,0 0-1,1 0 1,2 0-1,32-3 241,-36 1-234,0 1 0,1 0 0,-1-1 0,0 1 1,0-1-1,0 1 0,0-1 0,0 0 0,0 1 0,0-1 0,0 0 1,-1 0-1,1 1 0,-1-1 0,1 0 0,-1 0 0,0 0 1,0 0-1,0-2 0,1-1-4,-1 0 1,0 0-1,0 0 1,0-1-1,0 1 1,-3-7-1,3 11-15,-1 1-1,0-1 1,0 0-1,1 1 1,-1-1-1,0 0 1,0 1-1,0-1 1,0 1-1,0-1 1,0 1-1,0 0 1,0-1 0,0 1-1,0 0 1,0 0-1,0 0 1,0 0-1,0-1 1,0 1-1,0 1 1,0-1-1,0 0 1,0 0-1,-1 1 1,-26 7-43,25-6 31,0 0 0,1 1 0,-1-1 1,1 1-1,0 0 0,0 0 0,0 0 1,0 0-1,0 0 0,1 0 0,-1 0 1,1 1-1,0-1 0,0 1 0,0-1 1,0 0-1,1 1 0,-1 0 0,1-1 1,0 1-1,1 6 0,18-9 87,-9-1-62,17-3 262,-26 2-255,0 0 0,0 0-1,0 0 1,0 0 0,0 0 0,0 0 0,-1 0 0,1 0-1,0 0 1,-1 0 0,1 0 0,-1-1 0,1 1 0,-1 0-1,1 0 1,-1-1 0,0 1 0,0 0 0,0-3-1,3-36 84,-3 40-119,0 14-1521,-1-7-5114,-5-7 2253</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0.689"/>
    </inkml:context>
    <inkml:brush xml:id="br0">
      <inkml:brushProperty name="width" value="0.035" units="cm"/>
      <inkml:brushProperty name="height" value="0.035" units="cm"/>
    </inkml:brush>
  </inkml:definitions>
  <inkml:trace contextRef="#ctx0" brushRef="#br0">15 3 6089,'0'0'2833,"-15"-3"6986,20 6-9723,1 0 0,-1 0 0,1-1 0,-1 1 0,1-1 0,0-1 1,10 3-1,9 2 88,0 2-90,-1 1 0,0 1 0,-1 1 0,25 15 0,-42-22-85,0 0 0,1-1 0,0 0 0,0 0 0,-1-1 0,2 1 0,13 1 0,9-2-3811,-31-2 3641,0 0 0,0 0-1,0 0 1,0-1 0,0 1 0,1-1-1,-1 1 1,0 0 0,0-1 0,0 1-1,1-1 1,-1 0 0,0 1 0,0-1-1,1 0 1,-1 1 0,0-1 0,1 0-1,-1 0 1,1 0 0,-1 1 0,1-1-1,-1-2 1,-9-26-1436,7 18 352,-6-13-963</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1.106"/>
    </inkml:context>
    <inkml:brush xml:id="br0">
      <inkml:brushProperty name="width" value="0.035" units="cm"/>
      <inkml:brushProperty name="height" value="0.035" units="cm"/>
    </inkml:brush>
  </inkml:definitions>
  <inkml:trace contextRef="#ctx0" brushRef="#br0">113 2 7378,'0'0'4935,"-1"0"-4899,1 0 0,0-1-1,-1 1 1,1 0 0,0 0-1,-1 0 1,1 0 0,-1 0-1,1 0 1,0 0 0,-1 0-1,1 0 1,-1 0 0,1 0-1,0 0 1,-1 0 0,1 0-1,-1 0 1,1 0 0,0 0-1,-1 0 1,1 1 0,0-1-1,-1 0 1,1 0 0,-1 0 0,1 1-1,0-1 1,0 0 0,-1 0-1,1 1 1,0-1 0,-1 0-1,1 1 1,0-1 0,0 0-1,0 1 1,-1-1 0,1 1-1,-15 75 2504,8-35-1735,-2 0-1,-14 42 0,15-64-658,1-1-60,0 0 0,1 0 1,1 0-1,1 0 0,-4 38 0,8-55-18,0-13-842,1 4 92,0 0-1,0 0 1,1-1 0,0 1-1,0 0 1,1 1-1,0-1 1,1 0 0,-1 1-1,9-13 1,-3 5-774,6-16-1581</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1.227"/>
    </inkml:context>
    <inkml:brush xml:id="br0">
      <inkml:brushProperty name="width" value="0.035" units="cm"/>
      <inkml:brushProperty name="height" value="0.035" units="cm"/>
    </inkml:brush>
  </inkml:definitions>
  <inkml:trace contextRef="#ctx0" brushRef="#br0">1 1 5009</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1.536"/>
    </inkml:context>
    <inkml:brush xml:id="br0">
      <inkml:brushProperty name="width" value="0.035" units="cm"/>
      <inkml:brushProperty name="height" value="0.035" units="cm"/>
    </inkml:brush>
  </inkml:definitions>
  <inkml:trace contextRef="#ctx0" brushRef="#br0">21 1 6729,'0'23'7343,"-2"11"-3454,-13 172-1732,11-118-1390,4-68-590,0-20-56,1-1-424,0 0 117,0 0 0,0 0 0,0 0 0,0 0 0,-1 0 0,1 0 0,0-1 0,-1 1 0,1 0 0,-1-1 0,0 1 0,1 0 0,-1-3 0,1 0-368,21-61-5463,-14 35 1690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1.913"/>
    </inkml:context>
    <inkml:brush xml:id="br0">
      <inkml:brushProperty name="width" value="0.035" units="cm"/>
      <inkml:brushProperty name="height" value="0.035" units="cm"/>
    </inkml:brush>
  </inkml:definitions>
  <inkml:trace contextRef="#ctx0" brushRef="#br0">1 1 7154,'0'0'5506,"19"8"-4360,-18-8-1134,29 13 524,0-2 1,1-1-1,0-1 0,33 4 1,275 5 3545,-314-16-4369,-19-1-891,-17 0-369,6-2 1136,0 0 0,0 1 0,0-2 0,0 1 0,0 0 0,0-1-1,0 0 1,0 0 0,0-1 0,1 1 0,-7-6 0,-5-2-1169,-14-8-1483</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2.332"/>
    </inkml:context>
    <inkml:brush xml:id="br0">
      <inkml:brushProperty name="width" value="0.035" units="cm"/>
      <inkml:brushProperty name="height" value="0.035" units="cm"/>
    </inkml:brush>
  </inkml:definitions>
  <inkml:trace contextRef="#ctx0" brushRef="#br0">311 1 8994,'0'0'2943,"-8"0"-2588,-10 0-247,-52 2 2442,64-2-2410,1 1-1,0 0 1,-1 0 0,1 1 0,0 0 0,0-1-1,0 2 1,0-1 0,0 1 0,1-1 0,-8 7 0,-1 3 10,1 1 0,0 1 0,1 0-1,0 1 1,1 0 0,1 1 0,0 0 0,1 0 0,1 1 0,1 0 0,0 0 0,-4 21 0,2 11 131,1-1 0,2 2 0,3 61 1,2-111-286,89-165-8525,-66 121 4297</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2.919"/>
    </inkml:context>
    <inkml:brush xml:id="br0">
      <inkml:brushProperty name="width" value="0.035" units="cm"/>
      <inkml:brushProperty name="height" value="0.035" units="cm"/>
    </inkml:brush>
  </inkml:definitions>
  <inkml:trace contextRef="#ctx0" brushRef="#br0">740 96 9690,'0'0'2903,"-15"-14"-2279,-49-46-62,60 57-481,0 0 0,0 1 1,0 0-1,0 0 0,0 0 0,-1 0 0,1 1 1,-1 0-1,1-1 0,-1 2 0,1-1 1,-1 0-1,0 1 0,1 0 0,-1 0 0,0 1 1,-8 1-1,-7-1 183,6-1-82,0 0 0,0 1 0,-19 4 0,26-3-135,1 0-1,0 0 0,0 1 1,0 0-1,0 0 0,0 0 1,0 0-1,1 1 1,-7 6-1,-3 3 30,0 1 0,0 1-1,1 0 1,1 1 0,-19 30 0,25-33-19,1 0 0,0 0-1,1 0 1,0 1 0,1 0 0,0 0 0,1 0 0,-2 29 0,4-26-14,1-1 1,0 1-1,1-1 1,5 30-1,-3-38-10,-1 0 0,1 0-1,0 0 1,1-1 0,-1 1-1,2-1 1,-1 0 0,1 0-1,0 0 1,0-1 0,9 8-1,-3-4 29,0 0-1,1-1 1,1 0-1,-1-1 0,1-1 1,1 0-1,-1 0 1,1-2-1,26 8 1,-18-8-15,0-1 0,1-1 0,-1-1 0,1-1-1,41-3 1,-56 1-41,-1 0 0,1-1-1,0 1 1,0-2-1,-1 1 1,1-1 0,-1 0-1,0-1 1,0 0-1,0 0 1,0 0 0,-1-1-1,0 0 1,0 0-1,0-1 1,-1 0 0,1 0-1,-1 0 1,-1 0-1,1-1 1,-1 0 0,0 0-1,-1 0 1,5-11-1,-2-1 9,0 1 1,-1-2-1,-1 1 0,-1 0 0,0-1 0,-2 1 0,0-1 1,-4-35-1,2 46-11,-1 0 0,0 0 1,0 0-1,-1 1 0,-1-1 1,1 1-1,-1 0 0,-1 0 1,1 0-1,-1 0 0,-1 1 0,1 0 1,-1 0-1,-1 0 0,1 1 1,-1 0-1,0 0 0,0 1 0,-17-9 1,9 5-10,-1 1 0,-1 1 1,1 1-1,-1 0 0,-1 1 0,1 1 1,-1 0-1,1 2 0,-24-2 0,27 3 7,-1 1 0,1 0 0,0 1 0,0 0 0,-1 1 0,1 1 0,0 0 0,1 1-1,-1 1 1,1 0 0,-15 7 0,-9 9-74,1 1 0,0 2 0,2 1 0,1 2 0,1 1 0,2 2 0,-45 55 0,70-78-255,0 1 0,1-1 0,-1 1 0,2 0 1,-1 0-1,1 1 0,0-1 0,1 1 0,0-1 0,1 1 0,-1 0 0,2 0 1,-1 0-1,1-1 0,1 1 0,-1 0 0,5 17 0,9 13-3521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2.533"/>
    </inkml:context>
    <inkml:brush xml:id="br0">
      <inkml:brushProperty name="width" value="0.035" units="cm"/>
      <inkml:brushProperty name="height" value="0.035" units="cm"/>
    </inkml:brush>
  </inkml:definitions>
  <inkml:trace contextRef="#ctx0" brushRef="#br0">176 93 5337,'0'0'2833,"11"-12"-2052,30-37-229,-40 48-532,0 0 0,0 0 0,0 1 0,0-1-1,0 0 1,-1 0 0,1-1 0,0 1 0,-1 0-1,1 0 1,-1 0 0,1 0 0,-1 0 0,0-1-1,1 1 1,-1 0 0,0 0 0,0-1 0,0 1-1,0 0 1,0-3 0,0 0 114,0 3 43,20 4 7953,-19 15-8110,0-1-1,-2 1 1,0 0 0,-1 0-1,-1-1 1,-1 1 0,0-1 0,-12 30-1,-58 131 260,10-19-122,47-124-122,3 1 0,0 0 0,3 1 0,1 1 0,1 0-1,3 0 1,1 0 0,-1 59 0,6 239 854,0-334-746,6-3-377,0 0 0,-1 0 0,1 0 0,0-1 0,-1 0 0,0 0 0,1 0 0,-1-1 0,0 1 0,0-1 0,0 0 1,8-8-1,1 1-522,39-29-2958,-1-4-792</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5.628"/>
    </inkml:context>
    <inkml:brush xml:id="br0">
      <inkml:brushProperty name="width" value="0.035" units="cm"/>
      <inkml:brushProperty name="height" value="0.035" units="cm"/>
    </inkml:brush>
  </inkml:definitions>
  <inkml:trace contextRef="#ctx0" brushRef="#br0">0 1 2529,'0'0'2552,"24"3"-2368,-14-3 120,1 0 144,-5 0-56,1 0 297,-3 0-4842</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7:58.965"/>
    </inkml:context>
    <inkml:brush xml:id="br0">
      <inkml:brushProperty name="width" value="0.035" units="cm"/>
      <inkml:brushProperty name="height" value="0.035" units="cm"/>
    </inkml:brush>
  </inkml:definitions>
  <inkml:trace contextRef="#ctx0" brushRef="#br0">96 0 3041,'-7'7'14251,"8"3"-12151,0-9-2085,-1 0 0,1 0-1,-1 1 1,0-1 0,0 0-1,0 0 1,1 0 0,-1 0 0,0 0-1,-1 1 1,1-1 0,0 0 0,0 0-1,0 0 1,-1 0 0,1 0 0,0 1-1,-1-1 1,1 0 0,-1 0-1,0 1 1,-58-2-6792,31 0 1984</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00.749"/>
    </inkml:context>
    <inkml:brush xml:id="br0">
      <inkml:brushProperty name="width" value="0.035" units="cm"/>
      <inkml:brushProperty name="height" value="0.035" units="cm"/>
    </inkml:brush>
  </inkml:definitions>
  <inkml:trace contextRef="#ctx0" brushRef="#br0">1 7 4553,'0'0'0,"181"-7"-344,-99 7-96,-21 0 56,-20 0-1057</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03.377"/>
    </inkml:context>
    <inkml:brush xml:id="br0">
      <inkml:brushProperty name="width" value="0.035" units="cm"/>
      <inkml:brushProperty name="height" value="0.035" units="cm"/>
    </inkml:brush>
  </inkml:definitions>
  <inkml:trace contextRef="#ctx0" brushRef="#br0">0 1 1920,'0'0'256,"253"33"-256,-175-11-136</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03.533"/>
    </inkml:context>
    <inkml:brush xml:id="br0">
      <inkml:brushProperty name="width" value="0.035" units="cm"/>
      <inkml:brushProperty name="height" value="0.035" units="cm"/>
    </inkml:brush>
  </inkml:definitions>
  <inkml:trace contextRef="#ctx0" brushRef="#br0">0 0 2769,'0'0'0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28.600"/>
    </inkml:context>
    <inkml:brush xml:id="br0">
      <inkml:brushProperty name="width" value="0.035" units="cm"/>
      <inkml:brushProperty name="height" value="0.035" units="cm"/>
    </inkml:brush>
  </inkml:definitions>
  <inkml:trace contextRef="#ctx0" brushRef="#br0">1 0 6729,'0'0'2480,"10"0"-2024,175 9 323,60-5-204,-154-4-314,-91 6-1715,-5 3-746</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32.301"/>
    </inkml:context>
    <inkml:brush xml:id="br0">
      <inkml:brushProperty name="width" value="0.035" units="cm"/>
      <inkml:brushProperty name="height" value="0.035" units="cm"/>
    </inkml:brush>
  </inkml:definitions>
  <inkml:trace contextRef="#ctx0" brushRef="#br0">0 38 4305,'0'0'4101,"8"-2"-3802,94-14 1552,0 5 1,159 3-1,-13 7-1054,566 5 63,-1 35-830,-604-23-30,430 52 195,-598-61-179,79 14 71,240 12 0,-121-35 512,333 9 462,-331 16-938,111 4 344,739-42 770,-648 9-835,621-4 1284,-838 11-402,-225-1-1070,-1-1-216,-1 0 0,1 1 0,0-1 0,0 1 1,0-1-1,-1 1 0,1-1 0,0 1 0,0-1 0,-1 1 1,1-1-1,0 1 0,-1-1 0,1 1 0,-1-1 1,1 1-1,-1-1 0,1 1 0,-1 0 0,1-1 0,-1 1 1,1 0-1,-1 0 0,1-1 0,-1 1 0,1 0 1,-1 0-1,-1 0 0,-20-4-99,14 4 29,-76-9-1494,-102-18-6479,160 20 3672,10-2-2501</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42.636"/>
    </inkml:context>
    <inkml:brush xml:id="br0">
      <inkml:brushProperty name="width" value="0.035" units="cm"/>
      <inkml:brushProperty name="height" value="0.035" units="cm"/>
    </inkml:brush>
  </inkml:definitions>
  <inkml:trace contextRef="#ctx0" brushRef="#br0">1 59 2064,'0'0'481,"41"0"5096,-37-1-5402,-1 0 1,1 0-1,-1 0 1,1 0 0,-1-1-1,0 1 1,0-1-1,1 0 1,-1 0-1,0 0 1,0-1 0,-1 1-1,1-1 1,-1 1-1,1-1 1,1-3 0,10-8 788,-10 12-710,1 1 0,0-1 1,0 1-1,0 0 0,0 0 1,0 0-1,0 1 0,0-1 0,0 1 1,9 1-1,6-1 177,153 0 1086,-169 0-1512,-1 0-1,0 1 1,1 0 0,-1 0 0,0 0 0,1 0 0,4 3 0,-5-3 8,0 1 1,1-1 0,-1 0-1,0 0 1,1 0-1,-1 0 1,6 0 0,576 2 2042,-548-1-2033,63 11-1,22 2 14,-52-15 63,-38-1 122,56 6 0,57 7-11,-55-6-130,-14-6 738,-75 0-788,27 0 68,8 0 95,18 1 225,84-10 0,-73 8 1497,-34 1-1748,46 0-94,-76 0 43,-6 0-4182,-4 1 2509,0 0 0,0 0-1,-17 5 1,-2 4-3052</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57.416"/>
    </inkml:context>
    <inkml:brush xml:id="br0">
      <inkml:brushProperty name="width" value="0.035" units="cm"/>
      <inkml:brushProperty name="height" value="0.035" units="cm"/>
    </inkml:brush>
  </inkml:definitions>
  <inkml:trace contextRef="#ctx0" brushRef="#br0">0 75 3905,'0'0'3095,"0"-22"298,0 20-3251,1 0-1,-1-1 1,0 1 0,1-1 0,0 1-1,-1 0 1,1 0 0,0-1 0,0 1-1,0 0 1,1 0 0,-1 0 0,2-2-1,4-8 946,-6 11-852,0 0-1,0 0 1,0 1-1,0-1 1,1 0-1,-1 1 0,0-1 1,0 1-1,0 0 1,0-1-1,1 1 1,-1 0-1,0-1 1,0 1-1,1 0 1,-1 0-1,2 0 1,32 1-83,-20 0 358,24 1-268,-1 2 1,0 2 0,54 15 0,-37-8-188,36 10 14,-46-11-13,1-1-1,0-3 1,84 5-1,-48-13 207,-136 13-957,-48 0-2019,34-11-2307,47-2 567</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8:57.899"/>
    </inkml:context>
    <inkml:brush xml:id="br0">
      <inkml:brushProperty name="width" value="0.035" units="cm"/>
      <inkml:brushProperty name="height" value="0.035" units="cm"/>
    </inkml:brush>
  </inkml:definitions>
  <inkml:trace contextRef="#ctx0" brushRef="#br0">163 9 8522,'0'0'2652,"19"-2"-2276,65-4-45,-72 5-229,-1 2-1,1-1 1,-1 1-1,0 1 1,1 0-1,-1 0 1,0 1-1,0 1 1,0 0-1,0 0 0,-1 1 1,11 6-1,-5 0 77,-1 0 0,0 1 0,0 1 0,-1 0 0,21 26 0,-32-34-142,1 0-1,0 1 0,-1 0 0,0 0 1,-1 0-1,1 0 0,-1 0 0,0 0 0,2 11 1,-4-13-6,1-1 0,-1 1 0,1-1 0,-1 1 0,0-1 0,0 1 0,-1-1 0,1 1 0,-1-1 0,0 0 0,0 1 0,0-1 0,0 0 0,0 0 0,-1 1 0,1-1 0,-1 0 0,0 0 0,-4 4 0,-20 15 266,0-2 0,-1-1 0,-48 24 1,57-32-274,-3-1 0,-1 0 0,0-1 0,0-1 0,-30 7 0,-94 11-692,70-21-2539,66-5 1561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3.545"/>
    </inkml:context>
    <inkml:brush xml:id="br0">
      <inkml:brushProperty name="width" value="0.035" units="cm"/>
      <inkml:brushProperty name="height" value="0.035" units="cm"/>
    </inkml:brush>
  </inkml:definitions>
  <inkml:trace contextRef="#ctx0" brushRef="#br0">228 129 5841,'0'0'7679,"47"-18"-7080,146-57-120,-169 66-280,0 1 1,42-8 0,-54 15-128,0 0 0,1 0 0,18 3 0,15 0 73,8-3-71,-21 0 124,0 1-1,52 7 1,-74-5-122,-1 0 0,1 1-1,0 0 1,-1 1 0,0 0 0,0 1-1,0 0 1,-1 1 0,0 0 0,0 0 0,16 14-1,-16-11-20,-1 1 0,0-1-1,0 1 1,-1 1-1,0-1 1,-1 1 0,-1 0-1,1 1 1,-2-1 0,1 1-1,-2 0 1,0 0-1,0 1 1,-1-1 0,0 1-1,-1-1 1,-1 1-1,0-1 1,-1 1 0,0-1-1,-3 14 1,2-20-50,-1 0 0,1 0 0,-1-1 0,0 1 0,-1 0 0,0-1 0,0 0 0,0 0 0,0 0 0,-1 0 0,0-1 1,1 0-1,-2 0 0,1 0 0,-10 5 0,-5 5 35,-18 13-59,-1-3-1,-1-1 1,-1-2-1,-1-1 0,0-3 1,-65 18-1,-273 44 574,358-76-481,-56 12 120,38-7-31,0-1 0,-61 2 0,88-7-29,13 2-207,23 1-53,-7-4 146,0 1 1,-1 0 0,1 1-1,-1 1 1,0 1 0,0 0-1,0 1 1,-1 0 0,0 1-1,0 0 1,22 17 0,15 15-7,76 73 0,-33-25 10,-65-63-6,0 0 0,1-2 0,1-2-1,1 0 1,64 27 0,-93-46 0,0 0-1,0 0 0,0-1 1,0 1-1,1-1 0,-1 1 1,0-1-1,0 0 0,0 0 1,0-1-1,0 1 0,5-2 1,42-20-751,114-70-4283,-90 48-251</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19:16.710"/>
    </inkml:context>
    <inkml:brush xml:id="br0">
      <inkml:brushProperty name="width" value="0.035" units="cm"/>
      <inkml:brushProperty name="height" value="0.035" units="cm"/>
    </inkml:brush>
  </inkml:definitions>
  <inkml:trace contextRef="#ctx0" brushRef="#br0">45 121 3617,'0'0'424,"-4"-36"-1768,-24 7 3669,27 26-1544,-1 0-1,0-1 1,1 1-1,-1-1 1,1 1-1,0-1 1,0 0-1,0 0 1,1 1-1,0-1 1,-1 0-1,2-8 2608,17 12-3060,5 0-224,-12-1-80,0 1 0,1 0 1,-1 1-1,1 0 0,-1 1 1,0 0-1,0 1 0,15 5 1,73 46 336,-83-44-324,26 13 374,68 26-1,-12-7-213,-37-14-91,-27-14-54,-1 2-1,-1 1 0,44 31 1,-43-26-29,1-1 0,73 33 1,-67-35 1,-1 1 0,46 31 0,2 14-14,-45-31-4,1-2 1,2-2-1,82 40 0,110 21 52,20 9 2,-248-96-61,1 2 0,-1-1 0,0 1 0,0 1 0,-1 0 0,1 0 0,-2 0 0,1 1 0,-1 0 0,0 1 0,-1 0 0,0 0 0,0 0 0,-1 1 0,0-1 0,5 17 0,-9-21 1,0 0-1,-1 0 0,0 1 1,0-1-1,0 0 1,0 0-1,-1 0 0,0 0 1,0 1-1,0-1 0,-1 0 1,0-1-1,0 1 0,0 0 1,0 0-1,-1-1 1,0 0-1,-5 7 0,-5 5 3,-2 0 1,0-2-1,-23 19 0,-2 1 1,-19 28 13,-52 70-1,66-75-11,-2-2-1,-69 62 1,114-115-5,-31 25-1,1 1-1,2 2 1,-34 42 0,6-5 43,15-19-471,32-33 86,11-15 309</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19.057"/>
    </inkml:context>
    <inkml:brush xml:id="br0">
      <inkml:brushProperty name="width" value="0.035" units="cm"/>
      <inkml:brushProperty name="height" value="0.035" units="cm"/>
    </inkml:brush>
  </inkml:definitions>
  <inkml:trace contextRef="#ctx0" brushRef="#br0">76 56 4745,'0'0'2088,"-10"-25"2249,0 25-3458,7 1-564,0-1 0,0 0 1,0 0-1,0 0 0,0 0 0,-1-1 0,1 1 1,0-1-1,0 0 0,0 0 0,0 0 1,0 0-1,-4-3 0,6 4-280,1 0 1,-1 0-1,1 0 0,-1-1 0,1 1 0,0 0 0,-1 0 1,1-1-1,0 1 0,-1 0 0,1 0 0,0-1 0,-1 1 1,1-1-1,0 1 0,0 0 0,-1-1 0,1 1 0,0 0 1,0-1-1,0 1 0,-1-1 0,1 1 0,0-1 0,0 1 1,0-1-1,0 1 0,0 0 0,0-1 0,0 1 0,0-1 1,0 1-1,0-1 0,0 1 0,0-1 0,0 1 0,1 0 1,-1-1-1,0 1 0,0-1 0,0 1 0,1 0 0,-1-1 1,0 1-1,0-1 0,1 1 0,-1 0 0,0-1 0,1 1 1,-1 0-1,0 0 0,1-1 0,-1 1 0,1 0 0,-1 0 1,0 0-1,1-1 0,-1 1 0,1 0 0,-1 0 0,1 0 1,-1 0-1,1 0 0,-1 0 0,0 0 0,1 0 0,-1 0 1,1 0-1,38-2 10,-35 2 80,350 0 233,-353 0-388,-12 3-9995,-2-3 1735</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19.540"/>
    </inkml:context>
    <inkml:brush xml:id="br0">
      <inkml:brushProperty name="width" value="0.035" units="cm"/>
      <inkml:brushProperty name="height" value="0.035" units="cm"/>
    </inkml:brush>
  </inkml:definitions>
  <inkml:trace contextRef="#ctx0" brushRef="#br0">0 3 9634,'0'0'3259,"30"0"-2298,154-3-39,-177 4-845,0-1 0,0 1 0,0 0 0,0 0 0,-1 1 0,1 0 0,0 0 0,-1 1 0,0-1 0,1 2 0,-1-1 0,0 0 0,-1 1 0,1 0 0,-1 1 0,0-1 0,0 1 0,0 0 0,0 0 0,7 12-1,-6-7 63,0 1-1,0-1 1,-1 1-1,-1 0 0,0 0 1,0 1-1,-1-1 1,-1 1-1,0 0 0,-1-1 1,1 18-1,-3-26-123,1-1 1,-1 0-1,0 1 0,0-1 1,0 0-1,0 1 0,-1-1 0,1 0 1,-1 0-1,1 0 0,-1 0 1,0 0-1,1-1 0,-1 1 0,0 0 1,0-1-1,0 1 0,-1-1 1,1 0-1,-5 2 0,-55 24 179,51-23-166,-78 25 41,-23 10-133,109-38-41,1 0 0,0 0 0,0 0 0,-1 0-1,1 1 1,0-1 0,0 0 0,0 1 0,0 0-1,0-1 1,1 1 0,-1 0 0,1 0 0,-1 0-1,-1 2 1,3-4 64,0 0-1,0 0 1,0 1-1,0-1 1,0 0-1,0 0 0,0 0 1,0 0-1,0 0 1,0 1-1,0-1 1,0 0-1,0 0 1,0 0-1,0 0 1,0 1-1,0-1 1,0 0-1,0 0 0,0 0 1,0 0-1,0 0 1,0 1-1,1-1 1,-1 0-1,0 0 1,0 0-1,0 0 1,0 0-1,0 0 0,0 0 1,0 1-1,0-1 1,1 0-1,-1 0 1,0 0-1,0 0 1,0 0-1,0 0 1,0 0-1,1 0 1,-1 0-1,0 0 0,0 0 1,0 0-1,0 0 1,1 0-1,-1 0 1,0 0-1,0 0 1,0 0-1,0 0 1,0 0-1,1 0 0,-1 0 1,0 0-1,0 0 1,0 0-1,0 0 1,32 2-3447,9-1-2521</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26.726"/>
    </inkml:context>
    <inkml:brush xml:id="br0">
      <inkml:brushProperty name="width" value="0.035" units="cm"/>
      <inkml:brushProperty name="height" value="0.035" units="cm"/>
    </inkml:brush>
  </inkml:definitions>
  <inkml:trace contextRef="#ctx0" brushRef="#br0">14 84 13899,'0'0'3193,"-3"-3"-2160,2 3-970,1-1 1,-1 0-1,0 0 0,0 0 0,0 1 0,1-1 1,-1 0-1,0 0 0,1 0 0,-1 0 0,1 0 0,-1 0 1,1-1-1,-1 1 0,1 0 0,0 0 0,-1 0 1,1 0-1,0-2 0,9-23 1880,-7 21-1682,3-16 1037,-4 14-689,0 17-591,-1-3-18,1-1-1,-1 1 0,2-1 1,-1 0-1,1 1 1,0-1-1,0 0 0,0 0 1,1 0-1,0 0 1,0-1-1,1 1 0,0-1 1,8 9-1,-12-13 11,1 0 0,-1-1 0,1 1-1,-1-1 1,1 1 0,0-1 0,-1 1 0,1-1 0,0 1 0,-1-1-1,1 0 1,0 1 0,0-1 0,-1 0 0,1 0 0,0 0 0,0 1-1,0-1 1,-1 0 0,1 0 0,0 0 0,0 0 0,0 0 0,-1-1-1,1 1 1,0 0 0,0 0 0,0 0 0,1-1 0,-1 0 7,0-1 1,1 1-1,-1 0 1,0-1-1,0 1 1,0-1-1,1 1 0,-2-1 1,1 1-1,0-1 1,0 0-1,0-2 1,2-4 43,-1 0 0,0 1 0,-1-2 0,1-12 0,-2-6 67,0 26-201,-1 1 30,0 1 37,0-1 0,0 0 0,1 1 0,-1-1 0,0 1 0,0-1 0,0 1 0,0-1 0,0 1 0,0 0 0,1-1 0,-1 1 0,0 0 0,1 0 0,-1-1 0,0 1 0,1 0 0,-1 0 0,1 0 0,-1 0 0,1 0 0,0 0 0,-1 0 0,1 0 0,0 0 0,0 0 0,-1 0 0,1 0 0,0 2 0,-1 36-78,1-33 59,0-5 25,2-1 23,-1 0 0,1 0 0,0 0 0,-1 0-1,1 0 1,0 0 0,-1 0 0,1-1 0,0 1 0,-1-1 0,1 1 0,-1-1 0,1 1 0,-1-1 0,1 0 0,-1 0 0,0 0-1,1 0 1,-1 0 0,0 0 0,1 0 0,-1-1 0,0 1 0,0 0 0,0 0 0,0-1 0,0 1 0,-1-1 0,1 1 0,0-1-1,-1 1 1,1-1 0,-1 0 0,1 1 0,-1-1 0,0-2 0,0 3 8,-2 1-42,0-1 0,0 1 0,-1 0 0,1 0 0,0 1 1,0-1-1,0 0 0,-1 1 0,1-1 0,0 1 0,0 0 0,0-1 1,-4 3-1,5-1-1,0 0 1,0 0 0,0-1 0,1 1 0,-1 0 0,0 0-1,1 0 1,-1 0 0,1 0 0,0 0 0,0 0 0,0 0-1,0 0 1,0 0 0,0 3 0,0-4 8,0 0 0,0 0 0,0 0 1,0 0-1,0 0 0,1 0 0,-1-1 0,0 1 0,0 0 0,1 0 1,-1 0-1,0 0 0,1 0 0,-1 0 0,1-1 0,-1 1 1,1 0-1,0 0 0,-1-1 0,1 1 0,0 0 0,-1-1 1,1 1-1,0-1 0,0 1 0,-1-1 0,1 1 0,0-1 0,0 1 1,2-1-1,31 2 144,-20-2-43,-14-1-91,1 1 1,-1 0-1,1 0 1,0 0-1,-1-1 1,1 1 0,-1 0-1,1-1 1,-1 1-1,1 0 1,-1-1 0,1 1-1,-1 0 1,0-1-1,1 1 1,-1-1-1,1 1 1,-1-1 0,0 1-1,0-1 1,1 1-1,-1-1 1,0 0-1,0 1 1,1-1 0,-1 1-1,0-1 1,0 0-1,0 1 1,0-1-1,0 1 1,0-2 0,0-26 86,-1 19-94,1 7-1082,14 4-10360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36.915"/>
    </inkml:context>
    <inkml:brush xml:id="br0">
      <inkml:brushProperty name="width" value="0.035" units="cm"/>
      <inkml:brushProperty name="height" value="0.035" units="cm"/>
    </inkml:brush>
  </inkml:definitions>
  <inkml:trace contextRef="#ctx0" brushRef="#br0">12 108 9946,'0'0'1910,"0"-3"-1061,0 0-398,0 0-1,-1 0 1,1 0-1,-1 0 0,0 1 1,1-1-1,-1 0 1,-1 1-1,1-1 0,-2-3 1,3 6-403,0 0 1,-1-1-1,1 1 0,0 0 1,0-1-1,0 1 1,0-1-1,-1 1 0,1-1 1,0 1-1,0 0 1,0-1-1,0 1 1,0-1-1,0 1 0,0 0 1,0-1-1,0 1 1,0-1-1,0 1 0,1-1 1,-1 1-1,0 0 1,0-1-1,0 1 0,0-1 1,1 1-1,-1 0 1,0-1-1,0 1 1,1 0-1,-1-1 0,0 1 1,1 0-1,-1 0 1,0-1-1,1 1 0,-1 0 1,0 0-1,1-1 1,20-5 123,-16 5-47,81-16 442,0 3 1,147-3 0,-232 17-80,-22 1-2917,-5 16-4203,15-11 954</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0.134"/>
    </inkml:context>
    <inkml:brush xml:id="br0">
      <inkml:brushProperty name="width" value="0.035" units="cm"/>
      <inkml:brushProperty name="height" value="0.035" units="cm"/>
    </inkml:brush>
  </inkml:definitions>
  <inkml:trace contextRef="#ctx0" brushRef="#br0">1 68 9562,'0'0'6452,"0"-46"1598,0 46-8047,1-1 1,0 0-1,0 0 1,0 0-1,0 1 1,0-1-1,0 0 1,0 1-1,0-1 1,0 1-1,0-1 1,0 1-1,0-1 1,0 1-1,0 0 0,0 0 1,0-1-1,2 1 1,25-4 0,-9 2-332,19-2 805,-10 3-5517,-18 1 524,0 3-1529</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1.695"/>
    </inkml:context>
    <inkml:brush xml:id="br0">
      <inkml:brushProperty name="width" value="0.035" units="cm"/>
      <inkml:brushProperty name="height" value="0.035" units="cm"/>
    </inkml:brush>
  </inkml:definitions>
  <inkml:trace contextRef="#ctx0" brushRef="#br0">181 140 5697,'0'0'5792,"-10"-22"-4568,-32-67 54,41 87-1109,0 0 0,0 0 1,0-1-1,-1 1 0,1 0 0,0 1 0,-1-1 0,1 0 1,-1 0-1,0 1 0,0-1 0,-3-2 0,5 4-99,-1 0 0,0 0 0,0-1-1,0 1 1,1 0 0,-1 0 0,0 0-1,0 0 1,0 0 0,1 0 0,-1 0-1,0 0 1,0 0 0,0 1 0,1-1-1,-1 0 1,-1 1 0,-4 1 469,1-2-240,1 0 0,0 1 0,0 0-1,0 0 1,-1 0 0,1 1 0,0-1 0,-4 4 0,4-3 372,0 0 0,0-1 0,0 1 0,-1-1 0,1 0 1,0 0-1,-1 0 0,-5 0 0,11 1-719,-1-1-1,0 1 1,1-1 0,-1 1 0,0-1-1,1 1 1,0-1 0,-1 0-1,1 1 1,0-1 0,0 0-1,0 1 1,2 1 0,48 64-12259,-34-51 8313</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3.856"/>
    </inkml:context>
    <inkml:brush xml:id="br0">
      <inkml:brushProperty name="width" value="0.035" units="cm"/>
      <inkml:brushProperty name="height" value="0.035" units="cm"/>
    </inkml:brush>
  </inkml:definitions>
  <inkml:trace contextRef="#ctx0" brushRef="#br0">273 0 11058,'0'0'4208,"10"15"-3737,0-2-373,-5-7-50,-1 0 1,1 0-1,-1 0 0,0 1 1,0-1-1,-1 1 0,0 0 1,0 0-1,-1 1 0,0-1 1,0 0-1,1 12 1,-1 3 248,-1 1 1,-2 0 0,-3 34 0,2-45-223,-1 0 0,0 0 1,0-1-1,-2 1 1,1-1-1,-1 0 0,-1-1 1,-9 15-1,5-11-19,0-1 0,0 0 0,-2-1 0,1 0 1,-2-1-1,1 0 0,-20 12 0,21-16-397,0-1 1,-1-1-1,0 0 1,1 0-1,-1-1 1,-1 0-1,1-2 1,0 1-1,-1-1 1,-13 0 0,-8-2-3527</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5.269"/>
    </inkml:context>
    <inkml:brush xml:id="br0">
      <inkml:brushProperty name="width" value="0.035" units="cm"/>
      <inkml:brushProperty name="height" value="0.035" units="cm"/>
    </inkml:brush>
  </inkml:definitions>
  <inkml:trace contextRef="#ctx0" brushRef="#br0">0 94 9514,'0'0'3993,"3"-10"-3482,1-2-269,-2 4 140,1 1 1,0 0-1,0-1 0,6-8 0,-9 16-348,0 0-1,0 0 1,0 0-1,0-1 1,0 1-1,0 0 0,0 0 1,1 0-1,-1 0 1,0 0-1,0-1 0,0 1 1,0 0-1,0 0 1,0 0-1,1 0 1,-1 0-1,0 0 0,0 0 1,0 0-1,0 0 1,1 0-1,-1-1 1,0 1-1,0 0 0,0 0 1,1 0-1,-1 0 1,0 0-1,0 0 0,0 0 1,0 0-1,1 0 1,-1 1-1,0-1 1,0 0-1,0 0 0,0 0 1,1 0-1,-1 0 1,0 0-1,0 0 0,0 0 1,0 0-1,1 0 1,-1 1-1,0-1 1,0 0-1,0 0 0,0 0 1,0 0-1,0 0 1,0 1-1,0-1 0,1 0 1,-1 0-1,0 0 1,0 0-1,0 1 1,0-1-1,0 0 0,0 0 1,0 0-1,0 1 1,6 15-164,-5-13 289,7 30 83,0 1 0,-2 0 0,2 54-1,-7 109 286,-2-100-222,1 187 267,0-269-470,2-16 189,3-25-7,100-641-1449,-99 648 1085,2-18 20,-8 36 56,0 1-1,0 0 1,0 0-1,0 0 1,0-1-1,0 1 1,0 0-1,0 0 1,0 0-1,1 0 1,-1-1-1,0 1 1,0 0-1,0 0 1,0 0-1,0 0 1,0 0-1,0-1 1,1 1 0,-1 0-1,0 0 1,0 0-1,0 0 1,0 0-1,1 0 1,-1 0-1,0 0 1,0 0-1,0 0 1,0 0-1,1 0 1,-1 0-1,0 0 1,0 0-1,0 0 1,1 0-1,-1 0 1,0 0-1,0 0 1,0 0-1,0 0 1,1 0-1,-1 0 1,0 0-1,0 0 1,0 0-1,0 0 1,1 0-1,-1 0 1,0 1-1,11 8-198,5 19 216,-2 1-1,-1 0 1,-2 1 0,12 45-1,-12-39 15,29 134 44,2 7 383,-42-177-446,0 1 0,0-1 0,0 1 0,0 0 0,0-1 0,1 1 0,-1-1 0,0 1 0,0-1 0,1 1 0,-1-1-1,0 1 1,1-1 0,-1 1 0,0-1 0,1 1 0,-1-1 0,1 0 0,-1 1 0,1-1 0,-1 0 0,1 1 0,0 0 0,9-9 164,5-27-8,-14 31-176,22-69-356,-4-1 0,16-125 0,0-3 30,-32 193 334,0 0-1,0-1 1,0 1 0,1 1-1,1-1 1,8-13-1,-13 22 3,0 0-1,0 0 0,0 1 0,0-1 0,0 0 0,0 0-1,0 0 1,0 0 0,0 1 0,1-1 0,-1 0 0,0 0 0,0 0 0,0 0 0,0 0 0,0 1 0,0-1 0,0 0 0,1 0 0,-1 0 0,0 0 0,0 0 0,0 0 0,0 0 0,0 1 0,1-1 0,-1 0-1,0 0 1,0 0 0,0 0 0,0 0 0,1 0 0,-1 0 0,0 0 0,0 0 0,0 0 0,1 0 0,-1 0 0,0 0 0,0 0 0,0 0 0,0 0 0,1 0 0,-1-1 0,0 1 0,0 0 0,0 0 0,0 0 0,0 0-1,1 0 1,-1 0 0,0 0 0,0 0 0,0-1 0,0 1 0,0 0 0,0 0 0,1 0 0,-1 0 0,0 0 0,0-1 0,0 1 0,0 0 0,33 249-74,15 159 504,-37-230-137,-5-223-7736,-6 14 1930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6.129"/>
    </inkml:context>
    <inkml:brush xml:id="br0">
      <inkml:brushProperty name="width" value="0.035" units="cm"/>
      <inkml:brushProperty name="height" value="0.035" units="cm"/>
    </inkml:brush>
  </inkml:definitions>
  <inkml:trace contextRef="#ctx0" brushRef="#br0">270 181 8826,'0'0'3730,"-10"-20"-3227,-32-65-24,24 40 338,18 43-702,-1 1 0,1-1 0,-1 0 1,0 1-1,1-1 0,-1 0 0,0 1 0,0-1 0,0 1 0,0-1 1,0 1-1,-1-1 0,1 1 0,-2-2 0,2 3-91,0-1 0,0 0 0,0 1 0,-1-1-1,1 1 1,0-1 0,0 1 0,0 0 0,0-1 0,-1 1 0,1 0-1,0 0 1,0 0 0,-1 0 0,1 0 0,0 0 0,0 0 0,-1 1-1,1-1 1,0 0 0,0 1 0,0-1 0,0 1 0,-1-1 0,1 1-1,0-1 1,0 1 0,0 0 0,-1 1 0,-27 24 366,16-8-375,0 0 1,2 1 0,0 0-1,1 0 1,1 1 0,1 1 0,0-1-1,2 1 1,-5 26 0,3 6 42,2 0 0,1 86 1,5-138-45,0 0 0,0 0 0,0 0 0,0 0 0,1 0 0,-1 0 0,0 0 0,1 0 0,-1 0 1,1 0-1,-1 0 0,1 0 0,-1 0 0,1-1 0,0 1 0,-1 0 0,1 0 0,0-1 0,0 1 0,0-1 1,0 1-1,-1 0 0,1-1 0,0 1 0,0-1 0,0 0 0,0 1 0,0-1 0,0 0 0,0 0 0,0 0 0,0 1 1,0-1-1,0 0 0,0 0 0,0 0 0,0-1 0,0 1 0,2 0 0,2-1 51,0 0-1,0 0 1,0 0 0,0 0-1,0-1 1,-1 1-1,7-4 1,0-2-41,-1-1-1,1 0 1,-1-1 0,-1 0 0,0-1-1,0 0 1,-1 0 0,0 0-1,9-17 1,-6 8-9,-1 0 1,-1 0-1,-1-1 1,-1 0-1,6-25 0,-8 12 123,-2 0 0,-1-48 0,-2 75-130,-1 115-44,3 136 45,9-186-5,-10-55-16,0 1 0,1-1-1,-1 0 1,1 0 0,0 1 0,1-1 0,-1 0 0,1-1 0,0 1 0,3 4 0,-4-7-18,0 1 1,0-1 0,0 0-1,0 0 1,0 0 0,0 0-1,0-1 1,0 1-1,0 0 1,0-1 0,0 0-1,1 1 1,-1-1 0,0 0-1,0 0 1,0 0 0,1 0-1,-1-1 1,0 1-1,0 0 1,0-1 0,0 0-1,3-1 1,0 1-161,0-1-1,-1-1 1,0 1-1,1-1 1,-1 0 0,0 0-1,0 0 1,0 0 0,4-6-1,3-4-929,-1-2 0,0 1 0,8-18 1,0-5-2674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4.419"/>
    </inkml:context>
    <inkml:brush xml:id="br0">
      <inkml:brushProperty name="width" value="0.035" units="cm"/>
      <inkml:brushProperty name="height" value="0.035" units="cm"/>
    </inkml:brush>
  </inkml:definitions>
  <inkml:trace contextRef="#ctx0" brushRef="#br0">0 231 5825,'0'0'7663,"75"0"-7021,239 0-18,-197 0-238,9-2 643,-107 1-728,0-2-1,0 0 1,0-1 0,0-1 0,-1 0 0,19-9-1,-27 9-147,1 0 0,-1 0 0,0-2 0,-1 1-1,0-1 1,0 0 0,0-1 0,-1 0 0,0 0 0,0-1-1,9-14 1,-15 18-125,0 0 0,0-1-1,0 1 1,0 0 0,-1 0 0,0-1-1,0 1 1,-1-1 0,1 1-1,-1-1 1,0 1 0,-2-6 0,2-7-445,-5 17 220,-16 1 144,10-1 42,-1 0 1,1 1-1,0 1 1,-1 0-1,1 1 1,0 0-1,0 0 1,0 1 0,0 0-1,0 1 1,-18 10-1,4 1-1,0 2-1,1 1 0,1 0 0,-33 36 1,48-46 7,0 1 0,1 1 0,1-1 0,0 1 0,0 0-1,1 0 1,0 1 0,0 0 0,1 0 0,1 0 0,0 0 0,1 1 0,0-1 0,0 1 0,1 11 0,1 2 8,-1-18 17,1 0 0,0 0 0,0 0 0,1 0 0,0 0 0,3 13 0,-3-17-15,1-1 1,0 1-1,-1-1 1,1 1-1,0-1 1,0 0-1,0 1 1,0-1-1,0 0 1,1 0-1,-1 0 0,1-1 1,-1 1-1,1-1 1,0 1-1,-1-1 1,1 0-1,0 0 1,4 1-1,25 6-22,1-2-1,0-1 1,0-2-1,0 0 1,55-5-1,-31 1-300,-35 1-58,1-2 0,-1 0-1,1-2 1,-1 0-1,32-11 1,-7-3-1697,56-29-1,-26 3-2984</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6.409"/>
    </inkml:context>
    <inkml:brush xml:id="br0">
      <inkml:brushProperty name="width" value="0.035" units="cm"/>
      <inkml:brushProperty name="height" value="0.035" units="cm"/>
    </inkml:brush>
  </inkml:definitions>
  <inkml:trace contextRef="#ctx0" brushRef="#br0">38 0 11082,'0'0'2353,"-7"30"-1538,-18 96-293,23-110-427,0-1 0,1 1 0,0-1-1,2 1 1,-1-1 0,2 1 0,6 29-1,1-19 117,0 0 0,22 42 0,1-1-77,-32-67-214,0 1 0,0-1 0,0 1 0,0-1 0,0 1 0,1 0 0,-1-1 0,0 1 0,0-1 0,1 1 0,-1-1 0,0 1 0,1-1 0,-1 0 0,0 1 0,1-1 0,-1 1 0,1-1 0,-1 0 0,1 1 0,-1-1 0,1 0 0,-1 0 0,2 1 0,2-16-4514,-3-8-100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6.952"/>
    </inkml:context>
    <inkml:brush xml:id="br0">
      <inkml:brushProperty name="width" value="0.035" units="cm"/>
      <inkml:brushProperty name="height" value="0.035" units="cm"/>
    </inkml:brush>
  </inkml:definitions>
  <inkml:trace contextRef="#ctx0" brushRef="#br0">1 95 7202,'0'0'5251,"0"-4"-4985,1-13-179,1 35 363,2 41 674,-1 103 2054,-3-173-2233,1 5-918,-1-1 0,2 1 0,-1-1 1,1 1-1,-1 0 0,2 0 1,4-11-1,29-45 97,-21 36-109,77-123-111,-92 148 93,0 1 0,0 0 1,0 0-1,0 0 0,0 0 0,0 0 0,0 0 0,0-1 1,0 1-1,0 0 0,0 0 0,0 0 0,1 0 1,-1 0-1,0 0 0,0 0 0,0-1 0,0 1 0,0 0 1,0 0-1,0 0 0,1 0 0,-1 0 0,0 0 0,0 0 1,0 0-1,0 0 0,0 0 0,0 0 0,1 0 1,-1 0-1,0 0 0,0 0 0,0 0 0,0 0 0,0 0 1,0 0-1,1 0 0,-1 0 0,0 0 0,0 0 0,0 0 1,0 0-1,0 0 0,0 0 0,1 0 0,-1 0 1,0 0-1,0 0 0,0 0 0,0 1 0,0-1 0,0 0 1,0 0-1,1 0 0,-1 0 0,0 0 0,0 0 1,0 0-1,0 1 0,3 13-49,-1 19 45,-2 37 42,3 0-1,24 132 0,-21-181 31,-3-17-775,1-35-1559,-3 22 1906,5-85-3707,-5 48 455</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7.244"/>
    </inkml:context>
    <inkml:brush xml:id="br0">
      <inkml:brushProperty name="width" value="0.035" units="cm"/>
      <inkml:brushProperty name="height" value="0.035" units="cm"/>
    </inkml:brush>
  </inkml:definitions>
  <inkml:trace contextRef="#ctx0" brushRef="#br0">0 1 10674,'0'0'3837,"9"18"-3154,26 58 527,43 138-1,-15 125-165,-53-275-1009,-10-60-366,4 21 816,-2-20-2019,-2-12-3297,0-13 1072</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7.464"/>
    </inkml:context>
    <inkml:brush xml:id="br0">
      <inkml:brushProperty name="width" value="0.035" units="cm"/>
      <inkml:brushProperty name="height" value="0.035" units="cm"/>
    </inkml:brush>
  </inkml:definitions>
  <inkml:trace contextRef="#ctx0" brushRef="#br0">0 1 11258,'0'0'5089,"178"0"-4960,-127 0-73,0 0-48,-7 0-8,-6 0-88,-4 0-521,-14 0-1279,-6 0-513,-7 0-663</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7.911"/>
    </inkml:context>
    <inkml:brush xml:id="br0">
      <inkml:brushProperty name="width" value="0.035" units="cm"/>
      <inkml:brushProperty name="height" value="0.035" units="cm"/>
    </inkml:brush>
  </inkml:definitions>
  <inkml:trace contextRef="#ctx0" brushRef="#br0">1 187 10418,'0'0'3782,"8"0"-3308,3 0-365,4 0 188,0 0 0,0-1-1,17-4 1,-28 5-225,0-1 0,0 0 0,0 0-1,0 0 1,-1-1 0,1 0 0,0 1 0,-1-1-1,1 0 1,-1-1 0,0 1 0,0-1 0,0 1-1,0-1 1,0 0 0,-1 0 0,1 0 0,3-6-1,-1-2 17,-1 0 0,0 0 0,0 0 0,-1-1 0,0 0 0,-1 1 0,-1-1-1,0 0 1,0-16 0,-2 28-85,0-1 0,1 1-1,-1-1 1,0 1 0,1-1 0,-1 1-1,0 0 1,0-1 0,0 1-1,1 0 1,-1-1 0,0 1 0,0 0-1,0 0 1,0 0 0,0 0-1,0 0 1,1 0 0,-1 0 0,0 0-1,0 0 1,0 0 0,-1 1-1,-22 2-1,18 2 2,0-1 1,-1 1 0,2 0 0,-1 0-1,0 1 1,1-1 0,0 1 0,1 1-1,-1-1 1,1 0 0,-4 11 0,1-6 12,-1 3 25,0 0 0,1 1 0,1-1 0,1 1 0,0 1 0,-5 25 0,6-8 29,0 0-1,2 39 1,2-70-70,0 0-1,0 0 1,0 0-1,0 0 1,1 0 0,-1 0-1,0 0 1,1 0-1,0 0 1,-1 0 0,1 0-1,0-1 1,0 1 0,0 0-1,0 0 1,0-1-1,0 1 1,1-1 0,-1 1-1,1-1 1,-1 1-1,1-1 1,-1 0 0,1 0-1,0 0 1,-1 0-1,1 0 1,0 0 0,3 1-1,4 0-14,0-1-1,-1 1 0,1-2 1,0 1-1,14-2 1,-6 1-51,-8 0-138,0-1 0,-1 0 0,1-1 0,-1 0 0,0 0-1,1 0 1,-1-1 0,0-1 0,-1 1 0,11-7 0,5-5-1916,40-34 1,-51 39 1235,27-24-3444</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8.871"/>
    </inkml:context>
    <inkml:brush xml:id="br0">
      <inkml:brushProperty name="width" value="0.035" units="cm"/>
      <inkml:brushProperty name="height" value="0.035" units="cm"/>
    </inkml:brush>
  </inkml:definitions>
  <inkml:trace contextRef="#ctx0" brushRef="#br0">21 167 7810,'0'0'6188,"3"-9"-5388,9-30-223,-8 56 168,-2 15-420,-5 13 154,-1-1 1,-15 64 0,3-22 31,17-93-177,1-1 1,0 0-1,1 0 0,5-12 1,10-10-439,0 1 1,3 1-1,0 1 1,1 1-1,2 1 0,1 1 1,0 1-1,54-36 1,-78 58 93,0 0 1,0 0 0,0 0 0,0 1-1,0-1 1,0 0 0,0 1-1,0-1 1,1 1 0,-1-1 0,0 1-1,0 0 1,1-1 0,-1 1 0,0 0-1,1 0 1,-1 0 0,0 0-1,1 0 1,-1 0 0,0 0 0,1 1-1,-1-1 1,0 0 0,0 1-1,1-1 1,-1 1 0,0-1 0,0 1-1,0 0 1,1-1 0,-1 1-1,0 0 1,0 0 0,0 0 0,-1 0-1,1 0 1,0 0 0,0 0-1,0 0 1,-1 0 0,1 0 0,0 1-1,-1-1 1,1 0 0,-1 2-1,4 7 16,-1 0 1,-1 1-1,0 0 0,1 18 0,-1-12-26,0 18-17,-1-23 57,0 1 0,0-1-1,1 0 1,5 18-1,-6-27-45,0-1-1,0 1 0,0-1 0,0 0 0,1 1 0,-1-1 0,0 0 1,1 0-1,0 0 0,-1 0 0,1 0 0,0-1 0,0 1 0,0 0 1,0-1-1,0 0 0,1 1 0,-1-1 0,0 0 0,1 0 0,-1 0 1,1 0-1,-1-1 0,1 1 0,-1-1 0,5 1 0,0-1-82,1 1 0,0-2 0,-1 1 0,1-1 1,-1 0-1,1 0 0,-1-1 0,0 0 0,0-1 0,0 1 0,0-1 0,7-4 0,0-2 20,-1-1 0,-1 0 0,0 0 0,18-21-1,-18 19 153,0-1 0,-1 0 0,-1-1 0,0 0 0,-1 0 0,0-1 0,-1-1 0,-1 1 0,-1-1 0,0-1 0,-1 1 0,0-1 0,-2 1-1,0-1 1,1-21 0,-4 36-34,1 1-1,-1 0 0,0-1 0,0 1 1,0 0-1,0-1 0,-1 1 1,1 0-1,0 0 0,0-1 0,-1 1 1,1 0-1,-1 0 0,1-1 0,-1 1 1,1 0-1,-1 0 0,0 0 0,0 0 1,-1-2-1,0 2-13,-1 1-1,0-1 1,1 0 0,-1 1-1,1-1 1,-1 1 0,0 0-1,1 0 1,-6 0 0,5 1-16,-1-1 0,1 1 0,-1 0 0,1 0 1,-1 0-1,1 1 0,-1-1 0,1 1 0,0 0 1,0-1-1,0 1 0,0 1 0,0-1 1,0 0-1,1 1 0,-1 0 0,-1 2 0,-8 9 1,2 1 0,-11 18 0,18-29 0,-10 17 2,1 1-1,1 0 1,1 1 0,1 0 0,1 0-1,1 1 1,1 0 0,2 0 0,0 0 0,1 1-1,1 29 1,2-53 3,1 0 0,-1 0 0,1 0 0,-1 0 0,1 0 0,-1 0 0,1-1 0,0 1 0,-1 0 0,1-1 1,0 1-1,-1 0 0,1-1 0,0 1 0,0-1 0,0 1 0,0-1 0,-1 1 0,1-1 0,0 0 0,0 1 0,0-1 0,0 0 0,0 0 0,0 1 0,0-1 0,0 0 0,0 0 0,0 0 0,0-1 0,0 1 0,1 0 0,40-4 381,-33 1-362,-1-1-1,0 0 1,1 0 0,-1 0-1,-1-1 1,1 0-1,-1-1 1,1 0 0,-2 0-1,1 0 1,6-9-1,11-14 17,27-41 0,5-21-3,-51 82 19,-1 0 0,0-1 0,0 1 0,-1-1 0,0 0 0,-1 0 0,0 0 0,1-15 0,-3 25-17,0 15-151,-7 227 32,7-240 75,0-1 0,0 1-1,0-1 1,1 0 0,-1 1 0,1-1-1,-1 0 1,1 1 0,-1-1 0,1 0 0,0 0-1,-1 1 1,1-1 0,0 0 0,0 0-1,0 0 1,0 0 0,0 0 0,0 0-1,0 0 1,0 0 0,1-1 0,-1 1 0,0 0-1,0-1 1,1 1 0,-1-1 0,0 1-1,1-1 1,-1 1 0,1-1 0,-1 0-1,2 0 1,8 1-58,0 0-1,0-1 0,17-1 1,-6-1-333,-11 3-185,-1-2 1,0 0 0,1 0-1,-1-1 1,0 0-1,0-1 1,0 0-1,0 0 1,0-1-1,-1-1 1,9-5-1,11-8-3231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9.332"/>
    </inkml:context>
    <inkml:brush xml:id="br0">
      <inkml:brushProperty name="width" value="0.035" units="cm"/>
      <inkml:brushProperty name="height" value="0.035" units="cm"/>
    </inkml:brush>
  </inkml:definitions>
  <inkml:trace contextRef="#ctx0" brushRef="#br0">84 39 6729,'0'0'5968,"0"-9"-5199,1-2-573,0-8 4,-4 30 349,-31 132 1680,20-94-1629,2 0 0,-5 60 0,15-91-465,0-11-9,1-1-1,1 1 1,-1-1-1,1 0 1,1 1-1,1 10 0,1-19 348,16-15-390,-1-1 0,-1-1 1,-1-1-1,26-39 1,-7 10-79,-9 15-34,-5 4-36,1 1 1,2 0-1,48-44 0,-71 73 57,0-1 0,-1 0 0,1 0 0,0 1 0,0-1 0,0 1 0,-1-1 0,1 0 0,0 1 0,0 0 0,0-1 0,0 1 0,0 0 1,0-1-1,0 1 0,0 0 0,0 0 0,0 0 0,0 0 0,0 0 0,0 0 0,0 0 0,0 0 0,0 0 0,0 0 0,0 0 0,0 1 0,0-1 0,0 1 0,0-1 0,0 0 0,0 1 0,0 0 0,0-1 0,0 1 0,-1-1 0,2 2 0,1 2-9,-1 0 0,1 0 0,-1 0 0,1 0 0,-1 1 1,2 6-1,-1-4 20,13 35-37,-1 0 0,-2 1 1,-2 0-1,7 62 0,-18-104-68,1 0-1,-1 0 1,0 0-1,1 0 0,-1 0 1,1 0-1,-1 0 0,1 0 1,0-1-1,-1 1 0,1 0 1,0 0-1,-1 0 0,1-1 1,0 1-1,0 0 0,0-1 1,0 1-1,0-1 0,0 1 1,0-1-1,0 0 1,0 1-1,0-1 0,0 0 1,0 1-1,0-1 0,0 0 1,0 0-1,0 0 0,0 0 1,0 0-1,0 0 0,0 0 1,0-1-1,2 1 0,3-1-661,0 0 0,0 0 0,0-1 0,0 0 0,8-3-1,13-9-2979</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49.951"/>
    </inkml:context>
    <inkml:brush xml:id="br0">
      <inkml:brushProperty name="width" value="0.035" units="cm"/>
      <inkml:brushProperty name="height" value="0.035" units="cm"/>
    </inkml:brush>
  </inkml:definitions>
  <inkml:trace contextRef="#ctx0" brushRef="#br0">171 251 9738,'0'0'2537,"16"-29"-2117,47-92-190,-38 66 190,-22 29 937,-4 13-516,1 12-785,-1 1-1,1-1 1,-1 1-1,0-1 1,1 1-1,-1-1 1,0 1-1,1 0 1,-1-1-1,0 1 1,0 0-1,1 0 1,-1-1-1,0 1 1,0 0 0,1 0-1,-1 0 1,0 0-1,0 0 1,0 0-1,1 0 1,-1 0-1,0 0 1,0 1-1,-23 1 24,16 0-31,-1 0-1,1 1 0,0 0 0,0 1 1,0 0-1,1 0 0,-1 0 1,1 1-1,0 0 0,0 1 1,1-1-1,-12 14 0,3-2 210,0 1 0,2 1-1,-20 35 1,24-37-155,1 1-1,1 0 1,1 0-1,1 1 1,0 0 0,2 0-1,0 0 1,1 0 0,1 37-1,1-51-89,0 0-1,0 0 1,1 0-1,-1 0 1,1 0-1,1-1 1,-1 1 0,1 0-1,-1-1 1,1 1-1,0-1 1,1 0-1,-1 0 1,1 0-1,0 0 1,0 0-1,5 4 1,-2-3-4,0 0 1,0-1 0,1 0-1,-1 0 1,1-1-1,0 1 1,0-1-1,0-1 1,1 0-1,12 3 1,1-1-12,-1-1 0,1 0 1,0-2-1,0 0 0,0-2 1,1 0-1,-2-1 0,1-1 1,0-1-1,-1-1 0,1-1 1,-1-1-1,-1 0 0,1-2 1,-1 0-1,33-22 0,-28 13-1,-1-1 0,0-1 0,23-27 0,-35 34 28,0-1 1,0 0-1,-1-1 0,-1 0 0,0-1 0,11-28 1,-18 37 114,-1-1 0,1 0 0,-1 1 0,-1-1 0,1 0 0,-2 1 0,1-1 0,-2-8 0,2 15-112,-1-1 1,0 1-1,0 0 1,0 0 0,1-1-1,-1 1 1,0 0-1,-1 0 1,1 0 0,0 0-1,0 0 1,0 0-1,-1 1 1,1-1 0,0 0-1,-1 1 1,1-1-1,0 1 1,-1-1 0,1 1-1,-1 0 1,1-1-1,-1 1 1,1 0 0,-1 0-1,1 0 1,-3 0-1,-44 2 30,46-2-52,-4 1 0,-1 1 0,1 0-1,-1 1 1,1-1-1,0 1 1,0 0-1,0 1 1,0-1-1,0 1 1,1 0-1,0 1 1,0-1 0,0 1-1,0 0 1,1 0-1,-6 9 1,0 1 11,0 0 1,1 1 0,0-1-1,2 2 1,-8 20 0,11-23-9,0 1 0,1 0 0,0 0 1,1 0-1,1 0 0,1 29 0,0-37 0,1 0 0,0 0 0,0 0 0,1-1 0,0 1 1,0-1-1,0 1 0,1-1 0,0 0 0,0 1 0,0-1 0,1-1 0,0 1 0,0-1 0,1 1 0,-1-1 0,8 6 0,1-3 33,0 0-1,0-1 0,0 0 0,1-1 0,0-1 0,1 0 0,-1 0 0,1-2 0,26 4 1,-12-4 4,0-2 0,0 0 0,1-2 0,32-5 0,-47 3-34,-1 0 0,0-1 0,0-1 0,0 0 0,0 0 0,-1-2 1,0 0-1,0 0 0,14-12 0,-19 13-120,0 0 0,-1 0 1,0-1-1,0 0 1,0-1-1,-1 1 0,0-1 1,-1 0-1,1-1 0,-2 1 1,1-1-1,-1 0 1,-1 0-1,4-14 0,-2-23-2551,-4 8-2544</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3.181"/>
    </inkml:context>
    <inkml:brush xml:id="br0">
      <inkml:brushProperty name="width" value="0.035" units="cm"/>
      <inkml:brushProperty name="height" value="0.035" units="cm"/>
    </inkml:brush>
  </inkml:definitions>
  <inkml:trace contextRef="#ctx0" brushRef="#br0">547 1 14243,'0'0'1680,"-28"95"-1544,1-55 8,-11-3 16,-3-3-15,-3-4-97,-11 4-48,-6-3-265,-38 6-1255,17-7-920,10-8-2065</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5.816"/>
    </inkml:context>
    <inkml:brush xml:id="br0">
      <inkml:brushProperty name="width" value="0.035" units="cm"/>
      <inkml:brushProperty name="height" value="0.035" units="cm"/>
    </inkml:brush>
  </inkml:definitions>
  <inkml:trace contextRef="#ctx0" brushRef="#br0">0 141 8554,'0'0'6357,"2"-23"-5405,2-71-99,-3 70 260,0 29-951,42 209 880,-9-61 13,18 353 756,-51-504-1809,-1 2 75,4 29-501,-3-33 366,-1 1 0,0-1 1,0 1-1,0-1 0,0 1 1,0-1-1,1 0 0,-1 1 1,0-1-1,0 1 0,1-1 1,-1 0-1,0 1 0,1-1 1,-1 0-1,0 1 0,1-1 1,-1 0-1,1 1 0,-1-1 1,0 0-1,1 0 0,-1 0 1,1 0-1,-1 1 0,1-1 1,-1 0-1,1 0 0,-1 0 1,1 0-1,-1 0 0,1 0 1,-1 0-1,1 0 0,-1 0 0,0 0 1,1 0-1,-1 0 0,1-1 1,-1 1-1,1 0 0,-1 0 1,1 0-1,-1-1 0,0 1 1,1 0-1,-1 0 0,1-1 1,-1 1-1,0 0 0,1-1 1,-1 1-1,0-1 0,0 1 1,1 0-1,-1-1 0,0 1 1,0-1-1,1 0 0,9-18-4215,1-5-1601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5.637"/>
    </inkml:context>
    <inkml:brush xml:id="br0">
      <inkml:brushProperty name="width" value="0.035" units="cm"/>
      <inkml:brushProperty name="height" value="0.035" units="cm"/>
    </inkml:brush>
  </inkml:definitions>
  <inkml:trace contextRef="#ctx0" brushRef="#br0">710 277 7882,'0'0'7039,"-4"-35"-6678,-13-111 104,16 141-421,0-1-1,0 1 1,0-1-1,-1 1 1,0 0-1,0-1 0,0 1 1,-1 0-1,0 0 1,-4-5-1,5 8-9,0 0 0,0-1 0,-1 2 0,1-1 0,-1 0 0,0 0 0,1 1 0,-1 0-1,0-1 1,-4 0 0,2 0 25,-10-1-5,0 0 1,1 1-1,-1 0 1,0 1-1,0 1 0,0 1 1,0 0-1,0 1 1,-19 4-1,-7 8-22,0 2 1,0 2-1,2 1 0,-42 28 0,57-32-27,0 0 0,2 1 0,0 1-1,1 1 1,0 1 0,-23 29 0,39-40-6,0 0 0,0 0 0,1 1 0,1 0 0,-1 0 0,1 0 0,1 0 1,0 1-1,0-1 0,1 1 0,0-1 0,0 1 0,1-1 0,1 1 0,-1 0 0,1-1 1,4 14-1,-4-22 8,0 1 1,0 0 0,1 0 0,-1 0-1,1-1 1,-1 1 0,1 0 0,0-1-1,-1 0 1,1 1 0,0-1 0,0 0-1,0 0 1,0 0 0,0 0 0,0 0-1,0 0 1,0-1 0,1 1 0,-1-1-1,0 1 1,0-1 0,0 0 0,1 0-1,-1 0 1,4-1 0,2 2 25,32 2 162,0-1 0,0-2 0,-1-1-1,49-9 1,-63 5-95,-1 0-1,-1-2 1,1-1 0,-1-1-1,0-1 1,-1 0 0,40-27-1,142-130 471,-97 74-462,-101 88-100,-1 2 5,0-1 0,0 0 0,0 0 0,0-1 0,-1 1-1,0-1 1,0 0 0,7-11 0,-11 16-9,0 20-303,0-7 290,0-1 0,-1 1 1,0-1-1,0 1 0,-2-1 0,1 0 0,-2 1 0,0-2 0,0 1 0,-1 0 0,-12 20 1,6-12-27,-78 148-121,74-138 128,3 1-1,0 0 1,-11 55-1,20-66 15,2-1 0,0 0 0,2 21 0,-1-6 92,16-33 70,8-1-127,0-1 1,-1 0-1,1-2 0,0-1 1,-1-1-1,0-1 0,0-1 1,22-10-1,-3-1 38,-1-2-1,-1-3 1,0 0 0,-2-3-1,-1-1 1,-1-2 0,53-54-1,-55 45 87,-8 11-17,-1-2 0,-2 0 0,34-55-1,-55 81-125,-1 0-1,1 1 0,0-1 0,0 1 0,0-1 0,0 1 0,0 0 0,0 0 0,1 0 0,-1 0 0,1 0 0,-1 0 0,1 1 0,0-1 0,0 1 0,0 0 0,0 0 0,0 0 0,0 0 0,0 1 0,0-1 0,0 1 0,0-1 0,0 1 0,5 1 0,-6-1-56,-2-1 53,0 1 0,0 0 0,1 0-1,-1 0 1,0 0 0,0 0-1,0 0 1,1 0 0,-1 0-1,0 0 1,0 0 0,1 0 0,-1-1-1,0 1 1,0 0 0,1 1-1,-1-1 1,0 0 0,0 0-1,0 0 1,1 0 0,-1 0 0,0 0-1,0 0 1,1 0 0,-1 0-1,0 0 1,0 0 0,0 1-1,1-1 1,-1 0 0,0 0 0,0 0-1,0 0 1,0 1 0,0-1-1,1 0 1,-1 0 0,0 0-1,0 1 1,0-1 0,0 0 0,0 0-1,0 0 1,0 1 0,0-1-1,0 0 1,0 0 0,0 1-1,0-1 1,2 9-5,0 1 0,-1-1 1,0 0-1,-1 1 0,0-1 0,-2 12 0,0 13-25,2 159 75,0-188-45,0 0 0,0-1 0,1 1 0,0 0 0,0-1 0,0 1 0,0-1 0,0 1 0,1-1 0,0 0 0,0 0 0,0 0 0,1 0 0,-1 0 0,1 0 0,5 6 0,-3-6 8,1 0 0,-1 0 0,0 0 0,1-1 0,0 0 0,0 0 0,0 0 0,0-1 0,0 1 0,11 1-1,6-1 34,1 0 0,-1-1 0,1-2 0,-1 0 0,38-6 0,-39 2-3,0-1-1,0-1 1,0-1 0,-1-1-1,0-1 1,0 0 0,-1-2-1,30-21 1,16-16 109,60-58 0,-116 98-126,27-27 35,-1-1-1,-2-2 1,-1-1 0,32-52 0,-65 91-60,0 0 0,0 0 1,0-1-1,0 1 0,0 0 0,0 0 0,1-1 0,-1 1 1,0 0-1,0 0 0,0 0 0,0-1 0,0 1 1,0 0-1,0 0 0,1 0 0,-1 0 0,0-1 0,0 1 1,0 0-1,0 0 0,1 0 0,-1 0 0,0 0 0,0 0 1,0 0-1,1 0 0,-1-1 0,0 1 0,0 0 1,1 0-1,-1 0 0,0 0 0,0 0 0,0 0 0,1 0 1,-1 0-1,0 0 0,0 0 0,1 0 0,-1 1 1,0-1-1,0 0 0,1 0 0,2 13-94,-2 23 86,-1-32-1,1 9 11,-1 0-1,-1-1 1,0 1-1,0 0 1,-1-1 0,-1 1-1,0-1 1,-8 18-1,3-7 5,0 1 0,1 0-1,1 0 1,1 1 0,2 0-1,0 0 1,1 0 0,3 31 0,-1-56 0,0 1 0,0 0 0,1 0 0,-1 0 0,0 0 0,0 0 0,1 0 0,-1 0 0,1 0 0,-1 0 0,1-1 0,-1 1 0,1 0 0,-1 0 0,1-1 0,0 1 0,-1 0 0,1-1 0,0 1 0,0 0 0,-1-1 0,1 1 0,0-1 0,0 0 0,0 1 0,0-1 0,0 0 0,0 1 0,-1-1 0,3 0 0,36 5 0,-31-5 0,215 1-1263,-213-1 1013,-1 0 1,1-1 0,-1 0 0,1 0 0,-1-1 0,0 0-1,0-1 1,0 0 0,0 0 0,0-1 0,9-5-1,-8 2-811,0-1 0,0 0 0,0 0 1,15-18-1,8-13-3977</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6.683"/>
    </inkml:context>
    <inkml:brush xml:id="br0">
      <inkml:brushProperty name="width" value="0.035" units="cm"/>
      <inkml:brushProperty name="height" value="0.035" units="cm"/>
    </inkml:brush>
  </inkml:definitions>
  <inkml:trace contextRef="#ctx0" brushRef="#br0">1 0 11867,'0'0'3183,"4"20"-2783,7 44 214,4 113 0,-15-48 876,0-128-1121,0-3-2,1-17-266,1 0-1,0 0 0,2 0 1,0 0-1,1 1 1,0 0-1,13-25 1,-8 20-135,2 1 1,1 0-1,1 1 1,0 0-1,22-23 1,-35 42 16,1 0 1,0 0-1,0 0 1,0 0-1,0 0 1,0 0-1,0 0 1,1 1-1,-1-1 0,0 1 1,1 0-1,-1-1 1,1 1-1,0 1 1,-1-1-1,1 0 1,0 0-1,0 1 1,4-1-1,-6 1 16,0 1 1,0-1-1,-1 0 0,1 0 0,-1 1 0,1-1 1,0 1-1,-1-1 0,1 0 0,-1 1 1,1-1-1,-1 1 0,1-1 0,-1 1 0,1 0 1,-1-1-1,1 1 0,-1-1 0,0 1 1,1 0-1,-1-1 0,0 1 0,0 0 0,1-1 1,-1 1-1,0 0 0,0 0 0,4 26 5,-3-19-5,33 254 272,-34-261-268,0-1 0,0 1 1,0-1-1,0 1 0,0 0 0,0-1 0,1 1 0,-1 0 0,0-1 0,0 1 1,0-1-1,1 1 0,-1-1 0,0 1 0,1-1 0,-1 1 0,0-1 1,1 1-1,-1-1 0,1 1 0,-1-1 0,1 1 0,-1-1 0,1 0 0,-1 1 1,1-1-1,-1 0 0,1 0 0,-1 1 0,1-1 0,1 0 0,-1 0 2,1 0 0,-1 0 0,1 0 1,-1-1-1,1 1 0,-1-1 0,1 1 0,-1-1 0,1 0 0,-1 1 0,0-1 0,2-1 0,33-30 44,118-148 2,-154 180-55,1-1 1,-1 0-1,1 1 1,0-1-1,-1 0 1,1 1-1,0-1 1,-1 1-1,1-1 1,0 1-1,0 0 1,0-1-1,-1 1 1,1 0-1,0 0 1,0-1-1,0 1 1,0 0-1,0 0 1,0 0-1,-1 0 1,1 0-1,0 0 1,0 0-1,0 0 1,0 1-1,0-1 1,0 0-1,-1 0 1,1 1-1,0-1 1,0 1-1,0-1 1,-1 0 0,1 1-1,0 0 1,-1-1-1,1 1 1,0-1-1,-1 1 1,1 0-1,-1-1 1,1 1-1,-1 0 1,1 0-1,-1-1 1,1 3-1,4 5 6,0 0 0,-1 0-1,5 14 1,-7-15 9,5 12 12,-2 0 0,0 1 1,-2-1-1,3 39 0,0-4-119,-5-53-9,-1 0 0,1 0 0,0 0 0,-1 0 0,1 0 0,0 0 0,0 0-1,0 0 1,0 0 0,0 0 0,0 0 0,0-1 0,0 1 0,0 0 0,0-1 0,0 1 0,0-1 0,0 1-1,1-1 1,-1 1 0,0-1 0,0 0 0,1 0 0,-1 0 0,0 1 0,0-1 0,1 0 0,1-1-1,42-1-3805,-40 2 3079,25-5-5524</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7.070"/>
    </inkml:context>
    <inkml:brush xml:id="br0">
      <inkml:brushProperty name="width" value="0.035" units="cm"/>
      <inkml:brushProperty name="height" value="0.035" units="cm"/>
    </inkml:brush>
  </inkml:definitions>
  <inkml:trace contextRef="#ctx0" brushRef="#br0">214 242 10794,'0'0'3181,"5"-27"-1811,15-86-378,-18 106-771,0-2 0,0 1 0,-1 0 0,-1 0 0,1 0 0,-2 0 0,0-11 0,0 11 165,0 7-353,0-1 0,1 1 0,-1 0 0,0 0 0,0 0 0,0-1 0,0 1 0,0 0 0,-1 0 0,1 1 1,0-1-1,0 0 0,-1 0 0,1 1 0,0-1 0,-1 0 0,1 1 0,0-1 0,-1 1 0,1 0 0,-1-1 0,1 1 1,-1 0-1,1 0 0,-1 0 0,1 0 0,-3 1 0,-44 3 9,40-1-32,0 0-1,1 1 1,0 0 0,0 0-1,0 1 1,0-1 0,1 2 0,-1-1-1,1 1 1,-8 10 0,4-5 21,1 0 0,1 1 0,-1 1 0,2-1 0,-8 17 0,12-20-42,0 0-1,0-1 0,1 1 1,0 1-1,0-1 0,1 0 1,1 0-1,-1 1 0,1-1 1,1 0-1,2 16 0,-2-23 8,1 0 0,-1 0 1,0 0-1,0 0 0,1 0 0,-1 0 0,1-1 0,0 1 1,-1-1-1,1 1 0,0-1 0,0 1 0,0-1 0,0 0 0,0 0 1,0 0-1,1 0 0,-1-1 0,0 1 0,0 0 0,1-1 0,2 1 1,9 1 10,-1-1 0,22 0 0,-28-1-12,12 0-19,-7 1-102,0-1 0,0-1 0,23-3 0,-32 3 17,0 1-1,0-1 0,0 0 1,0 0-1,-1-1 0,1 1 1,0 0-1,-1-1 0,1 0 0,-1 0 1,1 1-1,-1-1 0,0-1 1,0 1-1,0 0 0,0 0 1,0-1-1,-1 1 0,1-1 1,2-5-1,-2 0-541,0 0 1,0 0-1,-1 0 0,0-1 1,-1 1-1,0-10 1,0-14-3631</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7.285"/>
    </inkml:context>
    <inkml:brush xml:id="br0">
      <inkml:brushProperty name="width" value="0.035" units="cm"/>
      <inkml:brushProperty name="height" value="0.035" units="cm"/>
    </inkml:brush>
  </inkml:definitions>
  <inkml:trace contextRef="#ctx0" brushRef="#br0">128 1 7378,'0'0'7547,"-15"36"-6442,-49 118-333,55-133-580,2 1 0,0 1-1,2-1 1,0 1-1,2 0 1,-2 36 0,3-25-35,-4 40-430,8 134-1,-1-207 190,-1 0-1,1-1 0,-1 1 0,1 0 0,-1 0 0,1 0 1,0 0-1,0 0 0,-1-1 0,1 1 0,0 0 0,0 0 1,0-1-1,0 1 0,0-1 0,0 1 0,0-1 0,0 1 1,0-1-1,0 0 0,0 1 0,0-1 0,0 0 0,0 0 1,0 0-1,0 0 0,0 0 0,0 0 0,0 0 0,2 0 1,36-5-4407,-8-10-4111</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7.830"/>
    </inkml:context>
    <inkml:brush xml:id="br0">
      <inkml:brushProperty name="width" value="0.035" units="cm"/>
      <inkml:brushProperty name="height" value="0.035" units="cm"/>
    </inkml:brush>
  </inkml:definitions>
  <inkml:trace contextRef="#ctx0" brushRef="#br0">1 31 11058,'0'0'4753,"0"9"-4451,14 280 2412,-14-289-2470,0-3 32,2-8-164,6-32 189,17-55 0,-20 85-294,0-1 0,0 2 0,1-1-1,1 1 1,0 0 0,1 0 0,0 1 0,15-16 0,-17 22-3,-1 1-1,1-1 1,0 1-1,1 1 1,-1-1-1,0 1 1,1 0 0,0 1-1,0 0 1,0 0-1,13-2 1,6 1-2341,48 0-1,-59 4-494,-2 7-1417</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8.313"/>
    </inkml:context>
    <inkml:brush xml:id="br0">
      <inkml:brushProperty name="width" value="0.035" units="cm"/>
      <inkml:brushProperty name="height" value="0.035" units="cm"/>
    </inkml:brush>
  </inkml:definitions>
  <inkml:trace contextRef="#ctx0" brushRef="#br0">168 284 9866,'0'0'4470,"14"-24"-3811,44-77 51,-56 97-574,1 0 1,-1 0-1,0-1 1,0 1 0,0-1-1,0 0 1,-1 1-1,0-1 1,0 0-1,0 0 1,0 0 0,-1 0-1,0 0 1,0 0-1,-1-7 1,-1-9 437,2 19-520,0 0 1,-1-1-1,1 1 1,0 0-1,-1-1 1,0 1-1,1 0 1,-1 0-1,0-1 1,0 1-1,0 0 1,0 0-1,-1 0 0,1 0 1,-1 0-1,1 0 1,-1 1-1,1-1 1,-1 0-1,0 1 1,0 0-1,0-1 1,0 1-1,0 0 1,0 0-1,0 0 0,0 0 1,-1 0-1,1 0 1,0 1-1,0-1 1,-5 0-1,3 1-51,0-1 1,0 1-1,0 0 0,-1 0 0,1 1 0,0-1 1,0 1-1,0 0 0,0 0 0,0 0 0,0 0 0,1 1 1,-1-1-1,0 1 0,1 0 0,-1 0 0,1 1 1,-5 3-1,-5 8-22,2 0 1,0 1 0,0 0-1,1 0 1,1 1 0,1 0-1,0 1 1,1 0 0,-5 21-1,4-8-44,2 0-1,0 1 0,3 0 1,-1 48-1,4-78 65,0 0 0,1 0 0,-1 0 0,1-1 1,-1 1-1,1 0 0,-1-1 0,1 1 0,0 0 0,-1-1 0,1 1 0,0-1 0,-1 1 0,1-1 0,0 1 0,0-1 0,-1 0 0,1 1 0,0-1 0,0 0 0,0 0 0,0 1 1,-1-1-1,1 0 0,0 0 0,0 0 0,0 0 0,0 0 0,0 0 0,0 0 0,1-1 0,32-4 15,-28 2-38,0 0 1,-1-1 0,1 0 0,-1 0 0,0 0 0,0-1-1,0 0 1,0 1 0,7-12 0,33-55-186,-45 71 207,38-75-593,-6 11-1196,7 6-3425,-28 44 1209</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8.843"/>
    </inkml:context>
    <inkml:brush xml:id="br0">
      <inkml:brushProperty name="width" value="0.035" units="cm"/>
      <inkml:brushProperty name="height" value="0.035" units="cm"/>
    </inkml:brush>
  </inkml:definitions>
  <inkml:trace contextRef="#ctx0" brushRef="#br0">1 189 10426,'0'0'7715,"10"-19"-7053,81-139 1110,-82 147-1171,-4 10-251,-4 21-169,-1-10-217,0 366 235,0-375-175,2-1 89,2 0-82,0-1 0,0 0 0,-1 0 0,1 0 0,0-1 0,0 1 0,-1-1 0,1 0 0,-1 0 0,1 0 0,-1 0 0,5-5 0,39-38 44,-39 37-51,96-114 113,-66 75-826,68-66-1,-105 113 669,19-15-2426,-2 11-4411</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9.293"/>
    </inkml:context>
    <inkml:brush xml:id="br0">
      <inkml:brushProperty name="width" value="0.035" units="cm"/>
      <inkml:brushProperty name="height" value="0.035" units="cm"/>
    </inkml:brush>
  </inkml:definitions>
  <inkml:trace contextRef="#ctx0" brushRef="#br0">52 290 10578,'0'0'4431,"16"-16"-4197,50-52-8,-59 61-93,-1 0 1,-1-1 0,1 0 0,-1 0 0,0 0 0,-1 0 0,0-1 0,-1 1-1,0-1 1,3-10 0,-3 1 825,-1 1 0,0 0 0,-2-26 0,0 33-305,0 9-467,-2 1-128,-1 1-59,-1 0-1,1 0 1,0 0 0,0 0 0,0 0 0,0 1 0,0 0 0,0-1 0,0 1 0,1 0 0,-1 1 0,1-1-1,-1 0 1,-2 4 0,-34 42-45,37-46 42,-16 23-1,0 1-1,-18 35 0,31-49 3,0-1 0,0 1 0,1 0 0,0 1-1,1-1 1,0 1 0,1-1 0,0 19 0,2-20-8,-1-6-6,1 0 0,0 0 1,1 0-1,-1 0 1,1 0-1,0 0 1,2 7-1,-2-10 13,0 0 0,0-1 0,1 1 0,-1 0 0,0-1-1,1 1 1,0-1 0,-1 1 0,1-1 0,0 0 0,-1 0 0,1 1 0,0-1 0,0 0 0,0-1 0,0 1 0,0 0 0,0-1-1,0 1 1,0-1 0,3 1 0,4 0-14,-1 1-1,1-2 0,-1 1 1,1-1-1,-1 0 0,1-1 0,-1 0 1,1-1-1,-1 1 0,0-1 1,0-1-1,1 0 0,-2 0 1,15-8-1,-8 2-433,-2 0 0,1-1 0,-1 0 0,-1-1 0,0 0 0,0-1 0,9-14 0,5-9-2539,-4 4-1240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0:59.789"/>
    </inkml:context>
    <inkml:brush xml:id="br0">
      <inkml:brushProperty name="width" value="0.035" units="cm"/>
      <inkml:brushProperty name="height" value="0.035" units="cm"/>
    </inkml:brush>
  </inkml:definitions>
  <inkml:trace contextRef="#ctx0" brushRef="#br0">73 0 8722,'0'0'7740,"-4"90"-6289,0-63-1247,-1-1 0,-2 1 0,0-1-1,-2 0 1,-19 40 0,22-59 147,4-11 511,5-14-393,1 8-462,0 1 0,1 0 0,0 0 0,9-12 0,13-21-16,-15 21 157,-10 18-3528,-13 2-8791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1.705"/>
    </inkml:context>
    <inkml:brush xml:id="br0">
      <inkml:brushProperty name="width" value="0.035" units="cm"/>
      <inkml:brushProperty name="height" value="0.035" units="cm"/>
    </inkml:brush>
  </inkml:definitions>
  <inkml:trace contextRef="#ctx0" brushRef="#br0">1 283 8306,'0'0'5694,"0"-23"-5015,0-107 257,0 125-812,1 1-1,0 0 1,0 0-1,0 0 1,1 0-1,-1 0 0,1 0 1,0 0-1,0 0 1,1 0-1,-1 1 1,1-1-1,-1 1 1,1 0-1,0 0 1,0 0-1,5-4 0,1 0 93,0 1-1,0 0 0,0 0 1,1 0-1,17-5 0,-18 7-176,0 1-1,1 0 0,0 1 0,0 0 0,-1 1 0,15 0 0,-23 1-40,0 1 0,0-1 0,-1 1 0,1-1 0,0 1 0,0 0-1,-1-1 1,1 1 0,0 0 0,-1 0 0,1-1 0,-1 1 0,1 0 0,-1 0 0,1 0 0,-1 0-1,0 0 1,1 0 0,-1 0 0,0 0 0,0 0 0,1 0 0,-1 0 0,0 0 0,0 0 0,-1 1 0,3 32 6,-2-32-5,1 42 18,0-24 5,0 0-1,-2 0 0,0 0 1,-1 0-1,-1 0 0,-10 32 1,0-18 96,12-33 573,3-9-286,0 3-403,1 1 0,0 0 0,0 0 0,0 0 0,0 0 0,0 0 0,1 0 0,0 1 0,4-4 0,45-29-23,-20 15 14,167-138 33,-197 157-43,-1-1 0,1 1 0,0 0 0,-1 0 0,1 0 0,0 0 0,0 1 0,1-1 0,-1 1 0,0-1 0,0 1 0,1 0 0,-1 1 0,1-1 0,4 0 0,-7 2 13,-1-1 0,1 1 0,0-1 0,-1 1 0,1-1 0,-1 1 0,1 0 0,-1-1-1,1 1 1,-1 0 0,0-1 0,1 1 0,-1 0 0,0 0 0,1-1 0,-1 1 0,0 0 0,0 0 0,0 0 0,0-1 0,0 1 0,0 0 0,0 0 0,0 1 0,0 28-46,0-25 47,0-3 3,1 27 22,-1 0 0,-1-1 0,-2 1 0,-1 0 0,-1-1 0,-10 31 0,6-35-3,5-17-16,1 0 0,0 1-1,1 0 1,0 0 0,0-1 0,-1 10-1,3-15 24,14-20-221,95-87-7198,-82 81 4017,4-4-3193</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2.134"/>
    </inkml:context>
    <inkml:brush xml:id="br0">
      <inkml:brushProperty name="width" value="0.035" units="cm"/>
      <inkml:brushProperty name="height" value="0.035" units="cm"/>
    </inkml:brush>
  </inkml:definitions>
  <inkml:trace contextRef="#ctx0" brushRef="#br0">0 218 9450,'0'0'5310,"19"-4"-4816,59-16-57,-73 19-387,-1-1-1,0 0 0,0 0 1,0 0-1,0 0 0,-1 0 1,1-1-1,-1 0 0,1 0 0,-1 0 1,0 0-1,0 0 0,0-1 1,0 1-1,-1-1 0,0 0 1,4-7-1,0 0 90,-1 2 1,0 0 1,-1 0-1,-1 0 0,1-1 0,-2 1 1,1-1-1,-1 0 0,-1 0 1,0 1-1,0-1 0,-1-11 0,0 20-17,-5 2-112,-1 0 1,1 0-1,0 0 0,0 1 0,0 0 1,0 0-1,0 0 0,0 1 0,1 0 1,-1-1-1,1 2 0,0-1 1,0 0-1,0 1 0,0 0 0,0 0 1,-4 7-1,-6 7 36,1 0-1,-19 38 1,25-39-29,1-1 1,1 1-1,0 0 0,1 0 1,1 0-1,0 0 1,2 1-1,0-1 0,1 18 1,0-33-18,0 0-1,1 0 1,-1-1 0,0 1 0,1 0-1,-1 0 1,1-1 0,-1 1 0,1 0 0,0-1-1,0 1 1,0-1 0,0 1 0,0-1-1,0 1 1,0-1 0,0 0 0,1 0 0,-1 1-1,0-1 1,1 0 0,-1 0 0,1 0-1,0 0 1,-1-1 0,1 1 0,-1 0 0,1-1-1,0 1 1,0-1 0,2 1 0,7 1 18,0-1-1,0 0 1,22-1 0,-19 0-2,2 0-124,-1-1-1,0 0 1,1-1-1,-1-1 1,0 0 0,-1-1-1,1 0 1,17-9-1,-19 7-751,-1-1-1,0-1 1,0 0-1,0 0 1,15-16-1,-3-1-3174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6.117"/>
    </inkml:context>
    <inkml:brush xml:id="br0">
      <inkml:brushProperty name="width" value="0.035" units="cm"/>
      <inkml:brushProperty name="height" value="0.035" units="cm"/>
    </inkml:brush>
  </inkml:definitions>
  <inkml:trace contextRef="#ctx0" brushRef="#br0">0 327 8010,'0'0'8296,"92"-2"-7885,293-9 49,-336 8-262,62-12 0,-91 11-2,-2-2-1,29-11 1,-14 4 75,-13 7-103,0-1 0,-1-1 0,0-1 0,-1-1 0,1-1 0,-2 0 0,0-1 0,0-1 0,-1-1 0,-1 0 0,0-1 0,13-17 0,-11 10-4,-14 18-140,1 0-1,-1 0 1,0 0-1,0 0 1,0-1-1,0 1 1,-1-1-1,0 0 1,0 0-1,0 1 1,-1-2-1,1 1 1,0-7 0,-2 11-86,-5 1-326,-17 1 424,0 1 1,0 1-1,0 1 1,1 1-1,0 0 0,0 2 1,-37 17-1,21-5-19,0 1 1,1 2-1,-44 36 0,69-50-14,2 0 0,-1 0 0,1 1 0,0 0 0,1 0-1,0 1 1,0 1 0,1-1 0,0 1 0,1 0 0,1 0 0,-1 1 0,2 0-1,0 0 1,0 0 0,1 1 0,0-1 0,-1 23 0,4-21-1,0-8-2,0 0 1,0 0 0,0 0 0,1 0 0,0 0-1,2 10 1,-1-14 0,-1 1 0,0-1-1,1 1 1,0-1 0,-1 0 0,1 0-1,0 0 1,0 0 0,0 0-1,0 0 1,1 0 0,-1-1 0,0 1-1,1-1 1,-1 0 0,1 1 0,0-1-1,2 0 1,18 6 13,0-1 0,0-1 0,0-1 0,1-1-1,35 0 1,125-11-53,-120 0-446,-1-4 1,-1-2-1,0-3 0,80-33 0,223-121-6956,-285 126 2872</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2.646"/>
    </inkml:context>
    <inkml:brush xml:id="br0">
      <inkml:brushProperty name="width" value="0.035" units="cm"/>
      <inkml:brushProperty name="height" value="0.035" units="cm"/>
    </inkml:brush>
  </inkml:definitions>
  <inkml:trace contextRef="#ctx0" brushRef="#br0">116 1 11530,'0'0'5478,"-12"20"-4877,-37 68-246,43-75-263,1-1 0,0 1 0,1 0 0,0 0 0,1 0 0,-2 22 0,4-26-55,0 0-1,-1 0 1,0 0-1,0 0 1,-1 0-1,0-1 1,-5 10-1,7-17 171,3-7-151,-1 1 0,1-1 1,0 0-1,0 1 0,0 0 1,1-1-1,0 1 0,0 0 1,0 0-1,1 1 0,-1-1 1,1 1-1,0 0 0,6-5 1,2-3 26,14-17-113,2 2 0,2 1 0,54-38 0,-83 64 26,-1-1 1,1 1-1,-1 0 0,1-1 1,-1 1-1,1 0 0,-1-1 1,1 1-1,-1 0 1,1 0-1,-1 0 0,1 0 1,-1 0-1,1-1 0,-1 1 1,1 0-1,0 0 0,-1 0 1,1 0-1,-1 0 1,1 1-1,-1-1 0,1 0 1,-1 0-1,1 0 0,-1 0 1,1 1-1,-1-1 0,1 0 1,-1 0-1,1 1 0,-1-1 1,1 1-1,-1-1 1,1 0-1,-1 1 0,0-1 1,1 1-1,-1-1 0,0 0 1,1 1-1,-1-1 0,0 1 1,0-1-1,0 1 1,1 0-1,-1-1 0,0 1 1,0-1-1,0 1 0,0-1 1,0 1-1,0-1 0,0 1 1,0-1-1,0 2 1,0 41 67,0-32-54,-2 55 48,0-26-4,6 62 0,-4-100-130,0 0 0,0-1-1,1 1 1,-1 0 0,0 0-1,1-1 1,0 1 0,-1-1-1,1 1 1,0 0 0,-1-1 0,1 1-1,0-1 1,0 0 0,0 1-1,1-1 1,-1 0 0,0 0-1,0 1 1,1-1 0,-1 0-1,1 0 1,-1-1 0,1 1 0,-1 0-1,1 0 1,-1-1 0,1 1-1,0-1 1,-1 1 0,1-1-1,0 0 1,-1 1 0,1-1-1,0 0 1,0 0 0,-1 0 0,1-1-1,0 1 1,-1 0 0,1-1-1,0 1 1,-1-1 0,1 1-1,0-1 1,-1 0 0,1 0-1,-1 0 1,0 0 0,1 0 0,-1 0-1,0 0 1,1 0 0,0-2-1,11-10-962,0 0-1,-1-1 1,10-16-1,-16 21 500,25-31-2295</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2.986"/>
    </inkml:context>
    <inkml:brush xml:id="br0">
      <inkml:brushProperty name="width" value="0.035" units="cm"/>
      <inkml:brushProperty name="height" value="0.035" units="cm"/>
    </inkml:brush>
  </inkml:definitions>
  <inkml:trace contextRef="#ctx0" brushRef="#br0">55 70 14371,'0'0'7072,"1"-15"-6586,1-1-417,1-22 22,-2 77-51,-1 128 412,-23 175 1,12-267-372,-2 16-21,-1 111 1,14-202-74,0 0 1,0 1 0,1-1 0,-1 0 0,0 1 0,0-1-1,1 0 1,-1 1 0,0-1 0,1 0 0,-1 1-1,1-1 1,-1 0 0,0 0 0,1 1 0,-1-1-1,1 0 1,-1 0 0,0 0 0,1 0 0,-1 0 0,1 0-1,-1 0 1,1 1 0,-1-1 0,1 0 0,-1-1-1,1 1 1,-1 0 0,0 0 0,1 0 0,-1 0 0,1 0-1,-1 0 1,1 0 0,-1-1 0,0 1 0,1 0-1,-1 0 1,1-1 0,-1 1 0,1-1 0,19-9-611,-15 5 364,-1 1 0,0-1 0,-1 0 0,1 0 0,-1 0 0,0 0 0,0-1 0,0 1 0,-1-1-1,0 0 1,2-6 0,-1-3-1093,0 0 0,-1-1-1,1-20 1,-3-7-2793</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3.214"/>
    </inkml:context>
    <inkml:brush xml:id="br0">
      <inkml:brushProperty name="width" value="0.035" units="cm"/>
      <inkml:brushProperty name="height" value="0.035" units="cm"/>
    </inkml:brush>
  </inkml:definitions>
  <inkml:trace contextRef="#ctx0" brushRef="#br0">0 84 12227,'0'0'8946,"233"-7"-8474,-145 4-280,-6-3-96,-7-3-80,-10 0-8,-7-4-8,-13 1 0,-11 3-176,-14 0-480,-10 3-489</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3.742"/>
    </inkml:context>
    <inkml:brush xml:id="br0">
      <inkml:brushProperty name="width" value="0.035" units="cm"/>
      <inkml:brushProperty name="height" value="0.035" units="cm"/>
    </inkml:brush>
  </inkml:definitions>
  <inkml:trace contextRef="#ctx0" brushRef="#br0">724 109 12699,'0'0'7377,"10"-18"-6735,29-53 22,-31 51 58,-12 21-675,3 0 51,-23-1 8,1 0 0,0 2-1,-44 9 1,58-9-101,1 1 0,0 0 0,-1 0 0,1 1-1,0 0 1,1 0 0,-1 1 0,1 0 0,0 0-1,0 1 1,0 0 0,1 0 0,-11 14 0,14-16-13,0 1 0,1-1 1,0 1-1,0 0 1,0 0-1,0 0 0,0 0 1,1 0-1,0 0 1,0 0-1,1 1 0,0-1 1,-1 0-1,2 0 1,-1 1-1,1-1 1,-1 0-1,1 0 0,1 0 1,-1 0-1,1 0 1,0 0-1,0 0 0,0 0 1,1-1-1,0 1 1,-1-1-1,6 6 0,-1-2 37,78 90-35,-72-82 137,-1 1 0,-1 1 0,-1-1 0,11 26 0,-19-35 93,0-1-1,-1 0 1,0 0 0,0 0 0,0 1-1,-2 12 1,1-9 65,0-10-259,-1 1 0,0-1 1,0 1-1,1-1 0,-1 1 0,0-1 1,0 0-1,0 1 0,0-1 0,-1 0 0,1 0 1,0 0-1,0 0 0,-1 0 0,1 0 1,-1 0-1,1 0 0,-1 0 0,1-1 0,-1 1 1,1-1-1,-1 1 0,0-1 0,-2 1 1,-50 11 356,47-11-330,-60 6-215,-1-3 1,-105-6-1,153 1-125,-176-9-4794,118 6-1507</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7.676"/>
    </inkml:context>
    <inkml:brush xml:id="br0">
      <inkml:brushProperty name="width" value="0.035" units="cm"/>
      <inkml:brushProperty name="height" value="0.035" units="cm"/>
    </inkml:brush>
  </inkml:definitions>
  <inkml:trace contextRef="#ctx0" brushRef="#br0">45 94 4185,'0'0'2300,"-4"-3"-1743,2 1-311,1 2-151,0-1 1,0 1-1,0-1 0,0 0 0,0 1 0,0-1 0,1 0 0,-1 0 0,0 0 0,0 0 0,1 1 0,-1-1 0,0 0 0,1 0 1,-1 0-1,1-1 0,0 1 0,-1 0 0,0-2 0,1 3 372,0-1-105,-1 0 0,0 0 0,0 0 0,0 1 0,0-1 0,0 0 0,0 1 0,0-1 0,0 1 0,0-1 1,0 1-1,0-1 0,0 1 0,0 0 0,0 0 0,0-1 0,0 1 0,-1 0 0,1 0 0,0 0 0,-1 0 0,4-15 2007,0 14-2300,1 0 1,0 0-1,0 1 1,0-1-1,0 1 0,-1-1 1,1 1-1,0 0 1,0 0-1,4 1 0,14-1 183,193-15 973,248-9 84,-433 24-1278,-17-1-26,0 0-1,0 1 1,0 1 0,-1 0-1,1 1 1,0 0 0,-1 1-1,14 4 1,-45-4-4877,-17-2 347,3-1-249</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08.140"/>
    </inkml:context>
    <inkml:brush xml:id="br0">
      <inkml:brushProperty name="width" value="0.035" units="cm"/>
      <inkml:brushProperty name="height" value="0.035" units="cm"/>
    </inkml:brush>
  </inkml:definitions>
  <inkml:trace contextRef="#ctx0" brushRef="#br0">1 84 10554,'0'0'5208,"20"-14"-4643,-5 2-432,-7 6-46,0 0 0,0 0 0,0 1 0,1 0 0,-1 0 0,1 1 0,0 0 0,1 0 0,-1 1 0,1 1 0,-1-1 0,1 2 0,0-1 0,12 1 0,2 0 191,0 2 0,0 1 1,-1 0-1,1 2 0,0 1 0,39 14 0,-4 4 341,70 41 1,-108-52-445,-1 0 0,-1 2 1,0 0-1,-1 1 0,-1 1 1,28 31-1,-41-42-152,-1 1 0,1 1 0,-1-1-1,0 0 1,-1 1 0,1 0 0,-1-1 0,-1 1 0,1 0 0,-1 0-1,0 0 1,-1 0 0,0 10 0,0-11-11,-1 0 0,1 0 1,-1 0-1,0 0 0,-1 0 0,1-1 0,-1 1 0,0 0 1,0-1-1,-1 1 0,0-1 0,0 0 0,0 0 0,-1 0 1,-7 8-1,0-4 16,0 0 0,-1-1 0,0-1 0,0 0-1,-1 0 1,1-1 0,-1-1 0,-1 0 0,1-1 0,-26 5 0,-5-3-305,0-2 0,-50-2 0,7 0-2356,84-2 2379,1 0 0,-1 0 0,1 0 0,-1 1 0,1-1 0,-1 1 0,1 0 0,-1 0 0,1 0 0,0 0 0,0 0 0,-1 0-1,-2 3 1,3-3-286,1 1-1,0-1 1,-1 1-1,1 0 1,0-1-1,0 1 0,0 0 1,0 0-1,0-1 1,1 1-1,-2 3 1,1 5-7313</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48.579"/>
    </inkml:context>
    <inkml:brush xml:id="br0">
      <inkml:brushProperty name="width" value="0.035" units="cm"/>
      <inkml:brushProperty name="height" value="0.035" units="cm"/>
    </inkml:brush>
  </inkml:definitions>
  <inkml:trace contextRef="#ctx0" brushRef="#br0">554 125 3713,'17'-4'1418,"3"5"5247,-16-1-3970,-4-2-2608,0 0 0,-1 0 0,1-1 0,-1 1 0,1 0 0,-1 0-1,0 0 1,0 0 0,0 0 0,0 0 0,-2-3 0,-4-3 39,0 1 0,0-1 1,0 1-1,-1 1 0,0-1 0,-1 1 0,1 0 0,-1 1 1,0 0-1,-1 1 0,1 0 0,-19-6 0,18 8-104,0-1-1,0 1 0,0 0 1,-1 1-1,1 1 1,0-1-1,-15 3 0,-13-2 6,36 1-26,0 0 0,-1-1 0,1 1 1,0 0-1,0 0 0,0 1 0,0-1 0,0 0 1,1 1-1,-1-1 0,0 1 0,1 0 0,-1-1 1,1 1-1,-1 0 0,-1 3 0,-22 36 41,23-37-36,-5 9 87,0 1 0,2 0 1,-1 0-1,2 1 0,0 0 1,1-1-1,0 1 1,1 0-1,1 0 0,1 28 1,7 286 1143,11-192-658,-10-89-345,3 83 0,-10-51-59,-15 285 842,7-171-557,7-136-264,-11 99 1,3-93 164,0 108 0,8-171-342,11 14 578,-4-14-583,0 0-1,0 1 1,0 0-1,-1 0 1,1 1-1,-1-1 0,13 8 1,10 4 20,-18-9-41,44 20 29,-51-23-32,0 0 0,0 1 1,0-1-1,-1 1 0,1 0 1,-1 1-1,1-1 0,-1 0 0,0 1 1,3 5-1,-6-9 2,0 1 1,0 0-1,0-1 0,-1 1 1,1 0-1,0-1 0,-1 1 1,1-1-1,0 1 0,-1 0 1,1-1-1,-1 1 1,1-1-1,0 1 0,-1-1 1,0 1-1,1-1 0,-1 0 1,1 1-1,-1-1 0,1 1 1,-1-1-1,0 0 1,1 0-1,-1 1 0,0-1 1,1 0-1,-1 0 0,-1 0 1,-32 13 157,19-8-151,-114 35 69,85-28-24,-65 27 0,103-36-41,-2-1 3,1 2 1,1-1-1,-1 1 0,0 0 1,-11 10-1,18-14 156,25 16 426,9-1-537,0 1 0,-1 2 0,58 42 0,-85-55-51,0-1 0,0 2 0,-1-1-1,0 0 1,0 1 0,0 0 0,-1 0 0,5 8 0,12 16 14,-15-25-11,-4-3 0,0-1-1,0 1 0,0 0 0,0 0 0,-1 0 1,1 0-1,-1 0 0,1 0 0,-1 0 0,1 1 1,-1-1-1,1 3 0,-4-3 48,-1-1 1,1 0-1,0 0 1,-1 0-1,1 0 0,-1 0 1,1-1-1,-1 1 1,-4-1-1,-16 6-26,-1 3 17,-33 16-23,56-23-25,-1 0 1,1-1-1,-1 1 0,1 0 1,-1 0-1,1 0 0,0 0 1,0 1-1,0-1 1,0 0-1,1 0 0,-2 4 1,-6 32 13,8-35-11,-8 65 24,4-1 0,4 88 0,2-58-22,-2-79 5,0 56 15,-14 117-1,-112 498-9,111-613-16,4-1 1,3 1-1,4 1 0,5 81 1,5-97 6,4 0 1,2-1-1,31 95 1,4 15 16,12 116 42,-55-270-60,2 0 1,13 30-1,-11-29 1,0 1 0,5 20 0,51 154 5,-33-106-2,-28-69 0,-2-14-2,-1 0 0,1 1 0,-1-1 0,1 0 0,0 0 0,0 0 0,1 0 0,-1 0 0,1 0 0,2 4 0,14 12 22,-9-9-28,1-2-1,0 1 1,1-1-1,-1-1 1,2 0-1,-1 0 1,18 7-1,39 24 62,-63-35-51,0 0 0,1 0 0,-1-1 0,1 0 0,-1 0 0,1 0 0,0-1 0,0 1 0,12 0 0,59-2 23,-44-1-22,-31 1-4,25 1 7,1-2-1,0 0 1,-1-2 0,31-8 0,-44 7-6,-4 1 2,0 1 0,1 0 0,-1 0 0,20 0 1,-29 2-13,-15-10-9458,7-3 6558,0-4-1330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0.930"/>
    </inkml:context>
    <inkml:brush xml:id="br0">
      <inkml:brushProperty name="width" value="0.035" units="cm"/>
      <inkml:brushProperty name="height" value="0.035" units="cm"/>
    </inkml:brush>
  </inkml:definitions>
  <inkml:trace contextRef="#ctx0" brushRef="#br0">1 1 1608</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3.341"/>
    </inkml:context>
    <inkml:brush xml:id="br0">
      <inkml:brushProperty name="width" value="0.035" units="cm"/>
      <inkml:brushProperty name="height" value="0.035" units="cm"/>
    </inkml:brush>
  </inkml:definitions>
  <inkml:trace contextRef="#ctx0" brushRef="#br0">103 0 2921,'0'0'4359,"-11"1"7734,11-1-12073,0 0 0,0 0 0,0 0 0,-1 0 0,1 0 0,0 0 0,0 0 0,0 0 0,0 1 0,-1-1 0,1 0 0,0 0 0,0 0 0,0 0 0,0 0 0,-1 1 0,1-1 0,0 0 0,0 0 0,0 0 0,0 0 0,0 1 0,0-1 0,0 0 0,0 0 0,0 0 0,0 1 0,0-1 0,-1 0 0,1 0 0,0 0 0,0 1 0,0-1 0,0 0 0,1 0 0,-1 0 0,0 1 0,0-1 0,0 0 0,0 0 0,0 0 0,0 1 0,0-1 0,0 0 0,0 0 0,0 0 0,1 0 0,-1 1 0,0-1 0,0 0 0,0 0 0,0 0 0,0 0 0,1 0 0,-1 0 0,0 1 0,0-1 0,0 0 0,0 0 0,1 0 0,-1 0 0,0 0 0,0 0 0,0 0 0,1 0 0,-1 0 0,0 0 0,0 0 0,1 0 0,-29 8 253,-38-1-84,274-4-190,-218-4-5871,-77-1 220,58 2 1551</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44.626"/>
    </inkml:context>
    <inkml:brush xml:id="br0">
      <inkml:brushProperty name="width" value="0.035" units="cm"/>
      <inkml:brushProperty name="height" value="0.035" units="cm"/>
    </inkml:brush>
  </inkml:definitions>
  <inkml:trace contextRef="#ctx0" brushRef="#br0">69 16 2921,'0'0'1056,"-38"0"-1048,28 0-8,3 0-8,4 0 8,-1-6 0,1 3 0,0-3-208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6.503"/>
    </inkml:context>
    <inkml:brush xml:id="br0">
      <inkml:brushProperty name="width" value="0.035" units="cm"/>
      <inkml:brushProperty name="height" value="0.035" units="cm"/>
    </inkml:brush>
  </inkml:definitions>
  <inkml:trace contextRef="#ctx0" brushRef="#br0">500 57 7506,'0'0'9378,"-33"-9"-9006,-101-28 118,127 35-427,1 0 0,-1 0-1,0 0 1,0 1-1,0 0 1,0 0-1,0 1 1,-11 1-1,1 0-138,15 38-257,3-35 330,1 0 1,-1-1 0,1 1-1,-1 0 1,1-1 0,0 0-1,0 1 1,0-1 0,1 0-1,-1 0 1,1 0-1,0-1 1,0 1 0,0 0-1,0-1 1,0 0 0,1 0-1,4 2 1,13 13 35,-13-11-27,-1 1 0,0 1 0,-1-1 0,0 1 0,0 0 1,0 1-1,-1-1 0,0 1 0,-1 0 0,0 1 0,-1-1 0,4 12 1,-3 5 16,0-1 1,-2 1 0,-1 39 0,-1-59-11,0 1 1,0-1-1,-1 1 1,1-1 0,-2 0-1,1 1 1,-1-1-1,1 0 1,-6 10-1,4-12-1,1 0-1,-1-1 1,-1 1-1,1-1 1,0 1-1,-1-1 1,0 0-1,1 0 1,-1-1-1,0 1 1,-1-1-1,1 0 1,0 0-1,-8 2 1,-23 7 87,0-2 1,-1-1-1,1-1 1,-2-2-1,-70 0 1,105-5-107,1 0 0,-1-1 1,1 1-1,0 0 0,-1 0 0,1 0 0,-1-1 0,1 1 1,0-1-1,-1 1 0,1-1 0,0 0 0,-1 1 0,1-1 1,0 0-1,0 0 0,0 0 0,0 0 0,-1 0 0,2 0 1,-1 0-1,0 0 0,0-1 0,0 1 0,0 0 0,1 0 0,-1-1 1,1 1-1,-1 0 0,1-1 0,-1 1 0,1-1 0,0 1 1,0-1-1,-1 1 0,1-3 0,1-1-75,-1-1 0,1 1 0,0 0 1,0 0-1,0-1 0,1 1 0,-1 0 0,1 0 0,1 1 0,-1-1 0,1 0 0,4-7 0,11-9-466,1 0-1,0 2 1,30-25-1,88-63-3369,-123 96 3345,122-93-6063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1:44.996"/>
    </inkml:context>
    <inkml:brush xml:id="br0">
      <inkml:brushProperty name="width" value="0.035" units="cm"/>
      <inkml:brushProperty name="height" value="0.035" units="cm"/>
    </inkml:brush>
  </inkml:definitions>
  <inkml:trace contextRef="#ctx0" brushRef="#br0">1 0 2785</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6.868"/>
    </inkml:context>
    <inkml:brush xml:id="br0">
      <inkml:brushProperty name="width" value="0.035" units="cm"/>
      <inkml:brushProperty name="height" value="0.035" units="cm"/>
    </inkml:brush>
  </inkml:definitions>
  <inkml:trace contextRef="#ctx0" brushRef="#br0">431 1 6801,'0'0'3959,"0"0"-3864,0 0-1,0 0 1,0 0 0,0 1 0,1-1 0,-1 0 0,0 0 0,0 1-1,0-1 1,0 0 0,0 0 0,0 1 0,0-1 0,0 0 0,0 0 0,0 1-1,0-1 1,0 0 0,0 0 0,0 1 0,0-1 0,0 0 0,0 0 0,0 0-1,0 1 1,0-1 0,0 0 0,-1 0 0,1 1 0,0-1 0,0 0 0,0 0-1,0 0 1,-1 1 0,1-1 0,0 0 0,0 0 0,0 0 0,-1 0 0,1 0-1,0 1 1,-1-1 0,-21 0 636,-317 12 3166,277-6-3308,61-6-562,1 1-37,1-1 0,-1 1 1,0-1-1,0 0 0,1 1 0,-1-1 0,0 0 1,1 1-1,-1-1 0,0 0 0,1 1 0,-1-1 1,1 0-1,-1 0 0,0 1 0,1-1 0,-1 0 1,1 0-1,-1 0 0,1 0 0,-1 0 0,1 1 1,-1-1-1,1 0 0,-1 0 0,0 0 1,1 0-1,0-1 0,197 14 232,0-1-160,-98-12-34,-99 0 527,-34 1-263,-446 13-12,479-14-235,12 0-185,517-3 335,-1018 0 146,488 3-329,5 1-17,-1-1 1,1 0-1,0 0 0,-1-1 0,1 1 0,-1-1 1,6-1-1,10-1 14,397-12 95,-786 12 64,370 3-112,94-8-28,128 8 0,-100 2-8,-62-2-43,-60 0 50,-9 0 98,-417-13 215,376 14-324,15 0-91,69-3 4,409-4 197,-339 6-108,-103 0-26,-8 0 32,-510 0 73,515 0-85,21 0-173,650 0 309,-668 0-153,-7 0 19,-666 0 104,671 0-126,23 0-145,445 9 306,-227-2-97,-25 8-15,274-12 818,-488-3-502,19 0-158,-16 0-1417,-16 0 470,-30 0-429,-123-4-4799,80-1 1413</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8.930"/>
    </inkml:context>
    <inkml:brush xml:id="br0">
      <inkml:brushProperty name="width" value="0.035" units="cm"/>
      <inkml:brushProperty name="height" value="0.035" units="cm"/>
    </inkml:brush>
  </inkml:definitions>
  <inkml:trace contextRef="#ctx0" brushRef="#br0">561 0 3921,'0'0'2294,"-2"2"-1770,1-1 0,0 0 0,-1 0 0,1 0 0,0 0 0,-1 0 0,0 0 0,1 0 0,-1 0 0,-2 0 0,-230 6 4411,210-6-4899,0 2-1,1 0 0,-32 10 0,26-6 65,-40 5 1,34-8 1016,4 2-383,19-5 498,6 0-2473</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9.478"/>
    </inkml:context>
    <inkml:brush xml:id="br0">
      <inkml:brushProperty name="width" value="0.035" units="cm"/>
      <inkml:brushProperty name="height" value="0.035" units="cm"/>
    </inkml:brush>
  </inkml:definitions>
  <inkml:trace contextRef="#ctx0" brushRef="#br0">496 24 8434,'0'0'2799,"-29"-3"-2292,-85-12-134,89 12-50,1 1 0,0 1 0,-25 2-1,7 1-235,34-1-307,-1 0 0,1 1-1,0 0 1,0 0 0,-1 1 0,2 0 0,-1 0 0,-13 8 0,12-5-228,-1-2 0,-1 1 1,1-1-1,-18 4 0,11-5-737,0 0-524</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09.786"/>
    </inkml:context>
    <inkml:brush xml:id="br0">
      <inkml:brushProperty name="width" value="0.035" units="cm"/>
      <inkml:brushProperty name="height" value="0.035" units="cm"/>
    </inkml:brush>
  </inkml:definitions>
  <inkml:trace contextRef="#ctx0" brushRef="#br0">1 0 8586,'0'0'440,"6"0"-1368,-2 0-345</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2:14.278"/>
    </inkml:context>
    <inkml:brush xml:id="br0">
      <inkml:brushProperty name="width" value="0.035" units="cm"/>
      <inkml:brushProperty name="height" value="0.035" units="cm"/>
    </inkml:brush>
  </inkml:definitions>
  <inkml:trace contextRef="#ctx0" brushRef="#br0">900 2 6369,'0'0'2937,"-14"0"-2569,-109 0 1522,105 0-1732,2-1-128,0 1 0,0 1-1,0 0 1,0 1 0,1 1 0,-22 6 0,-8 2 39,37-10-98,1 0 0,-1 1 0,1 0 0,0 0 0,0 1 0,0-1 0,0 1 0,0 1 0,1 0 0,-7 4 0,2 3 132,0 1 0,1 0 0,1 1 0,0 0 0,-11 23 0,2 0 298,-14 40-1,-32 133 2149,62-203-2529,-42 216 1765,38-194-1633,-1-1-1,-1 1 1,-1-1 0,-20 40-1,16-39 37,2 0-1,0 1 1,-11 52 0,-17 143 273,31-168-299,2 1-1,3 0 1,4 69-1,0-37 8,1-58-77,8 50 0,-5-49-9,2 51-1,-5 7-23,0-31-28,-6 71 1,-3-80-14,2-24-8,0 43-1,3-41-1,-2 1 1,0-1-1,-10 30 0,-5 50 10,13-71-13,-3 12-1,4-29 1,2 1-1,-3 40 0,-4 95 16,4-95-16,4-8 80,6 69 0,0-10 5,-3-89-81,8 44 1,-5-44-1,3 44 1,-7-53 4,-1-7-6,1 0 0,0 0 1,0 0-1,1 0 0,0 0 1,0-1-1,0 1 1,1 0-1,0 0 0,4 6 1,5 8 77,1-3-52,-2 1 0,0 1-1,-1-1 1,-1 2-1,10 40 1,-8 12 150,10 33 134,-15-71-250,-4-32-53,0 1 0,1 0 1,-1-1-1,0 1 0,1 0 1,0-1-1,4 6 0,1 3 118,-5-9-59,1-1-1,-1 1 1,1-1-1,0 1 1,-1-1-1,1 0 1,0 0-1,0-1 1,0 1-1,0 0 1,1-1-1,5 2 0,7 4 51,-5-3-100,0 1 0,0-1 0,0-1 0,1 0 1,-1 0-1,1-1 0,17 1 0,-11 0 9,-18-3-24,28 3 24,87-3 41,-115 0-69,1 0-25,159 0 26,-127-6 22,-32 5-258,0 1 1,-1-1-1,1 1 0,0-1 1,-1 0-1,1 1 0,-1-1 0,1 1 1,-1-1-1,1 0 0,-1 0 1,1 1-1,-1-1 0,0 0 0,1 0 1,-1 0-1,0 1 0,0-1 1,0 0-1,0 0 0,0 0 0,0 1 1,0-1-1,0 0 0,0 0 1,0 0-1,0-1 0,-2-22-4425,-1 14 553</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4.068"/>
    </inkml:context>
    <inkml:brush xml:id="br0">
      <inkml:brushProperty name="width" value="0.035" units="cm"/>
      <inkml:brushProperty name="height" value="0.035" units="cm"/>
    </inkml:brush>
  </inkml:definitions>
  <inkml:trace contextRef="#ctx0" brushRef="#br0">1 191 5489,'0'0'4024,"24"0"-2764,42 1 1003,3 0-326,133-15 0,-197 13-2049,0 1 253,0-1 1,-1 0-1,1 0 1,0 0-1,-1-1 1,1 1-1,6-4 0,-9 3-40,0 0 0,0 0-1,0-1 1,0 1 0,0 0-1,0-1 1,-1 0 0,1 1-1,-1-1 1,0 0 0,0 1-1,0-1 1,1-5 0,0 4-109,-1-1 1,0 1 0,0-1-1,0 1 1,0-1 0,-1 1-1,0-1 1,0 1 0,0-1-1,0 0 1,-1 1 0,-1-9-1,0 10 16,1 0 0,-1 0 0,0-1 0,0 1 0,0 1-1,0-1 1,-1 0 0,1 1 0,-1-1 0,1 1-1,-1 0 1,0-1 0,0 1 0,0 1 0,0-1 0,0 0-1,-4-1 1,-4 0-25,0 0 1,-1 1-1,1 0 0,-1 1 0,1 0 1,-1 0-1,1 1 0,-15 3 1,-11-2 49,31-1-31,0 1 0,0 0 0,0 1 1,0-1-1,0 1 0,1 0 0,-1 1 0,1-1 1,-11 8-1,-41 33 58,50-36-7,0 1-1,0-1 1,1 1-1,0 0 1,1 1-1,0-1 0,0 1 1,0 0-1,1 1 1,1-1-1,0 1 1,0-1-1,1 1 1,0 0-1,0 0 0,1 0 1,1 0-1,0 14 1,1-19 10,0 0 0,0 1-1,1-1 1,-1 0 0,1 0 0,0-1 0,1 1 0,-1 0 0,1-1 0,0 1 0,0-1 0,0 0 0,1 0-1,-1 0 1,1-1 0,0 1 0,0-1 0,0 0 0,6 4 0,7 3 84,-1 0 1,1-1-1,1 0 0,19 6 1,-5-6 25,0-1 0,1-2-1,0-2 1,0 0 0,1-2 0,-1-2 0,49-5 0,-75 3-212,-1 1 1,1-1 0,-1 0-1,1 0 1,-1-1 0,0 0-1,0 0 1,0-1 0,0 1-1,0-1 1,-1-1 0,9-7-1,26-19-4022,-17 16-1692</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4.910"/>
    </inkml:context>
    <inkml:brush xml:id="br0">
      <inkml:brushProperty name="width" value="0.035" units="cm"/>
      <inkml:brushProperty name="height" value="0.035" units="cm"/>
    </inkml:brush>
  </inkml:definitions>
  <inkml:trace contextRef="#ctx0" brushRef="#br0">608 395 9938,'0'0'5083,"21"-29"-3799,63-90-295,-79 112-865,0 0 0,-1-1 1,-1 1-1,4-9 0,-6-6 516,-2 10-271,2-6 104,-1 13-384,1 0 1,-1 0-1,0 1 0,0-1 1,0 0-1,-1 0 1,1 1-1,-1-1 0,-1 0 1,1 1-1,0-1 0,-1 1 1,0-1-1,0 1 1,-1 0-1,1 0 0,-4-4 1,-1 1-4,0 1 0,0 0 0,-1 1 0,1-1 1,-1 2-1,-1-1 0,1 1 0,-1 0 0,1 1 1,-1 0-1,-13-3 0,15 5-76,-1-1 1,1 1-1,0 1 1,-1 0-1,1 0 1,-1 0-1,1 1 1,-1 0-1,1 0 1,0 1-1,0 0 1,0 0-1,0 0 0,0 1 1,-7 4-1,-3 4-11,1 1-1,1 0 0,0 2 1,0-1-1,1 2 0,1 0 0,1 0 1,0 1-1,-17 31 0,21-34-5,2 0-1,-1 1 1,2 0-1,0 0 1,1 0-1,0 0 0,1 1 1,0 0-1,1 0 1,1-1-1,1 1 1,0 0-1,4 26 1,-4-38 9,1 0 0,0 0 0,0-1 0,0 1 0,1 0 0,-1-1 0,1 1-1,-1 0 1,1-1 0,0 0 0,0 1 0,0-1 0,0 0 0,0 0 0,0 0 0,1 0 0,-1-1 0,1 1 0,-1-1 0,1 1 0,0-1 0,0 0 0,-1 0 0,1 0 0,4 0 0,7 2 24,0-1 1,1-1-1,-1 0 0,16-1 1,-15 0-12,1-1-2,1-1 0,0-1 0,0 0 0,-1-1-1,0-1 1,0 0 0,0-1 0,20-12-1,-11 5 21,-1-1 0,-1-1 0,0-2 0,28-25 0,-40 31 70,0-1-1,-1 0 0,-1 0 1,0-1-1,0 0 0,-1-1 1,-1 0-1,0 0 0,-1 0 0,-1-1 1,0 0-1,-1 0 0,-1 0 1,0-1-1,-1 1 0,1-28 1,-3 42-174,-4 5 57,1 0 1,1 0 0,-1 0-1,1 1 1,-1-1-1,1 0 1,1 1-1,-1 0 1,0-1 0,0 7-1,-7 50 16,6-21 67,0 1-1,3-1 0,2 1 0,1-1 1,12 58-1,-8-67-37,-1 0-1,-2 1 1,0-1 0,-3 1-1,0 0 1,-5 33 0,2-56-27,1 0 1,-2 0 0,1 0 0,-1 0-1,-1 0 1,1-1 0,-2 1 0,1-1-1,-1 0 1,0 0 0,-1-1 0,0 1-1,0-1 1,0 0 0,-1-1 0,-8 7-1,1-3-2,0-1-1,0 0 1,-1-1-1,0 0 0,-1-1 1,0-1-1,0-1 1,-17 4-1,-19 0-158,0-2 0,0-3 0,-76-3 0,77-2-210,31 1 63,0-1 0,0 0 0,-28-7-1,40 6 87,-1 0 0,1-1 0,0 0 0,-1-1 0,1 0 0,1 0 0,-1-1 0,1 1 0,0-2 0,-9-7 0,6 2-728,1 1 0,0-2 0,1 1 0,1-1 0,0 0 0,0-1 1,-8-23-1,-1-20-5552</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5.285"/>
    </inkml:context>
    <inkml:brush xml:id="br0">
      <inkml:brushProperty name="width" value="0.035" units="cm"/>
      <inkml:brushProperty name="height" value="0.035" units="cm"/>
    </inkml:brush>
  </inkml:definitions>
  <inkml:trace contextRef="#ctx0" brushRef="#br0">10 1 16780,'0'0'7877,"-10"6"-4469,13-5-4097</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8.504"/>
    </inkml:context>
    <inkml:brush xml:id="br0">
      <inkml:brushProperty name="width" value="0.035" units="cm"/>
      <inkml:brushProperty name="height" value="0.035" units="cm"/>
    </inkml:brush>
  </inkml:definitions>
  <inkml:trace contextRef="#ctx0" brushRef="#br0">25 55 3281,'0'0'7351,"-6"-13"-3901,5 13-3251,0-1 1,-1 1-1,1-1 1,0 0-1,0 0 1,0 1-1,0-1 1,0 0-1,0 0 1,0 0-1,0 0 1,1 0-1,-1 0 1,0-1-1,1 1 1,-1 0-1,0 0 1,1 0-1,-1-1 1,1 1 0,0 0-1,0-1 1,-1 1-1,1 0 1,0-1-1,0 1 1,0 0-1,0-1 1,0 1-1,1 0 1,-1-3-1,0-1 1629,17 28-1592,-8-2-63,-2 0-1,0 1 0,-2 0 1,0 0-1,2 44 0,-2-29 37,5 82 414,-8 166 0,-4-141-227,2-33-103,0-110-69,0-7-209,-16-159-6631,15 113 2331,1 5-871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6.789"/>
    </inkml:context>
    <inkml:brush xml:id="br0">
      <inkml:brushProperty name="width" value="0.035" units="cm"/>
      <inkml:brushProperty name="height" value="0.035" units="cm"/>
    </inkml:brush>
  </inkml:definitions>
  <inkml:trace contextRef="#ctx0" brushRef="#br0">0 31 7906,'0'0'9634,"6"-7"-9380,-3 1-219,10-12 21,-6 19-37,-3 14 2,12 230 865,2 15 84,-13-220-898,3-1-1,1-1 1,1 0-1,26 61 1,-32-92-114,0 1-1,0-1 1,1-1 0,-1 1-1,2-1 1,10 11 0,-16-16-50,1 1 1,1-1 0,-1 0 0,0 0-1,0 0 1,0 0 0,0 0-1,1-1 1,-1 1 0,0 0 0,1-1-1,-1 1 1,1 0 0,-1-1 0,1 0-1,-1 1 1,1-1 0,-1 0-1,1 0 1,-1 0 0,1 0 0,-1 0-1,1 0 1,-1 0 0,1 0 0,-1-1-1,1 1 1,-1-1 0,1 1-1,-1-1 1,0 1 0,1-1 0,-1 0-1,0 0 1,0 0 0,1 0 0,-1 0-1,0 0 1,0 0 0,0 0-1,0 0 1,0 0 0,0-1 0,1-1-1,10-31-4713</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9.042"/>
    </inkml:context>
    <inkml:brush xml:id="br0">
      <inkml:brushProperty name="width" value="0.035" units="cm"/>
      <inkml:brushProperty name="height" value="0.035" units="cm"/>
    </inkml:brush>
  </inkml:definitions>
  <inkml:trace contextRef="#ctx0" brushRef="#br0">0 122 8250,'0'0'6661,"32"-19"-6018,97-58-171,-76 53-93,-28 23-22,-8 2-110,-15 0-222,0-1-1,0 0 1,0 1-1,0-1 1,0 1 0,0 0-1,-1-1 1,1 1-1,0 0 1,0 0 0,-1 0-1,1 1 1,0-1-1,-1 0 1,1 1 0,-1-1-1,0 1 1,1-1-1,-1 1 1,0 0 0,0-1-1,0 1 1,1 3-1,3 6 193,0 1-1,5 22 0,-4-13 20,11 25 156,-3 1 0,16 87 0,-29-122-378,0-1-1,0 1 1,-1 0 0,-3 19-1,3-27-12,-1-1-1,0 1 1,0-1 0,-1 1-1,1-1 1,-1 1 0,1-1-1,-1 0 1,0 0-1,-1 0 1,1 0 0,0 0-1,-1 0 1,1-1 0,-1 1-1,0-1 1,0 1 0,-4 1-1,-8 4 42,0 0-1,0-2 1,0 0-1,0-1 1,-1 0 0,0-1-1,-22 2 1,-11-1 95,-55-2 0,103-3-133,0 0-1,0 0 1,0 0 0,1-1-1,-1 1 1,0 0 0,0 0-1,1 0 1,-1-1 0,0 1-1,0 0 1,1-1 0,-1 1-1,0 0 1,1-1-1,-1 1 1,1-1 0,-1 1-1,0-1 1,1 1 0,-1-1-1,1 0 1,-1 1 0,1-1-1,0 0 1,-1 1 0,1-1-1,0 0 1,-1 1 0,1-1-1,0 0 1,0 0 0,0 1-1,-1-1 1,1 0 0,0 0-1,0 0 1,0 1 0,0-1-1,1 0 1,-1 0-1,0 0 1,1-2-12,-1 1-1,1-1 1,-1 1 0,1 0-1,0-1 1,0 1 0,0 0-1,1-1 1,-1 1 0,0 0-1,1 0 1,0 0 0,-1 0-1,4-2 1,5-3-104,-1 1 0,1 0 0,0 0 0,1 1 0,-1 1 0,1 0 0,12-3 0,86-16-1407,-96 21 1273,174-19-7091,-122 20 1557</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7:59.975"/>
    </inkml:context>
    <inkml:brush xml:id="br0">
      <inkml:brushProperty name="width" value="0.035" units="cm"/>
      <inkml:brushProperty name="height" value="0.035" units="cm"/>
    </inkml:brush>
  </inkml:definitions>
  <inkml:trace contextRef="#ctx0" brushRef="#br0">329 244 5665,'0'0'4280,"-5"-6"-3885,2 4-277,1-1 0,-1 0 0,1 1 0,0-1 0,0 0 0,0-1 0,0 1 0,1 0 0,0 0 1,-1-1-1,1 1 0,0-1 0,0 1 0,1-1 0,-1 0 0,1 1 0,0-8 0,0 1 267,-1 1 0,1-1 0,-2 0 0,0 1 0,0-1 0,0 1 0,-1 0 0,-1 0 0,1 0 0,-8-12 0,8 17-312,0-1 0,0 1 0,0 1-1,0-1 1,-1 0 0,1 1 0,-1 0-1,0-1 1,0 1 0,0 1 0,0-1-1,0 1 1,-1 0 0,0 0-1,1 0 1,-1 0 0,0 1 0,1 0-1,-1 0 1,0 0 0,0 0 0,-6 1-1,5 0-61,0 0-1,0 0 1,0 1-1,0-1 1,1 1-1,-11 3 1,13-2-10,0 0 0,0-1 0,0 1 1,0 0-1,0 0 0,1 1 0,-1-1 1,1 1-1,-1-1 0,1 1 0,0 0 0,-3 5 1,-7 12 15,1 0 0,1 1 0,1 0 1,1 1-1,1-1 0,1 2 0,0-1 0,2 0 1,1 1-1,1 0 0,0 0 0,4 36 1,-2-57-11,0 0 0,0 0 1,1 0-1,-1 0 0,1-1 0,-1 1 1,1 0-1,0 0 0,0-1 1,0 1-1,0-1 0,0 1 1,0 0-1,0-1 0,0 0 1,1 1-1,-1-1 0,1 0 0,1 2 1,1-1 30,0 0 0,0 0 0,0 0 0,0 0 0,0-1-1,0 0 1,9 2 0,0-1 126,1-1 0,-1-1 0,0 0 0,23-2 0,-29 0-119,0 0-1,0-1 1,0 1-1,0-1 1,0-1-1,-1 1 1,0-1-1,1 0 1,-1-1-1,-1 1 1,7-7-1,8-9 122,26-32 0,-39 43-100,0-1 0,-1 0 0,0 0-1,0 0 1,-1-1 0,-1 0 0,0 0 0,5-17 0,-5 5 49,-1 0 1,0 0-1,-2-31 1,3 2 356,-4 51-426,0 15-236,-2 3 183,0 0 0,0 0 1,-2 0-1,-5 17 0,2-12 11,-4 37 0,7 70 14,4-100-9,0-23-4,1-1 1,0 1-1,0-1 0,0 0 1,1 1-1,0-1 0,0 0 1,0 0-1,1 0 0,0 0 1,0-1-1,0 1 0,0-1 1,1 0-1,-1 0 0,1 0 1,0 0-1,0 0 0,1-1 1,-1 0-1,1 0 0,0 0 1,0-1-1,0 1 0,0-1 1,0 0-1,0-1 0,0 1 1,1-1-1,9 1 0,4-1-3,-11-1-11,0 1 0,1-2 0,-1 1 1,10-2-1,-16 1-72,0 1 0,0-1 1,0 1-1,0-1 0,0 0 1,0 0-1,0 0 0,0 0 1,0 0-1,-1-1 0,1 1 0,0 0 1,-1-1-1,1 1 0,-1-1 1,1 0-1,-1 1 0,0-1 1,0 0-1,0 0 0,1-2 1,1-6-1254,0-1-1,-1 1 1,0 0 0,0-19 0,-2-5-4907</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0.772"/>
    </inkml:context>
    <inkml:brush xml:id="br0">
      <inkml:brushProperty name="width" value="0.035" units="cm"/>
      <inkml:brushProperty name="height" value="0.035" units="cm"/>
    </inkml:brush>
  </inkml:definitions>
  <inkml:trace contextRef="#ctx0" brushRef="#br0">89 56 8058,'0'0'7240,"-3"-4"-6379,-11-15-224,11 15 1046,3 3-1682,-1 1 1,1 0 0,0 0-1,0 0 1,-1 0 0,1 0-1,0 0 1,-1 0 0,1 0-1,0 0 1,0 0 0,-1 0-1,1 0 1,0 0-1,-1 0 1,1 0 0,0 0-1,-1 0 1,1 0 0,0 0-1,0 0 1,-1 0 0,1 0-1,0 0 1,0 1 0,-1-1-1,1 0 1,0 0 0,0 0-1,-1 1 1,1-1 0,0 0-1,0 0 1,0 0 0,0 1-1,-1-1 1,1 0 0,0 1-1,0-1 1,0 1 0,-8 14 24,1 1 1,0 0 0,2 0 0,0 1-1,1 0 1,-4 24 0,4 5 277,1 56-1,2-99-288,1 0-1,0 0 0,0-1 0,0 1 0,1 0 0,-1-1 0,1 1 0,0 0 0,-1-1 0,1 1 1,0-1-1,0 1 0,1-1 0,-1 1 0,1-1 0,-1 0 0,1 1 0,0-1 0,-1 0 0,1 0 0,0-1 1,0 1-1,1 0 0,-1-1 0,4 3 0,1-1 92,1-1 0,-1 0 0,1 0 0,-1-1 1,1 0-1,0 0 0,0-1 0,7 0 0,-9-1-71,-1 0-1,0 0 1,1-1 0,-1 0 0,0 0-1,0 0 1,0 0 0,0-1-1,0 0 1,-1 0 0,1 0-1,-1-1 1,0 0 0,0 1 0,0-1-1,5-9 1,1 2-5,-1-1 1,-1-1-1,0 0 0,-1 0 1,7-16-1,-4-3 306,-1 0 0,-1 0 0,5-61-1,-7 49 28,-3 28-51,-3 16-333,0 6-211,17 470 278,-10-269 101,-7-176-143,0-29-11,0 0 0,0 1 0,-1-1 0,1 0-1,0 0 1,-1 0 0,1 0 0,-1 0 0,0 0 0,1 0 0,-1 0 0,0 0 0,-1 0 0,1-1-1,0 1 1,0 0 0,-1 0 0,1-1 0,-1 1 0,1-1 0,-3 2 0,1-1 7,0-1 0,-1 1 0,1 0 0,-1-1 0,1 0 0,-1 0 0,0 0 0,1 0 0,-1-1 0,0 1 0,-4-1 1,0 0 21,0 0-1,0-1 1,0 0 0,0 0 0,0-1 0,0 0 0,1 0 0,-1-1 0,1 0 0,0 0 0,-7-5 0,-2-4-66,1-1 1,0 0-1,2-1 0,-1 0 1,2-1-1,-12-18 0,16 22-297,2 0 0,-1 0 0,1-1 0,1 0 0,0 0-1,1 0 1,0-1 0,1 1 0,0-1 0,-1-17 0,4 26-52,0 0 1,0 0 0,0-1-1,0 1 1,1 0 0,-1 0-1,1 0 1,0 0 0,1 0-1,-1 0 1,1 0 0,-1 0-1,1 0 1,0 0 0,1 1-1,-1-1 1,1 1 0,-1 0-1,4-4 1,33-24-6407</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1.299"/>
    </inkml:context>
    <inkml:brush xml:id="br0">
      <inkml:brushProperty name="width" value="0.035" units="cm"/>
      <inkml:brushProperty name="height" value="0.035" units="cm"/>
    </inkml:brush>
  </inkml:definitions>
  <inkml:trace contextRef="#ctx0" brushRef="#br0">24 62 10170,'0'0'7495,"-4"-11"-6572,-12-35-120,13 42 666,2 11-1225,4 15-317,13 50 435,-6-35-141,-3 0 0,4 41 1,-5 333 962,-8-244-943,1-147-725,-1-26-1829,-2-31-1206,2-7-722,1-5-642</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1.702"/>
    </inkml:context>
    <inkml:brush xml:id="br0">
      <inkml:brushProperty name="width" value="0.035" units="cm"/>
      <inkml:brushProperty name="height" value="0.035" units="cm"/>
    </inkml:brush>
  </inkml:definitions>
  <inkml:trace contextRef="#ctx0" brushRef="#br0">1 129 7578,'0'0'5335,"19"-19"-4708,64-58-183,-79 73-364,0 1 0,0 0-1,0 0 1,1 0 0,-1 1 0,1-1-1,0 1 1,-1 0 0,1 0-1,0 1 1,0-1 0,0 1 0,0 1-1,1-1 1,-1 0 0,0 1-1,0 0 1,0 1 0,6 0-1,12 0 328,-14-1-329,0 0 0,1 0 0,-1 1 0,1 0 0,-1 1 0,0 0 0,0 1 0,0-1 0,0 2 0,0-1 0,-1 1 0,1 1 0,-1 0 0,0 0 0,-1 0 1,1 1-1,-1 0 0,0 0 0,0 1 0,9 13 0,-9-12-33,-1 1 1,-1 0 0,0 0-1,0 0 1,0 1-1,-1 0 1,-1 0 0,0 0-1,0 0 1,-1 1-1,0-1 1,-1 1 0,0-1-1,-1 22 1,0-29-42,-1-1 0,1 0-1,-1 1 1,0-1 0,0 1 0,0-1-1,0 0 1,0 1 0,0-1 0,0 0 0,-1 0-1,1 0 1,-1 0 0,0 0 0,1 0 0,-1-1-1,0 1 1,0-1 0,0 1 0,0-1 0,-4 2-1,-7 4 48,0-1 0,-22 8 0,26-11-30,-16 5 21,1 0-1,-1-2 0,-1-2 1,1 0-1,-1-1 0,-37-1 1,59-3-61,0 1-1,0-1 1,0 0 0,0 0 0,1 0 0,-1-1 0,0 1 0,0-1 0,1 0-1,-1 0 1,1 0 0,-6-5 0,8 6-63,0 0-1,0 1 1,0-1-1,0 0 1,1 0 0,-1 1-1,0-1 1,1 0-1,-1 0 1,1 0-1,-1 0 1,1 0 0,-1 0-1,1 0 1,0 0-1,0 0 1,-1 0 0,1 0-1,0 0 1,0 0-1,0 0 1,0 0-1,0 0 1,0 0 0,0 0-1,0-1 1,1 1-1,-1 0 1,0 0 0,1 0-1,-1 0 1,1 0-1,-1 1 1,1-1-1,-1 0 1,1 0 0,-1 0-1,1 0 1,0 0-1,0 1 1,-1-1 0,1 0-1,0 1 1,0-1-1,0 0 1,0 1-1,0-1 1,0 1 0,0 0-1,0-1 1,2 1-1,28-13-4115</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2.476"/>
    </inkml:context>
    <inkml:brush xml:id="br0">
      <inkml:brushProperty name="width" value="0.035" units="cm"/>
      <inkml:brushProperty name="height" value="0.035" units="cm"/>
    </inkml:brush>
  </inkml:definitions>
  <inkml:trace contextRef="#ctx0" brushRef="#br0">302 296 6745,'0'0'6151,"10"-16"-5100,29-51-194,-36 61-640,-1 1 0,0 0-1,0-1 1,0 1-1,-1-1 1,1 0-1,-2 0 1,1 1 0,0-1-1,-1 0 1,0 0-1,0 0 1,-2-6-1,0-12 415,2-58 1334,-1 81-1949,1-1 0,0 1 0,-1 0-1,0 0 1,1 1 0,-1-1 0,1 0-1,-1 0 1,0 0 0,0 0-1,0 0 1,1 1 0,-1-1 0,0 0-1,0 1 1,0-1 0,0 1 0,0-1-1,0 1 1,0-1 0,0 1 0,-1 0-1,1-1 1,0 1 0,0 0 0,0 0-1,-1 0 1,-38-2 55,33 2-43,-1 0-29,0-1 0,0 2 0,1-1 0,-1 1 0,0 0 0,1 1 0,-1-1-1,1 2 1,0-1 0,-1 1 0,1 0 0,0 0 0,1 1 0,-1 0-1,0 0 1,1 1 0,0 0 0,0 0 0,-7 9 0,-2 1-1,1 1 0,1 0 0,1 1-1,0 0 1,2 1 0,0 0 0,0 1 0,2 0 0,0 0 0,2 1 0,0 0 0,1 0 0,1 0 0,1 1 0,-1 32-1,3-33 0,0-14-8,1-1 0,0 1 0,0 0 0,1-1 0,-1 1 0,3 7 0,-2-11 14,-1-1 0,1 0 0,0 1 0,-1-1 0,1 0 0,0 1 0,0-1 0,0 0 0,0 0 0,0 0-1,1 0 1,-1 0 0,0 0 0,0 0 0,1 0 0,-1 0 0,0-1 0,1 1 0,-1 0 0,1-1 0,-1 1 0,1-1 0,-1 0 0,1 1 0,-1-1 0,1 0 0,2 0 0,4 0 26,1 1 1,-1-2-1,1 1 0,-1-1 1,1 0-1,-1-1 0,0 0 1,0-1-1,0 1 0,0-1 1,12-7-1,-10 4 4,1-1-1,-1-1 1,-1 0-1,1 0 1,-1-1-1,-1 0 1,10-13-1,21-34 406,-2-3 0,-3 0 1,41-98-1,-75 157-440,1 0 1,-1 0 0,0 0 0,0 0-1,0 0 1,0 0 0,0 0 0,0 0-1,0 0 1,0 0 0,0 0 0,0 0-1,0 0 1,0 0 0,0 0 0,0 0 0,0 0-1,0 0 1,0 0 0,0 0 0,1 0-1,-1 0 1,0 0 0,0 0 0,0 0-1,0 0 1,0 0 0,0 0 0,0 0-1,0 0 1,-2 12-43,-6 20 16,-11 24 29,-18 88 0,31-112-4,1 1 1,2 0-1,2 0 0,3 44 0,-2-73 3,1-1 0,0 1 0,0-1 0,0 1 0,0-1 0,0 1 0,1-1 0,-1 0 0,1 0 0,0 0 0,0 0 1,0 0-1,0 0 0,1 0 0,-1-1 0,1 1 0,0-1 0,-1 0 0,1 0 0,0 0 0,1 0 0,-1 0 0,0 0 0,0-1 0,1 0 0,-1 0 0,5 1 0,7 2-57,1-1 0,0-1 0,0 0 0,27-1 0,-38-1-91,0-1 0,0 1 0,0-1-1,0 0 1,0-1 0,0 1 0,-1-1 0,1 0 0,0 0 0,-1 0 0,0 0 0,1-1-1,-1 0 1,0 0 0,-1 0 0,1 0 0,0-1 0,-1 0 0,0 1 0,0-1 0,5-9-1,1-3-821,0-1-1,-2 1 0,0-2 0,7-24 0,5-30-2944,-7 2-109</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2.816"/>
    </inkml:context>
    <inkml:brush xml:id="br0">
      <inkml:brushProperty name="width" value="0.035" units="cm"/>
      <inkml:brushProperty name="height" value="0.035" units="cm"/>
    </inkml:brush>
  </inkml:definitions>
  <inkml:trace contextRef="#ctx0" brushRef="#br0">4 0 13499,'0'0'2939,"0"26"-1667,-1 1-955,-1 2 61,2 0 1,1 0-1,9 57 0,39 154 1954,51 305-535,-97-513-1802,-2-17-3,0-1 0,1 1 0,1-1 0,0 1 1,1-1-1,1 0 0,11 24 0,-15-36-72,1-1 1,-1 0-1,1 0 0,0 0 0,-1 0 0,1 0 1,0 0-1,0 0 0,0-1 0,-1 1 1,1 0-1,0-1 0,0 0 0,0 1 1,0-1-1,0 0 0,0 0 0,0 0 1,0 0-1,3-1 0,39-8-1648,-36 7 1094,0-1 1,-1-1 0,1 1 0,8-7 0,26-19-4725</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07.354"/>
    </inkml:context>
    <inkml:brush xml:id="br0">
      <inkml:brushProperty name="width" value="0.035" units="cm"/>
      <inkml:brushProperty name="height" value="0.035" units="cm"/>
    </inkml:brush>
  </inkml:definitions>
  <inkml:trace contextRef="#ctx0" brushRef="#br0">349 0 12579,'0'0'6166,"0"5"-5492,3 45 903,-1-34-1241,-1 1 0,-1 0 0,-2 17 0,2-29-312,-1 1 0,-1-1 0,1 1 0,-1-1-1,0 0 1,0 0 0,0 0 0,-1 0 0,1 0 0,-1-1 0,0 1-1,-1-1 1,-5 7 0,-10 6-248,0-1 0,0-1 0,-2-1 0,0-1 0,-38 19 0,32-20-2314,-1-2 0,-34 10 0,21-12-5433</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1.523"/>
    </inkml:context>
    <inkml:brush xml:id="br0">
      <inkml:brushProperty name="width" value="0.035" units="cm"/>
      <inkml:brushProperty name="height" value="0.035" units="cm"/>
    </inkml:brush>
  </inkml:definitions>
  <inkml:trace contextRef="#ctx0" brushRef="#br0">128 172 7682,'0'0'6466,"-2"-12"-5727,0 3-578,-1-1 150,1-1-1,0 0 1,1 0 0,0 0 0,1-18 0,1 25-93,0 1 0,1 0 0,-1-1 0,1 1-1,-1 0 1,1 0 0,0 0 0,0 1 0,1-1 0,4-5 0,13-20 2605,-17 63-2110,-6 19-590,-3-1-1,-19 85 0,1-13 139,11-44-149,-1 25 314,-57 200-1,65-293-1059,7-27-839,0-11-187,-1-9-1626,7-43 0,3 22-1530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2.045"/>
    </inkml:context>
    <inkml:brush xml:id="br0">
      <inkml:brushProperty name="width" value="0.035" units="cm"/>
      <inkml:brushProperty name="height" value="0.035" units="cm"/>
    </inkml:brush>
  </inkml:definitions>
  <inkml:trace contextRef="#ctx0" brushRef="#br0">1 48 8066,'0'0'6278,"8"-8"-5473,25-22-64,-32 29-642,1 0-1,0-1 1,0 2-1,0-1 1,-1 0 0,1 0-1,0 1 1,0-1-1,0 1 1,0-1 0,0 1-1,0 0 1,0 0-1,0 0 1,0 0 0,0 0-1,0 0 1,0 1-1,0-1 1,0 1 0,0-1-1,0 1 1,0 0-1,0 0 1,0 0 0,-1 0-1,1 0 1,0 0-1,-1 0 1,1 0 0,-1 1-1,2 1 1,6 3 264,13 5 330,-18-10-638,-1 1 1,1-1 0,-1 1 0,0 0 0,1 0 0,-1 0 0,0 0 0,0 0 0,-1 1 0,1 0 0,0-1 0,-1 1 0,1 0-1,-1 0 1,0 0 0,0 0 0,0 1 0,-1-1 0,1 0 0,1 7 0,7 36 327,-1 0 0,-3 1 1,1 75-1,2 11 12,21 155 69,-27-273-1930,-8-31-2445,-23-32-3232,14 24 2971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9.013"/>
    </inkml:context>
    <inkml:brush xml:id="br0">
      <inkml:brushProperty name="width" value="0.035" units="cm"/>
      <inkml:brushProperty name="height" value="0.035" units="cm"/>
    </inkml:brush>
  </inkml:definitions>
  <inkml:trace contextRef="#ctx0" brushRef="#br0">612 892 3017,'0'0'9019,"10"-17"-8250,32-54-158,-40 68-560,-1 0 0,1 1 0,-1-1 0,0 0 0,0 1-1,0-1 1,0 0 0,0 0 0,-1 0 0,1 0 0,-1 0 0,0 0 0,0 0-1,0 0 1,0 0 0,-1-3 0,0-5 390,1 10-404,-1 0 1,0 0 0,1 0 0,-1 0-1,0 0 1,0 0 0,0 0-1,0 1 1,0-1 0,0 0-1,0 1 1,0-1 0,0 0-1,0 1 1,0-1 0,0 1-1,0 0 1,-1-1 0,1 1-1,0 0 1,0 0 0,0 0-1,-1 0 1,0 0 0,-36-3 389,11 2-320,9 0-110,-1 1-1,1 1 1,0 0 0,0 1-1,0 1 1,0 0-1,0 2 1,-17 6-1,-3 7 12,1 1 0,0 2 0,2 2 0,0 1 0,2 2 0,1 1 0,1 1 0,1 2 0,-30 38 0,56-61 8,-1 1 0,1-1 0,0 1 0,1-1 0,0 1 0,0 0 0,1 0 0,0 1 0,0-1 0,1 0-1,0 1 1,0-1 0,2 16 0,-1-24-4,0 1 0,0 0-1,0 0 1,0 0 0,0 0 0,1 0-1,-1 0 1,0 0 0,1 0 0,-1 0-1,0 0 1,1 0 0,-1-1 0,1 1-1,0 0 1,-1 0 0,1-1 0,-1 1-1,1 0 1,0-1 0,0 1 0,-1 0-1,1-1 1,0 1 0,0-1-1,0 0 1,0 1 0,0-1 0,0 1-1,0-1 1,-1 0 0,3 0 0,35 1 190,-24-2-141,28 2 109,-2-1-31,64-6-1,-90 4-101,0-1 0,0-1 1,0 1-1,-1-2 0,0 0 0,0-1 0,0 0 0,15-10 0,4-7 138,-1-2-1,-1-1 1,-1-1-1,42-51 1,86-135 31,-133 176-199,-1-1 0,-2-1 0,-2 0 0,-2-1 0,-1-2 0,19-82-1,-34 121-3,39-147 74,-34 131-64,2 1 0,0 1 1,1 0-1,1 0 0,24-31 0,35-27 11,-63 64 6,-8 30-80,2 1086 71,0-1098-19,0-1 0,0 1 1,1 0-1,0-1 0,1 1 0,0-1 0,-1 0 0,2 1 0,-1-1 0,1 0 0,0 0 0,0 0 0,1-1 0,0 1 0,0-1 0,0 0 0,7 7 0,-4-6-12,1-1-1,-1 0 1,1 0 0,0 0-1,0-1 1,0 0 0,1-1 0,-1 0-1,1 0 1,0-1 0,0 0-1,12 1 1,3 0-1128,0-1-1,49-2 1,-72 0 989,1-1-1,-1 1 1,1 0 0,-1-1 0,1 1 0,-1-1 0,1 0-1,-1 1 1,0-1 0,1 0 0,-1 0 0,0 0-1,0 0 1,0 0 0,1 0 0,-1 0 0,0 0 0,-1 0-1,1-1 1,0 1 0,0 0 0,0-1 0,-1 1 0,1-1-1,-1 1 1,1 0 0,-1-1 0,1 1 0,-1-1 0,0 1-1,0-1 1,0 0 0,0-1 0,2-35-3575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6.999"/>
    </inkml:context>
    <inkml:brush xml:id="br0">
      <inkml:brushProperty name="width" value="0.035" units="cm"/>
      <inkml:brushProperty name="height" value="0.035" units="cm"/>
    </inkml:brush>
  </inkml:definitions>
  <inkml:trace contextRef="#ctx0" brushRef="#br0">0 148 6361,'0'0'14539,"570"-27"-14282,-352 5-185,-11-6-72,-31 7-24,-41 4-48,-32 1-833,-10 5-615,-30 6-2209,-22 5-2152</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2.352"/>
    </inkml:context>
    <inkml:brush xml:id="br0">
      <inkml:brushProperty name="width" value="0.035" units="cm"/>
      <inkml:brushProperty name="height" value="0.035" units="cm"/>
    </inkml:brush>
  </inkml:definitions>
  <inkml:trace contextRef="#ctx0" brushRef="#br0">0 1 10562,'0'0'6956,"26"9"-6097,2 2-645,-12-4-95,0 0 1,0-2 0,1 0 0,-1-1 0,1-1 0,0 0 0,29 1 0,-32-4-53,158 0 498,-141-2-680,0-1-1,-1-2 1,46-12-1,-51 11-938,-2 1-1795,-9 0-2124,-6-1-910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2.833"/>
    </inkml:context>
    <inkml:brush xml:id="br0">
      <inkml:brushProperty name="width" value="0.035" units="cm"/>
      <inkml:brushProperty name="height" value="0.035" units="cm"/>
    </inkml:brush>
  </inkml:definitions>
  <inkml:trace contextRef="#ctx0" brushRef="#br0">196 185 9706,'0'0'3920,"7"-14"-3550,23-44 1,-28 54-190,0-1-1,-1 1 1,1-1-1,-1 1 1,0-1-1,0 0 1,-1 0-1,1 1 1,-1-1-1,0 0 1,-1 0-1,0-7 1,-1-7 635,2 18-778,0-1-1,0 1 0,-1 0 0,1 0 1,0 0-1,-1-1 0,1 1 0,-1 0 0,0 0 1,1 0-1,-1 0 0,0 0 0,0 0 0,1 0 1,-1 0-1,0 0 0,0 1 0,0-1 1,0 0-1,0 1 0,0-1 0,0 0 0,0 1 1,0-1-1,-1 1 0,1-1 0,0 1 1,0 0-1,0 0 0,-1 0 0,1-1 0,0 1 1,0 0-1,-1 0 0,1 0 0,0 1 1,0-1-1,-2 1 0,-4-1-35,1 1 1,0 0-1,0 0 1,0 1-1,0-1 0,-10 6 1,5 0-2,0 0 0,0 1 1,1 0-1,0 1 0,0 0 1,1 1-1,1 0 0,0 0 1,0 1-1,0 0 0,2 0 1,-1 1-1,2 0 0,-1 0 1,2 0-1,-1 1 0,2-1 1,0 1-1,0 0 0,-1 20 1,4-31 0,0 0 1,0 0 0,0 0-1,0 0 1,0 0-1,0 0 1,1 0 0,-1 0-1,1 0 1,-1 0 0,1 0-1,0 0 1,0 0-1,2 3 1,-1-4 4,0 1 0,-1-1 0,1 0 0,0 0 0,0 0 0,0-1 0,1 1 0,-1 0 0,0-1 0,0 1 0,0-1 0,0 0 0,1 0 0,2 0 0,3 1 12,1 0 1,-1-1-1,0-1 0,1 1 1,-1-1-1,0 0 1,13-4-1,-18 3-42,0 1 0,-1 0 0,1-1 0,0 1 0,-1-1 0,1 0 0,-1 0 0,0 0 0,0 0 0,1 0 0,-1 0 0,-1-1 0,1 1 0,0-1 0,-1 0 0,1 1 0,-1-1 0,0 0 0,1 0 0,-1 0 0,-1 0 0,1 0 0,0 0 0,-1-3 0,2-62-2220,-2 41 704,-1 22 1158,1 1 1,-1 0-1,0-1 1,0 1-1,-1 0 1,1-1 0,-1 1-1,0 0 1,0 0-1,0 0 1,0 0 0,-1 1-1,0-1 1,0 1-1,0-1 1,0 1 0,-6-4-1,2-1-885,-14-14-4749</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3.115"/>
    </inkml:context>
    <inkml:brush xml:id="br0">
      <inkml:brushProperty name="width" value="0.035" units="cm"/>
      <inkml:brushProperty name="height" value="0.035" units="cm"/>
    </inkml:brush>
  </inkml:definitions>
  <inkml:trace contextRef="#ctx0" brushRef="#br0">134 0 6185,'0'0'6343,"-16"23"-4899,0-2-1062,5-8-143,2 0 1,-1 0-1,2 1 0,0 0 0,0 1 0,2-1 0,0 1 0,-8 31 0,5 7 594,2 1 0,3 0 0,3 74 0,1-88-551,2 9-163,3 0 0,11 50-1,-16-98-167,0 0-1,0-1 0,1 1 0,-1-1 0,0 1 0,0-1 1,1 1-1,-1-1 0,0 1 0,0-1 0,1 1 0,-1-1 1,1 1-1,-1-1 0,0 1 0,1-1 0,-1 0 0,1 1 1,-1-1-1,1 0 0,-1 1 0,1-1 0,-1 0 0,1 0 1,0 0-1,-1 1 0,1-1 0,0 0 0,1 0-100,-1 0 0,1 0 0,-1 0 0,1 0 0,-1-1 0,1 1 0,-1-1 0,1 1 0,-1-1 0,1 1 0,-1-1 0,0 0 0,1 1 0,1-3 0,71-61-6793,-37 30 1042</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3.579"/>
    </inkml:context>
    <inkml:brush xml:id="br0">
      <inkml:brushProperty name="width" value="0.035" units="cm"/>
      <inkml:brushProperty name="height" value="0.035" units="cm"/>
    </inkml:brush>
  </inkml:definitions>
  <inkml:trace contextRef="#ctx0" brushRef="#br0">291 199 7162,'0'0'6554,"4"-24"-5648,14-73-134,-16 91-557,-1 0 0,-1-1-1,1 1 1,-1-1 0,-1-6 0,1 12-133,0-1 1,-1 1-1,1-1 0,-1 1 1,1-1-1,-1 1 0,1-1 1,-1 1-1,0 0 0,1-1 1,-1 1-1,0 0 1,0-1-1,-2 0 0,1 0-1,-1 1 0,1 0 0,-1 0 0,0 0 0,1 0 0,-1 0 0,0 0 0,0 1 0,0-1 0,0 1 0,1 0 0,-1 0 0,0 0 0,-4 1 0,-4-1-194,3 1 116,0 0 0,1 0 1,-1 1-1,1 0 0,-1 1 0,1-1 0,0 1 1,0 1-1,0-1 0,1 1 0,-1 1 0,1-1 0,-6 6 1,-9 8 29,1 1 0,-23 28 0,36-40-35,1 1-1,0 0 1,1 0-1,0 1 1,0-1-1,1 1 1,0 0-1,0 0 1,1 1-1,0-1 1,1 1-1,0-1 1,1 1-1,-1 0 1,2 13-1,0-22 4,0 0 1,0 0-1,0 1 0,1-1 1,-1 0-1,0 0 0,1 0 1,-1 0-1,1 0 0,-1 0 1,1 0-1,0 0 0,-1 0 1,1 0-1,0 0 0,0 0 1,0 0-1,0 0 0,0-1 1,0 1-1,0 0 0,0-1 1,0 1-1,0 0 0,0-1 1,0 0-1,0 1 0,0-1 1,0 0-1,1 1 0,1-1 1,45 3 136,-36-4-108,3 1-14,0 0 0,0-1 0,-1-1 0,1-1 1,0 0-1,22-8 0,-32 9-52,1-1 0,-1 1 1,1-1-1,-1 0 0,0-1 0,0 1 0,0-1 1,0 0-1,-1 0 0,0-1 0,0 1 0,0-1 1,0 0-1,-1 0 0,1 0 0,-2-1 0,1 1 1,0-1-1,1-6 0,-2 4-393,0 1-1,0-1 1,-1 0-1,0 0 1,-1 0-1,0 0 1,0 1-1,0-1 1,-1 0-1,0 0 1,-1 0-1,0 1 1,0-1-1,-1 1 1,0-1-1,0 1 1,0 0-1,-6-8 1,-12-13-4070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3.828"/>
    </inkml:context>
    <inkml:brush xml:id="br0">
      <inkml:brushProperty name="width" value="0.035" units="cm"/>
      <inkml:brushProperty name="height" value="0.035" units="cm"/>
    </inkml:brush>
  </inkml:definitions>
  <inkml:trace contextRef="#ctx0" brushRef="#br0">116 0 8266,'0'0'4510,"-16"30"-3096,-49 96-390,59-113-835,1 0 0,0 1 1,1-1-1,0 1 0,1 0 1,0 0-1,2 0 0,-1 1 0,2-1 1,1 21-1,0-1 277,-3 54 388,0-33-506,9 98 0,-6-150-433,-1-1 0,1 1 0,-1 0 0,1 0 0,0-1 0,0 1 0,0-1 0,1 1 0,-1-1 0,1 1 0,2 2 0,-4-4-34,1-1 0,-1 1 0,1-1 0,0 1 0,-1-1 0,1 1 0,0-1 0,-1 0 0,1 0 1,0 1-1,0-1 0,0 0 0,-1 0 0,1 0 0,0 0 0,0 0 0,-1 0 0,1 0 0,0 0 0,0 0 0,0 0 0,-1 0 0,1 0 0,0-1 1,0 1-1,-1 0 0,1 0 0,0-1 0,-1 1 0,1-1 0,0 1 0,-1-1 0,1 1 0,-1-1 0,1 1 0,0-1 0,-1 1 0,1-1 0,-1 0 1,0 1-1,1-1 0,-1 0 0,1-1 0,10-17-4298</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4.248"/>
    </inkml:context>
    <inkml:brush xml:id="br0">
      <inkml:brushProperty name="width" value="0.035" units="cm"/>
      <inkml:brushProperty name="height" value="0.035" units="cm"/>
    </inkml:brush>
  </inkml:definitions>
  <inkml:trace contextRef="#ctx0" brushRef="#br0">115 0 10506,'0'0'3872,"-6"24"-3104,-40 166 762,28-107-298,-14 147 0,21 86-304,10-296-921,1-13-30,-1 0 0,1 0 0,1 0 0,-1 0 0,2 8 0,-1-13 16,-1-1 1,1 0-1,-1 1 1,1-1 0,0 1-1,-1-1 1,1 0-1,0 0 1,0 1-1,0-1 1,0 0-1,0 0 1,0 0-1,0 0 1,0 0 0,0 0-1,1-1 1,-1 1-1,0 0 1,1 0-1,-1-1 1,0 1-1,1-1 1,-1 1-1,1-1 1,-1 0-1,1 0 1,2 1 0,2-1-217,0 1 1,-1-1-1,1 0 1,0 0 0,0-1-1,0 0 1,0 0 0,0 0-1,-1-1 1,1 0 0,-1 0-1,9-4 1,-5 0-887,0-1-1,-1 0 1,1-1 0,-1 0 0,11-15 0,9-10-3798</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4.761"/>
    </inkml:context>
    <inkml:brush xml:id="br0">
      <inkml:brushProperty name="width" value="0.035" units="cm"/>
      <inkml:brushProperty name="height" value="0.035" units="cm"/>
    </inkml:brush>
  </inkml:definitions>
  <inkml:trace contextRef="#ctx0" brushRef="#br0">0 146 8842,'0'0'5308,"30"6"-4722,94 17-292,-118-22-202,0 0 1,0 0-1,0 0 0,1-1 1,-1 0-1,0 0 0,0 0 1,0-1-1,0 0 0,0 0 1,0-1-1,0 0 0,0 0 1,0 0-1,0 0 0,-1-1 1,1 0-1,-1 0 0,0-1 1,0 0-1,0 0 0,-1 0 1,1 0-1,-1 0 0,0-1 1,0 0-1,0 0 0,-1 0 1,0 0-1,0-1 1,0 1-1,2-7 0,-3 7-93,-1 0 0,1 0 0,-1 0 1,0 0-1,0-1 0,0 1 0,-1 0 0,1-1 0,-1 1 0,-1 0 0,1 0 0,-3-9 0,3 13 4,-1 0 0,0 0-1,0 1 1,0-1 0,0 0-1,0 1 1,0-1 0,0 1-1,0-1 1,0 1 0,0 0 0,0-1-1,0 1 1,0 0 0,-1 0-1,1 0 1,0 0 0,0 0-1,-2 0 1,-30 0 101,21 1-72,8-1-26,-1 0 0,0 0 0,1 1 0,-1 0 0,1-1 0,-1 2 0,1-1 0,-1 0 1,1 1-1,0 0 0,0 0 0,-1 0 0,1 1 0,1-1 0,-1 1 0,0 0 0,1 0 1,-1 0-1,1 1 0,0-1 0,0 1 0,1-1 0,-5 8 0,-5 6 47,1 1 0,1 0 0,1 0 0,1 1-1,0 0 1,1 0 0,1 1 0,1 0 0,1 0-1,1 0 1,0 1 0,2-1 0,0 1 0,4 36-1,-2-55-26,-1 0-1,1 0 0,0 0 1,0 0-1,0 0 0,0 0 0,1 0 1,-1 0-1,0 0 0,1-1 0,-1 1 1,1 0-1,0-1 0,0 0 1,-1 1-1,1-1 0,0 0 0,0 0 1,0 0-1,0 0 0,0 0 0,0 0 1,1-1-1,-1 1 0,0-1 1,0 1-1,3-1 0,10 2 184,0-1 0,30-1 0,-29 0-137,-11 0-85,12 0 51,1 0 0,-1-1 0,26-6 1,-38 6-151,1 0 1,-1-1-1,0 0 1,0 0-1,0 0 1,0-1-1,-1 0 1,1 0-1,-1 0 1,1 0-1,-1-1 1,0 1-1,0-1 1,-1 0-1,1-1 1,3-4-1,0-5-2196,0-1-1,10-30 1,-6 9-4850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5.595"/>
    </inkml:context>
    <inkml:brush xml:id="br0">
      <inkml:brushProperty name="width" value="0.035" units="cm"/>
      <inkml:brushProperty name="height" value="0.035" units="cm"/>
    </inkml:brush>
  </inkml:definitions>
  <inkml:trace contextRef="#ctx0" brushRef="#br0">31 19 9018,'0'0'6629,"-1"-4"-5638,-1-8 11,1 9 1936,1 24-2836,0 26 110,-17 507 2472,7-316-1949,18-256-1047,-2 7-29,-1-9-776,0 0-1,-2-1 1,0 1-1,-1-1 0,-2 0 1,-1-24-1,1 9-1770,0-26-3314</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5.998"/>
    </inkml:context>
    <inkml:brush xml:id="br0">
      <inkml:brushProperty name="width" value="0.035" units="cm"/>
      <inkml:brushProperty name="height" value="0.035" units="cm"/>
    </inkml:brush>
  </inkml:definitions>
  <inkml:trace contextRef="#ctx0" brushRef="#br0">68 32 8546,'0'0'3350,"30"-6"-2269,96-14-324,-115 18-557,0 0 1,0 1 0,1 0 0,15 2-1,-17-1-2,-7 1-161,-1-1 1,1 1-1,-1 0 0,1-1 0,-1 1 0,0 0 0,0 1 1,1-1-1,-1 0 0,0 0 0,0 1 0,0 0 0,-1-1 1,1 1-1,0 0 0,0 0 0,-1 0 0,1 0 0,-1 0 1,0 0-1,0 0 0,0 0 0,0 1 0,0-1 0,0 0 1,0 1-1,-1-1 0,1 1 0,-1-1 0,1 5 0,0 1-27,-1 1 0,0-1 0,0 1 0,0-1-1,-1 1 1,0-1 0,-1 0 0,-3 13-1,-9 8 66,-1 0 0,-2-1 0,0-1 0,-29 33 0,41-54-57,0 0-1,0-1 1,-1 1 0,0-2-1,0 1 1,0 0-1,-1-1 1,1 0 0,-1-1-1,0 1 1,0-1-1,0-1 1,-1 1 0,1-1-1,-1-1 1,1 1-1,-1-1 1,1-1 0,-1 1-1,0-1 1,1-1-1,-1 1 1,0-1 0,-12-3-1,17 3-72,0 0 1,0-1-1,0 1 0,0 0 0,0-1 0,0 0 0,1 0 0,-1 0 0,0 0 0,1 0 0,0 0 1,-1-1-1,1 1 0,0-1 0,0 1 0,1-1 0,-1 0 0,0 0 0,1 0 0,0 0 0,-1 0 1,1 0-1,1 0 0,-1 0 0,0 0 0,1-1 0,-1 1 0,1 0 0,0 0 0,0-1 1,1 1-1,-1 0 0,1 0 0,-1-1 0,1 1 0,0 0 0,0 0 0,0 0 0,1 0 0,-1 0 1,1 0-1,-1 1 0,1-1 0,0 0 0,0 1 0,0-1 0,1 1 0,3-4 0,34-13-3189,3 6-1915</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6.734"/>
    </inkml:context>
    <inkml:brush xml:id="br0">
      <inkml:brushProperty name="width" value="0.035" units="cm"/>
      <inkml:brushProperty name="height" value="0.035" units="cm"/>
    </inkml:brush>
  </inkml:definitions>
  <inkml:trace contextRef="#ctx0" brushRef="#br0">308 231 7482,'0'0'4346,"-2"-15"-3754,2 3-453,-2-14 684,-1-1 0,-8-38-1,10 62-684,-18-50 2156,18 51-2231,1 1 0,-1-1 1,0 0-1,0 0 0,0 1 0,-1-1 0,1 0 1,0 1-1,-1-1 0,1 1 0,-1 0 0,1 0 1,-1-1-1,0 1 0,1 0 0,-1 0 1,0 0-1,0 1 0,0-1 0,1 0 0,-1 1 1,0-1-1,-3 0 0,-2 2-64,0 0 0,1 0 0,-1 1-1,0-1 1,1 2 0,-1-1 0,1 1 0,0 0 0,0 0-1,0 0 1,0 1 0,0 0 0,1 0 0,0 1 0,0-1-1,0 1 1,-6 8 0,-6 8 7,1 1 0,0 1 0,-11 24 0,20-34-14,1 0 0,1 0 1,0 1-1,0-1 0,1 1 0,1 0 1,1 0-1,0 0 0,-1 24 0,32-38 386,-23-2-361,0 1 0,-1-1 0,1 0 0,0 0 0,-1 0 1,1-1-1,-1 0 0,0 0 0,0 0 0,0-1 0,0 0 0,-1 0 1,7-7-1,4-5 1,-1-1 1,19-28 0,-21 25 32,0-1-1,10-23 1,-18 34 163,0 0-1,0 0 1,-2 0 0,1-1 0,-1 0-1,0 1 1,-1-12 0,-1 21 63,0 16-554,-1 10 260,-9 47 0,5-47 30,1 1 0,0 26 0,3-17-2,0-24-9,0 0 1,1 1 0,0-1-1,1 0 1,3 17 0,-3-26 0,0 0 1,0 0 0,0 0 0,1 0 0,-1-1-1,0 1 1,1 0 0,-1-1 0,1 1-1,0-1 1,-1 0 0,1 0 0,0 1 0,0-1-1,0 0 1,0-1 0,0 1 0,0 0 0,0 0-1,0-1 1,0 1 0,0-1 0,1 0-1,3 0 1,4 1-34,0-1-1,-1 0 0,1-1 1,15-2-1,-15 1-464,0-1-1,0 0 1,0-1 0,0 0 0,-1-1-1,0 0 1,11-7 0,18-18-4406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7.966"/>
    </inkml:context>
    <inkml:brush xml:id="br0">
      <inkml:brushProperty name="width" value="0.035" units="cm"/>
      <inkml:brushProperty name="height" value="0.035" units="cm"/>
    </inkml:brush>
  </inkml:definitions>
  <inkml:trace contextRef="#ctx0" brushRef="#br0">655 165 7434,'0'0'9624,"-8"-21"-8390,-27-66-254,24 51-167,4 19-43,-18 14-532,6 2-253,-1 1 0,1 1 1,0 0-1,-1 2 0,1 0 0,0 1 1,0 1-1,-34 14 0,12 0-14,2 3 0,0 1-1,-39 30 1,62-40 11,0 0 0,1 0 0,0 1 0,1 1 0,1 1 0,0 0 0,1 1 0,1 0 0,-11 22 0,18-26-16,0 1 0,1-1 0,0 1 0,1-1 0,1 1 0,0 0 0,1-1 0,2 18 0,-1 5 35,-1-34 2,0 0 0,1 0 1,-1 0-1,1-1 0,0 1 1,-1 0-1,1-1 0,0 1 1,0-1-1,0 1 1,0-1-1,0 1 0,0-1 1,1 0-1,-1 1 0,0-1 1,1 0-1,-1 0 0,1 0 1,-1 0-1,1 0 0,-1 0 1,1-1-1,0 1 0,0-1 1,-1 1-1,1-1 0,0 1 1,0-1-1,-1 0 1,4 0-1,12 2 52,-1 0 1,28-2-1,-25-1 9,1 1-1,0-1-1,0-1 1,1-1 0,-2-1-1,1 0 1,32-13 0,-23 4-14,0-1 1,-1-1 0,44-32 0,17-18 203,-3-4 1,98-100 0,-181 167-219,-2 1-30,-1 1 0,1-1 0,0 1-1,-1-1 1,1 1 0,-1-1 0,1 1-1,-1-1 1,1 0 0,-1 1 0,1-1-1,-1 0 1,0 1 0,1-1 0,-1 0 0,0 1-1,1-1 1,-1 0 0,0 0 0,0 0-1,0 1 1,0-1 0,0 0 0,0 0 0,0 1-1,0-2 1,0 0-22,0 18-217,-2 9 204,-1-1 0,-1 0 0,-12 45 0,8-44 45,2 0 1,1 0-1,-3 51 1,8 22-10,0-96-6,0 1 0,1-1-1,-1 1 1,1 0 0,-1-1-1,1 1 1,0-1 0,0 1 0,0-1-1,0 0 1,0 1 0,1-1-1,-1 0 1,1 0 0,0 0-1,-1 0 1,1 0 0,0 0-1,0 0 1,0-1 0,0 1 0,0-1-1,1 1 1,-1-1 0,0 0-1,1 0 1,-1 0 0,1 0-1,-1-1 1,1 1 0,3 0-1,12 2-75,1 0-1,-1-2 1,33 0-1,-35-1-44,18-1-523,1-1 1,-1-2-1,0-1 0,0-1 0,42-15 1,40-22-4578</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7.397"/>
    </inkml:context>
    <inkml:brush xml:id="br0">
      <inkml:brushProperty name="width" value="0.035" units="cm"/>
      <inkml:brushProperty name="height" value="0.035" units="cm"/>
    </inkml:brush>
  </inkml:definitions>
  <inkml:trace contextRef="#ctx0" brushRef="#br0">73 40 10450,'0'0'8222,"-1"0"-8205,0-1 0,1 1 0,-1 0 0,0-1 0,0 1-1,0 0 1,1 0 0,-1 0 0,0 0 0,0 0 0,0-1 0,0 2 0,1-1 0,-1 0 0,0 0 0,0 0-1,0 0 1,0 0 0,1 1 0,-1-1 0,0 0 0,0 1 0,0-1 0,0 1 0,-5 10-30,0-1 1,0 2 0,1-1 0,1 0-1,0 1 1,0 0 0,-2 16-1,2 0 53,1 0 0,0 34 0,3-59-36,0-1 0,0 0 0,0 1 0,0-1 0,0 0 0,1 1 0,-1-1 0,1 0 0,0 1 1,-1-1-1,1 0 0,0 0 0,0 0 0,0 0 0,1 0 0,-1 0 0,0 0 0,1 0 0,-1 0 0,1 0 0,0-1 0,0 1 0,2 1 0,0-1 9,1 0 1,0-1-1,0 1 0,0-1 0,0 0 1,0 0-1,0 0 0,0-1 0,10 0 0,-7 1 4,1-1 0,0 0 0,-1-1 0,1 1 0,0-2-1,-1 1 1,1-1 0,-1 0 0,0-1 0,1 0 0,-1 0 0,-1-1-1,1 0 1,0-1 0,9-7 0,-7 5 2,0-2 1,-1 1-1,0-1 0,0-1 1,-1 0-1,0 0 0,-1 0 1,0-1-1,0 0 0,-1 0 1,-1-1-1,0 0 0,-1 0 1,0 0-1,0-1 0,-2 1 1,1-1-1,-2 1 0,1-16 1,-2-27 1107,0 54-950,0 33-404,0-21 243,-1 52 395,3 1-1,14 82 1,-7-94-53,-1 0 0,-4 0 0,-2 83-1,-2-131-347,0-1-1,0 1 0,-1-1 1,0 0-1,1 1 0,-1-1 1,-1 0-1,1 1 0,0-1 1,-1 0-1,1 0 0,-1 0 1,0 0-1,0-1 0,0 1 1,-1 0-1,1-1 0,-1 1 1,1-1-1,-1 0 0,0 0 1,0 0-1,0 0 0,0-1 1,0 1-1,0-1 0,0 0 1,0 1-1,-1-1 0,1-1 1,0 1-1,-1 0 0,-4-1 0,-1 1-65,1-1 0,-1 0 0,1-1 0,-1 0 0,1 0-1,-1 0 1,1-1 0,0-1 0,-1 1 0,1-2-1,1 1 1,-12-7 0,9 3-449,1-1 0,0 0 1,0-1-1,1 0 0,1 0 0,-1 0 0,1-1 0,1 0 1,0-1-1,0 0 0,1 0 0,1 0 0,-1 0 1,-3-19-1,-2-29-5538</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3:28:17.786"/>
    </inkml:context>
    <inkml:brush xml:id="br0">
      <inkml:brushProperty name="width" value="0.035" units="cm"/>
      <inkml:brushProperty name="height" value="0.035" units="cm"/>
    </inkml:brush>
  </inkml:definitions>
  <inkml:trace contextRef="#ctx0" brushRef="#br0">396 1 12443,'0'0'8778,"31"117"-8354,-31-87-72,-11 4-96,-16 6-160,-17 3-96,-18 3-80,-43 3-1329,12-12-2455,8-12-2858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9.123"/>
    </inkml:context>
    <inkml:brush xml:id="br0">
      <inkml:brushProperty name="width" value="0.035" units="cm"/>
      <inkml:brushProperty name="height" value="0.035" units="cm"/>
    </inkml:brush>
  </inkml:definitions>
  <inkml:trace contextRef="#ctx0" brushRef="#br0">995 134 5641,'0'0'8219,"-22"-20"-7497,-73-61-146,91 77-531,0 1 0,-1 0 0,1 0 0,-1 0 1,1 1-1,-1-1 0,0 1 0,0 0 0,0 0 0,0 1 1,0 0-1,-1-1 0,1 2 0,0-1 0,-1 1 0,1 0 0,0 0 1,-8 1-1,-9 0 78,-11-1-41,-1 2-1,0 1 1,1 2-1,0 1 1,0 1-1,1 2 1,0 1-1,-53 25 1,46-16-53,0 2 1,2 2-1,0 1 0,-51 44 1,74-56-21,0 1 0,1 1 0,0 0 0,1 1 0,1 0 0,1 1 0,0 1 0,0-1 0,2 1 0,0 1 0,1-1 0,-8 33 0,8-16 23,3-17 43,0 1 0,2-1 0,-1 24 0,13-40 399,36-1-216,1-3 0,-1-1 0,0-2 0,0-2 0,65-21 0,-52 6-129,0-3-1,-2-3 1,-1-2 0,-2-2 0,-1-3 0,-1-2 0,-2-2-1,-3-2 1,44-50 0,-90 92-157,18-14 165,-19 14-144,0-1 0,0 1 1,0 0-1,0 0 0,1-1 1,-1 1-1,0 0 0,0 0 1,1-1-1,-1 1 0,0 0 1,0 0-1,1 0 0,-1 0 1,0-1-1,0 1 0,1 0 1,-1 0-1,0 0 0,1 0 1,-1 0-1,0 0 1,0 0-1,1 0 0,-1 0 1,0 0-1,1 0 0,-1 0 1,0 0-1,1 0 0,-1 0 1,0 0-1,0 0 0,1 0 1,-1 0-1,0 1 0,1-1 1,-1 0-1,0 0 0,0 0 1,1 0-1,-1 1 0,0-1 1,0 0-1,1 0 1,-1 0-1,0 1 0,0-1 1,0 0-1,0 1 0,1-1 1,-1 0-1,0 0 0,0 1 1,0-1-1,0 1 0,0 5-16,-1 1 0,0-1 0,0 0 0,-1 1 0,0-1 0,0 0 0,0 0 0,-1 0 0,0 0 0,0-1 0,0 1 0,-1-1 0,-4 6 0,-11 11 3,-38 35 0,20-21 6,3-2 30,1 1 0,3 2 1,-35 54-1,54-74-25,1 1 0,1 1 0,1-1 0,1 1 0,0 1 0,2-1 0,0 1 1,1 0-1,1 0 0,-1 36 0,4 25-66,0-78 75,1 0 0,0 0 0,0 0-1,0-1 1,0 1 0,0 0 0,0 0-1,1-1 1,0 1 0,-1-1 0,1 1-1,0-1 1,0 0 0,0 0 0,0 0-1,1 0 1,-1 0 0,1 0 0,-1 0 0,5 1-1,65 32 69,-55-28-40,59 29-193,82 32 469,-138-61-882,1 0-1,0-2 1,0 0 0,1-2-1,37 2 1,-57-4 452,0-1-1,-1 0 1,1 0 0,0 0 0,-1 0 0,1 0 0,0 0 0,-1-1 0,1 1 0,-1-1 0,1 1 0,-1-1-1,1 1 1,-1-1 0,1 0 0,-1 0 0,1 0 0,-1 0 0,0 0 0,1 0 0,-1 0 0,0 0 0,0 0-1,1-2 1,0-1-144,-1 0 0,0 0 0,0 0 0,-1 0 1,1 0-1,-1 0 0,0 0 0,0-6 0,0 7 190,0-45-2296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39.900"/>
    </inkml:context>
    <inkml:brush xml:id="br0">
      <inkml:brushProperty name="width" value="0.035" units="cm"/>
      <inkml:brushProperty name="height" value="0.035" units="cm"/>
    </inkml:brush>
  </inkml:definitions>
  <inkml:trace contextRef="#ctx0" brushRef="#br0">0 506 7946,'0'0'10027,"23"-48"-9247,75-154-273,-90 186-382,1 0-1,1 0 1,0 1 0,1 1-1,25-27 1,-13 17 93,88-89 1313,-108 163-1294,-3-47-216,1 12-17,-2 0-1,1 0 0,-2-1 0,0 1 1,0-1-1,-2 1 0,0-1 0,-11 27 1,-47 116 20,57-137-56,1-1 1,1 0 0,1 1 0,1 0 0,0-1-1,3 24 1,0 3-398,-2-45 361,13 0 98,0-2 0,0 0 0,0 0 0,0-2 0,-1 1 0,1-2 0,0 1 0,-1-2 0,0 0 1,0 0-1,0-1 0,-1 0 0,11-9 0,193-150 281,7-5-225,-190 149-69,-4 5 76,-2-2-1,0-1 1,26-26-1,-50 43 6,-2 5-647,7 83-66,-6-79 521,0-1 1,1 1 0,0 0-1,0-1 1,1 1-1,0-1 1,0 0 0,0 0-1,1 0 1,6 8-1,-8-12-9,0 0 0,0-1 0,0 1 0,0-1 0,0 0 0,0 1 0,0-1 0,1 0 0,-1 0 0,0-1 0,1 1 0,-1 0 0,1-1 0,-1 1 0,1-1 0,-1 0 0,1 0 0,-1 0 0,1 0 0,-1 0-1,0-1 1,1 1 0,-1-1 0,1 0 0,-1 1 0,0-1 0,3-2 0,3 0-340,0-2-1,0 1 1,0-1-1,-1 0 0,10-9 1,28-29-2986,5 0-2443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0.769"/>
    </inkml:context>
    <inkml:brush xml:id="br0">
      <inkml:brushProperty name="width" value="0.035" units="cm"/>
      <inkml:brushProperty name="height" value="0.035" units="cm"/>
    </inkml:brush>
  </inkml:definitions>
  <inkml:trace contextRef="#ctx0" brushRef="#br0">0 182 5001,'0'0'7499,"16"-26"-6348,48-77-164,-61 96-758,1 0 0,1 1 0,-1 0 1,1 0-1,10-9 0,-14 14-145,0 1 0,1-1 0,-1 0 0,0 1 1,1-1-1,-1 1 0,1-1 0,-1 1 0,1 0 0,-1 0 0,1-1 0,-1 1 0,0 0 0,1 0 1,-1 1-1,3-1 0,10 1 85,-12 0-167,1-1 0,-1 1 1,0 0-1,1 1 0,-1-1 1,0 0-1,1 1 0,-1-1 1,0 1-1,0 0 0,0 0 1,-1 0-1,1 0 0,0 0 1,-1 0-1,1 0 0,-1 0 0,0 1 1,2 3-1,20 50 46,-17-25-65,-2-1-1,-1 1 1,-1 0-1,-5 57 1,0-5-261,3 36 759,0-119-543,14-14-824,14-16-1201,3-7-1746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1.233"/>
    </inkml:context>
    <inkml:brush xml:id="br0">
      <inkml:brushProperty name="width" value="0.035" units="cm"/>
      <inkml:brushProperty name="height" value="0.035" units="cm"/>
    </inkml:brush>
  </inkml:definitions>
  <inkml:trace contextRef="#ctx0" brushRef="#br0">177 295 5697,'0'0'11328,"33"-19"-10517,105-64-102,-127 76-560,0 0 0,0-2 0,0 1 0,-1-1 0,0-1 0,11-14 0,-17 18-22,1-1-1,-1 0 0,-1 0 0,1 0 1,-1 0-1,0-1 0,-1 1 0,2-11 0,-2-24 633,-2 40-751,-38 10-301,4 10 185,2 1 1,0 2-1,-38 33 0,-83 87-39,139-127 135,0 1-1,1 0 1,1 1-1,-12 21 1,20-29-26,-1 1 0,1 1 1,0-1-1,1 1 0,0-1 0,1 1 1,0 0-1,1 0 0,-1 19 0,2-28 38,-1 0 0,1 0 0,1 1-1,-1-1 1,0 0 0,0 0-1,0 0 1,0 0 0,1 0 0,-1 0-1,1 0 1,-1 0 0,1 0 0,-1 0-1,1 0 1,-1 0 0,1 0 0,0 0-1,0 0 1,-1-1 0,1 1-1,0 0 1,0-1 0,0 1 0,0 0-1,2 0 1,31 5 50,-26-5-39,56 3 139,125-9 0,-167 1-128,0 0 0,-1-1 0,1-2 0,-1 0 0,-1-1 0,0-1 0,0-1 0,0-1 1,22-17-1,24-20-1536,69-68 0,-60 50-2781,-11 10-2416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1.608"/>
    </inkml:context>
    <inkml:brush xml:id="br0">
      <inkml:brushProperty name="width" value="0.035" units="cm"/>
      <inkml:brushProperty name="height" value="0.035" units="cm"/>
    </inkml:brush>
  </inkml:definitions>
  <inkml:trace contextRef="#ctx0" brushRef="#br0">53 175 3929,'0'0'12689,"38"-29"-11658,114-87-259,-114 87-313,-38 51-296,-2-9-155,0 0 0,-1 1 1,0-1-1,-1-1 0,0 1 1,-1 0-1,-1-1 0,0 0 1,-10 15-1,-16 34 82,-20 56 252,5 3 1,-37 146-1,78-235-314,2 0-1,1 1 1,2 56 0,1-52-2,0-32-25,-1 1-1,1-1 1,0 1-1,0-1 1,1 0-1,-1 1 0,1-1 1,0 1-1,0-1 1,0 0-1,1 0 1,0 0-1,-1 0 1,1 0-1,1 0 0,-1 0 1,1 0-1,-1-1 1,1 0-1,0 1 1,0-1-1,0 0 1,1 0-1,-1-1 0,1 1 1,0-1-1,0 1 1,-1-1-1,1 0 1,1-1-1,-1 1 1,4 0-1,19 5-255,-1-1-1,1-1 1,0-2-1,1 0 1,41-3 0,-65 0 110,-1 1 0,1-1 0,-1 0 0,1-1 0,-1 1 1,1 0-1,-1-1 0,1 0 0,-1 0 0,1 0 0,-1 0 0,0-1 1,0 1-1,1-1 0,-1 0 0,0 0 0,0 0 0,3-3 1,-4 1-200,0 0 1,0 0 0,0-1 0,0 1 0,0-1 0,-1 1 0,0-1 0,0 1 0,0-1 0,-1 0 0,1 0 0,-1 1 0,-1-9 0,1-37-3683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1.826"/>
    </inkml:context>
    <inkml:brush xml:id="br0">
      <inkml:brushProperty name="width" value="0.035" units="cm"/>
      <inkml:brushProperty name="height" value="0.035" units="cm"/>
    </inkml:brush>
  </inkml:definitions>
  <inkml:trace contextRef="#ctx0" brushRef="#br0">0 181 8370,'0'0'7281,"674"5"-6761,-488-5-215,-20 0-1,-21-22-64,-21-5-104,-20 5-16,-21-5-120,-21 5-480,-41-5-1041,-21 5-1503,0 6-4530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2.318"/>
    </inkml:context>
    <inkml:brush xml:id="br0">
      <inkml:brushProperty name="width" value="0.035" units="cm"/>
      <inkml:brushProperty name="height" value="0.035" units="cm"/>
    </inkml:brush>
  </inkml:definitions>
  <inkml:trace contextRef="#ctx0" brushRef="#br0">0 149 728,'0'0'12321,"48"8"-11579,155 21 332,-173-25-487,0-1 1,1-1-1,33-2 1,-16-2 533,-34 2-840,-1-1 0,0-1-1,1 0 1,-1 0 0,0-1 0,0-1 0,-1-1-1,1 1 1,-1-2 0,0 0 0,0 0 0,-1-1-1,0-1 1,0 1 0,-1-2 0,0 0 0,13-13-1,-20 17-247,1 1 1,-1-1-1,0 1 0,0-1 0,-1 0 0,1 0 0,-1 0 1,-1-1-1,1 1 0,0 0 0,-1-1 0,0 1 0,-1-1 1,1-10-1,-1 15-87,-9 0 8,-1 1-1,1 0 0,0 0 1,-1 0-1,1 1 0,0 1 1,0 0-1,0 0 0,0 1 1,-13 5-1,8-4 4,-21 9-17,-1 0-1,2 3 1,0 1-1,1 1 1,-39 29-1,54-34 33,1 0-1,1 1 0,1 1 0,0 0 1,0 1-1,2 1 0,0 0 1,1 1-1,1 0 0,-18 39 0,26-46 29,-1-1-1,1 1 0,1 0 0,0 0 0,-1 12 0,3-20 2,-1-1 0,1 1 0,0 0 1,0-1-1,0 1 0,1-1 0,-1 1 0,1-1 0,-1 1 0,1-1 0,0 1 0,0-1 0,0 1 0,0-1 0,0 0 0,0 0 0,1 1 0,-1-1 0,1 0 1,0 0-1,0 0 0,-1-1 0,1 1 0,0 0 0,0-1 0,1 1 0,-1-1 0,0 0 0,3 2 0,33 5 89,0-1-1,0-1 0,0-3 1,1-1-1,61-4 0,-16 0 37,16 3-52,155-4 48,-211 0-222,0-2 0,0-2 0,70-20 0,-102 23-12,-1 0 1,1 0 0,-1-1 0,20-13 0,-28 17-67,-1-1 0,0 0 0,1 0 0,-1 0 0,0 0 0,0 0 0,0 0 0,0 0 0,-1-1 1,1 1-1,-1-1 0,1 1 0,-1-1 0,0 0 0,0 1 0,0-1 0,0 0 0,-1 0 0,1 0 0,-1 0 1,0 0-1,0 0 0,0 1 0,0-7 0,0 7-127,-1 0 0,1 0 0,-1 1 1,1-1-1,-1 0 0,1 0 0,-1 0 0,0 1 1,0-1-1,0 0 0,0 1 0,0-1 0,0 1 1,0-1-1,-1 1 0,1 0 0,-3-3 0,-49-19-7591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43.641"/>
    </inkml:context>
    <inkml:brush xml:id="br0">
      <inkml:brushProperty name="width" value="0.035" units="cm"/>
      <inkml:brushProperty name="height" value="0.035" units="cm"/>
    </inkml:brush>
  </inkml:definitions>
  <inkml:trace contextRef="#ctx0" brushRef="#br0">812 137 4481,'0'0'5823,"0"-12"-4766,0-85 4140,-1 95-5186,0 1-1,1-1 1,-1 1 0,0 0-1,0-1 1,0 1-1,0 0 1,0-1-1,0 1 1,-1 0 0,1 0-1,0 0 1,-1 0-1,1 0 1,0 0-1,-1 1 1,1-1 0,-1 0-1,1 1 1,-1-1-1,0 1 1,1-1-1,-1 1 1,1 0 0,-1 0-1,0 0 1,-2 0-1,-52-3 3,56 3-12,-17 0-5,-152 6-5,147-4 12,1 2 0,-1 1 1,1 0-1,0 1 0,-35 16 0,-2 7 22,-59 39 0,97-56-29,1 2 1,0 1 0,1 0 0,1 1-1,0 1 1,-17 24 0,27-30 11,1-1-1,0 1 1,1 1-1,1-1 1,0 0 0,0 1-1,1 0 1,0 0 0,-1 22-1,1 11 266,5 60 0,0-37-150,-2-66-98,1 1-1,-1 0 1,1-1-1,0 1 0,0-1 1,0 1-1,0-1 0,1 0 1,-1 1-1,1-1 1,-1 0-1,1 0 0,0 0 1,0 0-1,-1 0 0,2 0 1,-1-1-1,0 1 1,0-1-1,0 1 0,1-1 1,-1 0-1,1 0 1,-1 0-1,1 0 0,-1 0 1,1-1-1,0 1 0,-1-1 1,4 1-1,14 2 380,-1-1-1,39 0 1,-57-2-383,13 0 150,7 2-40,1-2 0,-1-1-1,0-1 1,0 0 0,0-2 0,0 0-1,-1-1 1,26-10 0,-21 3-99,40-16 1,0-3 1,87-57 0,20-23-16,-95 64-9,-73 44 2,1 1 1,-1-1-1,0 0 1,0-1-1,0 1 1,0-1 0,-1 1-1,1-1 1,-1 0-1,0 0 1,0-1-1,0 1 1,-1-1-1,1 1 1,-1-1-1,0 0 1,-1 0-1,1 0 1,-1 0-1,0 0 1,0 0-1,-1 0 1,1 0-1,-1-10 1,0 8 6,1 1 1,0-1-1,1 0 0,0 0 1,0 1-1,5-12 1,-4 12-66,0 0 0,-1 0 0,0-1 1,0 1-1,-1-1 0,2-10 0,-3 16 94,1 1-32,6 0-7,-76-5-6719,36 5 2587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9.559"/>
    </inkml:context>
    <inkml:brush xml:id="br0">
      <inkml:brushProperty name="width" value="0.035" units="cm"/>
      <inkml:brushProperty name="height" value="0.035" units="cm"/>
    </inkml:brush>
  </inkml:definitions>
  <inkml:trace contextRef="#ctx0" brushRef="#br0">1 405 5777,'0'0'7066,"17"0"-6131,-1 0-767,59 0 1858,138-17 1,30-41-256,-214 48-1694,0 0 0,-1-2 0,-1-1 0,0-2 0,0 0-1,26-21 1,-47 31-73,0 0 0,-1-1 0,1 1 0,-1-1 0,0 0 0,0 0 0,-1-1 0,0 0-1,0 1 1,0-1 0,-1 0 0,5-15 0,-5 4 8,1 0 0,-2-1 0,-1 1 0,0-25 0,-2 42-12,0 1-1,1-1 1,-1 0 0,0 1-1,1-1 1,-1 1 0,0-1-1,0 1 1,0-1 0,0 1-1,1 0 1,-1 0 0,0-1-1,0 1 1,0 0 0,0 0-1,0 0 1,0 0 0,0 0-1,0 0 1,0 0 0,-1 0 0,-33 0-14,27 1 6,-6-1-4,-3-1 0,0 0 1,0 2-1,1 0 1,-1 1-1,0 1 1,0 0-1,1 1 1,0 1-1,-17 8 1,-17 10 0,2 2 1,1 3-1,-86 65 1,115-79 10,1 1 1,1 0-1,1 1 1,0 0-1,1 1 1,1 1-1,1 0 1,0 1-1,1 1 1,1-1-1,1 2 0,-10 33 1,16-39 1,1 0 0,1 1 0,0-1 0,2 17 0,-1-5 4,1-22-3,0 0-1,-1 0 1,1-1-1,1 1 1,-1 0 0,1 0-1,0-1 1,0 1-1,0-1 1,1 1-1,-1-1 1,1 0 0,0 0-1,0 0 1,1-1-1,-1 1 1,1-1-1,0 1 1,0-1 0,0 0-1,0-1 1,0 1-1,1-1 1,7 3 0,13 6 25,1-2 0,0 0 0,37 5 0,-40-8 10,60 8 109,0-3 1,1-4-1,137-6 1,-114-2-91,-105 1-250,-25-2-8275,-6-7-1319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1.982"/>
    </inkml:context>
    <inkml:brush xml:id="br0">
      <inkml:brushProperty name="width" value="0.035" units="cm"/>
      <inkml:brushProperty name="height" value="0.035" units="cm"/>
    </inkml:brush>
  </inkml:definitions>
  <inkml:trace contextRef="#ctx0" brushRef="#br0">12 154 4097,'0'0'3349,"0"-5"-2060,0-142 11065,0 146-11822,2 1-302,0 0 1,0 0 0,0 0 0,0 0 0,0 1-1,1-1 1,-1 0 0,0 1 0,0 0 0,0-1 0,0 1-1,0 0 1,2 1 0,6 74-171,0 76 301,-10 632 960,-2-742-1260,-2 0 1,-10 45 0,6-45-10,2 0 0,-1 46 0,-3 20 128,10-107-52,-2-1-30,2 0-100,-1 0 0,1 0 1,-1 0-1,1 0 0,0 0 1,-1 0-1,1 0 1,0 0-1,-1 0 0,1 0 1,0 0-1,-1 0 1,1-1-1,0 1 0,-1 0 1,1 0-1,0 0 0,-1 0 1,1-1-1,0 1 1,0 0-1,-1 0 0,1-1 1,0 1-1,0 0 1,-1-1-1,1 1 0,0 0 1,0-1-1,0 1 0,0 0 1,-1-1-1,1 1 1,0 0-1,0-1 0,0 1 1,0 0-1,0-1 1,0 1-1,0 0 0,0-1 1,0 1-1,0 0 0,0-1 1,0 1-1,0-1 1,0 1-1,1 0 0,-1-1 1,0-2-53,0-98-3030,0 33-2547,0 23-945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3.339"/>
    </inkml:context>
    <inkml:brush xml:id="br0">
      <inkml:brushProperty name="width" value="0.035" units="cm"/>
      <inkml:brushProperty name="height" value="0.035" units="cm"/>
    </inkml:brush>
  </inkml:definitions>
  <inkml:trace contextRef="#ctx0" brushRef="#br0">1 109 3673,'0'0'9167,"14"-14"-7691,3-5-946,-6 6-17,1 1 0,0 1-1,15-12 1,-25 21-314,1 0 0,-1 1 0,1-1 1,-1 1-1,1-1 0,0 1 0,0 0 0,-1 0 0,1 0 1,0 0-1,0 1 0,0-1 0,0 1 0,0 0 0,0 0 0,0 0 1,0 0-1,0 0 0,0 1 0,0-1 0,0 1 0,0 0 1,0 0-1,0 0 0,-1 0 0,1 0 0,0 1 0,-1-1 0,5 4 1,6 5-283,-2 0 0,1 1 0,-1 0 1,15 21-1,-11-13 574,56 74 240,105 184-1,-166-259-693,174 342 684,-159-307-681,4 6-15,-3 2 0,-3 1-1,-3 1 1,17 88 0,-34-131 12,0 0 0,2-1 0,0 1 0,1-1 0,1-1 0,1 1 0,1-1 0,0-1 0,1 1-1,1-2 1,1 1 0,0-2 0,1 1 0,1-2 0,0 0 0,1 0 0,0-2 0,1 0 0,34 19 0,53 7 194,-102-37-210,-1-1 1,1 0-1,0 0 1,-1 0 0,1 0-1,-1 1 1,1-1 0,0 0-1,-1 0 1,1 0-1,0 0 1,-1 0 0,1-1-1,0 1 1,-1 0-1,1 0 1,-1 0 0,1 0-1,0-1 1,-1 1 0,1 0-1,-1-1 1,1 1-1,-1 0 1,1-1 0,-1 1-1,1-1 1,-1 1 0,1 0-1,-1-1 1,0 1-1,1-1 1,0 0 0,11-23-6,-9 17 25,11-17-37,0-1-8,0 0 0,16-44 0,-16 31-49,0 0-29,19-77 1,-21 43 45,-3-1 0,1-95 0,-10-263-183,1 402 221,2-1-1,1 0 1,1 1-1,11-32 1,0-1 0,-6 19-13,1 1 0,3 0 0,30-64 1,-43 103 8,1 0 0,0 1 1,-1-1-1,1 0 0,0 0 1,1 1-1,-1-1 0,0 1 1,1 0-1,-1 0 0,1 0 1,0 0-1,-1 0 0,1 0 1,4-1-1,-6 3-58,-1 129-16099,0-100 10824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4.133"/>
    </inkml:context>
    <inkml:brush xml:id="br0">
      <inkml:brushProperty name="width" value="0.035" units="cm"/>
      <inkml:brushProperty name="height" value="0.035" units="cm"/>
    </inkml:brush>
  </inkml:definitions>
  <inkml:trace contextRef="#ctx0" brushRef="#br0">1 338 4689,'0'0'8961,"38"8"-8143,124 25-11,-141-29-522,-1-1 0,1-2-1,38 0 1,-28-2 99,-5 0-92,0-2-1,1 0 1,-2-2-1,1-1 1,0-1-1,46-20 0,-22 5-14,-1-3 0,56-38-1,-81 47-161,0 0 0,-1-2-1,0-1 1,-2 0 0,29-34-1,-48 50-35,0 0-1,0 0 1,0 0 0,-1 0-1,0 0 1,1-1-1,-1 1 1,0 0-1,-1-1 1,1 1-1,-1-1 1,1 1 0,-1-1-1,0 1 1,0 0-1,-1-7 1,0-11 82,1 20-213,-15 1-47,-21 0 114,0 2-1,1 1 1,-1 1 0,1 3-1,0 0 1,-39 15 0,-168 76 4,206-80 0,1 1 0,1 2 0,1 1 0,-46 40 0,73-57-13,0 1 1,0 0-1,1 0 0,0 1 0,0-1 0,1 1 0,0 0 0,0 1 1,1-1-1,0 1 0,0-1 0,-2 12 0,1 3 41,1-1-1,2 1 1,0 28-1,1-37-22,0-10-11,1 0 1,-1 1-1,0-1 1,1 0 0,0 0-1,0 1 1,0-1-1,0 0 1,0 0-1,1 0 1,-1 0-1,1 0 1,0 0-1,0-1 1,0 1 0,5 4-1,-2-2 17,1-1 0,0 1 0,0-1 0,0 0 0,1-1 0,-1 0-1,11 4 1,10 1 90,0-1 0,0-2 0,32 4 0,-53-9-93,123 10 188,196-10-1,-292-3-343,-1-2-1,1-1 1,-1-2-1,0-1 1,-1-1-1,36-18 1,22-6-862,139-46-5440,-142 46 1267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4.928"/>
    </inkml:context>
    <inkml:brush xml:id="br0">
      <inkml:brushProperty name="width" value="0.035" units="cm"/>
      <inkml:brushProperty name="height" value="0.035" units="cm"/>
    </inkml:brush>
  </inkml:definitions>
  <inkml:trace contextRef="#ctx0" brushRef="#br0">549 489 5009,'0'0'9922,"0"-25"-8890,0-175 1393,2 155-1630,-1-42 542,-1 81-1250,-1 0 0,0 0 0,0 0-1,0 0 1,-1 0 0,0 0-1,0 1 1,0-1 0,-1 0-1,-6-9 1,5 10-75,0 0-1,0 1 1,-1-1 0,0 1-1,0 0 1,0 0 0,-1 0 0,1 1-1,-1 0 1,0 0 0,0 0-1,0 1 1,0 0 0,0 0 0,-1 1-1,1-1 1,0 1 0,-1 1-1,1-1 1,-1 1 0,1 0-1,-1 1 1,1-1 0,-1 1 0,1 1-1,-11 2 1,-1 3-16,0-1 0,1 2 0,0 1 0,0 0 0,1 1-1,0 0 1,1 1 0,0 1 0,1 1 0,1 0 0,-1 1 0,2 0 0,0 1 0,1 0 0,-18 33 0,25-37 2,1 0 1,1 1-1,0-1 1,0 1-1,1 0 1,0 0-1,2 17 1,-1-10 9,1-17-3,-1 1 0,1-1 0,-1 0 0,1 1 0,0-1 0,0 0 0,0 1 0,0-1 0,0 0 0,1 0 0,-1 0 0,1 0 0,-1 0 0,1 0 0,0-1 0,0 1 0,0-1 0,0 1 0,0-1 0,0 1 0,0-1 0,0 0 1,0 0-1,1 0 0,-1 0 0,0-1 0,1 1 0,-1 0 0,1-1 0,3 0 0,12 3 35,1-1 1,36 0 0,-46-2-25,41 0 146,71-8 0,-104 5-146,0-1 0,0 0 0,0-1 1,-1 0-1,0-2 0,0 0 1,25-15-1,-21 7 10,0-1 0,-1 0 0,-1-2 0,0 0-1,24-33 1,31-32 4,-42 49-15,-24 25-11,0 1 1,0 0 0,1 1 0,14-11 0,-21 15-8,-1 2-49,0 14-52,-1 1 102,-1-1 0,0 1-1,-1-1 1,0 0 0,-2 0-1,-6 15 1,-12 44-6,16-28 24,1 0 0,1 47 0,2-31 60,1 69 77,1-65-43,-8 69 1,6-111-93,-1-1 0,-1 0 0,-1 0 0,-1 0 0,0 0 1,-2-1-1,-12 21 0,9-22 7,-1 0 1,-1 0-1,0-1 1,-1-1-1,-1-1 0,-1 0 1,-1-1-1,0-1 0,0 0 1,-1-2-1,-1 0 1,0-1-1,-1-1 0,0-1 1,-1-1-1,0 0 1,0-2-1,0-1 0,-1-1 1,1 0-1,-1-2 1,0-1-1,0 0 0,0-2 1,-34-5-1,48 4-38,0 0 0,1 0 0,-1-1 0,1 0 0,0 0 0,0-1 0,0 0 0,0 0 0,1-1 0,-1 0 0,1-1 0,1 1 0,-1-1-1,1-1 1,0 1 0,0-1 0,1 0 0,0 0 0,0-1 0,-6-13 0,4 4-180,1-1 1,1 1-1,0-1 0,2 0 0,0 0 0,1 0 1,1 0-1,0 0 0,3-23 0,-2 34 60,1 0 0,0 0 0,0 0-1,1 0 1,0 1 0,0-1 0,0 0 0,1 1-1,0 0 1,1-1 0,-1 1 0,1 1-1,0-1 1,1 0 0,6-6 0,3-1-268,1 1 0,1 1 0,-1 1 0,21-10-1,-18 9-15,129-65-3687,-2 18-319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5.470"/>
    </inkml:context>
    <inkml:brush xml:id="br0">
      <inkml:brushProperty name="width" value="0.035" units="cm"/>
      <inkml:brushProperty name="height" value="0.035" units="cm"/>
    </inkml:brush>
  </inkml:definitions>
  <inkml:trace contextRef="#ctx0" brushRef="#br0">943 358 6385,'0'0'8505,"9"-39"-7674,25-121-20,-32 152-671,0-1 1,0 1 0,-1 0 0,-1-1-1,1 1 1,-1-1 0,-2-8 0,2 15-102,-1 1 1,1-1 0,-1 1-1,0-1 1,0 1 0,1-1-1,-1 1 1,0 0 0,0-1-1,-1 1 1,1 0 0,0 0-1,0 0 1,-1 0 0,1 0 0,0 0-1,-1 0 1,-2-1 0,-13-9 199,9 5-176,-1 1 1,0 0 0,0 0 0,-1 1 0,1 0 0,-1 1-1,0 0 1,0 0 0,0 1 0,-18-2 0,-14 2 14,-57 3 0,38 1 45,19-3-51,1 1-1,0 3 1,-1 1-1,1 3 1,-49 13 0,59-10-71,1 1 1,1 1-1,-1 1 1,2 2-1,-35 24 1,53-32-13,1 0 0,-1 1 0,2 0 1,-1 1-1,1 0 0,0 0 0,1 0 0,0 1 1,1 0-1,0 1 0,0 0 0,1 0 0,1 0 0,0 0 1,0 0-1,1 1 0,-2 16 0,3 70-3,2-97 15,0 0 0,0-1-1,0 1 1,1 0 0,-1 0 0,0 0 0,0 0 0,1 0 0,-1 0 0,0 0 0,1 0 0,-1 0 0,1-1 0,-1 1 0,1 0 0,-1 0 0,1-1 0,0 1 0,-1 0 0,1-1 0,0 1 0,0-1 0,-1 1 0,1 0 0,0-1 0,0 0 0,0 1-1,1-1 1,28 5 44,-22-4-28,164 2 230,-97-4-178,-34-1-52,0-1 0,-1-2 0,1-2 0,-1-1 1,0-2-1,-1-2 0,0-2 0,52-26 0,9-14-80,163-116 0,-257 166-281,0 0 0,1 1 0,-1-1 0,1 2 0,0-1 0,-1 1 0,15-3 0,10-3-2338,8-3-2217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6.002"/>
    </inkml:context>
    <inkml:brush xml:id="br0">
      <inkml:brushProperty name="width" value="0.035" units="cm"/>
      <inkml:brushProperty name="height" value="0.035" units="cm"/>
    </inkml:brush>
  </inkml:definitions>
  <inkml:trace contextRef="#ctx0" brushRef="#br0">427 115 4961,'0'0'9542,"-2"-19"-8751,-5-58-39,5 58 990,-1 19-1634,-1 1-89,0-1-1,0 1 1,0 0 0,1 0 0,-1 0-1,0 1 1,1-1 0,-1 1-1,1 0 1,-1 0 0,1 0 0,0 1-1,-4 2 1,-42 44 340,27-26-163,-6 5-16,0 2-1,2 1 1,2 1-1,1 1 0,1 1 1,2 0-1,1 2 1,2 1-1,1 0 0,2 1 1,2 0-1,2 1 1,1 0-1,2 1 0,1 0 1,1 44-1,4-11-75,3 98-36,0-162-62,0-1-1,0 1 0,1-1 0,0 0 1,1 0-1,-1 0 0,2 0 1,-1 0-1,1-1 0,0 0 0,0 0 1,1 0-1,0-1 0,0 0 1,1 0-1,0 0 0,0-1 0,12 7 1,8 5-8,2-1-1,0-2 1,55 19 0,-54-23 3,1-2 0,0-2 0,59 6 0,96-8-639,-155-4 346,-23 1 84,1-1 0,0-1 0,0 0 0,-1 0 0,17-4 0,-23 4 98,0 0 0,0 0 0,1 0 0,-1 0 0,0-1 0,0 1 0,0-1 0,-1 1 0,1-1 0,0 0 0,0 0 0,-1 0 0,1 1 0,-1-2 0,0 1 0,0 0 0,1 0 0,-1 0 0,-1 0 0,1-1 0,0 1 0,0-1 0,-1 1 0,0 0 0,1-5 0,1-4-677,-1 0 0,-1 0 0,1 0 1,-2 0-1,0 0 0,0 0 0,-5-21 0,2 25 282,0-1-1,-1 1 1,0 0 0,0 0-1,-7-7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6.262"/>
    </inkml:context>
    <inkml:brush xml:id="br0">
      <inkml:brushProperty name="width" value="0.035" units="cm"/>
      <inkml:brushProperty name="height" value="0.035" units="cm"/>
    </inkml:brush>
  </inkml:definitions>
  <inkml:trace contextRef="#ctx0" brushRef="#br0">1 50 6121,'0'0'11596,"37"0"-10861,269 0 733,516 0-1261,-808 0-567,44-3-854,-55 2 870,0 1 0,0-1 0,0 0 0,0 0 1,0 0-1,0-1 0,0 1 0,0-1 0,0 1 0,-1-1 0,1 0 0,0 0 1,-1-1-1,3-2 0,8-16-3665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6.636"/>
    </inkml:context>
    <inkml:brush xml:id="br0">
      <inkml:brushProperty name="width" value="0.035" units="cm"/>
      <inkml:brushProperty name="height" value="0.035" units="cm"/>
    </inkml:brush>
  </inkml:definitions>
  <inkml:trace contextRef="#ctx0" brushRef="#br0">1 1 8666,'0'0'8115,"0"8"-7963,0 451 3815,0-446-3930,0 0 0,1 0 0,4 20 0,-4-28-29,0-1-1,1 1 0,0-1 0,0 0 0,0 0 0,0 1 0,1-2 0,-1 1 0,1 0 0,0 0 0,0-1 0,1 1 0,3 2 0,5 3-28,0 0 0,0-1-1,1-1 1,0 0 0,0-1-1,1 0 1,-1-1 0,1 0-1,0-2 1,1 1 0,15 0-1,-20-3-692,1 0 0,0-1 0,0-1 0,0 0-1,16-3 1,4-10-4283,-9-7-2459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7.351"/>
    </inkml:context>
    <inkml:brush xml:id="br0">
      <inkml:brushProperty name="width" value="0.035" units="cm"/>
      <inkml:brushProperty name="height" value="0.035" units="cm"/>
    </inkml:brush>
  </inkml:definitions>
  <inkml:trace contextRef="#ctx0" brushRef="#br0">468 257 3513,'0'0'9975,"3"-33"-8816,3-8-788,-1 9 102,-1 1 1,-2-50-1,-1 79-403,-1 1-1,0-1 0,0 1 1,0-1-1,0 0 0,0 1 1,0-1-1,-1 0 1,1 1-1,-1-1 0,1 1 1,-1-1-1,1 1 1,-1-1-1,0 1 0,0-1 1,1 1-1,-1 0 0,0-1 1,-2-1-1,0 2-29,1 0 0,-1 1 1,0-1-1,1 0 0,-1 1 0,0 0 0,0-1 0,0 1 0,1 0 1,-5 1-1,-2-1-156,-6 1 118,0 1 0,0 0 0,1 1-1,-1 1 1,1 0 0,0 1 0,0 0 0,0 1-1,1 1 1,-23 15 0,7-2 16,1 1 1,1 1-1,-37 39 1,53-50-12,1 1 1,0 1-1,1-1 1,0 1-1,1 1 1,0 0-1,1 0 1,0 0-1,2 1 1,0 0-1,0 0 1,1 1-1,1-1 1,1 1-1,-2 30 1,4-35-11,0-9 20,0 0-1,0 0 1,0 0 0,0-1 0,0 1 0,0 0 0,0 0 0,0-1 0,1 1 0,-1 0 0,1 0 0,0-1 0,0 3 0,1-3 5,-1 0 0,1-1 1,-1 1-1,1 0 0,-1 0 0,1-1 1,0 1-1,-1-1 0,1 1 0,0-1 0,-1 0 1,1 0-1,0 0 0,0 0 0,-1 0 0,4 0 1,17 0 129,134-6 467,-138 3-597,0 0 1,0-1-1,0 0 0,0-2 0,-1 0 0,24-12 1,-1-5 7,-1-2-1,68-55 1,59-73 61,-143 131-89,27-32 12,-48 52-41,-2 8-196,-2 5 219,0 0 0,0 0 0,-1 0 1,0 0-1,-1-1 0,0 1 0,-1-1 0,-7 12 0,4-6 18,0 1 1,-10 33-1,12-18 53,2 1-1,1 0 1,3 61-1,1-43 20,-1-48-79,0 1-1,0 0 1,1 0-1,-1 0 1,1 0 0,0-1-1,0 1 1,1 0-1,-1-1 1,1 1-1,-1-1 1,1 1-1,0-1 1,0 0-1,1 0 1,-1 0-1,5 4 1,-1-2 2,-1-1 1,1 0-1,0 0 1,0-1-1,1 0 1,-1 0-1,1 0 1,-1-1-1,9 2 1,13 1 24,1 0 0,0-3 1,51 0-1,-64-2-21,62 1-5,-23 1-171,80-8 0,-118 4-86,-1-1 1,1 0-1,-1-1 0,0-1 0,-1 0 0,1-2 1,-1 0-1,0 0 0,17-13 0,-9 2-1194,-1-1 0,0-2-1,36-45 1,-15 11-3539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8.275"/>
    </inkml:context>
    <inkml:brush xml:id="br0">
      <inkml:brushProperty name="width" value="0.035" units="cm"/>
      <inkml:brushProperty name="height" value="0.035" units="cm"/>
    </inkml:brush>
  </inkml:definitions>
  <inkml:trace contextRef="#ctx0" brushRef="#br0">0 125 4849,'0'0'6934,"3"-21"-6333,13-63 91,-9 65 117,-4 20 694,-1 17-334,-3 129 905,4 198 462,-1-319-2379,2 0-1,1 0 1,1-1 0,1 0-1,12 31 1,62 117 454,-72-156-569,32 52 87,-32-56-122,0-1 1,-1 1-1,-1 0 1,0 1 0,-1 0-1,0 0 1,-1 0-1,-1 1 1,0 0-1,-1-1 1,2 18 0,-6-29-6,1 0 1,0 0 0,1 1-1,-1-1 1,0 0 0,1 0-1,0 0 1,-1 0 0,1 0-1,0 0 1,1 0 0,-1 0 0,0-1-1,1 1 1,0 0 0,0-1-1,0 1 1,0-1 0,0 1-1,0-1 1,5 4 0,-2-4-89,0 1 0,1-1 1,-1 0-1,1 0 0,-1-1 0,1 0 1,0 0-1,-1 0 0,1 0 0,0-1 1,6 0-1,-11-1-22,0 0 1,1 1-1,-1-1 0,0 0 0,0 0 1,0 0-1,1 0 0,-1 0 0,0 0 1,0 0-1,0 0 0,-1 0 0,1-1 1,0 1-1,0 0 0,-1-1 0,1 1 1,0 0-1,-1-1 0,0 1 0,1-1 1,-1 1-1,0-1 0,0 1 0,1-1 1,-1 1-1,0-1 0,-1 1 0,1-3 1,0-1-460,2-39-3397,-2-5-937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50.365"/>
    </inkml:context>
    <inkml:brush xml:id="br0">
      <inkml:brushProperty name="width" value="0.035" units="cm"/>
      <inkml:brushProperty name="height" value="0.035" units="cm"/>
    </inkml:brush>
  </inkml:definitions>
  <inkml:trace contextRef="#ctx0" brushRef="#br0">93 120 3625,'0'0'19108,"52"-98"-18244,-41 87-520,-1 6-232,-10 0-280,-10 10-2785,-73 28-1471,10 5-1114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8.643"/>
    </inkml:context>
    <inkml:brush xml:id="br0">
      <inkml:brushProperty name="width" value="0.035" units="cm"/>
      <inkml:brushProperty name="height" value="0.035" units="cm"/>
    </inkml:brush>
  </inkml:definitions>
  <inkml:trace contextRef="#ctx0" brushRef="#br0">0 0 4121,'0'0'12627,"529"16"-11083,-384-16-640,0 0-504,-10 0-128,-1 0-80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49.447"/>
    </inkml:context>
    <inkml:brush xml:id="br0">
      <inkml:brushProperty name="width" value="0.035" units="cm"/>
      <inkml:brushProperty name="height" value="0.035" units="cm"/>
    </inkml:brush>
  </inkml:definitions>
  <inkml:trace contextRef="#ctx0" brushRef="#br0">3046 2359 0,'-37'-1'0,"0"-1"0,0-2 0,1-2 0,-1-1 0,1-2 0,1-2 0,-64-27 0,85 31 0,-1-1 0,1 0 0,1-1 0,0-1 0,0 0 0,1 0 0,0-2 0,1 1 0,0-1 0,1-1 0,-12-19 0,-11-22 0,-43-98 0,69 135 0,-111-195 0,44 86 0,58 95 0,11 20 0,-1-1 0,-1 1 0,0 0 0,0 0 0,-1 1 0,-13-14 0,-17 3 0,32 19 0,0-1 0,1 1 0,-1-1 0,1 0 0,0-1 0,0 1 0,0-1 0,1 0 0,-1 0 0,-4-6 0,-2-7 0,1 0 0,-16-36 0,-29-54 0,29 67 0,-3 2 0,-1 1 0,-1 1 0,-39-33 0,-12-4 0,-31-33 0,55 36 0,39 45 0,-1 0 0,-25-22 0,-68-41 0,21 17 0,60 41 0,2-2 0,2-1 0,1-1 0,-35-58 0,47 67 0,0 1 0,-2 0 0,-1 2 0,-1 0 0,0 1 0,-34-28 0,44 44 0,1 1 0,-1 0 0,1 1 0,-1 0 0,0 0 0,0 1 0,-1 0 0,1 1 0,0 0 0,-1 0 0,1 1 0,0 0 0,-1 1 0,-10 2 0,-39-1 0,-66 2 0,38 0 0,-172-13 0,53-34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51.633"/>
    </inkml:context>
    <inkml:brush xml:id="br0">
      <inkml:brushProperty name="width" value="0.035" units="cm"/>
      <inkml:brushProperty name="height" value="0.035" units="cm"/>
    </inkml:brush>
  </inkml:definitions>
  <inkml:trace contextRef="#ctx0" brushRef="#br0">1 60 0,'628'0'0,"-314"0"0,291 0 0,115-4 0,444-20 0,213-3 0,2410 23 0,-2865 7 0,-112 1 0,-175 10 0,-233 3 0,-398-17 0,0 0 0,0 0 0,0 0 0,0 0 0,0 1 0,0 0 0,0 0 0,-1 0 0,1 0 0,7 4 0,-13-4 0,1 0 0,-1 1 0,1-1 0,-1 0 0,1 0 0,-1-1 0,0 1 0,1 0 0,-1-1 0,0 1 0,0-1 0,1 1 0,-1-1 0,-4 1 0,-102 18 0,71-14 0,-1 2 0,-71 22 0,109-28 0,-1-1 0,1 0 0,-1 0 0,1 0 0,-1 1 0,1-1 0,-1 0 0,1 0 0,-1 1 0,1-1 0,0 0 0,-1 1 0,1-1 0,-1 1 0,1-1 0,0 0 0,-1 1 0,1-1 0,0 1 0,0-1 0,-1 1 0,1-1 0,0 1 0,0-1 0,0 1 0,0-1 0,-1 1 0,1 0 0,0-1 0,0 1 0,0-1 0,0 1 0,0-1 0,1 1 0,-1-1 0,0 1 0,0-1 0,0 1 0,0-1 0,0 1 0,1-1 0,-1 1 0,0-1 0,1 1 0,-1 0 0,33 22 0,-5-11 0,0-1 0,0-2 0,1 0 0,0-2 0,30 3 0,77 14 0,173 37 0,-292-57 0,1 1 0,-2 1 0,1 0 0,-1 1 0,0 1 0,24 16 0,-31-16 0,0 0 0,0 0 0,-1 1 0,0 0 0,12 19 0,-11-16 0,0 0 0,0 0 0,1-1 0,1 0 0,14 12 0,75 47 0,-60-44 0,-1 1 0,-1 2 0,-2 2 0,51 55 0,19 51 0,-103-133 0,1-1 0,0 0 0,0 0 0,0 0 0,0 0 0,1 0 0,-1-1 0,1 0 0,6 2 0,5 3 0,-11-3 0,-1 0 0,1 0 0,0 0 0,-1 0 0,0 1 0,0 0 0,-1 0 0,1 0 0,-1 0 0,0 0 0,0 1 0,-1-1 0,0 1 0,0 0 0,0 0 0,1 7 0,-1-4 0,-1-1 0,1 1 0,-2 0 0,1-1 0,-1 1 0,-1 0 0,1 0 0,-1-1 0,-1 1 0,0-1 0,-3 9 0,1-7 0,-1-1 0,0 1 0,-1-1 0,0-1 0,0 1 0,-1-1 0,0-1 0,-1 1 0,0-1 0,0 0 0,-15 10 0,-17 7 0,-1-1 0,-1-2 0,-54 19 0,-219 73 0,234-82 0,-202 68 0,110-61 0,128-29 0,-48 15 0,90-23 0,-1 0 0,0 0 0,1 0 0,-1 1 0,1 0 0,-1-1 0,1 1 0,0 0 0,0 1 0,0-1 0,0 1 0,0-1 0,1 1 0,-1 0 0,1 0 0,-1 0 0,1 0 0,0 0 0,0 1 0,1-1 0,-1 1 0,1-1 0,0 1 0,-1 0 0,0 5 0,0 2 0,-6 8 0,0-1 0,-1 0 0,-1 0 0,-1-1 0,0-1 0,-1 0 0,-23 24 0,-27 38 0,52-65 0,0-1 0,0-1 0,-1 1 0,-1-2 0,0 1 0,0-2 0,-1 0 0,0 0 0,-1-1 0,0-1 0,0 0 0,-1-1 0,-16 5 0,-44 22 0,11-1 0,26-19 0,32-17 0,7-12 0,7-33 0,25-83 0,4-9 0,-19 30 0,5-128 0,-20 79 0,-2 153 0,-1 0 0,0 0 0,-1 0 0,0 0 0,0 0 0,0 1 0,-1-1 0,0 0 0,0 1 0,0-1 0,-1 1 0,0 0 0,-1 0 0,1 0 0,-9-10 0,4 8 0,-1 2 0,1-1 0,-1 1 0,-1 0 0,1 1 0,-1 0 0,-12-4 0,5 2 0,1-1 0,-28-18 0,-76-73 0,24 17 0,-18-7 0,-174-143 0,269 215 0,1 0 0,1-1 0,1-1 0,0 0 0,-22-38 0,33 48 0,0-1 0,0 0 0,1 0 0,0 0 0,1-1 0,0 1 0,1-1 0,0 0 0,0 0 0,1 1 0,1-1 0,0 0 0,0 0 0,1 0 0,4-18 0,-3 25 0,-1-1 0,1 1 0,1 0 0,-1-1 0,0 1 0,1 0 0,0 0 0,0 1 0,0-1 0,1 0 0,-1 1 0,1 0 0,0 0 0,0 0 0,0 0 0,0 1 0,7-4 0,8-2 0,1 0 0,34-9 0,-45 15 0,266-61 0,37-11 0,-309 73 0,-1 1 0,1-1 0,0 1 0,-1-1 0,1 0 0,-1 0 0,1 0 0,-1-1 0,0 1 0,0 0 0,1-1 0,-1 0 0,0 1 0,0-1 0,0 0 0,-1 0 0,1 0 0,0 0 0,-1-1 0,1 1 0,-1 0 0,0-1 0,0 1 0,0-1 0,0 1 0,0-1 0,0 1 0,0-5 0,-1 78 0,-1-69 0,1-1 0,-1 1 0,0-1 0,1 1 0,-1-1 0,0 0 0,0 1 0,0-1 0,0 0 0,0 0 0,0 1 0,-1-1 0,1 0 0,0 0 0,0 0 0,-1 0 0,1-1 0,-1 1 0,1 0 0,-3 0 0,-43 19 0,25-12 0,-25 9 0,-1-1 0,-67 12 0,-48 15 0,128-31 0,7-3 0,0 1 0,1 1 0,0 1 0,-33 21 0,56-29 0,-1 1 0,1-1 0,1 1 0,-1 0 0,1 0 0,-1 0 0,-3 10 0,-4 4 0,9-17 0,1 1 0,-1 0 0,1 0 0,0 1 0,0-1 0,0 0 0,0 0 0,0 0 0,1 1 0,-1-1 0,1 0 0,0 1 0,0-1 0,0 0 0,2 7 0,-1 46 0,0-55 0,-1 0 0,0 0 0,0 0 0,1 0 0,-1 0 0,1-1 0,-1 1 0,1 0 0,-1 0 0,1 0 0,-1 0 0,1-1 0,0 1 0,-1 0 0,1-1 0,0 1 0,-1-1 0,1 1 0,0 0 0,2 0 0,-2-1 0,0 1 0,0 0 0,0 0 0,0-1 0,1 1 0,-1 0 0,0 0 0,-1 0 0,1 0 0,0 0 0,0 0 0,0 1 0,0-1 0,-1 0 0,1 0 0,-1 1 0,1-1 0,-1 0 0,1 0 0,-1 1 0,0-1 0,1 3 0,-1-3 0,0-1 0,0 1 0,0 0 0,1 0 0,-1 0 0,0-1 0,1 1 0,-1 0 0,1 0 0,-1-1 0,1 1 0,-1 0 0,1 0 0,-1-1 0,1 1 0,-1-1 0,1 1 0,0-1 0,0 1 0,-1-1 0,1 1 0,0-1 0,0 0 0,-1 1 0,1-1 0,0 0 0,0 0 0,0 1 0,0-1 0,0 0 0,-1 0 0,1 0 0,1 0 0,44 0 0,-20-1 0,36 1 0,-62 0 0,1 0 0,-1 0 0,0 0 0,1-1 0,-1 1 0,1 0 0,-1 0 0,0 0 0,1 0 0,-1 0 0,0 0 0,1 0 0,-1 0 0,1 1 0,-1-1 0,0 0 0,1 0 0,-1 0 0,0 0 0,1 0 0,-1 1 0,0-1 0,1 0 0,-1 0 0,0 0 0,0 1 0,1-1 0,-1 0 0,0 1 0,0-1 0,1 0 0,-1 0 0,0 1 0,0-1 0,0 0 0,1 1 0,-1-1 0,0 1 0,0-1 0,0 0 0,0 1 0,0-1 0,0 0 0,0 1 0,0-1 0,0 1 0,0-1 0,0 0 0,0 1 0,0-1 0,0 0 0,0 1 0,0-1 0,-1 0 0,1 1 0,0-1 0,0 1 0,-1-1 0,-11 15 0,-78 38 0,-112 85 0,35-20 0,6 13 0,85-65 0,48-41 1157,1 2 1,-31 39-1,40-44 563,-1-1-1,-1 0 1,-1-2 0,-33 25 11363,49-41-12180,3-3-812,1 1-1,-1 0 1,1 0-1,-1 0 1,1 0 0,-1 0-1,1 0 1,0 0-1,0 1 1,-1-1-1,1 0 1,0 1-1,0-1 1,0 1 0,0-1-1,1 1 1,-2 2-1,-1 16-2475,3-32-2484,0-12-3946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0:53.948"/>
    </inkml:context>
    <inkml:brush xml:id="br0">
      <inkml:brushProperty name="width" value="0.035" units="cm"/>
      <inkml:brushProperty name="height" value="0.035" units="cm"/>
    </inkml:brush>
  </inkml:definitions>
  <inkml:trace contextRef="#ctx0" brushRef="#br0">135 367 5049,'0'0'6363,"17"0"-5576,859-22 8168,-768 16-8749,-32 3-43,-1-3 0,1-3 0,103-27-1,-174 35-152,0 0 0,0-1 0,0 0 0,-1 0 0,1 0-1,-1 0 1,0-1 0,1 1 0,-1-1 0,0 0 0,-1-1-1,1 1 1,0-1 0,-1 0 0,0 1 0,0-1 0,0-1-1,0 1 1,-1 0 0,4-9 0,-3-1-77,0 0-1,0 0 1,-2 0-1,1-1 1,-3-26-1,1 34 12,0 5 31,-1 0 0,1 0 0,-1 0 0,1 0 0,-1 0 0,0 0 0,0 0 0,0 0 0,0 0 0,-1 1 1,1-1-1,0 0 0,-1 1 0,1-1 0,-1 1 0,0 0 0,1-1 0,-1 1 0,0 0 0,0 0 0,0 0 0,1 0 1,-1 0-1,0 1 0,0-1 0,0 0 0,-3 1 0,-66-13-204,59 11 213,-321-25-263,171 17-69,144 8 336,1 1 0,0 1-1,-1 1 1,1 0 0,0 1 0,0 1-1,0 1 1,0 0 0,1 1 0,-1 1 0,-17 8-1,-296 112 152,-9 4-38,327-124-98,1 0 0,0 0 0,1 1 0,-1 1 1,1-1-1,-11 13 0,17-16 3,0 1 1,0-1-1,0 1 1,1 0 0,0 0-1,0 0 1,1 0-1,-1 1 1,1-1 0,0 1-1,0 0 1,1-1-1,0 1 1,0 0-1,0 10 1,1 91 618,0-103-580,1-1 0,0 1-1,0-1 1,0 1-1,0-1 1,0 1 0,1-1-1,0 0 1,0 1-1,0-1 1,0 0 0,0 0-1,1 0 1,-1-1-1,1 1 1,-1-1 0,1 1-1,0-1 1,0 0-1,0 0 1,1 0 0,-1 0-1,0-1 1,1 0-1,4 2 1,14 5 174,1-1 1,42 8-1,-51-13-135,578 97 1890,-470-87-1293,189-7-1,-188-6-570,-11-3 177,-1-4-1,0-6 1,-1-4 0,161-48 0,-258 62-242,-3 2-22,0-1 0,-1 1 0,0-2 0,1 1-1,-1-2 1,-1 1 0,18-12 0,-25 7-222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04.358"/>
    </inkml:context>
    <inkml:brush xml:id="br0">
      <inkml:brushProperty name="width" value="0.035" units="cm"/>
      <inkml:brushProperty name="height" value="0.035" units="cm"/>
    </inkml:brush>
  </inkml:definitions>
  <inkml:trace contextRef="#ctx0" brushRef="#br0">1298 102 5721,'0'0'5065,"-12"-7"-4789,-3-3 8,-1 1-1,1 1 0,-2 0 0,1 1 1,-1 1-1,0 1 0,0 0 0,0 1 1,-33-3-1,-119-4 364,-2 0 25,107 9-358,22 1 58,-45 3 1,75-1-300,1 0 1,-1 1-1,1 1 1,0 0-1,0 0 1,0 1-1,0 0 1,-17 11-1,-34 25 275,-93 80 0,126-94-232,1 2-1,1 0 1,1 2-1,-39 61 1,58-78-41,0 0 0,1 0 0,1 1 0,0 0 0,1 0 0,1 0 0,0 1 0,1-1 0,0 1 0,1 0 0,1-1 0,0 1-1,3 19 1,-2-31-45,-1 0 0,1 0 0,-1 0-1,1 0 1,0 0 0,0 0-1,1-1 1,-1 1 0,0 0 0,1 0-1,0-1 1,-1 1 0,1-1-1,0 0 1,0 1 0,1-1 0,-1 0-1,4 3 1,4 0 48,-1 0 0,1-1 0,-1 1-1,14 2 1,-16-4-39,52 14 233,1-2 1,0-3 0,115 8 0,196-12 122,-276-9-328,-44 2-55,13-1 1,96-10 0,-143 8-17,0-1 1,0 0-1,0-2 0,-1 0 1,1-1-1,-1 0 0,-1-2 1,1 0-1,-1 0 0,20-16 1,-31 21-47,0 0 1,0-1-1,-1 0 1,0 0-1,1 0 1,-1 0-1,-1 0 1,1 0-1,0-1 1,-1 0-1,0 1 1,0-1-1,-1 0 1,1 0-1,-1 0 1,1-5-1,-2 6-68,0 0 1,0 1-1,0-1 0,-1 0 0,1 0 0,-1 0 0,0 1 0,0-1 1,0 0-1,-1 1 0,1-1 0,-1 1 0,0-1 0,0 1 1,0 0-1,0 0 0,-1 0 0,1 0 0,-1 0 0,1 0 0,-6-3 1,-4-2-536,0 0 0,-1 1 0,-16-7 0,-43-15-3628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04.888"/>
    </inkml:context>
    <inkml:brush xml:id="br0">
      <inkml:brushProperty name="width" value="0.035" units="cm"/>
      <inkml:brushProperty name="height" value="0.035" units="cm"/>
    </inkml:brush>
  </inkml:definitions>
  <inkml:trace contextRef="#ctx0" brushRef="#br0">136 70 1200,'0'0'14258,"0"-14"-13654,0-34-232,0 41 102,0 41 291,-21 477 4340,7-362-4667,-55 397 64,54-440-694,5 1-1,4 160 1,6-246-11,0-20-541,5-3-153,1-1 394,0-1 1,0 1-1,0-1 1,-1 0 0,1-1-1,-1 1 1,0-1 0,-1 0-1,6-6 1,30-32-4681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19.953"/>
    </inkml:context>
    <inkml:brush xml:id="br0">
      <inkml:brushProperty name="width" value="0.035" units="cm"/>
      <inkml:brushProperty name="height" value="0.035" units="cm"/>
    </inkml:brush>
  </inkml:definitions>
  <inkml:trace contextRef="#ctx0" brushRef="#br0">145 127 3777,'0'0'2526,"4"-7"-2280,9-22-19,-12 28-188,-1 0 0,1 0 0,0 0 0,-1 0 0,1 0 0,0 0 0,-1 0 0,1 1 0,0-1 0,0 0 0,0 0 0,-1 1 0,1-1 0,0 1 0,0-1 0,0 1 0,0-1 0,0 1 0,0-1 0,1 1 0,-1 0 0,0 0 0,0 0 0,0-1 0,2 1 0,-3 0-4,0 1 1,1-1-1,-1 0 1,0 0-1,1 0 1,-1 0-1,0 0 1,1 0 0,-1 0-1,0 0 1,1-1-1,-1 1 1,1 0-1,-1 0 1,0 0-1,0 0 1,1 0-1,-1 0 1,0-1-1,1 1 1,-1 0 0,0 0-1,0 0 1,1-1-1,-1 1 1,0 0-1,0-1 1,1 1-1,-1 0 1,0 0-1,0-1 1,0 1 0,0 0-1,1-1 1,-1 1-1,0 0 1,0-1-1,0 1 1,0-1-1,0 0 544,-1-1-131,1 0 0,-1 0 1,1 0-1,-1-1 0,1 1 0,0 0 0,0 0 1,0 0-1,0-1 0,0 1 0,0 0 0,1 0 1,0-4-1,0-25 3414,0 31-3616,-1 0-240,0-1 0,0 1-1,1 0 1,-1 0 0,0 0 0,1 0 0,-1 0 0,0 0-1,0 0 1,1 0 0,-1 0 0,0 0 0,0 0 0,1 0-1,-1 0 1,0 0 0,1 0 0,-1 0 0,0 0 0,0 0-1,1 0 1,-1 1 0,0-1 0,0 0 0,1 0 0,-1 0-1,0 0 1,0 1 0,0-1 0,1 0 0,-1 0 0,0 0-1,0 1 1,0-1 0,0 0 0,1 0 0,-1 1 0,0-1-1,0 0 1,0 0 0,0 1 0,0-1 0,0 0 0,0 0-1,0 1 1,0-1 0,0 13-4,2 20 8,-2-1 1,-1 0 0,-2 0-1,-1 0 1,-2 0-1,-1-1 1,-15 44 0,-8-6 42,-3 4 85,4 2 1,-31 119-1,57-177-10,2-1 0,0 1 0,2 29 0,0-9-24,-12-27-1668,11-10 779,7 0-1250,7-1 1495,-1 0 0,0-1 1,1-1-1,-1 0 0,0-1 0,23-11 0,38-21-3185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0.455"/>
    </inkml:context>
    <inkml:brush xml:id="br0">
      <inkml:brushProperty name="width" value="0.035" units="cm"/>
      <inkml:brushProperty name="height" value="0.035" units="cm"/>
    </inkml:brush>
  </inkml:definitions>
  <inkml:trace contextRef="#ctx0" brushRef="#br0">0 127 6833,'0'0'8522,"42"-13"-7828,139-44-11,-115 41-70,0 3 0,1 3 1,129-3-1,-134 11-278,189 0 379,-108 3-658,-139-1-135,-33-1-5886,1 2 3874,-42 5-1,0 4-937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0.920"/>
    </inkml:context>
    <inkml:brush xml:id="br0">
      <inkml:brushProperty name="width" value="0.035" units="cm"/>
      <inkml:brushProperty name="height" value="0.035" units="cm"/>
    </inkml:brush>
  </inkml:definitions>
  <inkml:trace contextRef="#ctx0" brushRef="#br0">0 1 4209,'0'0'5433,"4"7"-4106,-3-4-1228,1-1 0,-1 1 1,1-1-1,-1 1 0,1-1 0,0 0 1,0 0-1,0 1 0,0-2 0,1 1 1,-1 0-1,1 0 0,-1-1 0,1 1 1,-1-1-1,1 0 0,3 2 0,6-1 204,-1 1 0,0-1 0,1-1 0,15 1 0,548 1 5327,-294-6-5072,-77-2-7540,-201 5 5461,-27 1-4037,-14 3 1425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1.321"/>
    </inkml:context>
    <inkml:brush xml:id="br0">
      <inkml:brushProperty name="width" value="0.035" units="cm"/>
      <inkml:brushProperty name="height" value="0.035" units="cm"/>
    </inkml:brush>
  </inkml:definitions>
  <inkml:trace contextRef="#ctx0" brushRef="#br0">85 1 4441,'0'0'6336,"-14"7"-5452,-42 24 156,56-31-978,-1 0-1,0 1 0,0-1 1,0 1-1,0-1 1,0 1-1,1-1 0,-1 1 1,0 0-1,0-1 0,1 1 1,-1 0-1,1 0 0,-1-1 1,1 1-1,-1 0 1,1 0-1,-1 0 0,1 0 1,-1 0-1,1-1 0,0 1 1,0 0-1,-1 0 0,1 0 1,0 0-1,0 0 1,0 0-1,0 1 0,1 0 15,0-1 0,0-1 0,-1 1 0,1 0 0,0 0 0,0 0 0,0 0 0,0 0 0,0-1 0,0 1-1,0 0 1,0-1 0,0 1 0,0-1 0,1 1 0,-1-1 0,0 0 0,0 0 0,2 1 0,54 5 1005,0-2 0,91-6 1,-49 0-553,-34 3-258,2 0-120,-1-1 0,1-4 0,-1-3 0,71-16 0,-21-5-7752,-66 17 3000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0.019"/>
    </inkml:context>
    <inkml:brush xml:id="br0">
      <inkml:brushProperty name="width" value="0.035" units="cm"/>
      <inkml:brushProperty name="height" value="0.035" units="cm"/>
    </inkml:brush>
  </inkml:definitions>
  <inkml:trace contextRef="#ctx0" brushRef="#br0">1 44 1800,'0'0'5510,"8"1"-4380,56 3 136,-41-20-111,-8 6 11,-14 9-1063,0 1 0,-1 0-1,1 0 1,0-1 0,0 1 0,-1-1 0,1 1 0,0-1 0,-1 1 0,1-1 0,0 1-1,-1-1 1,1 0 0,-1 1 0,1-1 0,-1 0 0,1 1 0,-1-1 0,1 0 0,-1 0-1,0 0 1,0 1 0,1-1 0,-1 0 0,0 0 0,0 0 0,0 1 0,0-1 0,0 0-1,0 0 1,0-1 0,0 1 107,-5 14-3039,-49 21-630,41-26 883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5.215"/>
    </inkml:context>
    <inkml:brush xml:id="br0">
      <inkml:brushProperty name="width" value="0.035" units="cm"/>
      <inkml:brushProperty name="height" value="0.035" units="cm"/>
    </inkml:brush>
  </inkml:definitions>
  <inkml:trace contextRef="#ctx0" brushRef="#br0">280 0 5033,'0'0'3574,"-26"8"-3512,-79 22-45,102-29-10,0 0 0,0-1 1,0 1-1,0 0 0,0 0 1,0 1-1,0-1 0,1 1 0,-1-1 1,1 1-1,-1 0 0,1 0 0,-1 0 1,1 0-1,0 0 0,-3 5 1,4-6 16,0 0 1,1 0-1,-1 0 1,0 0 0,0 0-1,0 0 1,0 0-1,0-1 1,0 1 0,0 0-1,0 0 1,0-1 0,0 1-1,0-1 1,-1 1-1,1-1 1,-1 1 0,-10 3 600,0-1 1,0 0-1,0 0 1,-20 0-1,30-3 60,3 2-589,0-1-1,-1 0 0,1 0 0,0 0 1,0 0-1,0 0 0,0 0 0,-1 0 0,1-1 1,0 1-1,1 0 0,-1 0 0,0-1 0,0 1 1,0-1-1,0 1 0,0-1 0,1 1 1,-1-1-1,0 0 0,1 1 0,-1-1 0,2 0 1,44 8 51,-29-5 65,-16-3-207,1 1-1,-1-1 1,0 1-1,0 0 1,0 0-1,1 0 1,-1 0-1,0 0 1,0 0 0,0 1-1,-1-1 1,1 1-1,0-1 1,0 1-1,-1 0 1,1 0-1,-1 0 1,0 0 0,1 0-1,-1 0 1,0 0-1,0 0 1,0 0-1,-1 0 1,1 1-1,0 3 1,1 4-1,-1 1 0,-1 0-1,0 0 1,-2 19 0,0 3-45,2 16 111,4-47-42,0-1-1,0 0 1,-1 0 0,1 0 0,0-1 0,0 1 0,0-1 0,8 0-1,68 0-1424,-70-2-1190,-8-7-1294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6.056"/>
    </inkml:context>
    <inkml:brush xml:id="br0">
      <inkml:brushProperty name="width" value="0.035" units="cm"/>
      <inkml:brushProperty name="height" value="0.035" units="cm"/>
    </inkml:brush>
  </inkml:definitions>
  <inkml:trace contextRef="#ctx0" brushRef="#br0">1258 70 6937,'0'0'6966,"-24"-7"-6437,2 0-403,-15-6 156,-1 3 1,-48-7 0,17 8 279,-97 3 0,128 7-489,0 1-1,0 3 1,0 1-1,-41 12 1,-33 14-29,-8 2 36,-173 72 1,285-102-92,1 0 1,0 0-1,-1 0 0,-11 11 0,18-15 19,1 1 1,-1-1-1,0 1 1,0 0-1,1 0 1,-1-1-1,0 1 0,1 0 1,-1 0-1,1-1 1,-1 1-1,1 0 1,-1 0-1,1 0 1,0 0-1,-1 0 0,1 0 1,0 0-1,0 0 1,-1 0-1,1 0 1,0 0-1,0 0 1,0 0-1,0 0 0,1 0 1,-1 0-1,0 0 1,0 0-1,1 0 1,-1 0-1,0-1 1,1 1-1,-1 0 0,1 0 1,-1 0-1,1 0 1,-1-1-1,1 1 1,0 0-1,-1 0 0,1-1 1,0 1-1,0 0 1,0-1-1,-1 1 1,1-1-1,0 1 1,0-1-1,0 0 0,0 1 1,0-1-1,0 0 1,0 1-1,0-1 1,1 0-1,42 15 211,1-1 0,0-3 0,1-1 0,68 5 0,-54-8-196,0 3 0,78 22 0,-93-18-34,-26-9 4,0 0 0,0 2 0,0 0 0,-1 1 0,18 11 0,-34-17-19,-1 1 1,1 0-1,0-1 0,-1 1 1,1 0-1,-1 0 1,0 0-1,0 0 0,-1 0 1,1 0-1,0 1 0,-1-1 1,0 0-1,0 0 0,0 0 1,0 1-1,0-1 1,-1 0-1,0 4 0,0 10-37,1-16 61,-1-1 0,1 1 1,-1 0-1,1 0 0,-1 0 0,1 0 0,-1 0 1,0-1-1,1 1 0,-1 0 0,0 0 1,0-1-1,1 1 0,-1-1 0,0 1 1,0-1-1,0 1 0,0-1 0,0 1 1,0-1-1,0 0 0,0 1 0,0-1 0,1 0 1,-3 0-1,-32 6 95,27-5-79,-84 11 130,-154-2-1,244-14-877,2 2 641,0 1 0,0 0 0,0-1 0,1 1 0,-1 0 0,0 0 0,1-1 0,-1 1 0,1 0 0,-1 0 0,1 0 0,0-1 0,-1 1 0,1 0 0,0 0 0,0 0 0,0 0 0,0 1 0,0-1 0,0 0 0,2-1 0,30-13-1541,-19 10 785,48-21-3534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6.600"/>
    </inkml:context>
    <inkml:brush xml:id="br0">
      <inkml:brushProperty name="width" value="0.035" units="cm"/>
      <inkml:brushProperty name="height" value="0.035" units="cm"/>
    </inkml:brush>
  </inkml:definitions>
  <inkml:trace contextRef="#ctx0" brushRef="#br0">591 2 6937,'0'0'5286,"-29"-1"-4942,-97 1 260,115 1-487,1 0 1,0 0-1,0 1 1,0 1-1,0-1 1,1 2-1,-1-1 1,1 1-1,-14 8 1,0 0 156,4-2-111,1 0 0,0 1 0,0 0 0,1 2 0,1 0 0,0 1 0,1 0 0,1 2 0,0-1-1,1 2 1,0 0 0,2 0 0,0 1 0,1 0 0,1 1 0,0 1 0,2-1 0,0 1 0,-7 37-1,0 28 376,-3 156-1,17 26-554,0-266 15,1 0 1,-1 0-1,1 0 1,-1 0-1,1 0 0,0 0 1,0 0-1,0-1 1,-1 1-1,1 0 1,0 0-1,0-1 0,0 1 1,0-1-1,0 1 1,0-1-1,0 1 0,0-1 1,1 0-1,-1 1 1,0-1-1,0 0 0,0 0 1,0 0-1,0 0 1,1 0-1,1 0 0,42 1 10,-37-1-7,16 2-209,16-3-932,-39 1 1089,1-1 0,-1 1 1,0-1-1,0 1 0,0-1 0,1 0 0,-1 0 1,0 1-1,0-1 0,0 0 0,0 0 1,0 0-1,-1 0 0,1 0 0,0 0 0,0 0 1,-1-1-1,1 1 0,-1 0 0,1 0 1,-1 0-1,1-1 0,-1 1 0,0 0 0,1-1 1,-1 1-1,0-2 0,9-109-5027,-9 56 1148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6.898"/>
    </inkml:context>
    <inkml:brush xml:id="br0">
      <inkml:brushProperty name="width" value="0.035" units="cm"/>
      <inkml:brushProperty name="height" value="0.035" units="cm"/>
    </inkml:brush>
  </inkml:definitions>
  <inkml:trace contextRef="#ctx0" brushRef="#br0">1 6 7242,'0'0'8471,"29"0"-7722,192 0 717,490 0-541,-709 0-2201,2 0-504,25-1-3883,-10-3 578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7.626"/>
    </inkml:context>
    <inkml:brush xml:id="br0">
      <inkml:brushProperty name="width" value="0.035" units="cm"/>
      <inkml:brushProperty name="height" value="0.035" units="cm"/>
    </inkml:brush>
  </inkml:definitions>
  <inkml:trace contextRef="#ctx0" brushRef="#br0">353 228 2561,'0'0'10351,"10"-17"-9603,62-112 2006,-69 124-2470,-1 0 0,-1 0-1,1 0 1,-1-1 0,0 1 0,0 0 0,-1-1-1,1 1 1,-1-1 0,-1-8 0,1-1 187,-17 17-506,-25 13 17,2 1-1,0 3 0,1 1 1,0 2-1,-41 31 0,66-42 18,0 0 0,1 0 0,0 1 0,1 1 1,0 0-1,-16 24 0,22-27 3,1-1-1,0 1 1,0 0 0,1 1 0,0-1 0,1 1 0,0 0 0,0 0 0,1 0-1,1 0 1,-1 13 0,2 38 90,1-61-85,0 0 0,0-1-1,0 1 1,0 0 0,0-1-1,0 1 1,0-1 0,0 1-1,0-1 1,0 1 0,0-1-1,0 0 1,0 1 0,0-1-1,0 0 1,0 0 0,1 0-1,-1 0 1,0 0 0,0 0-1,0 0 1,0 0 0,0-1-1,2 1 1,4-1 21,21 2-25,1-2 1,0-1-1,-1-1 0,0-1 1,0-2-1,0-1 0,40-15 1,-18-1-121,-1-2 1,-2-2 0,74-55-1,-7-22 103,-114 104 13,0 0 0,0 0 1,0 1-1,0-1 1,0 0-1,0 0 1,0 0-1,0 0 1,0 0-1,0 0 1,0 0-1,1 0 1,-1 0-1,0 0 1,0 0-1,0 1 1,0-1-1,0 0 0,0 0 1,0 0-1,0 0 1,0 0-1,0 0 1,0 0-1,0 0 1,0 0-1,0 0 1,0 0-1,0 0 1,0 0-1,1 0 1,-1 0-1,0 0 1,0 0-1,0 0 0,0 0 1,0 0-1,0 0 1,0 0-1,0 0 1,0 0-1,0 0 1,0 0-1,1 0 1,-1 0-1,0 0 1,0 0-1,0 0 1,0 0-1,0 0 1,0 0-1,0 0 0,0 0 1,0 0-1,0 0 1,0 0-1,0 0 1,0 0-1,1 0 1,-1 0-1,-6 13-84,-20 36-161,-15 28 0,37-63 252,1 0 0,0 0-1,0 1 1,2-1 0,0 1-1,0-1 1,2 1 0,0-1 0,3 20-1,-3-32-4,0 0 0,0 1 0,0-1 0,1 0-1,-1 0 1,1 0 0,-1 0 0,1 0 0,0 0-1,0 0 1,0-1 0,0 1 0,0 0 0,0-1-1,0 0 1,1 0 0,-1 1 0,0-1-1,1-1 1,-1 1 0,1 0 0,3 0 0,5 2-121,1-1 1,-1-1 0,22 1 0,-15-2-234,0-1-1,0-1 1,0 0 0,0-1 0,0-1 0,-1-1 0,1-1 0,-1 0-1,27-14 1,49-31-2530,-9-7-1359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8.361"/>
    </inkml:context>
    <inkml:brush xml:id="br0">
      <inkml:brushProperty name="width" value="0.035" units="cm"/>
      <inkml:brushProperty name="height" value="0.035" units="cm"/>
    </inkml:brush>
  </inkml:definitions>
  <inkml:trace contextRef="#ctx0" brushRef="#br0">602 1 7242,'0'0'7276,"-7"0"-6792,6 0-457,0-1 1,0 1-1,0 0 1,-1 0-1,1 0 0,0 0 1,0 0-1,-1 1 1,1-1-1,0 0 1,0 1-1,0-1 0,0 0 1,-1 1-1,1-1 1,0 1-1,0 0 1,0-1-1,0 1 0,0 0 1,0 0-1,0 0 1,1-1-1,-1 1 1,0 0-1,-1 2 1,1 2 107,0 1 0,0-1 1,0 1-1,1-1 0,-1 1 1,2 7-1,-1-12-128,-2 15 211,-1 0-1,-1 0 1,0 0 0,-1 0 0,-1-1-1,0 1 1,-1-2 0,-1 1 0,-14 21 0,4-5 0,-41 66 316,-15 29-187,-100 236-126,173-360-210,-6 10 44,1 0 0,1 0 0,0 0 0,0 0 1,1 1-1,1 0 0,0-1 0,-1 16 0,23-36-18,30-9-196,1 2 1,1 3-1,0 2 0,0 1 1,94-1-1,-143 10 155,1 1-1,-1-1 1,1 1 0,-1 0 0,1 0-1,-1 0 1,0 0 0,0 1 0,1-1-1,-1 1 1,0-1 0,0 1-1,-1 0 1,1-1 0,0 1 0,0 0-1,-1 0 1,1 0 0,-1 1 0,0-1-1,0 0 1,0 0 0,0 1 0,0-1-1,0 1 1,0-1 0,0 3-1,2 7-22,0 0-1,-1 0 1,-1 0-1,1 21 1,-1-12-35,-3 24-25,2-44 81,-1 1 0,1 0 0,-1-1 0,0 1 0,0-1 0,0 0 0,0 1 0,0-1 0,0 0 0,0 1 1,0-1-1,0 0 0,0 0 0,-1 0 0,1 0 0,0 0 0,-1 0 0,1 0 0,-1-1 0,1 1 0,-1 0 1,0-1-1,-2 1 0,-39 7 19,-1-2 1,-1-2 0,1-1-1,-63-6 1,19 1-6,-97 2-1094,185 0 1037,-1 0 0,1 0 0,-1 0 0,0 0 0,1 0 0,-1 0 0,1-1-1,-1 1 1,1 0 0,-1 0 0,0-1 0,1 1 0,-1 0 0,1-1 0,0 1 0,-1 0 0,1-1 0,-1 1-1,1-1 1,-1 1 0,1-1 0,0 1 0,-1-1 0,1 1 0,0-1 0,0 1 0,-1-1 0,1 0 0,0 0-1,-1-25-835,1 20 671,1 0 0,0 0 0,1 0 0,-1 0 0,1 1 0,4-8-1,0 6-224,0 0-1,1 1 1,0 0-1,0 0 1,1 0-1,15-8 1,66-39-4424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9.345"/>
    </inkml:context>
    <inkml:brush xml:id="br0">
      <inkml:brushProperty name="width" value="0.035" units="cm"/>
      <inkml:brushProperty name="height" value="0.035" units="cm"/>
    </inkml:brush>
  </inkml:definitions>
  <inkml:trace contextRef="#ctx0" brushRef="#br0">580 273 4905,'0'0'6890,"0"-33"-6210,0-105 319,0 130-804,0 0 0,0 1 1,1-1-1,0 0 0,0 1 1,4-12-1,-4 17-125,-1 1 0,1-1 0,0 1 0,0 0 0,0-1 0,0 1 0,0 0 0,0 0 0,1 0 0,-1 0 0,0 0 0,1 0 0,-1 0 0,0 0 0,3-1 0,18-14 1346,-22 21-843,1 3-551,-1 1-1,0-1 0,-1 0 0,0 0 0,-3 13 0,-7-2 22,0-1 1,-1 0-1,-1-1 0,-1 0 0,-1-1 1,-29 26-1,-7 7 117,-27 31 138,12-14 30,3 3-1,-63 89 1,110-135-287,2 0-1,0 1 1,1 1 0,2 0 0,0 1 0,2 0 0,1 0 0,1 1-1,1 0 1,1 0 0,-2 52 0,7 38 367,0-115-402,1 0 0,-1 0-1,1-1 1,0 1 0,-1 0 0,1-1-1,0 1 1,0 0 0,0-1 0,0 1-1,0-1 1,0 1 0,1-1-1,-1 0 1,0 0 0,1 1 0,-1-1-1,1 0 1,-1 0 0,1 0 0,-1 0-1,1-1 1,0 1 0,3 0 0,49 14 21,-14-11 62,77-2-1,-72-2-69,-27-1-20,0-1 0,0-1 0,0-1 0,-1 0 0,1-1 0,-1-1 0,-1-1 0,1 0 0,-1-1 0,0-1 0,17-12 0,14-13-65,-1-2-1,45-46 1,94-103-23,-172 171 53,0-1 0,-1 1 0,-1-2 0,16-27 0,-21 35-468,-4 13-714,-5 18 637,-2-13 579,0 0 0,-1 0 0,0-1 0,0 0 0,-1 0 1,-8 8-1,9-11 1,0 1 0,0 0-1,1 0 1,0 0 0,0 0 0,0 1 0,1 0 0,0 0-1,1 0 1,0 1 0,-4 15 0,4-3-29,2 1 0,0-1 0,1 1 0,0-1 0,5 24 0,-4-43 37,0 1 0,0-1-1,0 0 1,0 0 0,0-1 0,1 1 0,-1 0-1,0 0 1,1-1 0,-1 1 0,1 0 0,0-1 0,0 0-1,-1 1 1,1-1 0,0 0 0,0 0 0,3 1 0,44 15 106,-29-11-67,4 0-88,-1 0 0,1-2 0,0-1 0,0-1 0,0 0 0,27-3 0,-23 1-363,-8-2-262,1-1-1,-1-1 1,0-1-1,0 0 1,0-2-1,-1 0 1,0-1-1,0-1 1,29-19-1,-10 8-1457,48-30-5089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29.595"/>
    </inkml:context>
    <inkml:brush xml:id="br0">
      <inkml:brushProperty name="width" value="0.035" units="cm"/>
      <inkml:brushProperty name="height" value="0.035" units="cm"/>
    </inkml:brush>
  </inkml:definitions>
  <inkml:trace contextRef="#ctx0" brushRef="#br0">0 125 10538,'0'0'11587,"259"-119"-11459,-238 113-80,0 6-48,0 0-440,-1 0-929,22 0-1479,10 22-1345,-21 11-1016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0.248"/>
    </inkml:context>
    <inkml:brush xml:id="br0">
      <inkml:brushProperty name="width" value="0.035" units="cm"/>
      <inkml:brushProperty name="height" value="0.035" units="cm"/>
    </inkml:brush>
  </inkml:definitions>
  <inkml:trace contextRef="#ctx0" brushRef="#br0">645 1 7178,'0'0'8265,"-19"0"-7914,-148 0 643,-134 0 1673,297-1-2656,-1 2 1,0-1 0,0 0-1,1 1 1,-1 0 0,0 0-1,1 1 1,-1-1-1,1 1 1,0 0 0,-1 0-1,1 0 1,0 1 0,0-1-1,0 1 1,-3 4-1,2-2 0,1 0-1,-1 1 0,1-1 0,1 1 0,-1 0 0,1 0 1,0 1-1,0-1 0,-3 14 0,0 8-48,1 1 0,2-1 0,1 1 0,2 37 0,0-48-27,0-13 53,1-1 0,-1 1 1,1-1-1,0 0 0,0 1 0,1-1 1,-1 0-1,1 0 0,0 0 0,0 0 1,1 0-1,-1 0 0,6 6 0,48 43 25,-24-25-28,-16-12-4,-4-3 4,0-1 0,29 20 0,-40-30 22,-1 0-1,1 1 1,-1-1-1,0 0 1,0 0 0,1 0-1,-1 1 1,-1-1-1,1 0 1,0 0-1,-1 1 1,1-1 0,-1 0-1,-1 4 1,-2-3 3,0-1 1,-1 0-1,1-1 0,0 1 1,-1-1-1,0 1 0,1-1 1,-1-1-1,0 1 0,1-1 1,-1 1-1,-7-2 1,-65-6-222,73 6 179,0 0 1,1 0 0,-1 0-1,0-1 1,1 0 0,-1 0-1,1 0 1,0 0 0,0 0-1,0-1 1,0 1 0,0-1-1,0 0 1,1 0 0,-1 0-1,1 0 1,0 0 0,0-1-1,0 1 1,0-1 0,1 1-1,-1-1 1,1 0 0,-1-3-1,0-2-297,0 0 0,1-1 0,0 1 1,1 0-1,0 0 0,1 0 0,-1 0 0,2 0 0,3-17 0,21-29-3847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0.942"/>
    </inkml:context>
    <inkml:brush xml:id="br0">
      <inkml:brushProperty name="width" value="0.035" units="cm"/>
      <inkml:brushProperty name="height" value="0.035" units="cm"/>
    </inkml:brush>
  </inkml:definitions>
  <inkml:trace contextRef="#ctx0" brushRef="#br0">467 82 8546,'0'0'7003,"-3"-13"-6142,-3 0-528,4 8-164,0 0 0,0 0 0,1 0-1,0 0 1,-1-1 0,2 1 0,-1 0 0,0-10 1563,1 22-1696,-1 2-2,-1 1 1,0 0 0,-1-1 0,0 0-1,0 1 1,-1-1 0,-10 16-1,-7 20 75,-79 171 297,5-13-321,32-66-46,32-73 2,2 2-1,-33 117 0,57-161-79,2 1 0,0 0 0,2 45 0,1-66 709,10-7-269,137-71-103,-100 49-395,1 2 0,1 1 0,82-25-1,-130 49 72,0-1-1,1 1 1,-1 0-1,1 0 1,-1 0-1,1 0 0,-1 1 1,1-1-1,-1 0 1,0 0-1,1 1 1,-1-1-1,0 1 1,1 0-1,-1-1 1,0 1-1,0 0 0,1 0 1,-1-1-1,0 1 1,0 0-1,0 0 1,1 2-1,22 30-782,-15-18 640,0-5 180,0-1 0,1 0 0,0 0 0,0-1 0,1 0 0,0 0 0,0-2 0,1 1 0,16 6 0,-10-6 10,1 0-1,-1-1 1,1-1-1,0-1 1,38 3 0,138-6-193,-164-3-520,-1-1 0,0-1 1,0-2-1,0-1 0,-1-1 1,0-2-1,52-24 0,-63 26 31,78-35-5328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2.136"/>
    </inkml:context>
    <inkml:brush xml:id="br0">
      <inkml:brushProperty name="width" value="0.035" units="cm"/>
      <inkml:brushProperty name="height" value="0.035" units="cm"/>
    </inkml:brush>
  </inkml:definitions>
  <inkml:trace contextRef="#ctx0" brushRef="#br0">0 0 56,'0'0'488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3.797"/>
    </inkml:context>
    <inkml:brush xml:id="br0">
      <inkml:brushProperty name="width" value="0.035" units="cm"/>
      <inkml:brushProperty name="height" value="0.035" units="cm"/>
    </inkml:brush>
  </inkml:definitions>
  <inkml:trace contextRef="#ctx0" brushRef="#br0">157 110 4457,'0'0'11522,"-26"-2"-10540,-78-6 36,79 2 867,25 6-1871,0 0 0,0 0 0,-1-1 0,1 1 0,0 0 0,0 0 0,0 0 0,0 0 0,0-1 0,0 1 0,0 0 0,-1 0 0,1 0 0,0 0 0,0-1 0,0 1 0,0 0 0,0 0 0,0 0 0,0-1 0,0 1 0,0 0 0,0 0 0,0 0 0,0-1 0,0 1 0,0 0 0,0 0-1,0 0 1,1-1 0,-1 1 0,0 0 0,0 0 0,0 0 0,0 0 0,0-1 0,0 1 0,0 0 0,1 0 0,-1 0 0,0 0 0,0 0 0,0 0 0,0-1 0,0 1 0,1 0 0,-1 0 0,22-10 350,-22 10-296,59-18 419,0 2-1,1 3 0,1 3 1,64-3-1,254 7 2,-245 7-453,170 21 66,4 0 476,-228-23-381,-20 0 1256,-25 0-3254,-12 2-2843,-7 0-3914,-44-6 3262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4.261"/>
    </inkml:context>
    <inkml:brush xml:id="br0">
      <inkml:brushProperty name="width" value="0.035" units="cm"/>
      <inkml:brushProperty name="height" value="0.035" units="cm"/>
    </inkml:brush>
  </inkml:definitions>
  <inkml:trace contextRef="#ctx0" brushRef="#br0">343 71 3105,'0'0'9790,"-16"-12"-9019,-46-35-137,47 35-122,1 32-30,-95 313 4020,45-131-3107,48-148-1364,2 0 0,3 1 0,2 0 0,3 1 0,0 80 0,18-138-1313,16-4-697,0-1-1,-1-1 1,42-19-1,16-16-6164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4.880"/>
    </inkml:context>
    <inkml:brush xml:id="br0">
      <inkml:brushProperty name="width" value="0.035" units="cm"/>
      <inkml:brushProperty name="height" value="0.035" units="cm"/>
    </inkml:brush>
  </inkml:definitions>
  <inkml:trace contextRef="#ctx0" brushRef="#br0">1 356 7434,'0'0'7904,"88"-7"-7105,278-24 33,-328 27-551,60-15-1,-87 16-187,-1-1 0,0 0 0,0 0-1,10-8 1,11-4 94,-1 1 6,0-1 0,33-24 0,-56 35-174,1-1 0,-1 1 0,0-2 1,-1 1-1,1-1 0,-1 0 0,-1 0 1,1-1-1,-1 1 0,0-1 1,-1-1-1,0 1 0,3-10 0,-5-29 63,-2 28-94,0 19 11,0-1 0,-1 1 0,1 0 0,0-1 0,0 1 0,0 0 0,0-1 0,0 1 0,-1 0 0,1-1 0,0 1 0,0 0 1,-1 0-1,1-1 0,0 1 0,0 0 0,-1 0 0,1 0 0,0-1 0,-1 1 0,1 0 0,0 0 0,-1 0 0,1 0 0,0 0 0,-1-1 0,1 1 0,0 0 1,-1 0-1,1 0 0,0 0 0,-1 0 0,1 0 0,0 0 0,-1 0 0,1 0 0,0 1 0,-1-1 0,1 0 0,0 0 0,-1 0 0,-3 1 2,-22-2 21,-19 0 8,-1 2 0,1 2 1,-1 2-1,-64 15 0,53-4-17,-67 28 0,107-37-14,1 1 0,1 1 1,-1 0-1,1 1 0,1 0 0,0 1 1,0 1-1,-19 21 0,29-26 8,-1 0-1,1 0 1,0 1-1,0-1 1,1 1-1,0 0 1,0 0 0,1 0-1,0 1 1,0-1-1,0 12 1,1 1 104,1-1-1,0 0 1,5 31 0,-4-48-72,0 0 1,0 0 0,0 0-1,0 0 1,1 0 0,-1 0-1,1 0 1,0 0 0,0 0-1,0-1 1,0 1 0,0-1-1,1 0 1,-1 1 0,1-1 0,-1 0-1,1-1 1,0 1 0,0 0-1,0-1 1,6 3 0,7 2 139,1-1 1,-1 0 0,19 2 0,-16-4 13,46 7 82,1-4-1,0-2 0,82-6 0,-38 1-245,-68 2-57,52-2 49,-87 1-114,0-1 1,1-1-1,-1 1 1,0-1-1,0 0 0,0-1 1,0 0-1,0 0 1,-1 0-1,8-6 0,88-75-3936,-80 65 2237,28-24-3356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5.608"/>
    </inkml:context>
    <inkml:brush xml:id="br0">
      <inkml:brushProperty name="width" value="0.035" units="cm"/>
      <inkml:brushProperty name="height" value="0.035" units="cm"/>
    </inkml:brush>
  </inkml:definitions>
  <inkml:trace contextRef="#ctx0" brushRef="#br0">250 33 8874,'0'0'6205,"-11"14"-5570,-11 17 104,2 2 0,-31 63-1,17-18 322,5-12-20,-32 104 0,52-143-954,7-21-65,0 1 0,0 0 0,0 0-1,1 0 1,0 0 0,-1 14 1550,2-25-1509,0 0 1,0 0 0,0 0 0,1 0 0,0 0 0,-1 0-1,3-6 1,46-36-51,-10 11-14,10-17-20,-4-2 1,50-74 0,-87 118-16,1-1 0,1 2 0,0-1 1,0 1-1,0 1 0,1 0 0,1 0 0,-1 1 1,1 1-1,1 0 0,14-5 0,-12 7-76,1 1-1,-1 1 1,1 0-1,0 1 1,0 1-1,29 3 1,2-1 175,337-2 460,-357-2-475,0-1 1,0-1-1,-1-2 1,39-13-1,-9 3-32,-39 12-195,41-14 517,-57 17-450,1 0-1,0 0 1,0 0-1,-1 0 1,1 0 0,0-1-1,-1 1 1,1-1 0,-1 1-1,1-1 1,-1 1 0,0-1-1,0 0 1,0 1 0,0-1-1,0 0 1,0 0-1,0 0 1,-1 0 0,1 0-1,-1 0 1,1 0 0,-1 0-1,0-3 1,0 4-85,0 0-1,-1-1 1,1 1 0,0 0-1,-1 0 1,1 0 0,-1-1-1,1 1 1,-1 0 0,0 0-1,0 0 1,1 0 0,-1 0-1,0 0 1,0 0 0,0 1-1,0-1 1,0 0-1,0 0 1,0 1 0,0-1-1,-1 1 1,1-1 0,0 1-1,0-1 1,0 1 0,-1 0-1,1-1 1,0 1 0,0 0-1,-3 0 1,3 0 24,-30-7-4550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6.818"/>
    </inkml:context>
    <inkml:brush xml:id="br0">
      <inkml:brushProperty name="width" value="0.035" units="cm"/>
      <inkml:brushProperty name="height" value="0.035" units="cm"/>
    </inkml:brush>
  </inkml:definitions>
  <inkml:trace contextRef="#ctx0" brushRef="#br0">124 251 6065,'0'0'7655,"7"-24"-7041,26-74 174,-30 91-648,0 0 0,0 1 1,1 0-1,0 0 0,0 0 1,0 1-1,1-1 0,-1 1 1,2 0-1,-1 0 0,0 0 0,1 1 1,11-7-1,14-11 951,-29 20-885,1-1 0,0 1 1,0 0-1,0 0 0,0 0 0,0 0 0,1 0 0,-1 1 0,1 0 0,6-3 0,-8 4 201,-2 5-401,1 5-2,-1 0-1,0 0 1,0 0-1,-1 0 1,0 0 0,-1 0-1,0 0 1,0 0-1,-1 0 1,-1-1-1,0 1 1,0-1 0,-7 11-1,-46 63 59,19-29 13,2 0 1,2 3 0,-27 63-1,9-11 1795,53-114-1855,0 1 0,0 0 0,0 0 0,0-1 1,1 1-1,0 0 0,0 0 0,0 0 0,0 1 0,0-1 0,1 1 1,0-1-1,0 1 0,0 0 0,5-5 0,62-47 26,-53 42-36,62-39-20,108-54-1,-5 4-1,-45 23-24,-117 69 29,0 1-1,0 1 0,1 0 0,0 2 0,28-5 1,13 10-615,-61 1 620,-1 1 0,1-1 1,0 0-1,-1 1 0,1-1 1,0 0-1,-1 1 0,1-1 1,-1 1-1,1-1 0,-1 1 1,1-1-1,-1 1 0,1 0 0,-1-1 1,0 1-1,1 0 0,-1-1 1,0 1-1,0 0 0,1-1 1,-1 1-1,0 0 0,0-1 1,0 1-1,0 0 0,0 0 0,0-1 1,0 1-1,0 1 0,0 33-47,-1-23 24,2 7 24,-1-1 5,0 0-1,-1 0 1,-5 21 0,5-31 2,-1-1 0,-1 0 1,0 0-1,0 0 0,0-1 1,-1 1-1,1-1 1,-2 0-1,1 0 0,-10 10 1,12-14-2,-32 33 15,1 2 1,-43 64-1,67-80-53,7-11 116,7-12 391,19-19-465,1 2 1,0 1-1,1 0 1,34-15-1,-7 2-32,351-211-739,-357 213 721,49-26 108,-86 50-115,0 1 0,1 0 1,-1 1-1,1 0 0,0 1 0,-1 0 0,23-1 1,-33 8-67,1 56 94,-2 72 18,0-118 16,-1 1 0,-1-1 0,0 0 0,-1 0 1,-1-1-1,-10 25 0,-67 95 59,51-86-64,28-43-3,0-1 0,-1 0 0,0 1 0,0-1 0,0-1-1,-5 5 1,-10 8-2,18-13-15,1 0-53,0-2-115,0-4-441,1 0 451,-1 0 1,1 1-1,0-1 0,0 0 0,0 0 0,0 0 0,0 1 0,1-1 1,-1 1-1,1-1 0,0 1 0,0-1 0,0 1 0,0 0 1,0 0-1,0 0 0,1 0 0,-1 0 0,1 1 0,-1-1 0,1 1 1,4-2-1,4-4-508,60-32-2655,10 1-1425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7.423"/>
    </inkml:context>
    <inkml:brush xml:id="br0">
      <inkml:brushProperty name="width" value="0.035" units="cm"/>
      <inkml:brushProperty name="height" value="0.035" units="cm"/>
    </inkml:brush>
  </inkml:definitions>
  <inkml:trace contextRef="#ctx0" brushRef="#br0">1938 50 6369,'0'0'7755,"-40"-8"-7597,-126-24-48,151 28-93,0 1-1,-1 1 0,1 1 0,-31 1 1,15 1 43,-23 2 455,0 1 0,0 3 0,0 3 0,1 1 1,0 3-1,-86 35 0,132-46-459,0 1 0,0-1 0,0 1 0,0 0 0,0 1 0,1-1 0,0 1 0,-10 11 0,12-12-46,2 0 0,-1 0-1,0 0 1,1 0 0,0 1-1,0 0 1,0-1 0,0 1-1,1 0 1,0 0 0,0 0-1,0 0 1,1-1 0,0 10-1,0 16 2,-1 0 11,1 0 0,1 0 0,2 1 0,2-1 0,7 30 0,-5-30 84,-1 1 1,-2-1-1,-1 1 1,-2 52-1,-2-81-96,1 0 0,-1-1 0,0 1 0,0-1 0,0 1 0,0-1 0,0 1 0,-1-1 0,1 0 0,0 1 0,-1-1 0,1 0 0,0 0 0,-1 0 0,0 0 0,1 0 0,-1-1 0,1 1 0,-1 0 0,0-1 0,0 1 0,1-1 0,-1 0 0,0 1 0,0-1 0,1 0 0,-4 0 0,-5 2 13,-101 20-667,0-4 0,-202 6 0,201-18-397,-159 0-3520,164-6-807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3.278"/>
    </inkml:context>
    <inkml:brush xml:id="br0">
      <inkml:brushProperty name="width" value="0.035" units="cm"/>
      <inkml:brushProperty name="height" value="0.035" units="cm"/>
    </inkml:brush>
  </inkml:definitions>
  <inkml:trace contextRef="#ctx0" brushRef="#br0">1 6 11122,'0'0'10051,"0"-5"-10147,31 5-881,10 5-135,32 12-1256,-1-1-1441,-20-11-1544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9.241"/>
    </inkml:context>
    <inkml:brush xml:id="br0">
      <inkml:brushProperty name="width" value="0.035" units="cm"/>
      <inkml:brushProperty name="height" value="0.035" units="cm"/>
    </inkml:brush>
  </inkml:definitions>
  <inkml:trace contextRef="#ctx0" brushRef="#br0">798 79 5817,'0'0'10164,"-33"-12"-9883,-98-39-146,99 38-88,23 10-47,3 6-24,-12-2 6,0 1 1,0 0 0,0 2-1,0 0 1,0 1 0,-32 13-1,-97 57 102,120-60-38,1 1-1,1 2 1,0 0-1,2 1 1,0 2-1,-21 24 0,34-34-11,1 1 0,0 0-1,1 0 1,0 1 0,1 0-1,1 0 1,0 1 0,0-1-1,2 1 1,0 1-1,0-1 1,1 0 0,1 1-1,-1 20 1,3-34-15,1 1 0,-1-1 0,0 0 1,1 0-1,-1 0 0,1 0 0,-1 0 0,1 0 0,0 0 0,-1 0 1,1 0-1,0 0 0,0 0 0,-1 0 0,1 0 0,0-1 0,0 1 1,0 0-1,0 0 0,0-1 0,0 1 0,0-1 0,0 1 0,1-1 1,-1 0-1,0 1 0,0-1 0,0 0 0,0 0 0,1 1 0,-1-1 0,1 0 1,49 0 357,-37 0-270,7 0-1,157-7 372,-153 4-464,0-2 0,0 0 0,-1-2 0,0-1 0,28-13 0,-15 3-8,-2-2 0,0-1 0,-2-2 0,0-1-1,-2-2 1,0-1 0,-2-1 0,-1-2-1,-2-1 1,-1-1 0,24-39 0,1 16 132,-43 48-222,-3 10-61,-3 14 18,-1-17 131,0 334 130,0-330-132,1 1 0,-1 0 0,1-1 0,0 1 0,0-1 0,0 1 0,1-1 0,-1 1 1,1-1-1,0 0 0,0 0 0,1 0 0,-1 0 0,1 0 0,0 0 0,0-1 0,0 1 0,1-1 1,-1 0-1,1 0 0,0 0 0,0-1 0,0 1 0,0-1 0,0 0 0,0 0 0,1 0 0,-1-1 0,0 1 1,8 0-1,13 3-25,0-1 1,0-1 0,0-1-1,35-2 1,-43 0-19,17 1-172,-21 0-37,1-1 0,0 0 0,0-1 0,0-1 0,26-6 0,11-11-1802,72-39-1,-98 46 1025,59-31-3831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39.798"/>
    </inkml:context>
    <inkml:brush xml:id="br0">
      <inkml:brushProperty name="width" value="0.035" units="cm"/>
      <inkml:brushProperty name="height" value="0.035" units="cm"/>
    </inkml:brush>
  </inkml:definitions>
  <inkml:trace contextRef="#ctx0" brushRef="#br0">67 0 7498,'0'0'9096,"-10"19"-8236,-31 64-122,37-75-643,2 0 0,-1 0-1,1 1 1,1-1 0,-1 1 0,2-1 0,-1 1 0,1 0 0,0-1-1,2 14 1,0 9 147,-2 132 1273,0-162 34,24-14-964,106-76-525,-95 61-195,2 3 1,0 1-1,2 1 0,0 2 1,74-27-1,-87 41-28,0 2 1,1 0-1,-1 2 0,45 0 1,-70 3 151,0 1 0,0-1 1,0 1-1,-1-1 1,1 1-1,0-1 0,-1 1 1,1-1-1,0 1 1,-1-1-1,1 1 0,0 0 1,-1-1-1,1 1 1,-1 0-1,0 0 0,1-1 1,-1 1-1,1 0 1,-1 0-1,0 0 0,0 0 1,0-1-1,1 1 1,-1 0-1,0 0 0,0 0 1,0 0-1,0 0 1,-1 1-1,1 38-63,0-27 43,0 101 2,-1-113 32,1 0 0,0 0 0,1 1 0,-1-1 0,0 0 1,0 0-1,0 0 0,1 0 0,-1 0 0,1 1 0,-1-1 0,1 0 0,-1 0 1,1 0-1,-1 0 0,1 0 0,0 0 0,0-1 0,-1 1 0,1 0 0,0 0 0,0 0 1,0-1-1,0 1 0,0 0 0,0-1 0,0 1 0,0-1 0,0 0 0,0 1 1,1-1-1,-1 0 0,0 1 0,1-1 0,52-1-974,-41-1 398,136-23-5889,-68 9 1379</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0.551"/>
    </inkml:context>
    <inkml:brush xml:id="br0">
      <inkml:brushProperty name="width" value="0.035" units="cm"/>
      <inkml:brushProperty name="height" value="0.035" units="cm"/>
    </inkml:brush>
  </inkml:definitions>
  <inkml:trace contextRef="#ctx0" brushRef="#br0">726 632 8554,'0'0'7199,"-5"-25"-6786,-18-80 85,23 102-457,-1 0 0,0 1 0,1-1 0,-1 0 0,0 0 1,-1 0-1,1 1 0,0-1 0,-1 1 0,0-1 0,1 1 1,-1-1-1,0 1 0,0 0 0,0 0 0,-1 0 0,1 0 1,0 0-1,-1 1 0,1-1 0,-1 1 0,-3-2 0,0 2 1,1 0-1,-1 0 0,0 0 0,1 1 0,-1 0 1,0 0-1,-11 1 0,-3 1-40,-5-2 15,1 1-1,-1 1 1,0 1-1,1 1 1,0 2 0,0 0-1,0 1 1,-40 19-1,21-5-6,-69 44 1,93-52-8,0 0 1,1 2-1,1 0 1,0 1-1,-25 31 1,38-40 16,0-1 1,0 0-1,1 1 1,0-1-1,0 1 1,0 0-1,1 0 1,0 0 0,1 1-1,-1-1 1,1 0-1,1 1 1,-1-1-1,2 11 1,-1-18-13,0 1 1,0-1-1,1 1 1,-1-1-1,0 1 1,1-1-1,-1 1 1,1-1 0,-1 1-1,1-1 1,-1 0-1,1 1 1,-1-1-1,1 0 1,-1 1-1,1-1 1,-1 0-1,1 0 1,-1 0-1,1 1 1,-1-1-1,1 0 1,0 0-1,-1 0 1,1 0-1,-1 0 1,1 0-1,0 0 1,-1 0-1,1 0 1,-1 0-1,1-1 1,-1 1-1,1 0 1,0-1-1,7 1 54,-2 0-29,22 1 38,-1-1-1,1-1 1,-1-1 0,0-2 0,0-1 0,0-1 0,29-10-1,-4-8-51,-1-2 0,-1-2 1,-2-2-1,-1-2 0,58-52 0,-28 12 70,134-159 0,-184 198-47,-1 2 97,-1 0-1,21-38 1,-36 37-61,-9 29-59,0 0-1,-1-1 0,1 1 1,0 0-1,1 0 1,-1-1-1,1 1 0,2-4 1,5-10 125,-9 16-125,0 0 0,0 0 0,1 0 0,-1-1 0,1 1 0,-1 0 0,0 0 0,1 1 0,0-1 0,-1 0 0,1 0 0,0 0 0,-1 0 0,1 0 0,0 1 0,0-1 0,0 0 0,-1 0 0,1 1 0,0-1 0,0 1 0,0-1 0,0 1 0,0-1 0,0 1 0,1 0 0,-1 0 0,1-1 0,-2 21-147,1 0 142,-1 0 0,-1 0 0,-1 0 0,-1 0 0,0 0 0,-2-1 0,-12 35 0,7-28 8,1 0 1,1 1-1,1 0 1,2 1-1,-3 31 1,2 137 58,6-150-57,0-40-19,1 0 0,0 0-1,0 0 1,0 0 0,1 0 0,0 0 0,0 0-1,0 0 1,1-1 0,0 1 0,0-1 0,0 0 0,1 0-1,0 0 1,0 0 0,0 0 0,0-1 0,1 0 0,0 0-1,0 0 1,0-1 0,0 1 0,1-1 0,5 2 0,4 2-29,-1-1 0,1 0 0,1-2 1,-1 1-1,1-2 0,0 0 1,0-1-1,25 0 0,2-2-441,-8 1-574,0-1 0,0-2 0,0-1 0,-1-2 0,36-10-1,25-16-4817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5.526"/>
    </inkml:context>
    <inkml:brush xml:id="br0">
      <inkml:brushProperty name="width" value="0.035" units="cm"/>
      <inkml:brushProperty name="height" value="0.035" units="cm"/>
    </inkml:brush>
  </inkml:definitions>
  <inkml:trace contextRef="#ctx0" brushRef="#br0">933 62 3689,'0'0'991,"21"-5"3570,-14-7-3019,-5 11-1335,-1 0 0,0-1 0,0 1 0,0-1 0,0 1 1,0-1-1,0 1 0,0-1 0,0 1 0,-1-1 1,1 0-1,-1 1 0,1-1 0,-1 0 0,1-3 1,-2 4-127,1 0 1,-1 0 0,1 0 0,-1 0 0,1 0 0,-1 1-1,0-1 1,0 0 0,1 0 0,-1 0 0,0 0-1,0 1 1,0-1 0,0 0 0,0 1 0,0-1-1,0 1 1,0-1 0,0 1 0,0 0 0,0-1-1,0 1 1,0 0 0,0 0 0,-1-1 0,1 1-1,0 0 1,0 0 0,0 0 0,-2 1 0,-51-1-221,34 1 392,4 0-192,0 0 1,0 2 0,0 0 0,0 0 0,0 2-1,1 0 1,-28 13 0,-99 63 326,107-59-334,-23 13 40,3 2 0,1 3 0,2 3 0,-71 73 1,86-75 49,-58 84 0,86-112-84,1 1 1,0 1-1,1-1 1,1 1-1,0 0 1,1 1-1,1-1 1,0 1-1,1 0 1,-2 31-1,5 201 894,0-238-920,1-1 0,0 1 1,0-1-1,1 0 1,0 1-1,1-1 0,0 0 1,0 0-1,1-1 1,1 1-1,-1-1 1,1 0-1,11 15 0,4-1 103,1-1 0,0-1 0,28 19 0,-3-1 22,-12-11-18,1-2 0,1-2 0,1-1 0,76 33 0,-41-26 355,138 33 1,-156-53-156,0-2 0,1-3 0,101-5 1,-59 0-306,98 1 127,-193 0-142,-24-1-8735,-8-4 2425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1.156"/>
    </inkml:context>
    <inkml:brush xml:id="br0">
      <inkml:brushProperty name="width" value="0.035" units="cm"/>
      <inkml:brushProperty name="height" value="0.035" units="cm"/>
    </inkml:brush>
  </inkml:definitions>
  <inkml:trace contextRef="#ctx0" brushRef="#br0">385 470 6265,'0'0'10425,"16"-41"-9481,49-130-178,-57 151-607,1 0 0,1 1 0,1 0 0,22-29 0,-27 40-108,-1 1-1,0-1 1,0 0-1,-1 0 1,1 0-1,-2 0 1,1-1-1,2-12 1,-4-20 1298,-2 41-1346,0-1 1,-1 1-1,1 0 0,0-1 0,0 1 0,0 0 0,-1-1 1,1 1-1,0 0 0,0 0 0,-1-1 0,1 1 0,0 0 1,-1 0-1,1-1 0,0 1 0,-1 0 0,1 0 1,0 0-1,-1 0 0,1 0 0,0 0 0,-1-1 0,1 1 1,0 0-1,-1 0 0,1 0 0,-1 0 0,1 0 1,0 0-1,-1 0 0,1 1 0,0-1 0,-1 0 0,1 0 1,-1 0-1,-3 0 5,-15 1-12,0 1 0,0 1 1,1 0-1,-1 1 1,1 1-1,0 1 1,0 1-1,0 0 1,1 1-1,-22 15 1,0-2 4,0 3-1,2 1 1,1 2 0,-40 40 0,64-56-1,2 0 0,0 0 1,0 1-1,1 0 0,0 1 0,1 0 0,1 1 1,0-1-1,1 1 0,0 1 0,1-1 1,1 1-1,0 0 0,1 0 0,1 0 1,-1 18-1,2-13 8,0-15-2,1 0 0,0 0 0,0 0 0,1 0 1,-1 0-1,3 8 0,-3-12-5,1 1 1,0-1-1,-1 1 1,1-1-1,0 0 1,0 1-1,0-1 1,1 0-1,-1 0 1,0 1-1,0-1 1,1 0-1,-1 0 1,0 0-1,1-1 1,-1 1-1,1 0 1,-1 0-1,1-1 1,-1 1-1,1-1 1,0 0-1,2 1 1,45 5 47,-1-3 1,1-2 0,69-6-1,-102 3-81,0 0 0,0-1 0,-1 0-1,0-1 1,0-1 0,0-1 0,0 0 0,-1 0 0,0-2-1,0 0 1,20-15 0,-26 16-165,0 1 1,0-1-1,-1-1 0,-1 1 1,1-1-1,-1 0 1,0-1-1,-1 0 0,0 0 1,0 0-1,-1 0 0,0 0 1,-1-1-1,0 0 1,-1 0-1,0 0 0,0 0 1,0-20-1,-2-115-7089,0 106 4148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1.248"/>
    </inkml:context>
    <inkml:brush xml:id="br0">
      <inkml:brushProperty name="width" value="0.035" units="cm"/>
      <inkml:brushProperty name="height" value="0.035" units="cm"/>
    </inkml:brush>
  </inkml:definitions>
  <inkml:trace contextRef="#ctx0" brushRef="#br0">0 1 1840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1.574"/>
    </inkml:context>
    <inkml:brush xml:id="br0">
      <inkml:brushProperty name="width" value="0.035" units="cm"/>
      <inkml:brushProperty name="height" value="0.035" units="cm"/>
    </inkml:brush>
  </inkml:definitions>
  <inkml:trace contextRef="#ctx0" brushRef="#br0">1109 383 1840,'-174'-318'2465,"140"263"-1697,23 47-264,-17 7 802,11 0-597,0 1-1,1 1 1,-1 0 0,0 1 0,1 0-1,-31 10 1,38-8-473,-9 2 216,0 2 0,1 0 1,0 1-1,-17 12 0,29-18-355,1 0 0,0 0 0,1 1 0,-1-1 0,1 1-1,-1 0 1,1 0 0,0 0 0,0 1 0,1-1 0,0 1 0,-1-1 0,1 1-1,1 0 1,-1 0 0,1 0 0,0 0 0,0 0 0,0 0 0,1 7 0,0 195 4121,-1-201-4158,0 1 1,0 0 0,0-1-1,-1 1 1,0-1 0,0 0-1,-1 1 1,0-1 0,0 0-1,-4 6 1,-43 56 188,43-59-214,-22 30 101,-23 44 1,10-15-20,-144 240 445,138-223-487,34-56-97,-1-2 0,-2 0-1,-1 0 1,-26 29 0,43-54-365,1-4-1247,0-4 1358,0 0 0,1 0 0,0 1 1,1-1-1,-1 0 0,1 1 0,0-1 0,0 1 0,1-1 0,0 1 0,0 0 0,0 0 0,5-6 0,4-2-923,0-1 1,27-21-1,43-31-4012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2.453"/>
    </inkml:context>
    <inkml:brush xml:id="br0">
      <inkml:brushProperty name="width" value="0.035" units="cm"/>
      <inkml:brushProperty name="height" value="0.035" units="cm"/>
    </inkml:brush>
  </inkml:definitions>
  <inkml:trace contextRef="#ctx0" brushRef="#br0">197 163 6313,'0'0'13409,"-10"-10"-12815,-42-40 651,52 64-1131,0 26-24,2-17-33,-2 0 0,-1 0 0,0 0 0,-2 1 0,-1-1-1,-10 34 1,5-33-23,-1-1 0,-1-1-1,-1 0 1,-16 23-1,22-39 4,1 0 0,1 0-1,-1 1 1,1 0 0,1 0-1,-1 0 1,1 0-1,0 1 1,1-1 0,-3 12-1,5-18 794,0-4-429,2-2-371,0 0 0,0-1-1,0 1 1,0 1 0,1-1-1,0 0 1,0 0 0,0 1 0,1 0-1,-1 0 1,1 0 0,0 0 0,0 0-1,7-4 1,10-12 15,65-73 6,95-94-202,-162 171 82,-5 5 28,0-1 1,-1-1-1,0 0 1,0-1-1,17-27 1,-29 39 12,0 0 1,0 1 0,0-1-1,0 0 1,1 1-1,-1-1 1,0 1 0,1-1-1,-1 1 1,1 0-1,-1-1 1,1 1 0,0 0-1,0 0 1,-1 0-1,1 1 1,0-1-1,0 0 1,0 1 0,0-1-1,0 1 1,0-1-1,0 1 1,0 0 0,4 0-1,2 1-200,0 1 0,1-1-1,-1 2 1,0-1 0,9 5-1,35 8 403,203-13-34,-139-4 250,-104 0-312,0-1 0,0 0 0,-1-1-1,1 0 1,-1-1 0,18-10 0,-26 13-76,-2 2-59,1-1 0,-1 0 0,1 0 0,-1 0 1,0 0-1,1 0 0,-1 0 0,0 0 0,0 0 0,0 0 1,0-1-1,0 1 0,0-1 0,0 1 0,0 0 0,0-1 1,0 1-1,-1-1 0,1-2 0,1-6-3520,-2-2-3716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2.996"/>
    </inkml:context>
    <inkml:brush xml:id="br0">
      <inkml:brushProperty name="width" value="0.035" units="cm"/>
      <inkml:brushProperty name="height" value="0.035" units="cm"/>
    </inkml:brush>
  </inkml:definitions>
  <inkml:trace contextRef="#ctx0" brushRef="#br0">1 420 7138,'0'0'10411,"8"-24"-9757,0-1-483,-5 12-95,1 0-1,1 0 0,0 1 1,0 0-1,2 0 0,-1 0 1,1 1-1,1 0 0,0 0 0,11-11 1,26-24 477,-13 14 360,-1-1 1,47-66 0,-76 94-781,15-8 430,-15 13-624,-2 4-91,-1 0 143,0 1 0,0-1-1,0 1 1,0-1 0,-1 0 0,1 0 0,-1 0 0,0 0 0,0 0 0,-1 0 0,-3 4 0,-42 46 18,7-8-4,28-28 10,1-1 1,0 2 0,2-1-1,0 2 1,1-1-1,1 1 1,1 0 0,1 1-1,0 0 1,2 0-1,0 0 1,0 43 0,8-62 0,0-1 1,0 0 0,0 0 0,0 0 0,0 0-1,1-1 1,-1 0 0,0 0 0,0 0 0,1 0 0,3-1-1,0 1-33,3-1-172,1-1 1,-1 1 0,0-2-1,1 0 1,-1 0-1,0-1 1,-1 0 0,1-1-1,-1 0 1,15-10 0,33-16-1192,130-43-5133,-103 45 1520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3.807"/>
    </inkml:context>
    <inkml:brush xml:id="br0">
      <inkml:brushProperty name="width" value="0.035" units="cm"/>
      <inkml:brushProperty name="height" value="0.035" units="cm"/>
    </inkml:brush>
  </inkml:definitions>
  <inkml:trace contextRef="#ctx0" brushRef="#br0">841 74 9362,'0'0'8542,"-16"-4"-7577,-50-16-152,59 17-582,0 0 0,0 0 0,0 0 0,1-1 0,-10-7 0,13 9-166,0 0 1,-1 0-1,1 0 0,0 0 0,-1 0 1,1 1-1,-1 0 0,1-1 0,-1 1 1,-6-1-1,-19 0-68,1 0-1,0 2 1,-1 1 0,1 1-1,0 2 1,0 1 0,0 1-1,-41 14 1,27-4 15,1 2-1,0 1 1,2 2-1,-61 44 1,88-57-3,0 1 1,1 1-1,0-1 1,-17 22-1,24-26-2,0 1 0,1-1 0,0 1 0,0 0 0,0 0 0,1 0 0,0 0-1,0 0 1,0 0 0,1 1 0,0-1 0,0 0 0,0 10 0,1-2 18,0-8 10,0 1 0,0 1 1,1-2-1,-1 1 0,2 0 0,1 7 0,-2-11-17,1 1 0,-1-1 0,1 0 0,0 0 0,0 0 0,1 0 0,-1 0 0,1-1 0,-1 1 0,1-1 0,0 1 0,0-1 0,0 0 0,6 3 0,20 10 40,0-2 0,2-1-1,-1-1 1,1-2-1,0-1 1,1-1-1,59 4 1,6-6 0,127-10 0,-191 1-105,-1 0 1,0-2 0,53-17 0,87-41-1130,-103 37 311,57-22-2077,-10 4-2267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4.382"/>
    </inkml:context>
    <inkml:brush xml:id="br0">
      <inkml:brushProperty name="width" value="0.035" units="cm"/>
      <inkml:brushProperty name="height" value="0.035" units="cm"/>
    </inkml:brush>
  </inkml:definitions>
  <inkml:trace contextRef="#ctx0" brushRef="#br0">406 295 7634,'0'0'10353,"11"1"-7400,-3 0-2756,0 0-1,0 0 1,0-1-1,0 0 1,16-3-1,-2-3-67,0-1-1,0 0 1,-1-2 0,0-1-1,-1-1 1,0 0-1,0-2 1,-1 0-1,-1-1 1,0-1-1,-1 0 1,19-23-1,-33 32-122,1 0-1,-1 0 1,-1 0 0,1-1-1,-1 1 1,0 0-1,-1-1 1,1 0-1,-1 1 1,0-1-1,-1 0 1,0 1-1,0-1 1,-1-8-1,0-5-17,1 18-3,-27 2-101,4 2 112,1 1 0,-1 0 0,1 2-1,0 0 1,0 2 0,1 0-1,0 1 1,-22 12 0,-167 103-2,169-98 6,11-7 10,0 2 0,2 1-1,0 1 1,1 1 0,2 1-1,0 2 1,-29 38 0,49-55-7,0 0 1,1 0-1,0 0 0,1 1 1,0-1-1,0 1 0,1 0 1,0 0-1,0 0 1,2 0-1,-1 0 0,1 0 1,1 12-1,-1-19-1,0 1 7,1 0 0,-1 0-1,1 0 1,0 0 0,0 0 0,0 0-1,0 0 1,1-1 0,-1 1 0,1 0 0,0-1-1,0 1 1,0-1 0,1 0 0,-1 0-1,1 0 1,0 0 0,0 0 0,0 0-1,0-1 1,0 1 0,0-1 0,1 0-1,-1 0 1,1 0 0,0-1 0,7 3 0,9 2 20,1-1 1,0 0-1,0-2 1,25 1-1,-24-2 4,252 6 235,-198-8-222,-38-1-86,-1-1 0,1-1 0,-1-3 0,0-1 0,-1-1-1,1-2 1,-2-2 0,1-1 0,-2-2 0,57-33 0,6-10-2756,34-20-6192,-79 50 2365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4.990"/>
    </inkml:context>
    <inkml:brush xml:id="br0">
      <inkml:brushProperty name="width" value="0.035" units="cm"/>
      <inkml:brushProperty name="height" value="0.035" units="cm"/>
    </inkml:brush>
  </inkml:definitions>
  <inkml:trace contextRef="#ctx0" brushRef="#br0">1181 96 4201,'0'0'11868,"-13"-15"-11091,-56-62 798,65 76-1473,0 0 0,0 0 0,0 1-1,0 0 1,0 0 0,0 0 0,0 0-1,-5 2 1,-6-1-14,-75-3 50,-100 4 281,170-1-369,-1 2 0,1 1 0,0 1 0,0 0 0,0 1 1,0 2-1,-18 9 0,34-15-49,-1 0-1,1 0 1,0 1 0,0-1-1,1 1 1,-1 0 0,0 1-1,1-1 1,0 0 0,0 1-1,0 0 1,0 0-1,1 0 1,-1 0 0,-2 6-1,3-1-4,0 1 0,0-1 1,0 1-1,2-1 0,-1 1 0,1 11 0,1-19 4,-1 1 0,1-1 0,0 0 0,-1 0 0,1 1 0,0-1 1,0 0-1,1 0 0,-1 0 0,0 0 0,1 0 0,-1 0 0,1 0 1,0-1-1,-1 1 0,1 0 0,0-1 0,0 0 0,0 1 0,0-1 0,4 2 1,57 24 28,-44-20-12,83 31 17,-39-15 0,69 35 1,-131-58-28,1 1 0,-1-1 0,0 1 0,0-1 0,1 1 0,-1 0 0,0 0 1,0-1-1,0 1 0,0 0 0,0 0 0,0 0 0,0 0 0,0 0 0,-1 0 0,1 0 1,0 0-1,0 1 0,-1-1 0,1 0 0,-1 0 0,1 1 0,-1-1 0,0 0 0,1 1 0,-1-1 1,0 0-1,0 1 0,0-1 0,0 0 0,0 1 0,0-1 0,0 0 0,-1 1 0,1-1 1,0 0-1,-1 1 0,1-1 0,-1 0 0,1 0 0,-1 1 0,0-1 0,1 0 0,-1 0 0,0 0 1,0 0-1,0 0 0,0 0 0,0 0 0,0 0 0,0 0 0,0-1 0,0 1 0,-1 0 1,1-1-1,0 1 0,0-1 0,-1 1 0,1-1 0,-2 1 0,-46 11 437,-79 8-1,18-3-202,-91 25-162,-49 9-558,86-31-7680,138-19-4025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6.451"/>
    </inkml:context>
    <inkml:brush xml:id="br0">
      <inkml:brushProperty name="width" value="0.035" units="cm"/>
      <inkml:brushProperty name="height" value="0.035" units="cm"/>
    </inkml:brush>
  </inkml:definitions>
  <inkml:trace contextRef="#ctx0" brushRef="#br0">499 0 1816,'0'0'8353,"-25"3"-4687,19 2 1298,7 84-4078,-4 121 478,-4-172-1163,-1 0 0,-1-1 0,-3-1 0,0 0 0,-20 37 0,8-16 17,-119 377 995,39-97-632,101-328-580,-1 0 1,0-1-1,-1 1 1,0-1 0,0 0-1,-1 0 1,0-1-1,-1 0 1,-10 10 0,17-17-20,-24 15-540,24-14 466,-1-1-1,1 0 0,-1 1 0,0-1 0,1 1 0,-1-1 0,1 0 0,-1 0 0,0 1 0,0-1 0,1 0 0,-1 0 0,0 0 0,1 0 0,-1 0 1,0 1-1,0-1 0,1-1 0,-1 1 0,0 0 0,1 0 0,-1 0 0,0 0 0,0 0 0,1-1 0,-1 1 0,0 0 0,1-1 0,-1 1 0,1 0 0,-1-1 1,0 1-1,1-1 0,-1 1 0,1-1 0,-1 1 0,1-1 0,0 1 0,-1-1 0,1 0 0,-1 0 0,-1-48-2390,2 20 1297,0 10 168,1 1-1,0-1 0,1 1 1,1-1-1,1 1 0,9-28 1,25-35-4898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7.055"/>
    </inkml:context>
    <inkml:brush xml:id="br0">
      <inkml:brushProperty name="width" value="0.035" units="cm"/>
      <inkml:brushProperty name="height" value="0.035" units="cm"/>
    </inkml:brush>
  </inkml:definitions>
  <inkml:trace contextRef="#ctx0" brushRef="#br0">0 203 1136,'0'0'8799,"26"-14"-8168,84-43 32,76-21 3011,-95 43-973,-79 31-2437,1 0 1,1 1-1,-1 0 1,0 1-1,0 0 1,1 1-1,25 2 1,-22-1-275,-12 1 10,-1 0 1,1 0-1,0 0 1,-1 0 0,0 1-1,1 0 1,-1 0 0,0 0-1,0 0 1,0 1 0,0 0-1,0 0 1,-1 0 0,1 0-1,-1 0 1,0 1 0,0-1-1,0 1 1,4 7 0,4 6-1,-1 1 0,-1-1 1,10 29-1,-12-24 12,-2 0 0,0 1 0,-2-1 0,-1 1 0,0-1 0,-3 38 0,1-31-8,-1-25-6,1-1-1,-1 1 0,0 0 1,0-1-1,0 1 0,-1-1 1,1 0-1,-1 1 1,0-1-1,0 0 0,0 0 1,-1 0-1,1 0 0,0 0 1,-1-1-1,0 1 0,0-1 1,0 1-1,0-1 1,0 0-1,0 0 0,0-1 1,-1 1-1,1-1 0,-1 1 1,-5 0-1,-14 5-31,-1 0 0,-47 5 1,50-9 23,-70 8 45,-182-5 0,180-6 144,91 0-180,1-1 0,-1 1 0,0 0 0,1-1 0,-1 1 0,1-1 0,-1 0 0,1 1 0,-1-1 0,1 0 0,-1 0 0,1 0 0,0 0 0,0 0 0,-1 0 0,1-1 0,0 1 0,0 0 0,0 0 0,0-1 0,1 1 0,-1-1 0,0 1 0,0-1 0,1 1 0,-1-1-1,1 1 1,-1-1 0,1 0 0,0 1 0,0-1 0,0-2 0,-1 1-98,1 1 0,0 0 0,1-1-1,-1 1 1,0-1 0,1 1 0,-1 0-1,1 0 1,0-1 0,0 1 0,0 0-1,0 0 1,0 0 0,0 0 0,0 0-1,1 0 1,-1 0 0,1 0 0,0 0-1,-1 1 1,1-1 0,0 1 0,0-1-1,0 1 1,0 0 0,0 0 0,3-2-1,42-12-2564,58-11-1,-40 9-2439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7.372"/>
    </inkml:context>
    <inkml:brush xml:id="br0">
      <inkml:brushProperty name="width" value="0.035" units="cm"/>
      <inkml:brushProperty name="height" value="0.035" units="cm"/>
    </inkml:brush>
  </inkml:definitions>
  <inkml:trace contextRef="#ctx0" brushRef="#br0">617 133 1984,'0'0'1969,"17"-1"-1710,55-3 803,-66 4-824,0 0-1,0-1 0,0 0 0,0-1 0,-1 1 1,1-1-1,-1 0 0,1 0 0,-1-1 1,7-3-1,-10 5-174,0-1 1,0 1 0,0-1-1,0 1 1,0-1-1,-1 0 1,1 0 0,0 0-1,-1 0 1,0 0-1,1 0 1,-1 0 0,0 0-1,0 0 1,0-1-1,0 1 1,-1 0 0,1-1-1,-1 1 1,1-5-1,0 5 42,-1 0 0,1-1 0,0 1 0,-1 0-1,1 0 1,0 0 0,1 0 0,-1 0 0,0 0 0,0 0-1,1 0 1,-1 1 0,1-1 0,2-2 0,-2 3 164,5-5 1258,-6 6-1416,0 0-1,-1-1 1,1 1 0,0 0-1,0-1 1,-1 1-1,1-1 1,0 1 0,-1-1-1,1 0 1,0 1 0,-1-1-1,1 0 1,-1 1 0,1-1-1,-1 0 1,1 0-1,-1 1 1,0-1 0,1 0-1,-1 0 1,0 0 0,1 0-1,-1 0-70,0 1 0,0 0 0,0-1 1,0 1-1,-1 0 0,1 0 0,0-1 0,0 1 0,0 0 0,0 0 0,0-1 0,0 1 0,0 0 0,-1 0 0,1-1 0,0 1 1,0 0-1,0 0 0,0 0 0,-1-1 0,1 1 0,0 0 0,0 0 0,-1 0 0,1 0 0,0-1 0,0 1 0,-1 0 0,1 0 1,0 0-1,0 0 0,-1 0 0,1 0 0,0 0 0,-1 0 0,1 0 0,0 0 0,0 0 0,-1 0 0,1 0 0,0 0 0,-1 0 0,1 0 1,0 0-1,0 0 0,-1 0 0,1 1 0,0-1 0,-1 0 0,-4 0-289,-75 1 219,-120 16 0,162-11 33,1 2 0,0 1 0,0 2 0,1 2 0,-55 26 0,84-35-5,-130 76 13,124-71 15,0 0 0,1 2 0,0-1 0,0 1 0,1 1 0,1 0 0,-17 25 0,23-26 12,0 1-1,1 0 1,0 0-1,1 0 1,1 1-1,0-1 1,0 0 0,1 1-1,1-1 1,0 0-1,4 20 1,-3-27-26,1 0-1,-1-1 1,1 1 0,0-1 0,0 1 0,0-1 0,0 0-1,1 0 1,0-1 0,0 1 0,0-1 0,0 0 0,0 0-1,1 0 1,-1 0 0,9 2 0,14 9 109,44 13 1,-39-17-56,0-1-1,0-2 1,63 6 0,105-8 184,-166-5-243,-21-1-438,1 0 0,-1-1 0,0 0 0,0-1 0,0 0 0,0-1 0,0-1 0,23-12-1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7.645"/>
    </inkml:context>
    <inkml:brush xml:id="br0">
      <inkml:brushProperty name="width" value="0.035" units="cm"/>
      <inkml:brushProperty name="height" value="0.035" units="cm"/>
    </inkml:brush>
  </inkml:definitions>
  <inkml:trace contextRef="#ctx0" brushRef="#br0">262 175 5265,'0'0'9785,"14"-26"-9028,45-81 16,-58 105-709,0 0 1,0-1 0,0 1-1,1 0 1,-1 0 0,1 0 0,0 0-1,0 0 1,-1 0 0,1 1-1,0-1 1,0 0 0,1 1 0,-1-1-1,0 1 1,0 0 0,1 0-1,-1 0 1,5-1 0,4-4 1337,-11 32-1262,-2-13-71,0-1-1,0 0 0,-1 1 1,0-1-1,-1 0 1,-1 0-1,0-1 1,0 1-1,-13 17 0,-6 16 96,-72 143 461,-65 139-68,149-294-503,1 0-1,2 0 1,1 1-1,2 0 1,1 0 0,2 0-1,1 1 1,2 0-1,4 35 1,-3-62-42,1-1 1,0 1-1,0-1 1,0 0-1,1 1 0,0-1 1,0-1-1,1 1 0,0 0 1,0-1-1,1 0 1,0 0-1,0 0 0,0 0 1,1-1-1,0 0 0,0 0 1,0-1-1,0 1 1,12 5-1,7 2 17,0 0 0,0-1 0,1-2 0,41 10 0,-23-11-31,1-3 0,0-1 0,0-2 0,63-6 0,-84 3-54,-10-1-155,0 1 1,0-2 0,0 0-1,-1-1 1,1 0 0,-1-1 0,18-9-1,85-54-3314,-59 32 226,17-9-2833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8.323"/>
    </inkml:context>
    <inkml:brush xml:id="br0">
      <inkml:brushProperty name="width" value="0.035" units="cm"/>
      <inkml:brushProperty name="height" value="0.035" units="cm"/>
    </inkml:brush>
  </inkml:definitions>
  <inkml:trace contextRef="#ctx0" brushRef="#br0">791 203 5801,'0'0'8850,"-15"-21"-8224,-75-101 690,86 117-1115,-1 0 0,1 0 1,-1 0-1,-1 1 0,1 0 0,0 0 1,-1 0-1,0 1 0,0-1 0,0 1 0,0 1 1,-1-1-1,1 1 0,-12-2 0,7 3-142,0 0-1,1 0 0,-1 1 1,0 1-1,0 0 0,0 0 1,0 1-1,-14 5 1,-8 5-131,1 1 0,1 1 0,0 2 0,-48 32 1,45-25 54,1 1 0,1 1 0,-47 49 0,70-65 30,0 1-1,1 0 1,0 1-1,0 0 0,1 0 1,1 1-1,0 0 0,0 0 1,1 1-1,1-1 0,0 1 1,1 0-1,0 0 1,1 0-1,-1 14 0,2-4 12,0-17-10,0-1 1,1 1-1,0 0 1,0 0 0,0-1-1,1 1 1,0 0-1,2 6 1,-3-11-5,1-1-1,-1 1 1,1-1-1,0 1 1,-1-1 0,1 1-1,-1-1 1,1 0-1,0 1 1,-1-1 0,1 0-1,0 1 1,0-1 0,-1 0-1,1 0 1,0 0-1,0 1 1,-1-1 0,1 0-1,0 0 1,0 0-1,-1 0 1,2-1 0,26 4 72,1-2 0,-1-1 0,1-2 0,-1 0 0,0-2 0,0-1 0,0-2 0,-1 0 0,31-13 0,22-22 112,-3-4 0,116-87 1,-86 55-70,-101 74-121,3-3 1,-1 1 0,1 0-1,1 0 1,-1 1 0,1 0 0,0 1-1,0 0 1,13-3 0,-14 7-17,-8 15-160,0-5 170,-1 0-1,0-1 1,-1 1 0,-1 0 0,1-1 0,-1 1 0,-1-1 0,0 1 0,0-1 0,-1 0 0,0 0-1,0 0 1,-9 11 0,1 1 6,2-1-1,0 1 0,1 1 1,2 0-1,0 0 0,1 0 1,1 1-1,2 0 0,0 0 1,1 0-1,1 28 0,2-50 3,-1 0 0,1 0-1,-1 1 1,1-1 0,-1 0-1,1 0 1,-1 0-1,1 0 1,0 0 0,0 0-1,0 0 1,0 0 0,-1 0-1,1 0 1,0 0 0,0-1-1,1 1 1,-1 0-1,0-1 1,0 1 0,0-1-1,0 1 1,1-1 0,-1 1-1,0-1 1,0 0 0,1 0-1,-1 0 1,0 1 0,0-1-1,3-1 1,53 2 66,-39-2-61,26 2-69,0-3-1,61-10 1,-78 6-308,0-1 1,-1-2 0,0 0 0,-1-2-1,36-19 1,128-85-5088,-114 65 1116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8.759"/>
    </inkml:context>
    <inkml:brush xml:id="br0">
      <inkml:brushProperty name="width" value="0.035" units="cm"/>
      <inkml:brushProperty name="height" value="0.035" units="cm"/>
    </inkml:brush>
  </inkml:definitions>
  <inkml:trace contextRef="#ctx0" brushRef="#br0">769 34 5641,'0'0'10281,"0"-3"-9537,0 2-676,0 0 0,0 0 1,0 0-1,0-1 0,0 1 0,0 0 0,-1 0 0,1 0 0,0 0 0,0 0 1,-1 0-1,1 0 0,-1 0 0,1 0 0,-1 0 0,1 0 0,-1 1 0,0-1 1,1 0-1,-1 0 0,0 0 0,-1 0 0,0 0 1,-1 0 0,1 0-1,-1 0 1,1 0 0,-1 1 0,0-1-1,0 1 1,1 0 0,-1 0 0,-4 0-1,-35-2 135,1 3-1,0 1 0,0 2 1,0 2-1,1 1 0,-44 15 1,28-3 81,-87 45 0,127-55-262,0 0 1,0 1 0,1 1 0,0 0 0,1 1 0,0 0-1,1 1 1,1 1 0,-17 23 0,23-25-15,0 0-1,1 1 1,1 0 0,0-1 0,1 1-1,0 0 1,1 1 0,0-1 0,1 0-1,1 1 1,1 20 0,-1-20-1,1-10-3,-1 0 0,1 0 1,-1-1-1,1 1 0,0 0 0,1 0 1,-1-1-1,1 1 0,0-1 0,-1 1 1,1-1-1,1 0 0,-1 0 0,0 1 1,1-2-1,0 1 0,0 0 0,0-1 1,0 1-1,0-1 0,0 0 0,0 0 1,1 0-1,-1 0 0,1-1 0,0 1 0,-1-1 1,7 1-1,11 4 26,-1-1 0,1-2 1,43 3-1,12-3 1,99-7-1,-140 1-293,-1-2-1,1-2 1,-1-1 0,-1-1-1,39-16 1,126-73-4248,-137 66 2096,13-7-1636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8.869"/>
    </inkml:context>
    <inkml:brush xml:id="br0">
      <inkml:brushProperty name="width" value="0.035" units="cm"/>
      <inkml:brushProperty name="height" value="0.035" units="cm"/>
    </inkml:brush>
  </inkml:definitions>
  <inkml:trace contextRef="#ctx0" brushRef="#br0">1 0 5249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59.238"/>
    </inkml:context>
    <inkml:brush xml:id="br0">
      <inkml:brushProperty name="width" value="0.035" units="cm"/>
      <inkml:brushProperty name="height" value="0.035" units="cm"/>
    </inkml:brush>
  </inkml:definitions>
  <inkml:trace contextRef="#ctx0" brushRef="#br0">1 22 5249,'414'155'2859,"-331"-124"2608,-67-31-2984,39 0-1351,4 1 100,79-9 0,-119 6-1014,-1-1 0,0-1-1,0-1 1,0 0-1,0-2 1,-1 0-1,0-1 1,26-16 0,-25 12-33,-6 6-111,-1-1 0,-1-1 0,1 1 0,-1-2 0,-1 1 0,1-1 0,-1-1 0,-1 0 0,0 0 0,11-18-1,-19 27-78,0 1 0,0 0 0,1 0 0,-1 0-1,0-1 1,0 1 0,0 0 0,0 0-1,0-1 1,0 1 0,1 0 0,-1 0 0,0-1-1,0 1 1,0 0 0,0 0 0,0-1-1,0 1 1,0 0 0,0 0 0,0-1 0,0 1-1,0 0 1,0-1 0,-1 1 0,1 0-1,0 0 1,0 0 0,0-1 0,0 1-1,0 0 1,0 0 0,-1-1 0,1 1 0,0 0-1,0 0 1,0 0 0,-1-1 0,1 1-1,0 0 1,0 0 0,0 0 0,-1 0 0,-15-1-250,8 1 341,-18 0-76,0 2 0,0 1 0,0 1 0,0 2 0,1 0 0,-1 1 0,2 2 0,-1 1 0,-26 14 0,22-9 18,1 1 0,1 1-1,-43 35 1,63-46-21,0 0 0,1 0 0,0 1 0,0 0 0,1 0 0,0 1 0,0-1 0,1 1 0,-1 0-1,2 0 1,-1 1 0,1-1 0,1 1 0,-1-1 0,2 1 0,-1 0 0,0 16 0,1-20 14,1 0 1,0-1 0,0 1-1,1 0 1,0 0-1,-1 0 1,1 0-1,1 0 1,-1 0 0,1-1-1,0 1 1,0-1-1,4 7 1,-3-8-5,0 0 0,1-1-1,-1 1 1,1-1 0,0 1 0,0-1 0,0 0 0,0 0 0,0-1-1,1 1 1,-1-1 0,0 0 0,1 0 0,8 0 0,85 10 2,2-5 1,112-8-1,-63 0-1196,-111 1-124,-1-2 1,74-15 0,10-14-5915,-57 15-741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0.419"/>
    </inkml:context>
    <inkml:brush xml:id="br0">
      <inkml:brushProperty name="width" value="0.035" units="cm"/>
      <inkml:brushProperty name="height" value="0.035" units="cm"/>
    </inkml:brush>
  </inkml:definitions>
  <inkml:trace contextRef="#ctx0" brushRef="#br0">1337 412 7001,'0'0'7437,"2"-41"-6564,1-11-568,3-122 1076,-6 55 2148,-1 118-3518,1 0 0,-1 0 0,0 0 0,1 0 0,-1 0 0,0 0-1,0 0 1,0 0 0,0 0 0,1 0 0,-1 1 0,0-1 0,0 0 0,-1 1 0,1-1 0,0 0 0,0 1 0,0-1 0,0 1 0,0 0 0,-1-1 0,1 1 0,0 0 0,0 0 0,-1 0 0,1 0 0,-1 0 0,-46-4-22,40 4 24,-35-3-16,0 2 0,0 1-1,0 3 1,1 1 0,-1 3 0,-61 16-1,24 6 14,2 3 0,-117 66-1,141-66 1,1 3 0,2 2-1,2 2 1,-50 51 0,68-59-3,2 2 1,2 2-1,1 0 0,-30 55 1,44-69-4,2 1 1,0 1-1,1 0 0,2 0 1,0 0-1,1 1 1,2 0-1,0 0 1,0 32-1,4 47-11,0-101 10,0 1 0,1 0-1,-1 0 1,1-1 0,0 1-1,0-1 1,0 1 0,0 0-1,0-1 1,0 0 0,1 1-1,-1-1 1,1 0-1,0 0 1,0 0 0,-1 0-1,1 0 1,1 0 0,-1 0-1,0-1 1,0 1 0,1-1-1,-1 0 1,0 1-1,1-1 1,4 1 0,8 3 23,0-1 0,0 0 0,24 2 0,-33-5-20,53 4 118,89-2 0,-85-4-39,-23 0-65,1-2 0,-1-2 1,0-2-1,0-2 0,-1-1 0,0-2 0,48-22 0,-54 20-9,-2-2 0,0-1 1,-1-1-1,-1-2 0,-1-1 0,0-1 0,-2-2 0,43-49 1,-37 34-164,41-67 0,-66 93 101,0 0-1,0-1 1,-2 1-1,1-1 1,-2 0-1,0-1 0,0 1 1,-2-1-1,3-29 1,-5-157-6419,0 200 6360,0 0-1,1 0 1,-1-1-1,1 1 0,-1 0 1,1 0-1,0 0 0,-1 0 1,1 0-1,0 0 1,0 0-1,0 0 0,0 0 1,0 0-1,0 0 0,0 1 1,0-1-1,0 0 1,0 1-1,0-1 0,1 1 1,-1-1-1,0 1 0,2-1 1,32-9-3050,-33 10 2520,21-2-6879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1.254"/>
    </inkml:context>
    <inkml:brush xml:id="br0">
      <inkml:brushProperty name="width" value="0.035" units="cm"/>
      <inkml:brushProperty name="height" value="0.035" units="cm"/>
    </inkml:brush>
  </inkml:definitions>
  <inkml:trace contextRef="#ctx0" brushRef="#br0">73 294 4401,'0'0'8315,"-7"-11"-7225,2 2-802,-1 0 1,1-1 0,1 1 0,-6-19-1,9 24-137,-1 0-1,2-1 0,-1 0 0,0 1 1,1-1-1,0 1 0,0-1 1,0 0-1,0 1 0,1-1 0,0 1 1,0-1-1,0 1 0,1-1 1,-1 1-1,1 0 0,4-7 1,3 0 266,0 0 0,1 0 0,0 1 1,13-9-1,14-15 940,-32 28-1051,-5 5-252,1 0-1,-1 0 1,1 0 0,0 1-1,0-1 1,0 0-1,0 0 1,-1 0-1,1 1 1,0-1 0,0 1-1,0-1 1,0 1-1,0-1 1,1 1-1,-1-1 1,0 1-1,0 0 1,0 0 0,0-1-1,0 1 1,0 0-1,1 0 1,-1 0-1,1 0 1,0 26-81,-2-9 63,1 5 5,-1-1 0,-1 1 0,-1 0 1,-1 0-1,-1 0 0,-8 23 0,-72 156 180,34-88 40,43-95-342,-3 6 605,7-24-227,2-14-146,1 8-145,1 1 0,0-1 0,0 1 0,1-1 0,0 1-1,-1 0 1,2 0 0,-1 0 0,1 0 0,-1 0 0,1 0 0,1 1 0,5-7 0,59-56-12,-37 39 22,-7 5-31,1 0-1,1 2 1,0 0-1,2 2 1,0 2 0,2 0-1,0 2 1,0 1-1,1 1 1,43-11 0,25 2-83,1 5 0,119-6 0,-54 2 160,-44 4-21,-105 16-240,-1-1 1,0-1-1,0-1 0,0 0 1,-1-1-1,24-11 0,-24 9-2302,-1-1-1,0-1 0,20-17 1,-14 14-3176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2.106"/>
    </inkml:context>
    <inkml:brush xml:id="br0">
      <inkml:brushProperty name="width" value="0.035" units="cm"/>
      <inkml:brushProperty name="height" value="0.035" units="cm"/>
    </inkml:brush>
  </inkml:definitions>
  <inkml:trace contextRef="#ctx0" brushRef="#br0">374 765 5633,'0'0'7114,"36"-7"-5982,114-22-8,-144 29-1029,-1-1-1,1 0 1,-1 0-1,0-1 1,1 0-1,-1 0 0,0 0 1,0-1-1,0 1 1,-1-1-1,1 0 1,-1-1-1,1 1 1,5-7-1,3-2 199,-6 5-145,-1 1 0,1-1 0,-1-1-1,-1 1 1,1-1 0,-1 0 0,-1 0 0,1-1 0,-1 1 0,-1-1 0,0 0 0,0 0 0,0 0-1,-1 0 1,-1-1 0,0 1 0,0 0 0,-1-16 0,0 24-92,-3 1-40,-17 0-23,1 0 0,0 1 0,-1 1 0,1 0 0,0 2 0,0 0 0,0 1 0,-24 11 0,-211 104 108,218-100-96,1 1 1,2 1-1,0 3 1,-56 53-1,85-74-5,0 0-1,0 0 1,0 1-1,0-1 0,1 1 1,0 0-1,0 0 1,0 0-1,1 0 1,0 0-1,0 1 0,0-1 1,1 1-1,-1-1 1,1 1-1,1 0 1,-1 0-1,1 8 1,0-13 2,0 0 1,1 0-1,-1 0 1,0 0-1,1-1 1,-1 1-1,1 0 1,-1 0 0,1-1-1,0 1 1,-1 0-1,1-1 1,-1 1-1,1 0 1,0-1 0,0 1-1,-1-1 1,1 1-1,0-1 1,0 1-1,0-1 1,0 0-1,-1 0 1,1 1 0,0-1-1,0 0 1,0 0-1,0 0 1,0 0-1,0 0 1,1 0 0,39 1 51,-29-1-40,22 0 8,0-1-1,0-1 0,0-2 1,0-1-1,0-2 0,-1-1 1,39-15-1,9-14-5,-2-4 0,-1-2 1,-3-4-1,97-80 0,-104 72-7,-3-4-1,-2-2 0,-3-3 0,86-120 1,-107 129 165,57-63 1,-96 118-173,0 0 0,0-1 0,1 1 0,-1 0 0,0 0 1,0-1-1,0 1 0,0 0 0,0 0 0,1 0 0,-1 0 0,0-1 0,0 1 0,0 0 0,1 0 0,-1 0 1,0 0-1,0 0 0,0 0 0,1 0 0,-1-1 0,0 1 0,0 0 0,1 0 0,-1 0 0,0 0 0,0 0 1,1 0-1,-1 0 0,0 0 0,0 0 0,1 0 0,-1 0 0,0 0 0,0 1 0,0-1 0,1 0 0,-1 0 1,0 0-1,0 0 0,1 0 0,-1 0 0,0 0 0,0 1 0,0-1 0,0 0 0,1 0 0,-1 0 0,0 0 1,0 1-1,0-1 0,0 0 0,0 0 0,1 1 0,-1-1 0,0 0 0,0 0 0,0 0 0,0 1 0,0-1 1,0 0-1,0 0 0,0 1 0,0-1 0,0 0 0,1 19-56,-1-17 75,-1 11-10,-2 0-1,0-1 0,0 1 0,-1-1 0,0 1 0,-1-1 1,-1 0-1,0-1 0,0 1 0,-16 18 0,-10 23 38,21-33-29,-93 185 104,92-177-114,1 1 0,2 1 0,1-1 0,2 2 0,-5 45 0,8 70 111,4-89-2,-1-55-110,0 1 1,0-1-1,1 1 0,-1-1 1,1 1-1,-1-1 1,1 1-1,0-1 0,0 0 1,0 0-1,0 1 1,0-1-1,1 0 1,-1 0-1,1 0 0,-1 0 1,1 0-1,0 0 1,-1-1-1,1 1 0,0-1 1,0 1-1,1-1 1,-1 0-1,0 1 0,0-1 1,1 0-1,-1 0 1,0-1-1,1 1 0,-1-1 1,4 1-1,10 2 2,1-2-1,-1 0 0,1 0 1,18-3-1,0 1-16,-8 1-54,-18 1-88,-1 0 0,1-1 0,-1 0 0,1 0 0,-1-1 0,1-1 0,-1 1-1,0-1 1,1 0 0,-1-1 0,0 0 0,0 0 0,11-8 0,1-4-2153,-1-1-1,24-25 1,-12 8-3437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2.634"/>
    </inkml:context>
    <inkml:brush xml:id="br0">
      <inkml:brushProperty name="width" value="0.035" units="cm"/>
      <inkml:brushProperty name="height" value="0.035" units="cm"/>
    </inkml:brush>
  </inkml:definitions>
  <inkml:trace contextRef="#ctx0" brushRef="#br0">0 165 5937,'0'0'8916,"7"8"-8032,-1-2-764,1 0 0,-1-1 0,1 0 0,1 0-1,-1-1 1,0 0 0,1 0 0,0-1 0,0 0 0,0 0 0,0-1 0,1 0 0,-1 0 0,1-1 0,-1 0 0,1 0 0,9-2 0,50 4 809,76-7 0,-119 2-777,-1-1-1,1-2 1,-1-1-1,0 0 1,0-2 0,28-13-1,-35 13-131,0 0 9,0 0-1,-1-1 1,23-17-1,-35 23-45,-1 0 0,1 0 0,-1 0 0,0 0 1,0-1-1,0 0 0,-1 1 0,1-1 0,-1 0 0,0 0 0,0 0 0,0 0 0,-1-1 0,1 1 1,-1 0-1,0-1 0,0 1 0,-1-1 0,1-5 0,-1 5-16,0 3 33,0 1-1,1-1 1,-1 1 0,0-1-1,0 1 1,0-1-1,-1 1 1,1-1-1,0 1 1,-1 0-1,1-1 1,0 1 0,-1-1-1,0 1 1,0-2-1,-28 0 89,29 3-88,-33-1 14,0 1 0,0 2-1,0 1 1,1 2 0,-1 1-1,-48 17 1,49-10 0,0 1 0,1 1-1,0 2 1,2 2 0,0 0-1,1 2 1,1 1 0,1 1-1,1 1 1,-35 45 0,55-62 2,0 1 0,1 0 1,0 1-1,0-1 0,1 1 0,0 0 0,1-1 1,0 1-1,0 0 0,1 1 0,0-1 1,1 0-1,0 0 0,0 0 0,1 0 1,3 15-1,-4-22-3,0 0-1,1 0 1,-1 0 0,1 0-1,0 0 1,0 0 0,0 0-1,0 0 1,0 0 0,0-1-1,0 1 1,1 0 0,-1-1-1,0 1 1,1-1 0,0 0 0,-1 1-1,1-1 1,3 2 0,38 12 100,-29-11-81,24 5 8,1-2 1,0-1-1,53 1 1,119-10-41,-198 3-1,2-1-70,0-1-1,0 0 1,0-1 0,0-1 0,0-1-1,-1 0 1,0 0 0,0-1-1,0-1 1,20-14 0,5-7-2123,70-67 0,-62 52-1137,5-2-1586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3.757"/>
    </inkml:context>
    <inkml:brush xml:id="br0">
      <inkml:brushProperty name="width" value="0.035" units="cm"/>
      <inkml:brushProperty name="height" value="0.035" units="cm"/>
    </inkml:brush>
  </inkml:definitions>
  <inkml:trace contextRef="#ctx0" brushRef="#br0">0 273 7378,'0'0'11050,"2"3"-10793,3 6-155,0 0 0,-1 1 0,0-1 1,-1 1-1,0 0 0,-1 0 0,0 0 0,1 20 0,-3 91 618,-1-58-249,1 12-7,0-75-445,0 1-1,0 0 0,0 0 0,1-1 1,-1 1-1,0 0 0,1-1 1,-1 1-1,1-1 0,-1 1 1,1 0-1,-1-1 0,1 1 0,-1-1 1,1 1-1,-1-1 0,1 1 1,0-1-1,-1 0 0,1 1 1,0-1-1,-1 0 0,1 0 0,0 1 1,-1-1-1,1 0 0,0 0 1,0 0-1,-1 0 0,1 0 1,0 0-1,1 0 0,32 0 608,-24-1-415,-3 1-178,-1-1 0,0 0 0,0-1 0,0 1 0,0-1 0,0-1 0,0 1 0,0-1 0,-1 0 0,7-4 1,56-43 18,-45 32-36,158-140-9,-83 67-16,-46 31 28,-50 59-14,-2 5-442,-1 3 435,0 0 0,0 0 1,0 0-1,-1 0 0,-1 0 0,1-1 1,-1 1-1,0-1 0,0 0 0,-1 1 1,0-1-1,0-1 0,0 1 0,-1-1 1,1 1-1,-8 5 0,-23 29 8,-60 85 90,88-117-91,6-8-4,0 1 0,0 0 0,0 0 0,0 0 0,0-1 0,0 1 1,0 0-1,1 0 0,-1 1 0,0-1 0,1 0 0,-1 0 0,1 0 0,-1 0 0,1 0 0,-1 1 0,1 1 0,-2-2 7,-5-1 0,7 0 10,-1 0 0,0 0 0,1 0 0,-1 0 0,1-1 0,-1 1 0,0 0-1,1 0 1,-1 0 0,1-1 0,-1 1 0,1 0 0,-1 0 0,1-1 0,-1 1 0,1-1 0,-1 1 0,1 0 0,0-1 0,-1 1 0,1-1 0,-1 1 0,1-1 0,0 1 0,0-1 0,-1 1 0,1-1-1,0 1 1,0-1 0,0 0 0,-1 1 0,1-1 0,0 1 0,0-1 0,0 0 0,0 1 0,0-1 0,0 1 0,0-1 0,0 0 0,1 1 0,-1-1 0,0 1 0,1-2 0,13-28-66,34-19 52,2 3 1,2 1-1,74-47 1,-95 70-8,-7 5-9,-6 2 2,1 1 1,0 1-1,1 1 0,1 1 0,0 0 0,34-11 1,-41 20-83,0 0 1,0 1-1,0 1 1,1 0-1,14 2 1,18 0 98,93 1 16,-44 0 89,153-15-1,-207 6-103,-1-3 0,0-1 0,-1-2 0,0-1 0,65-33 0,-104 45-57,0 0 0,0 1 0,0-1-1,0 0 1,0 0 0,0 0 0,0 0 0,0 0 0,-1 0 0,1 0 0,0 0 0,-1 0 0,1 0 0,-1-1 0,1 1 0,-1 0 0,0 0 0,1-2 0,-1 2-90,0 1-1,0-1 1,0 0 0,0 0 0,0 1-1,-1-1 1,1 0 0,0 1 0,0-1-1,-1 0 1,1 0 0,0 1 0,-1-1-1,1 1 1,-1-1 0,1 0 0,-1 1 0,1-1-1,-1 1 1,1-1 0,-1 1 0,0-1-1,1 1 1,-1 0 0,1-1 0,-1 1-1,0 0 1,0-1 0,1 1 0,-1 0-1,0 0 1,1 0 0,-1-1 0,0 1-1,0 0 1,1 0 0,-1 0 0,0 0 0,-1 1-1,-50-2-3957,-1 1-1474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5:59:24.327"/>
    </inkml:context>
    <inkml:brush xml:id="br0">
      <inkml:brushProperty name="width" value="0.035" units="cm"/>
      <inkml:brushProperty name="height" value="0.035" units="cm"/>
    </inkml:brush>
  </inkml:definitions>
  <inkml:trace contextRef="#ctx0" brushRef="#br0">259 1 3105,'0'0'9436,"-11"2"-9262,-34 5-304,43-6 47,1-1 0,0 0 0,0 1 0,-1-1-1,1 1 1,0 0 0,0-1 0,0 1 0,0 0-1,0-1 1,0 1 0,0 0 0,0 0 0,0 0 0,0 0-1,1 0 1,-1 0 0,0 0 0,0 0 0,1 1-1,-1-1 1,1 0 0,-1 0 0,1 0 0,0 1-1,-1 1 1,0 1-437,-4 17-2005,5-21 2413,0 1 0,0-1 1,0 1-1,1 0 0,-1-1 0,0 1 1,0-1-1,0 1 0,1-1 0,-1 0 1,0 1-1,1-1 0,-1 1 0,1-1 1,-1 0-1,0 1 0,1-1 0,-1 0 1,1 1-1,-1-1 0,1 0 0,0 1 1,3 0 264,0 0 1,1-1-1,-1 1 0,0-1 1,1 0-1,-1 0 1,5-1-1,11 0 5765,-18 1-5688,26-2 2690,-27 1-2791,0 1 1,-1 0-1,1 0 1,0 0-1,0-1 1,-1 1-1,1 0 1,0-1-1,0 1 0,-1-1 1,1 1-1,0-1 1,-1 1-1,1-1 1,-1 1-1,1-1 1,-1 0-1,1 1 1,-1-1-1,1 0 1,-1 1-1,1-1 0,-1 0 1,0 0-1,0 1 1,1-1-1,-1 0 1,0 0-1,0 0 1,0-1-1,0 2 519,-11 7-614,-18 15-8,0 2 1,2 1 0,1 2 0,1 0 0,1 1-1,1 2 1,2 0 0,-18 35 0,33-53-60,1 0 0,1 0 1,0 0-1,0 1 0,1-1 0,1 1 0,0 0 1,1 0-1,0 0 0,1 0 0,3 22 1,-3-33 24,1 0 0,-1 0 1,1 0-1,0-1 0,0 1 1,0 0-1,-1-1 0,2 1 1,-1-1-1,0 1 0,0-1 1,0 0-1,1 1 0,-1-1 1,1 0-1,-1 0 0,1 0 1,-1 0-1,1 0 0,0 0 1,-1 0-1,1-1 0,0 1 1,0-1-1,0 1 0,-1-1 1,4 1-1,8 1 14,-1-1 1,1 0-1,13-2 0,-13 1-14,150-5 106,-134 3-82,0-2 0,0-2 1,42-12-1,2-7 7,113-54 1,-164 65-7,0-1 0,0-1 0,22-22 0,0 1 1,-34 29-244,8-10-4031,-19 18 4002,0-1 0,0 1 1,0-1-1,0 0 0,0 1 0,-1 0 0,1-1 0,0 1 1,0 0-1,-1 0 0,1-1 0,0 1 0,0 0 1,-1 0-1,1 0 0,0 1 0,0-1 0,-2 1 1,-5-1-3969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7.945"/>
    </inkml:context>
    <inkml:brush xml:id="br0">
      <inkml:brushProperty name="width" value="0.035" units="cm"/>
      <inkml:brushProperty name="height" value="0.035" units="cm"/>
    </inkml:brush>
  </inkml:definitions>
  <inkml:trace contextRef="#ctx0" brushRef="#br0">623 345 3449,'0'0'6807,"4"-31"-6119,2-9-405,-2 9 170,0 1 0,-1-52-1,-2 61 496,0 10-356,-1 0 0,0 0-1,0 0 1,-3-15 0,3 24-552,-1 0 0,1 0 0,0 1-1,-1-1 1,0 0 0,1 0 0,-1 1 0,0-1-1,0 0 1,0 1 0,0-1 0,0 1 0,0-1-1,-1 1 1,1 0 0,0-1 0,-1 1-1,1 0 1,-1 0 0,1 0 0,-1 0 0,0 0-1,1 0 1,-1 0 0,0 1 0,0-1-1,1 1 1,-1-1 0,0 1 0,0 0 0,0-1-1,-2 1 1,-20 0-28,-4-1-14,0 1 0,0 1 0,0 2 0,0 0 0,1 2 1,-38 12-1,18 0-3,1 3 0,-46 27 1,78-39 1,0 1 1,0 0 0,1 1-1,1 1 1,0 0 0,0 0-1,1 1 1,0 1-1,1 0 1,-10 17 0,17-24 1,1 1 0,0-1-1,0 1 1,0 0 0,1-1 0,0 1 0,0 0 0,0 0-1,1 0 1,1 12 0,-1 0-1,1-18 3,0 0 0,-1 0-1,1 0 1,0 0 0,0 0 0,0 0-1,-1 0 1,1 0 0,0 0 0,0 0-1,0-1 1,0 1 0,1 0 0,-1-1-1,0 1 1,0-1 0,0 1-1,0-1 1,1 1 0,-1-1 0,0 0-1,1 0 1,-1 0 0,0 1 0,0-1-1,1 0 1,1-1 0,49 2 45,-42-1-26,36 0 6,-27 2-59,1-1 0,-1-1 0,1-1 0,-1-1 0,0-1 0,0 0 0,0-1 0,0-1 0,0-1-1,21-10 1,-32 11-606,1 1-1,0 0 0,0 0 1,0 1-1,0 1 0,1-1 1,-1 1-1,15 0 0,16-3-2851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6:33.017"/>
    </inkml:context>
    <inkml:brush xml:id="br0">
      <inkml:brushProperty name="width" value="0.035" units="cm"/>
      <inkml:brushProperty name="height" value="0.035" units="cm"/>
    </inkml:brush>
  </inkml:definitions>
  <inkml:trace contextRef="#ctx0" brushRef="#br0">342 67 1032,'0'0'4106,"9"0"-3263,178 0 2725,-182 0-3337,0-1 1,0 0-1,0 0 1,0 0-1,0-1 0,0 0 1,7-3-1,25-8 346,34 1-110,-69 12-98,-2-15 285,0 14-675,-1 0 0,1 1 0,0-1-1,-1 0 1,1 1 0,0-1 0,-1 0 0,1 1 0,-1-1 0,1 1 0,-1-1 0,1 1 0,-1-1 0,1 1-1,-1-1 1,0 1 0,1-1 0,-1 1 0,0 0 0,1-1 0,-1 1 0,0 0 0,0 0 0,1-1 0,-1 1-1,0 0 1,1 0 0,-1 0 0,0 0 0,0 0 0,-1 0 0,-36 0 250,21 1-226,-216-1 164,225 17 416,312 36-97,-231-51 675,-46-3-610,-38 1-636,-317-20 481,135 4-324,16 13-64,105 4 2,71-1 298,7 0-108,351 13 1288,15 1-958,-40-14-54,-634 20-852,158-7 436,75-7-22,-69 4-678,138-9 586,0 0 61,1-1 0,-1 1 0,0 0 0,1 0 0,-1-1 0,1 1 0,-1 0 0,1-1 0,-1 1 0,1-1 0,-1 1 0,1 0 0,0-1 0,-1 0 0,1 1 0,0-1 0,0 1 0,-1-1 0,1 0 0,0 1 0,0-1 0,-1 0 0,1 0 0,0 0 0,0 1 0,0-1 0,-1 0 0,1 0 0,0 0 0,0 0 0,0-1 0,0 1 0,-1 0 0,1 0 0,0 0 0,0-1 0,1 0 0,4 1 25,187 0 158,-191 0-44,-7 0-478,-247 0 519,250 0 260,7 0-325,299 0 1057,-302 0-999,17 0-74,-18 0-88,-35 0-219,-406 0 358,438 0-7,4 1-133,0-1 0,0 1 0,1-1 0,-1 0 1,0 1-1,1-1 0,-1 0 0,0 0 0,0 0 0,1-1 0,2 0 0,10 0 46,549 1 960,-562 0-994,-36 2-278,-63-2 180,30-2 84,-293 2 141,359 0 397,8 0-421,543 0 634,-548 0-542,-135 9-6544,31 14 1069,16-1-2515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6:34.009"/>
    </inkml:context>
    <inkml:brush xml:id="br0">
      <inkml:brushProperty name="width" value="0.035" units="cm"/>
      <inkml:brushProperty name="height" value="0.035" units="cm"/>
    </inkml:brush>
  </inkml:definitions>
  <inkml:trace contextRef="#ctx0" brushRef="#br0">156 142 3897,'0'0'6214,"-16"-13"-5995,-49-43 11,59 53-154,1-1 0,-1 1 0,0 0 0,0 0 0,-1 1 0,1 0 0,-7-2 0,12 4 16,0 0 0,0 0 0,0 0 0,0 0 0,0 0 0,0-1 0,0 1 0,0 0 0,0-1 1,0 1-1,0-1 0,0 1 0,0-1 0,0 0 0,0 1 0,1-1 0,-3-3 5171,4 4-4486,183-1 1543,187-25 0,-318 15-1440,-51 11-665,-6 0-3839,-72 0-2825,63 0 1808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7:36.177"/>
    </inkml:context>
    <inkml:brush xml:id="br0">
      <inkml:brushProperty name="width" value="0.035" units="cm"/>
      <inkml:brushProperty name="height" value="0.035" units="cm"/>
    </inkml:brush>
  </inkml:definitions>
  <inkml:trace contextRef="#ctx0" brushRef="#br0">1 0 1296,'0'0'2009,"611"191"-2009,-311-126 160,53-43 48,-74-17-208,-61-5-2433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7:37.508"/>
    </inkml:context>
    <inkml:brush xml:id="br0">
      <inkml:brushProperty name="width" value="0.035" units="cm"/>
      <inkml:brushProperty name="height" value="0.035" units="cm"/>
    </inkml:brush>
  </inkml:definitions>
  <inkml:trace contextRef="#ctx0" brushRef="#br0">0 78 2833,'0'0'4703,"40"-13"-4560,119-38-300,-119 39-43,-64 11 22,16 0 230,0 1-1,0 0 0,1 1 1,-1-1-1,-14 4 0,19-3-94,1 0-1,0 0 1,0 1-1,-1-1 1,1 0-1,0 1 1,0-1-1,0 1 1,0 0-1,1-1 1,-1 1-1,0 0 1,1 0-1,0 0 1,-1 0-1,1 1 1,0-1-1,0 0 1,0 0-1,0 1 1,0-1 0,0 4-1,-1 11-1519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7:38.450"/>
    </inkml:context>
    <inkml:brush xml:id="br0">
      <inkml:brushProperty name="width" value="0.035" units="cm"/>
      <inkml:brushProperty name="height" value="0.035" units="cm"/>
    </inkml:brush>
  </inkml:definitions>
  <inkml:trace contextRef="#ctx0" brushRef="#br0">1 88 4457,'0'0'7009,"321"-88"-7009,-311 88-480,-10 17-1560,0-1 632,-10-10-4746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05.333"/>
    </inkml:context>
    <inkml:brush xml:id="br0">
      <inkml:brushProperty name="width" value="0.035" units="cm"/>
      <inkml:brushProperty name="height" value="0.035" units="cm"/>
    </inkml:brush>
  </inkml:definitions>
  <inkml:trace contextRef="#ctx0" brushRef="#br0">145 110 984,'0'0'9266,"-135"-71"-9018,125 65-160,10 1 48,0-1-48,0 1-88,104-1-640,20 1-1528,11 0-3570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42.280"/>
    </inkml:context>
    <inkml:brush xml:id="br0">
      <inkml:brushProperty name="width" value="0.035" units="cm"/>
      <inkml:brushProperty name="height" value="0.035" units="cm"/>
    </inkml:brush>
  </inkml:definitions>
  <inkml:trace contextRef="#ctx0" brushRef="#br0">0 34 3305,'0'0'5185,"26"0"-4576,13 1-326,8 1 674,59-6 0,16-9 1751,117-6 782,-75 19-1584,532 11 567,57-3-1642,-438-11-771,628 3-28,-674 12-31,-61-1-1,-87-8 4,545 10 64,-465-14-60,757 12 171,-355-6-9,-5 1-159,-32 4 72,331 18-29,-170 0 221,-292-38-103,-200 9-163,-59-5-1965,-342 22-3013,54-4 483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46.998"/>
    </inkml:context>
    <inkml:brush xml:id="br0">
      <inkml:brushProperty name="width" value="0.035" units="cm"/>
      <inkml:brushProperty name="height" value="0.035" units="cm"/>
    </inkml:brush>
  </inkml:definitions>
  <inkml:trace contextRef="#ctx0" brushRef="#br0">0 0 18170,'405'50'0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07.203"/>
    </inkml:context>
    <inkml:brush xml:id="br0">
      <inkml:brushProperty name="width" value="0.035" units="cm"/>
      <inkml:brushProperty name="height" value="0.035" units="cm"/>
    </inkml:brush>
  </inkml:definitions>
  <inkml:trace contextRef="#ctx0" brushRef="#br0">0 28 7162,'0'0'17710,"14"0"-17465,1017 0 2219,-1020 0-2392,0 0 1,1-1 0,-1 0 0,0-1 0,0 0 0,0 0 0,0-1 0,17-7 0,-28 10-126,0 0 0,0 0 1,0 0-1,0 0 1,0 0-1,-1 0 0,1 0 1,0 0-1,0 0 1,0 0-1,0 0 0,0 0 1,0 0-1,0 0 1,-1 0-1,1 0 0,0 0 1,0 0-1,0 0 1,0 0-1,0 0 0,-1 0 1,1 0-1,0 0 1,0 0-1,0 0 0,0 0 1,0 0-1,0 0 1,0 0-1,-1 0 0,1 0 1,0 0-1,0 0 1,0 0-1,0 0 0,0-1 1,0 1-1,0 0 1,0 0-1,0 0 0,-1 0 1,1 0-1,0 0 1,0 0-1,0-1 0,0 1 1,0 0-1,0 0 1,0 0-1,0 0 0,0 0 1,0 0-1,0-1 0,0 1 1,0 0-1,0 0 1,0 0-1,0 0 0,0 0 1,0 0-1,0-1 1,0 1-1,1 0 0,-25-2-1983,-32 1-1667,54 1 3440,-69 0-5981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51.763"/>
    </inkml:context>
    <inkml:brush xml:id="br0">
      <inkml:brushProperty name="width" value="0.035" units="cm"/>
      <inkml:brushProperty name="height" value="0.035" units="cm"/>
    </inkml:brush>
  </inkml:definitions>
  <inkml:trace contextRef="#ctx0" brushRef="#br0">1 1 7482,'0'0'8727,"10"1"-8174,75 4 0,-30-3 1509,107 18-1,234 50-124,-296-55-1596,76 4 1246,-99-5-1408,-52-8-142,0-2-1,41 3 1,-62-7 72,-4 1-195,0-1 7,0 0-1,1 0 0,-1 0 1,0 1-1,0-1 1,0 0-1,0 0 0,0 1 1,0-1-1,0 0 1,0 0-1,1 1 0,-1-1 1,0 0-1,0 1 1,0-1-1,0 0 0,0 0 1,0 1-1,-1-1 1,1 0-1,0 0 0,0 1 1,0-1-1,0 0 1,0 0-1,0 1 0,0-1 1,0 0-1,-1 0 1,1 1-1,0-1 0,0 0 1,0 0-1,0 0 1,-1 1-1,1-1 0,0 0 1,0 0-1,-1 0 1,1 0-1,0 0 0,0 0 1,-1 1-1,1-1 1,0 0-1,0 0 0,-1 0 1,1 0-1,0 0 1,0 0-1,-1 0 0,1 0 1,0 0-1,-1 0 1,1 0-1,0 0 0,0 0 1,-1-1-1,-75 2-7838,35-1 494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9.081"/>
    </inkml:context>
    <inkml:brush xml:id="br0">
      <inkml:brushProperty name="width" value="0.035" units="cm"/>
      <inkml:brushProperty name="height" value="0.035" units="cm"/>
    </inkml:brush>
  </inkml:definitions>
  <inkml:trace contextRef="#ctx0" brushRef="#br0">83 152 5753,'0'0'9869,"0"-3"-9690,-14 28 131,-14 44-30,8-19-19,16-41-7,-9 27-356,9-12 3270,6-34-3144,-1 1 0,2-1 0,-1 1 0,1-1-1,1 1 1,-1 0 0,2 0 0,-1 1 0,1-1 0,1 1-1,-1 0 1,1 0 0,10-10 0,-5 6-27,-2 0 0,0-2 0,0 1 0,13-28 0,-18 32 3,0 1 0,1-1 0,0 1 0,1 0 0,0 0 0,0 1 1,10-9-1,14-19 22,-27 32-36,-1 1 1,1-1 0,0 1 0,0 0 0,0 0-1,0 0 1,0 0 0,0 1 0,0-1-1,1 1 1,-1 0 0,1 0 0,-1 0-1,1 0 1,-1 1 0,1-1 0,-1 1-1,1 0 1,0 0 0,-1 0 0,1 0 0,-1 1-1,1 0 1,4 1 0,-5-1 8,0-1 1,0 1-1,0 0 1,0 0-1,0 1 1,0-1-1,-1 0 0,1 1 1,-1 0-1,1 0 1,-1 0-1,1 0 1,-1 0-1,0 0 1,0 0-1,0 1 1,0-1-1,0 1 0,-1-1 1,1 1-1,-1 0 1,0 0-1,0 0 1,0 0-1,0 0 1,0 0-1,0 0 0,-1 5 1,0 175 383,1-185-377,0 0 0,-1 1 1,1-1-1,0 0 0,0 0 1,0 1-1,0-1 0,0 1 1,0-1-1,0 1 1,0-1-1,1 1 0,-1 0 1,1 0-1,-1 0 0,1-1 1,2 0-1,33-19 10,-33 18-12,69-36-46,-14 6-127,63-24-1,-100 48 138,1 2 0,-1 0 0,1 2-1,1 0 1,-1 2 0,40-2 0,-62 6 33,0-1 0,0 1 1,0 0-1,-1-1 1,1 1-1,0 0 1,0-1-1,-1 1 1,1 0-1,-1 0 1,1 0-1,-1-1 0,1 1 1,-1 0-1,1 0 1,-1 0-1,0 0 1,1 0-1,-1 0 1,0 0-1,0 0 1,0 0-1,0 0 1,0 0-1,0 0 0,0 0 1,0 1-1,-1 42-23,1-31 28,0 2-4,1-7 2,-1-1 0,0 0 0,-1 0 0,1 1 0,-1-1 0,-1 0 0,0 0 0,-2 7 0,4-11-211,-2 21-1820,1-24 1961,1 1 0,0-1 0,0 1 0,0 0 0,0-1 0,0 1 0,0 0 0,0-1 0,0 1 0,0-1 0,0 1 0,0 0 0,1-1 0,-1 1 0,0-1 0,0 1 0,1 0 0,-1-1 0,0 1 0,1-1 0,-1 1 0,0-1 0,1 1 0,-1-1 0,1 0 0,-1 1 0,1-1 0,-1 1 0,1-1 0,-1 0 0,1 1 0,94-3-4538,-41-7 711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2.656"/>
    </inkml:context>
    <inkml:brush xml:id="br0">
      <inkml:brushProperty name="width" value="0.035" units="cm"/>
      <inkml:brushProperty name="height" value="0.035" units="cm"/>
    </inkml:brush>
  </inkml:definitions>
  <inkml:trace contextRef="#ctx0" brushRef="#br0">767 82 3473,'0'0'1464,"11"-6"1130,-12-10-2705,1 13 1030,0 0-1,0 0 1,0 0-1,-1 0 1,0 0-1,1 0 1,-1 1-1,0-1 1,-3-5-1,-6-5 574,8 11-1336,-10-9 20,5 11-129,4 0-36,-2 1 12,-8 8-9,-2-3 15,14-5-27,-1-1 1,1 0-1,0 1 0,0-1 0,-1 1 0,1-1 0,0 1 1,0-1-1,0 1 0,0 0 0,0 0 0,0 0 0,0 0 1,0-1-1,-1 3 0,1-2 0,1 0 0,0 0 1,-1-1-1,1 1 0,-1 0 0,0 0 0,1-1 1,-1 1-1,1-1 0,-1 1 0,0 0 0,1-1 0,-1 1 1,0-1-1,0 0 0,0 1 0,1-1 0,-1 0 1,0 1-1,0-1 0,0 0 0,0 0 0,0 0 1,1 0-1,-1 1 0,0-1 0,0-1 0,0 1 1,0 0-1,0 0 0,0 0 0,1 0 0,-1-1 1,-4 0 2699,4 1-2696,-46 1-6,5 0 85,0-2 0,0-1 0,1-2 0,-54-12-1,60 9-87,-1 2-1,1 2 1,-1 2 0,-58 3-1,8 1-113,82-3 114,-8 3-15,8 22 7,4-23 15,-1 1 1,1 0-1,1-1 1,-1 1 0,0-1-1,1 1 1,-1-1-1,1 1 1,-1-1-1,1 0 1,0 1 0,0-1-1,1 0 1,-1 1-1,0-1 1,1 0 0,-1 0-1,1 0 1,0 0-1,-1 0 1,1-1-1,0 1 1,0 0 0,0-1-1,0 0 1,1 1-1,-1-1 1,0 0-1,5 2 1,14 8 19,3 4 4,4 0-21,-1 2 1,-1 1-1,-1 1 0,0 1 0,-2 0 0,27 32 1,-22-15-9,28 51 1,-26-41-14,-26-41 14,1 0 0,-1-1 0,1 1 0,1-1 0,-1 0 0,1-1 0,10 7 0,17 15 21,-17-15-16,1 0-1,0-1 0,0-1 1,1 0-1,0-1 1,23 6-1,-19-6 1,0 1-1,-1 0 1,36 22 0,-53-28-7,-1 0 0,0 0 0,0 1 0,0-1 0,0 0 0,0 1-1,-1 0 1,1 0 0,-1 0 0,0 0 0,0 0 0,-1 0 0,1 0 0,-1 0 0,0 1 0,0 4 0,2 9-14,-2 1 0,0 29 0,-2-26 11,1-21 4,0 0 1,-1 0 0,1 1-1,0-1 1,-1 0 0,0 0-1,1 0 1,-1 1 0,0-1-1,0 0 1,1 0 0,-1 0-1,0 0 1,0-1 0,0 1-1,0 0 1,0 0 0,0 0-1,-1-1 1,1 1 0,0-1-1,0 1 1,0-1 0,-1 1-1,-1 0 1,-47 11 3,19-6 3,-15 4 18,-1-3 1,0-1 0,0-3 0,0-2 0,-47-4 0,1 1 24,47 3-34,28 1-6,-1-2 0,1 0 1,0 0-1,-1-2 0,1 0 0,0-1 0,0-1 1,0-1-1,-21-8 0,37 11-14,0 1 0,0-1 0,1 0 0,-1 0 0,0 0 0,1 0-1,0 0 1,-1 0 0,1-1 0,0 1 0,0 0 0,0-1 0,0 1 0,0 0 0,1-1 0,-1 1 0,1-1-1,0 1 1,-1-1 0,1 0 0,1-4 0,-1 6-64,1 0 0,-1 0 0,1 1 0,-1-1 1,1 0-1,0 0 0,0 0 0,-1 1 0,1-1 0,0 0 0,0 1 0,0-1 0,0 1 0,-1-1 1,1 1-1,0-1 0,0 1 0,0 0 0,0-1 0,0 1 0,0 0 0,0 0 0,0 0 0,0-1 0,2 2 1,35-5-1289,-34 4 1036,210-1-10380,-141 1 2913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3.403"/>
    </inkml:context>
    <inkml:brush xml:id="br0">
      <inkml:brushProperty name="width" value="0.035" units="cm"/>
      <inkml:brushProperty name="height" value="0.035" units="cm"/>
    </inkml:brush>
  </inkml:definitions>
  <inkml:trace contextRef="#ctx0" brushRef="#br0">93 322 8106,'0'0'7140,"23"-6"-6936,100-19 934,167-14-1,-270 38-1041,36-2 189,-53 3-270,1-1 1,-1 0 0,0 1-1,1-1 1,-1 0 0,0-1-1,0 1 1,0 0 0,0-1-1,0 0 1,0 0 0,3-3-1,6-24 179,-8 14-38,-1 4-95,0-1 1,-1 1 0,0-1 0,-1 0-1,0 1 1,-1-1 0,0 0 0,-1 1-1,-3-20 1,2 28-63,0 0 1,0 0-1,0 0 0,0 0 0,0 1 0,-1-1 1,1 1-1,-1 0 0,1 0 0,-1 0 1,0 0-1,0 0 0,0 0 0,0 1 0,0 0 1,-1-1-1,1 1 0,0 0 0,0 1 1,-7-2-1,-6-1-4,-1 1 0,-29-1 0,-111 3 28,149 1-28,1 0-1,-1 0 1,1 1-1,-1 0 1,1 0-1,0 1 1,-1 0-1,1 0 1,-9 6-1,-63 44-62,36-23 56,25-18 15,1 0-1,0 1 0,1 1 0,1 1 0,-15 17 0,23-24 0,2-1-1,-1 1 0,1 0 0,0 0 1,1 0-1,0 1 0,0 0 0,1-1 1,0 1-1,1 1 0,-1-1 1,2 0-1,-2 17 0,3 88 278,1-110-255,0-1 0,0 0 0,0 1 1,0-1-1,0 0 0,1 0 0,-1 0 0,1 0 0,0 0 1,0 0-1,0 0 0,1-1 0,-1 1 0,0-1 0,1 1 1,0-1-1,-1 0 0,1 0 0,0 0 0,6 2 0,8 6 138,1-1 0,28 9 0,-21-10-20,-1-1-1,1-1 0,1-2 0,36 3 1,107-5 552,-101-2-494,-59-1-207,1 1 0,-1-2 0,1 1 0,-1-1 0,0-1 0,1 0 0,-1 0 0,-1-1 0,1 0 0,0 0 0,-1-1 0,0 0 0,0-1 0,-1 0 0,1 0 0,-1 0 0,12-15 0,-6 7-382,-4 6-167,-1-1 0,0 0 0,10-16-1,-2-18-4973,-14 20 653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3.885"/>
    </inkml:context>
    <inkml:brush xml:id="br0">
      <inkml:brushProperty name="width" value="0.035" units="cm"/>
      <inkml:brushProperty name="height" value="0.035" units="cm"/>
    </inkml:brush>
  </inkml:definitions>
  <inkml:trace contextRef="#ctx0" brushRef="#br0">0 207 4049,'0'0'13967,"7"-33"-13042,21-99-164,-16 93 82,-12 39-835,0 0 1,0 0-1,0-1 1,0 1-1,1 0 0,-1 0 1,0 0-1,0 0 1,0-1-1,1 1 1,-1 0-1,0 0 1,0 0-1,0 0 1,1 0-1,-1 0 0,0 0 1,0 0-1,1 0 1,-1 0-1,0 0 1,0-1-1,1 1 1,-1 1-1,0-1 0,1 0 1,-1 0-1,0 0 1,0 0-1,0 0 1,1 0-1,-1 0 1,0 0-1,0 0 0,1 0 1,-1 1-1,0-1 1,0 0-1,0 0 1,1 0-1,-1 1 1,6 1 201,0-2-70,-5 0-127,1 0 0,-1-1 0,0 1 1,0 0-1,0 0 0,1 0 0,-1 0 0,0 0 1,0 1-1,0-1 0,1 0 0,-1 0 0,0 1 1,0-1-1,0 1 0,0-1 0,0 1 0,1-1 1,-1 1-1,0 0 0,-1 0 0,1-1 0,0 1 1,0 0-1,0 0 0,0 0 0,-1 0 1,1 0-1,0 0 0,-1 0 0,1 0 0,-1 0 1,1 0-1,-1 1 0,1-1 0,-1 0 0,0 0 1,0 0-1,1 3 0,6 25 101,-1 1 1,-1 0-1,1 46 0,-8 100 191,0-72-220,2 219 39,1-311-116,0 0 0,0 1 0,1-1 0,1 0-1,0 0 1,1 0 0,5 11 0,-7-16-33,1-1-1,1 1 0,-1-1 0,1 0 1,0 0-1,0 0 0,1-1 1,0 1-1,0-1 0,0 0 1,0-1-1,1 1 0,7 3 1,-8-6-180,1-1 1,-1 0 0,1-1-1,0 1 1,-1-1 0,1 0-1,0-1 1,-1 1-1,1-1 1,6-2 0,-1 2-338,6-3-520,-1 0 1,0 0-1,1-2 1,-2 0-1,1 0 1,17-12-1,29-19-3992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4.338"/>
    </inkml:context>
    <inkml:brush xml:id="br0">
      <inkml:brushProperty name="width" value="0.035" units="cm"/>
      <inkml:brushProperty name="height" value="0.035" units="cm"/>
    </inkml:brush>
  </inkml:definitions>
  <inkml:trace contextRef="#ctx0" brushRef="#br0">55 33 4369,'0'0'7618,"0"-5"-7194,0-17 126,0 17 335,-2 7 318,-2 2-956,1 1 0,0 0 0,0 0 0,1 0 0,-1 0 0,1 1 0,0-1 0,0 1 0,1-1 0,0 1 1,0 0-1,0 7 0,-1 80 1110,2-62-877,-20 392 2288,19-357-2501,-1-18 18,6 55 1,-2-93-255,0-1 0,1 0 0,0 0 0,0 0 0,1-1 0,0 1 1,0-1-1,1 0 0,11 15 0,-2-5 34,2-1 0,29 27 1,-32-31 27,-3-5-298,19-6-490,-24-2 613,28 0-2836,66-8 0,-27-12-4006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5.155"/>
    </inkml:context>
    <inkml:brush xml:id="br0">
      <inkml:brushProperty name="width" value="0.035" units="cm"/>
      <inkml:brushProperty name="height" value="0.035" units="cm"/>
    </inkml:brush>
  </inkml:definitions>
  <inkml:trace contextRef="#ctx0" brushRef="#br0">0 150 6769,'0'0'12463,"21"-19"-11627,-6 3-640,-7 7-101,0 0 0,0 1 0,1 0 0,0 0 0,0 1 0,1 1 0,0 0 0,0 0 0,0 0 0,1 2 0,0-1 0,0 1 0,0 1 0,15-3 0,102-7 1175,249 7 1,-190 8-1090,-185-2-213,-2 14-5651,0-11 5171,0 0-1,0-1 1,0 1-1,0 0 1,1 0-1,-1 0 1,1-1-1,-1 1 1,1 0-1,0 0 1,0-1-1,1 1 1,-1-1-1,3 5 1,15 5-6880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5.963"/>
    </inkml:context>
    <inkml:brush xml:id="br0">
      <inkml:brushProperty name="width" value="0.035" units="cm"/>
      <inkml:brushProperty name="height" value="0.035" units="cm"/>
    </inkml:brush>
  </inkml:definitions>
  <inkml:trace contextRef="#ctx0" brushRef="#br0">904 225 1216,'0'0'10202,"-9"-23"-9477,-43-117 2126,51 138-2765,0 0 0,0 0 0,0 0 0,-1 0 0,1 0 0,-1 0 0,1 1-1,-1-1 1,0 1 0,1-1 0,-1 1 0,0-1 0,0 1 0,0 0 0,0 0 0,0 0 0,-1 0 0,1 0 0,0 1 0,0-1 0,0 1 0,-1-1 0,1 1 0,0 0 0,-1 0 0,1 0-1,-5 0 1,-22-3 15,-47-10-74,-1 5-1,0 2 1,-85 6-1,100 0 11,46 0-41,0 1 0,0 1 0,0 0 1,0 1-1,0 0 0,1 2 0,0 0 1,0 0-1,0 1 0,0 1 0,1 1 0,0 0 1,1 1-1,0 0 0,0 1 0,1 0 1,-14 16-1,22-21-25,1-1 0,0 1 0,1 0 0,-1 0 0,1 0 1,0 0-1,0 0 0,1 0 0,-1 1 0,1-1 0,1 1 0,-1-1 0,1 1 1,0-1-1,0 1 0,1 7 0,-1 6-128,0-19 157,0 1-6,0 0-1,0 0 1,0 0 0,0 0 0,0 0 0,0 0 0,1 0 0,-1 0 0,0 0 0,1 0-1,-1 0 1,0-1 0,1 1 0,-1 0 0,1 0 0,-1 0 0,1 0 0,0 0 0,-1-1 0,1 1-1,0 0 1,-1-1 0,1 1 0,0 0 0,1 0 0,25 12 46,0-2 0,0 0 0,1-2 0,48 9 0,-24-5 16,12 2 35,-14-3-39,56 20 0,-93-27-51,1 0 1,-2 2 0,1-1 0,-1 1-1,0 1 1,0 1 0,-1-1 0,20 21 0,-9-2 197,-3 1-1,0 1 1,-1 0 0,18 46 0,-4-12 342,-28-54-400,-1 1 1,1 0 0,-1 0 0,-1 0 0,0 0 0,0 0-1,-1 1 1,0 12 0,-1-22-138,-1 0 0,1-1 0,-1 1 0,1 0 0,-1-1 0,1 1 0,-1 0 0,1-1 0,-1 1 1,1-1-1,-1 1 0,0-1 0,1 1 0,-1-1 0,0 1 0,0-1 0,1 0 0,-1 1 0,0-1 0,0 0 0,1 0 0,-1 1 0,0-1 0,0 0 0,0 0 0,-1 0 0,-29 2 69,26-1-55,-215 0 349,125-1-306,90 0-52,-1 0 0,0 0 0,0-1 0,0 0 0,-10-2 1,14 2-16,1 1 0,0-1 0,0 0 1,0 1-1,0-1 0,-1 0 0,1 0 1,0 0-1,0 1 0,1-1 0,-1 0 1,0 0-1,0-1 0,0 1 0,1 0 1,-1 0-1,0 0 0,1 0 0,-1-1 1,1 1-1,0 0 0,-1 0 0,1-1 1,0 1-1,0 0 0,0-1 1,0 1-1,0-3 0,0 4 6,0 0-25,0-1 0,0 0 0,0 0 1,0 1-1,0-1 0,0 0 0,0 0 0,1 1 0,-1-1 0,0 0 0,0 1 0,1-1 1,-1 0-1,0 1 0,1-1 0,-1 1 0,1-1 0,-1 0 0,1 1 0,-1-1 1,1 1-1,-1-1 0,1 1 0,0 0 0,-1-1 0,1 1 0,0 0 0,-1-1 1,1 1-1,0 0 0,1-1 0,20-7-498,1 2 0,0 0 0,1 1 0,-1 2 0,1 0-1,29 1 1,7-2-625,107-11-2681,-10 3-474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6.320"/>
    </inkml:context>
    <inkml:brush xml:id="br0">
      <inkml:brushProperty name="width" value="0.035" units="cm"/>
      <inkml:brushProperty name="height" value="0.035" units="cm"/>
    </inkml:brush>
  </inkml:definitions>
  <inkml:trace contextRef="#ctx0" brushRef="#br0">11 38 3993,'0'0'14098,"-2"-8"-13704,2 4-321,-5-17 26,3 17 69,1 13 247,1 209 2538,1-211-2872,0 0 0,0 0 1,1 1-1,0-1 0,0 0 1,1-1-1,0 1 0,0 0 0,0-1 1,1 0-1,6 9 0,19 36 108,-26-36-558,0-1 1,0 1-1,-2 0 0,0 0 1,0 0-1,-3 24 0,0 2-4213,2-40 4491,0-1 0,0 0 1,0 1-1,0-1 0,0 0 0,0 1 0,0-1 0,0 0 0,0 1 0,0-1 1,0 0-1,0 1 0,1-1 0,-1 0 0,0 1 0,0-1 0,0 0 1,0 1-1,1-1 0,-1 0 0,0 1 0,0-1 0,1 0 0,-1 0 0,0 1 1,0-1-1,1 0 0,-1 0 0,0 0 0,1 0 0,-1 1 0,0-1 1,1 0-1,-1 0 0,0 0 0,1 0 0,34 2-4507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7.175"/>
    </inkml:context>
    <inkml:brush xml:id="br0">
      <inkml:brushProperty name="width" value="0.035" units="cm"/>
      <inkml:brushProperty name="height" value="0.035" units="cm"/>
    </inkml:brush>
  </inkml:definitions>
  <inkml:trace contextRef="#ctx0" brushRef="#br0">561 872 8106,'0'0'7975,"-7"-34"-7570,-24-102 22,30 133-377,0-1-1,0 1 1,0 0 0,0-1-1,0 1 1,-1 0 0,1 0 0,-1 0-1,0 0 1,0 0 0,0 0-1,-1 0 1,1 1 0,-1-1 0,1 1-1,-1 0 1,0 0 0,-5-3-1,4 3-19,0 1 0,0 1-1,0-1 1,0 0 0,0 1-1,0 0 1,0 0 0,0 0-1,0 0 1,-5 2 0,-12-1-75,8 0 47,0 1 0,0 0 0,0 0 0,0 2 0,0-1 0,1 2 0,0-1 1,0 2-1,0 0 0,0 0 0,1 1 0,0 0 0,-11 11 0,-16 14 18,2 2 0,-35 41 0,63-66-21,0 1 6,0 1 0,0 0 1,1 0-1,0 0 0,1 1 1,0 1-1,1-1 0,0 1 1,1-1-1,0 1 0,2 0 1,-1 1-1,1-1 0,1 0 1,1 1-1,0 18 0,1-30-1,-1 0 0,0 0 0,1 0 0,0 0 0,-1 0 0,1 1 0,0-1-1,0 0 1,0 0 0,0-1 0,0 1 0,1 0 0,-1 0 0,1-1 0,-1 1 0,1 0 0,-1-1-1,1 0 1,0 1 0,0-1 0,0 0 0,0 0 0,0 0 0,0 0 0,0 0 0,0-1 0,3 2-1,10 2 12,-1-1-1,1 0 0,16 1 0,-21-3 10,40 5 306,0-2 1,0-3 0,89-9 0,-115 3-270,0-1 1,0-2-1,0 0 1,-1-2 0,0 0-1,-1-1 1,0-2 0,35-26-1,-6-1-54,-1-3 1,51-56-1,-61 55 1,-1-1 1,-3-2-1,58-99 1,-74 109 18,-2-1-1,-2 0 1,-1-2-1,-2 0 1,-2 0-1,8-59 1,-12 28 166,-3-90 1,-4 144-192,0 15-73,0 13-122,-1-1 190,-1-1 0,1 1 1,-2-1-1,1 0 0,-1 0 0,0 0 0,-1 0 0,-5 8 0,-15 41 2,9-7 39,3 1 0,2-1-1,-7 88 1,8 356 776,10-365-362,-1-121-415,0 1 0,1-1 1,0 0-1,1 1 0,0-1 0,0 0 1,1 0-1,0 0 0,1-1 0,0 1 1,0-1-1,1 0 0,0 0 0,0 0 1,1-1-1,0 0 0,0 0 0,1 0 1,0-1-1,0 0 0,1 0 1,-1-1-1,1 0 0,0 0 0,1-1 1,-1 0-1,1 0 0,-1-1 0,1 0 1,0-1-1,1 0 0,-1 0 0,18 0 1,12 2 46,1-1 0,0-2 1,65-6-1,-97 3-211,0 0-1,-1-1 1,1 0-1,-1 0 1,0 0-1,0-1 1,0 0-1,0-1 1,-1 0-1,1 1 1,8-11-1,5-6-3115,30-43-1,-48 62 2977,20-35-4304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7.737"/>
    </inkml:context>
    <inkml:brush xml:id="br0">
      <inkml:brushProperty name="width" value="0.035" units="cm"/>
      <inkml:brushProperty name="height" value="0.035" units="cm"/>
    </inkml:brush>
  </inkml:definitions>
  <inkml:trace contextRef="#ctx0" brushRef="#br0">0 241 5921,'0'0'8709,"25"-1"-7812,-14 1-765,173 1 1665,173 5 1307,-243-6-2466,-103-1-571,0 1-1,0-1 1,0-1-1,0 0 1,0-1 0,0 0-1,-1 0 1,13-7 0,-19 8-39,0 1 1,-1-1-1,1 0 1,-1-1-1,1 1 1,-1-1-1,0 1 1,0-1-1,0 0 1,0 0-1,-1 0 1,1-1-1,-1 1 1,0-1-1,0 1 1,0-1-1,0 0 1,-1 0-1,1 1 1,-1-1-1,0 0 1,0 0-1,-1-1 1,1-4-1,-1-78 59,0 85-90,0 0 1,-1 0-1,0 0 0,1 0 1,-1-1-1,0 1 0,0 0 1,0 0-1,0 0 1,-1 1-1,1-1 0,0 0 1,-1 0-1,1 1 1,-1-1-1,0 1 0,0-1 1,1 1-1,-1 0 0,0 0 1,0 0-1,0 0 1,0 0-1,0 0 0,0 0 1,-1 1-1,1-1 0,0 1 1,0-1-1,-5 1 1,-10-3-14,-1 1 0,-33 1-1,40 1 21,-15 0-5,0-1 2,0 1 0,0 1 0,0 2 0,0 0 0,1 1 0,-39 13 0,33-5-5,1 2 1,1 1 0,0 2-1,-42 32 1,55-37-13,1 1 0,0 0 1,0 1-1,2 1 0,0 1 0,1 0 1,0 0-1,-17 34 0,23-36 18,2 0-1,-1 0 0,2 0 1,0 0-1,1 1 1,0-1-1,1 1 1,0 0-1,2-1 0,-1 1 1,2-1-1,3 16 1,-4-27 11,0 0 0,0 0 0,0 0 0,1 0 0,-1 0 0,1-1 0,0 1 0,0 0 1,0-1-1,0 1 0,0-1 0,0 0 0,1 1 0,-1-1 0,6 3 0,46 19 194,-49-22-186,36 10 131,1-1 0,0-1 0,0-3-1,64 3 1,181-8 207,-148-5-205,-132 4-217,58-6 362,-60 4-471,-1-1 0,0 1 0,0-1 0,0 0 0,0 0 0,0 0 0,0-1 0,0 1 0,-1-1 0,1 0 0,5-6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9:38.313"/>
    </inkml:context>
    <inkml:brush xml:id="br0">
      <inkml:brushProperty name="width" value="0.035" units="cm"/>
      <inkml:brushProperty name="height" value="0.035" units="cm"/>
    </inkml:brush>
  </inkml:definitions>
  <inkml:trace contextRef="#ctx0" brushRef="#br0">9 139 3593,'0'0'18632,"-1"-15"-17328,-6-48-250,6 62-1019,1 0 0,0 0 0,0 0 0,0 0 0,0-1 0,0 1 0,1 0 0,-1 0-1,0 0 1,0 0 0,1 0 0,-1 0 0,0-1 0,1 1 0,0 0 0,-1 0 0,1 0 0,-1 0 0,1 1 0,0-1 0,0 0 0,0 0 0,-1 0 0,1 0 0,0 1 0,0-1 0,0 0 0,0 1 0,0-1 0,0 1 0,0-1 0,0 1 0,1 0 0,-1-1 0,0 1 0,0 0 0,0 0 0,0 0 0,0 0 0,1 0 0,-1 0 0,0 0 0,0 0 0,0 0 0,2 1 0,2-1 123,46-13 427,-39 9-418,1 1 1,0 0 0,0 1 0,18-1 0,-29 3-137,-1 0-303,0 0 189,-1-1 1,1 1 0,0 0-1,0-1 1,0 1 0,-1 0-1,1 0 1,0 0-1,0 0 1,0 0 0,0 0-1,0 0 1,-1 0-1,1 0 1,0 0 0,0 0-1,0 1 1,0-1-1,-1 0 1,1 0 0,0 1-1,0-1 1,0 1-1,28 17-1101,89 83-3531,-58-52-1018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9.549"/>
    </inkml:context>
    <inkml:brush xml:id="br0">
      <inkml:brushProperty name="width" value="0.035" units="cm"/>
      <inkml:brushProperty name="height" value="0.035" units="cm"/>
    </inkml:brush>
  </inkml:definitions>
  <inkml:trace contextRef="#ctx0" brushRef="#br0">377 252 2777,'0'0'9480,"21"-21"-9366,63-66-45,-80 84 13,-1-1 0,0 1 0,0-1 0,-1 1 0,1-1 0,-1 0 0,1 0 0,-1 0 0,0 0 0,-1 0 0,1 0 0,-1-1 0,0 1 1,0-1-1,0 1 0,-1-1 0,1 1 0,-1-1 0,0 1 0,0-1 0,-1 1 0,-1-8 0,0-13 1136,2 25-1207,0-1 0,-1 0 1,1 0-1,0 1 0,0-1 1,0 0-1,-1 0 0,1 1 0,0-1 1,-1 0-1,1 1 0,-1-1 1,1 0-1,0 1 0,-1-1 1,0 1-1,1-1 0,-1 0 1,1 1-1,-1-1 0,0 1 0,1 0 1,-1-1-1,0 1 0,1 0 1,-1-1-1,0 1 0,0 0 1,1 0-1,-1 0 0,0-1 1,0 1-1,-1 0 0,-36 0 252,19 1-220,-2 0-35,1 1 0,0 0 0,0 2 0,0 0 0,0 1 0,-33 14 0,0 5 33,-57 35 0,100-54-30,0 1 0,1 1 0,0-1 0,0 2 0,-11 10 0,17-14-1,0-1 0,0 1 0,0 0-1,1 0 1,0 0 0,0 0 0,0 1-1,0-1 1,1 1 0,-1-1 0,1 1-1,1-1 1,-1 1 0,0 0 0,1 5 0,-1 2 39,1-10-36,-1 1 1,0 0-1,1-1 1,0 1-1,0 0 1,0-1-1,0 1 1,0 0 0,0-1-1,1 1 1,-1-1-1,1 1 1,0 0-1,0-1 1,0 1-1,0-1 1,0 0 0,0 1-1,3 2 1,4-2 7,1 1 0,0-2 0,0 1 1,0-1-1,0-1 0,0 1 0,11-1 1,79-1 125,-51-1-74,-11 2-74,-13-1 32,0 0 0,28-4 0,-44 3-82,0-1 0,0 0 0,0 0 0,0-1 0,-1 0 0,0 0 0,1-1 0,-1 0 0,0 0 0,10-9 0,-4 3-491,23-21-614,-34 29 827,-1 1 0,0 0-1,0-1 1,0 1 0,0 0-1,-1-1 1,1 1 0,0-1-1,-1 0 1,1 1 0,-1-1 0,1 1-1,-1-4 1,0 0-2590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17.606"/>
    </inkml:context>
    <inkml:brush xml:id="br0">
      <inkml:brushProperty name="width" value="0.035" units="cm"/>
      <inkml:brushProperty name="height" value="0.035" units="cm"/>
    </inkml:brush>
  </inkml:definitions>
  <inkml:trace contextRef="#ctx0" brushRef="#br0">21 0 5657,'0'0'7312,"-21"22"-3068,21-20-4133,1-1-1,-1 1 1,0 0-1,1-1 1,0 1 0,-1-1-1,1 1 1,0-1-1,0 1 1,0-1 0,0 0-1,0 1 1,0-1-1,0 0 1,0 0-1,1 0 1,-1 1 0,0-2-1,1 1 1,-1 0-1,1 0 1,-1 0 0,1 0-1,-1-1 1,1 1-1,-1-1 1,1 0 0,0 1-1,1-1 1,63 9 350,-43-7-67,72 5 169,148-6 0,-108-4-10,-106 3-771,-19 0-4209,-61 0-1220,-37 0-693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0.107"/>
    </inkml:context>
    <inkml:brush xml:id="br0">
      <inkml:brushProperty name="width" value="0.035" units="cm"/>
      <inkml:brushProperty name="height" value="0.035" units="cm"/>
    </inkml:brush>
  </inkml:definitions>
  <inkml:trace contextRef="#ctx0" brushRef="#br0">0 88 6553,'0'0'6667,"16"-15"-6236,46-43 148,-47 44 2768,-11 14-3082,-1 0-231,-1 0-1,1 1 1,0 0-1,0-1 0,0 1 1,-1 0-1,1 0 0,0 1 1,-1-1-1,1 1 1,-1-1-1,0 1 0,1 0 1,-1 0-1,0 0 0,0 0 1,0 0-1,0 0 1,0 0-1,-1 1 0,1-1 1,-1 1-1,0-1 0,2 6 1,4 8 65,-1 0 1,-1 1-1,3 18 1,-3-16 65,1 11 94,-2 1 0,1 36-1,2 16 170,6 58 143,-5 169 0,-8-309-623,0-14-5124,0-13 1126,0-5-544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0.497"/>
    </inkml:context>
    <inkml:brush xml:id="br0">
      <inkml:brushProperty name="width" value="0.035" units="cm"/>
      <inkml:brushProperty name="height" value="0.035" units="cm"/>
    </inkml:brush>
  </inkml:definitions>
  <inkml:trace contextRef="#ctx0" brushRef="#br0">1 0 6305,'0'0'11658,"7"0"-11222,395 0 1484,-128 0-3810,-313 2-119,-1 1 1,-42 10-1,36-5 262,-57 4-3060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0.618"/>
    </inkml:context>
    <inkml:brush xml:id="br0">
      <inkml:brushProperty name="width" value="0.035" units="cm"/>
      <inkml:brushProperty name="height" value="0.035" units="cm"/>
    </inkml:brush>
  </inkml:definitions>
  <inkml:trace contextRef="#ctx0" brushRef="#br0">1 0 6305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0.772"/>
    </inkml:context>
    <inkml:brush xml:id="br0">
      <inkml:brushProperty name="width" value="0.035" units="cm"/>
      <inkml:brushProperty name="height" value="0.035" units="cm"/>
    </inkml:brush>
  </inkml:definitions>
  <inkml:trace contextRef="#ctx0" brushRef="#br0">706 0 6305,'-587'314'2477,"469"-251"814,117-60-2408,12 1 1418,366 31 1378,20 2-3068,-278-4-10319,-69-26 5054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1.128"/>
    </inkml:context>
    <inkml:brush xml:id="br0">
      <inkml:brushProperty name="width" value="0.035" units="cm"/>
      <inkml:brushProperty name="height" value="0.035" units="cm"/>
    </inkml:brush>
  </inkml:definitions>
  <inkml:trace contextRef="#ctx0" brushRef="#br0">1 0 7218,'0'0'9682,"528"6"-9234,-404-6-232,-20 0-144,-32 0-64,-40 0-8,-12 0-8,-9 0-320,-1 0-536,11 0-505,-1 0-1143,1-6-2825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1.859"/>
    </inkml:context>
    <inkml:brush xml:id="br0">
      <inkml:brushProperty name="width" value="0.035" units="cm"/>
      <inkml:brushProperty name="height" value="0.035" units="cm"/>
    </inkml:brush>
  </inkml:definitions>
  <inkml:trace contextRef="#ctx0" brushRef="#br0">123 98 5673,'0'0'9434,"-9"-7"-8482,-25-22 25,25 22 1913,9 31-2786,0 2-88,1 3 11,-1-1 0,-1 1 0,-1 0 1,-2-1-1,-1 0 0,-13 44 0,6-38-25,8-21 0,-1-1-1,0 1 1,-11 18-1,32-51 148,1 0-1,1 1 1,0 0-1,1 2 1,23-16-1,130-92-219,-154 113 108,263-149-43,-234 136-3,-44 102-783,-5-19 771,1-28-48,1-1 0,5 49 0,-4-74-24,0 1 0,0 0 0,1-1 0,0 1 0,0 0 0,0-1 0,0 0 0,1 0 0,-1 0 0,1 0 0,0 0 0,1 0 0,-1-1 0,1 1 0,-1-1 0,1 0 0,0 0 0,0 0 0,0-1 1,1 1-1,-1-1 0,0 0 0,1-1 0,0 1 0,-1-1 0,1 1 0,0-1 0,0-1 0,8 1 0,118 0-4032,-52-1-73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2.527"/>
    </inkml:context>
    <inkml:brush xml:id="br0">
      <inkml:brushProperty name="width" value="0.035" units="cm"/>
      <inkml:brushProperty name="height" value="0.035" units="cm"/>
    </inkml:brush>
  </inkml:definitions>
  <inkml:trace contextRef="#ctx0" brushRef="#br0">664 255 5553,'0'0'8253,"-3"-28"-7591,-13-89-56,15 108-460,0 1 0,-1-1-1,0 1 1,-1 0 0,-6-15 0,7 20-24,0 0 0,0 0-1,-1 0 1,1 0 0,-1 0 0,0 1 0,0-1 0,-4-2-1,-1-1 216,4 4-292,-1 0-1,1 1 0,0-1 1,-1 1-1,1 0 0,-1 1 1,0-1-1,1 1 0,-1 0 1,1 0-1,-1 0 0,0 1 1,-6 1-1,-5-1-3,0 1-38,1 0 0,-1 1 1,1 1-1,0 0 0,0 1 1,1 1-1,-22 11 0,-95 63 32,96-56-33,16-12-13,0 2 0,1 1 0,1 0 0,0 1 0,1 0 0,-14 20 0,23-26-17,0 1 0,0-1 0,1 2-1,0-1 1,1 0 0,0 1 0,1 0 0,1 0 0,0 1 0,0-1 0,1 1 0,-1 21 0,3-32 31,0 0 1,0-1-1,0 1 0,0-1 0,0 1 1,0 0-1,0-1 0,0 1 0,1-1 1,-1 1-1,0 0 0,1-1 0,0 1 1,-1-1-1,1 1 0,0-1 0,0 0 0,0 1 1,0-1-1,0 0 0,2 2 0,0-1 17,0-1-1,1 0 0,-1-1 0,1 1 1,-1-1-1,1 1 0,-1-1 0,1 0 0,4-1 1,-2 1-10,27-2 52,-1-1 1,0-1 0,-1-2-1,1-2 1,-1 0 0,-1-2-1,0-2 1,54-27 0,2-11 43,129-96 1,-163 119 13,-51 115-611,-1 88 651,0-173-158,1-1-1,-1 0 0,0 0 1,1 1-1,-1-1 0,1 0 1,0 0-1,-1 0 0,1 0 1,0 0-1,1 0 0,-1 0 1,0 0-1,0 0 0,1-1 1,-1 1-1,1 0 0,0-1 1,-1 1-1,1-1 1,0 0-1,0 1 0,0-1 1,0 0-1,0 0 0,0 0 1,0-1-1,0 1 0,0 0 1,0-1-1,3 1 0,10 1 25,0 0-1,0 0 1,26-2-1,-24 0-4,-14 0-21,48 0-5,63-8-1,-95 5-163,0-1 0,0 0-1,0-2 1,-1 0 0,0-1 0,30-16 0,-9 0-981,-2-2 1,0-1-1,-2-2 0,33-33 1,-15 7-2473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3.087"/>
    </inkml:context>
    <inkml:brush xml:id="br0">
      <inkml:brushProperty name="width" value="0.035" units="cm"/>
      <inkml:brushProperty name="height" value="0.035" units="cm"/>
    </inkml:brush>
  </inkml:definitions>
  <inkml:trace contextRef="#ctx0" brushRef="#br0">84 124 6209,'0'0'9825,"-6"-24"-8689,-14-75-61,15 267 43,5 293-870,-1-448-237,0 0 0,-1 0-1,0 0 1,-8 25 0,7-25-8,2-12-1,1 0 0,0 0 0,0-1 0,-1 1 0,1 0 0,0 0 0,0-1 0,0 1 0,0 0 0,0 0 1,0 0-1,0-1 0,0 1 0,1 0 0,-1 0 0,0 0 0,0-1 0,1 1 0,-1 0 0,0-1 0,1 1 0,-1 0 0,1-1 0,-1 1 0,1 0 0,-1-1 0,1 1 0,-1-1 0,1 1 0,0-1 0,-1 1 0,1-1 0,0 1 0,-1-1 0,1 0 0,0 1 0,0-1 0,-1 0 0,1 0 0,0 1 0,0-1 0,-1 0 0,1 0 0,0 0 0,0 0 0,0 0 0,1 0 0,44-6 72,-40 4-58,121-33 96,-98 24-153,0 2 0,2 1 0,-1 1 0,0 2-1,45-2 1,-73 7 34,1 0 0,0 0 0,-1 1 0,1-1 0,0 1 0,-1 0 0,1 0 0,-1 0 0,1 0 0,-1 0 0,0 0 0,1 1 0,-1-1 0,0 1 0,0 0-1,0-1 1,0 1 0,0 0 0,0 0 0,-1 0 0,1 1 0,0-1 0,-1 0 0,0 1 0,0-1 0,0 1 0,0-1 0,0 1 0,0-1 0,0 1 0,-1-1 0,1 6 0,1 11-46,0 0 1,-1 0 0,-4 34 0,2-15 33,1-34 20,-1-1 0,1 1-1,-1 0 1,1-1 0,-1 1-1,0-1 1,-1 1 0,1-1-1,0 1 1,-1-1 0,0 0-1,0 0 1,0 0 0,0 0-1,0 0 1,-1 0 0,1 0 0,-1-1-1,0 1 1,0-1 0,0 0-1,0 0 1,0 0 0,0 0-1,-1-1 1,-4 3 0,-9 2 7,0-1 1,-1 0 0,0-1 0,-21 2-1,18-3-9,-57 6-237,-133-2-1,210-7 211,-1 0 0,1 1 0,-1-1 0,0-1-1,1 1 1,-1 0 0,1 0 0,-1 0 0,1-1 0,-1 1 0,1-1 0,-1 0-1,1 1 1,0-1 0,-1 0 0,1 0 0,0 1 0,-2-2 0,2-1-39,-1 0 0,1 1 0,0-1 1,0 0-1,0 0 0,0 0 1,0 0-1,0 0 0,1 0 0,0 0 1,0-5-1,-2-163-4482,2 85 79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3.882"/>
    </inkml:context>
    <inkml:brush xml:id="br0">
      <inkml:brushProperty name="width" value="0.035" units="cm"/>
      <inkml:brushProperty name="height" value="0.035" units="cm"/>
    </inkml:brush>
  </inkml:definitions>
  <inkml:trace contextRef="#ctx0" brushRef="#br0">218 162 3289,'0'0'11057,"17"-29"-10030,52-84-55,-54 94 784,-15 30-1481,-11 27-438,-125 213 257,70-135-54,53-94-38,-51 106 35,58-113-33,1 1-1,0-1 1,1 1 0,1 0 0,1 0-1,-1 29 1,3-28-3,-1-4 5,1-1 0,1 1 0,0-1 0,4 19 0,-3-27 0,-1 1 0,1 0 0,0-1 0,1 1 0,-1-1-1,1 0 1,0 0 0,0 0 0,0 0 0,1 0 0,-1-1 0,1 1 0,0-1 0,6 4 0,11 7 84,1-2 1,1 0-1,0-1 0,0-2 0,1 0 1,1-1-1,-1-2 0,50 7 1,8-5 396,116-4 1,-131-5-332,-46 1-141,1-2 0,-1-1 0,0 0 0,0-2 0,0 0 0,0-1 0,-1-1 0,0-1 0,0-1 0,-1-1 0,0-1-1,-1 0 1,0-1 0,-1-1 0,-1-1 0,0 0 0,0-1 0,-2-1 0,0 0 0,13-20 0,-24 31-25,-1-1 0,1 0 1,-1 0-1,-1 0 0,1 0 1,-1 0-1,0-1 0,0 1 1,-1 0-1,0 0 0,0-1 1,-1-7-1,0-9-275,-1 22 279,1 0 0,-1 0 1,0 0-1,0 1 0,1-1 0,-1 0 1,0 1-1,0-1 0,0 1 0,0-1 0,0 1 1,0 0-1,0 0 0,0 0 0,0 0 0,0 0 1,0 1-1,-2 0 0,-3-1-1,-53-1 36,21-1-2,0 3-1,-78 9 1,106-8-26,0 1-1,0 0 1,0 0 0,1 1-1,-1 0 1,1 1 0,0 0-1,0 1 1,1 0 0,0 1-1,0-1 1,0 2 0,1-1-1,0 1 1,-8 10 0,12-11 4,1 0 0,-1 0 0,1 1 0,0-1 0,1 1 0,0-1 0,0 1 0,1 0 0,-1 0 1,2 0-1,-1 0 0,1 0 0,1 0 0,-1 0 0,4 14 0,-3-19 19,0 0-1,0 0 1,0 0-1,1-1 1,0 1 0,-1 0-1,1 0 1,0-1 0,0 1-1,0-1 1,1 0-1,-1 0 1,0 0 0,1 0-1,0 0 1,-1 0-1,1 0 1,0-1 0,3 2-1,64 21 303,-60-21-265,47 11 267,0-2 1,108 7-1,119-14 335,-218-5-553,-34-1-59,1 0 1,-1-3 0,37-8 0,-56 10-69,-1-1 1,0-1-1,0 0 0,0-1 0,0 0 0,-1-1 1,0 0-1,0-1 0,0 0 0,18-17 0,-28 24-88,0-1-1,-1 1 0,1-1 1,0 1-1,0-1 0,-1 1 1,1-1-1,-1 0 1,1 1-1,0-1 0,-1 0 1,1 0-1,-1 1 0,0-1 1,1 0-1,-1 0 0,0 0 1,1 0-1,-1 1 0,0-1 1,0 0-1,0 0 1,0 0-1,0 0 0,0 0 1,0 0-1,0 0 0,0 1 1,0-1-1,0 0 0,0 0 1,-1 0-1,1 0 1,0 0-1,-1 1 0,1-1 1,-1 0-1,1 0 0,-1 1 1,1-1-1,-1 0 0,1 1 1,-1-1-1,0 0 1,1 1-1,-1-1 0,-1 0 1,-41-13-4456,35 12 4089,-45-13-4469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9.658"/>
    </inkml:context>
    <inkml:brush xml:id="br0">
      <inkml:brushProperty name="width" value="0.035" units="cm"/>
      <inkml:brushProperty name="height" value="0.035" units="cm"/>
    </inkml:brush>
  </inkml:definitions>
  <inkml:trace contextRef="#ctx0" brushRef="#br0">0 1 1240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5.981"/>
    </inkml:context>
    <inkml:brush xml:id="br0">
      <inkml:brushProperty name="width" value="0.035" units="cm"/>
      <inkml:brushProperty name="height" value="0.035" units="cm"/>
    </inkml:brush>
  </inkml:definitions>
  <inkml:trace contextRef="#ctx0" brushRef="#br0">0 111 6785,'0'0'8554,"2"-21"-7991,7-68 803,-9 617 961,-1-513-2261,1-1 1,1 1 0,0-1-1,1 1 1,1-1-1,0 0 1,1 0-1,1 0 1,0 0-1,13 24 1,-2-10 60,1-1-1,1 0 1,41 45 0,-49-62-111,1 0 0,0-1-1,0 0 1,1 0 0,1-1 0,-1-1 0,1 0 0,0-1 0,1 0 0,27 7-1,-1-5-76,0-1 0,0-3 0,1-1 0,-1-2 0,1-1 0,42-7-1,-80 7-26,1-1-1,0 0 0,0 0 1,-1 0-1,1-1 0,0 1 0,-1-1 1,0 0-1,1 0 0,-1 0 1,0 0-1,0-1 0,0 1 0,0-1 1,-1 0-1,1 1 0,-1-1 1,1-1-1,-1 1 0,0 0 0,0 0 1,-1-1-1,1 1 0,-1-1 0,1 0 1,0-6-1,0 0-417,0 0 0,-1 0 0,-1 1 0,1-1 0,-2 0 0,1 0 0,-1 0 0,-1 0 0,-3-11 0,-21-35-3817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6.248"/>
    </inkml:context>
    <inkml:brush xml:id="br0">
      <inkml:brushProperty name="width" value="0.035" units="cm"/>
      <inkml:brushProperty name="height" value="0.035" units="cm"/>
    </inkml:brush>
  </inkml:definitions>
  <inkml:trace contextRef="#ctx0" brushRef="#br0">1 245 7578,'0'0'11835,"55"0"-11505,344 0 121,-288 1-333,1-6 0,134-23 0,-145 10-129,178-40-1004,-269 55 609,0 1 0,0-1 1,0 0-1,0-1 1,-1 0-1,0-1 0,1 0 1,-2 0-1,1-1 1,-1 0-1,0 0 1,0-1-1,-1 0 0,1-1 1,-2 0-1,8-9 1,0-21-3948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7.038"/>
    </inkml:context>
    <inkml:brush xml:id="br0">
      <inkml:brushProperty name="width" value="0.035" units="cm"/>
      <inkml:brushProperty name="height" value="0.035" units="cm"/>
    </inkml:brush>
  </inkml:definitions>
  <inkml:trace contextRef="#ctx0" brushRef="#br0">21 0 6465,'0'0'8945,"-2"7"-8884,-4 33 180,2 0 0,2 0 0,4 63-1,-1-21 110,0 18 175,-10 238 202,7-244-123,21-96 1254,27-13-1659,0-1 0,-1-2 0,48-28 0,48-19-467,-139 64 179,1 0 0,-1 0 0,0 1 0,0-1 0,1 1 0,-1-1 0,0 1 1,1 0-1,-1 0 0,0 0 0,1 0 0,-1 0 0,0 1 0,1-1 0,-1 1 0,0 0 0,1-1 0,-1 1 1,0 0-1,0 0 0,4 3 0,0 0 90,-1 1 0,1 1 1,-1-1-1,0 1 0,5 8 1,6 6-76,-1-4 73,-1-2 0,2 0 0,0 0 1,1-2-1,0 0 0,1 0 0,0-2 0,0-1 0,1 0 0,1-1 0,-1-1 0,1-1 1,1 0-1,-1-2 0,1 0 0,-1-2 0,34 1 0,-17-1 57,73-1 121,-100-1-154,0-1 0,0 0-1,-1-1 1,1 0 0,0-1-1,-1 0 1,1-1 0,12-6-1,-6 0-29,0-1 0,-1 0 0,0-2 0,-1 1 0,-1-2 0,0 0 0,0 0 0,-2-1 0,0-1 0,0 0 0,-2-1 0,0 1 0,0-2 0,-2 1 0,8-28 0,-14 7-171,-1 37 251,-3 1-71,0 0-1,0 0 1,0 1 0,0-1-1,0 1 1,0-1 0,0 1-1,0 0 1,0 0 0,1 0-1,-1 0 1,0 1 0,0-1-1,1 1 1,-1 0 0,1 0-1,0 0 1,-1 0 0,1 0-1,0 0 1,0 0 0,0 1-1,0-1 1,1 1 0,-1 0-1,1-1 1,0 1 0,-1 0-1,0 4 1,-1 7 14,0 0 1,1 0-1,0 0 1,1 1-1,2 15 1,-1-26-11,0-1-2,0-1 0,0 1 0,1-1-1,-1 0 1,1 1 0,0-1 0,-1 0 0,1 0 0,0 1 0,0-1 0,1 0 0,-1 0 0,0 0 0,1 0-1,-1-1 1,1 1 0,0 0 0,-1-1 0,1 1 0,0-1 0,0 1 0,0-1 0,0 0 0,0 0 0,1 0-1,2 1 1,8 3 60,-1-1-1,1-1 0,23 4 0,-21-5-2,100 12-37,-1-6 0,138-7 1,-128-2-952,-100 2 382,50-4-1005,-70 3 1236,0-1-1,-1 1 1,1-1-1,-1 0 1,1 0 0,-1-1-1,1 1 1,-1-1-1,0 0 1,1 0-1,-1 0 1,0 0 0,0 0-1,-1-1 1,1 1-1,3-5 1,6-14-5925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8.173"/>
    </inkml:context>
    <inkml:brush xml:id="br0">
      <inkml:brushProperty name="width" value="0.035" units="cm"/>
      <inkml:brushProperty name="height" value="0.035" units="cm"/>
    </inkml:brush>
  </inkml:definitions>
  <inkml:trace contextRef="#ctx0" brushRef="#br0">218 218 3169,'0'0'7255,"0"-27"-6287,0-62-244,0 20 2670,-24 69-3063,14 0-287,0 1 1,0 1 0,0-1 0,0 2-1,1-1 1,-1 2 0,1-1 0,0 1 0,-1 0-1,2 1 1,-14 8 0,17-9-39,0 0-1,0-1 1,1 1 0,-1 1-1,1-1 1,0 1 0,0 0 0,0 0-1,0 0 1,1 0 0,0 1 0,0-1-1,1 1 1,-1 0 0,1-1 0,1 1-1,-1 0 1,1 1 0,0-1-1,0 7 1,1 101 76,0-112-81,0-1 0,0 1 1,0-1-1,1 1 1,-1-1-1,1 0 1,-1 1-1,1-1 1,-1 1-1,1-1 1,0 0-1,0 0 1,0 1-1,-1-1 0,1 0 1,0 0-1,1 0 1,-1 0-1,0 0 1,0 0-1,2 1 1,39 14 80,-19-12 37,47 2-1,-65-6-101,27 1 42,-2 1 45,1-1 1,-1-2-1,34-4 0,-55 3-88,0 0 0,-1 0 1,1 0-1,-1-1 0,0 0 0,1-1 0,-1 0 0,-1 0 0,1-1 1,-1 0-1,0 0 0,0-1 0,0 0 0,-1 0 0,7-9 0,-6 7-223,-2-1-1,1-1 0,-1 1 0,-1-1 0,0 0 1,0 0-1,-1 0 0,0 0 0,0-1 0,-2 1 0,1-1 1,-1 0-1,-1 1 0,0-1 0,0 0 0,-1 1 0,-4-20 1,4 27 88,0 0 1,0 1 0,0-1-1,-1 1 1,1-1 0,-1 1-1,0-1 1,1 1 0,-1 0-1,0 0 1,0 0 0,0 0-1,-1 0 1,1 0 0,0 1-1,-1-1 1,1 1 0,-1-1-1,-2 0 1,-58-19-1451,47 16 874,-27-6-1316,10 9-712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8.282"/>
    </inkml:context>
    <inkml:brush xml:id="br0">
      <inkml:brushProperty name="width" value="0.035" units="cm"/>
      <inkml:brushProperty name="height" value="0.035" units="cm"/>
    </inkml:brush>
  </inkml:definitions>
  <inkml:trace contextRef="#ctx0" brushRef="#br0">0 1 1344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8.500"/>
    </inkml:context>
    <inkml:brush xml:id="br0">
      <inkml:brushProperty name="width" value="0.035" units="cm"/>
      <inkml:brushProperty name="height" value="0.035" units="cm"/>
    </inkml:brush>
  </inkml:definitions>
  <inkml:trace contextRef="#ctx0" brushRef="#br0">281 193 1344,'-88'-163'1973,"67"134"-749,21 29-1185,-1 0 1,1 0-1,0 0 0,0 0 1,0 0-1,-1 0 1,1-1-1,0 1 1,0 0-1,-1 0 0,1 0 1,0 0-1,0 0 1,-1 0-1,1 0 1,0 0-1,0 0 0,-1 0 1,1 0-1,0 0 1,0 0-1,-1 0 1,1 1-1,0-1 0,0 0 1,-1 0-1,1 0 1,0 0-1,0 0 1,0 0-1,-1 1 0,1-1 1,0 0-1,0 0 1,0 0-1,0 1 0,-1-1 1,1 0-1,-8 5 2243,4-5-1987,0 1 0,1-1-1,-1 1 1,0 0 0,0 1-1,0-1 1,1 1 0,-1-1-1,1 1 1,-1 0 0,1 0 0,0 1-1,0-1 1,0 1 0,0-1-1,0 1 1,1 0 0,-1 0-1,1 0 1,0 0 0,0 1-1,0-1 1,0 1 0,0-1-1,-2 8 1,-3 10 169,0 1 0,1 1 0,-4 28 0,8-40-133,-15 89 695,5 0 0,0 111 0,10-188-953,2 0-1,1 0 0,1 0 0,1-1 1,1 1-1,1-1 0,1 0 1,16 41-1,-8-38-58,-10-19-16,-1 0-1,1 0 1,-1 1-1,0-1 1,-1 0-1,1 1 1,-1 0-1,1 11 1,-3-17-90,1 0 1,-1 0-1,0 0 0,0-1 1,0 1-1,1 0 0,-1 0 1,0 0-1,1-1 0,-1 1 0,1 0 1,-1 0-1,1-1 0,-1 1 1,1 0-1,-1-1 0,1 1 1,0-1-1,-1 1 0,1-1 1,0 1-1,0-1 0,-1 1 1,1-1-1,0 1 0,0-1 0,0 0 1,-1 0-1,1 0 0,0 1 1,0-1-1,0 0 0,0 0 1,0 0-1,0 0 0,-1 0 1,1 0-1,0 0 0,0-1 1,0 1-1,0 0 0,-1 0 0,1-1 1,1 0-1,2 0-453,0 0 1,0 0-1,0-1 0,0 0 0,0 0 1,0 0-1,-1 0 0,1 0 0,-1-1 1,5-4-1,30-33-7250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9.194"/>
    </inkml:context>
    <inkml:brush xml:id="br0">
      <inkml:brushProperty name="width" value="0.035" units="cm"/>
      <inkml:brushProperty name="height" value="0.035" units="cm"/>
    </inkml:brush>
  </inkml:definitions>
  <inkml:trace contextRef="#ctx0" brushRef="#br0">229 0 3593,'0'0'9877,"-16"8"-9540,5-3-242,3-2-39,0 0 0,0 1 0,0-1 0,1 2 0,0-1 1,0 1-1,0 0 0,0 1 0,1 0 0,0 0 0,0 0 0,-5 8 0,-4 10 153,1 2 0,1-1 0,2 1 0,0 1 0,2 0 0,0 1 0,2 0 0,2 0 1,0 0-1,2 1 0,0 33 0,3-61-180,0 0 1,1 0-1,-1 0 0,0-1 1,1 1-1,-1 0 1,1 0-1,-1 0 1,1 0-1,-1 0 1,1-1-1,0 1 1,-1 0-1,1-1 0,0 1 1,0 0-1,-1-1 1,1 1-1,0-1 1,0 1-1,0-1 1,0 1-1,0-1 0,0 0 1,0 0-1,0 1 1,0-1-1,0 0 1,0 0-1,0 0 1,0 0-1,1 0 1,42 0 414,-30-1-237,37 2 256,57-3 112,-97 1-542,0-1 1,0 0 0,0-1-1,0 0 1,-1-1-1,1 0 1,14-9 0,-18 10-29,10-6 0,-1-1 0,0 0 1,0-1-1,0-1 0,-2 0 0,0-1 0,14-16 0,-2-3 40,-1-1 0,27-48 0,-51 80-37,2-5 11,0 0 1,0 1 0,1-1-1,-1 1 1,1 0 0,5-4-1,-8 8 17,-1 246-288,1-242 258,-1 0-1,0 1 0,1-1 1,-1 0-1,1 0 0,0 0 1,0 0-1,0 0 0,1 0 1,-1 0-1,1 0 0,-1 0 1,1-1-1,0 1 0,0-1 1,3 4-1,1-1 7,0 0 0,0-1 0,0 1 0,1-1 1,-1 0-1,13 4 0,6 2 25,1-2 0,50 9 0,-31-10-563,-1-3-1,72-2 1,-83-2-606,-28 0 913,0-1-1,0 1 1,0-1 0,0 0 0,0 0 0,-1-1 0,1 0-1,0 1 1,-1-1 0,1-1 0,-1 1 0,0-1-1,5-4 1,46-47-2355,-43 41 1655,29-36-2113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29.687"/>
    </inkml:context>
    <inkml:brush xml:id="br0">
      <inkml:brushProperty name="width" value="0.035" units="cm"/>
      <inkml:brushProperty name="height" value="0.035" units="cm"/>
    </inkml:brush>
  </inkml:definitions>
  <inkml:trace contextRef="#ctx0" brushRef="#br0">12 1 6585,'0'0'8209,"0"115"-5609,0 188-406,0-303-2167,0 1 1,0 0-1,0 0 0,0 0 0,-1 0 0,1 0 1,0 0-1,-1 0 0,1-1 0,0 1 0,-1 0 1,1 0-1,-1 0 0,1-1 0,-1 1 0,1 0 1,-1 0-1,0-1 0,-1 2 0,1 0 1874,0-7-1888,1 0 0,0 1 1,0-1-1,0 0 1,1 1-1,0-1 0,-1 0 1,2 1-1,-1-1 1,0 1-1,1 0 0,0-1 1,0 1-1,0 0 1,1 0-1,-1 0 0,1 1 1,0-1-1,0 0 1,1 1-1,-1 0 0,6-4 1,33-26-51,1 2 0,54-29 0,-24 16 12,-53 30-12,-17 12 11,1-1 0,-1 0 0,1 1 0,0 0 1,0 0-1,-1 0 0,1 0 0,1 1 0,-1 0 1,0 0-1,0 0 0,0 0 0,1 0 0,5 1 1,23 0-327,1-1 1,-1-2-1,50-10 1,-82 13 339,0 0 0,-1 0-1,1 0 1,0 0 0,0 0 0,0 0 0,-1 0-1,1 0 1,0-1 0,0 1 0,-1 0 0,1 0-1,0-1 1,0 1 0,-1-1 0,1 1 0,0-1-1,-1 1 1,1-1 0,-1 1 0,1-1 0,-1 1-1,1-1 1,-1 0 0,1 1 0,-1-1 0,1 0-1,-1 1 1,0-1 0,1 0 0,-1 0 0,0 1-1,0-1 1,0 0 0,0 0 0,1 0 0,-1 1-1,0-1 1,-1-1 0,1 1-315,0 0 0,0 0 0,0 0 1,0 0-1,0 0 0,0 0 0,1 0 0,-1 1 0,0-1 0,0 0 0,1 0 1,-1 0-1,0 0 0,1 1 0,-1-1 0,1 0 0,-1 0 0,1 1 0,0-2 1,8-3-4006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0.108"/>
    </inkml:context>
    <inkml:brush xml:id="br0">
      <inkml:brushProperty name="width" value="0.035" units="cm"/>
      <inkml:brushProperty name="height" value="0.035" units="cm"/>
    </inkml:brush>
  </inkml:definitions>
  <inkml:trace contextRef="#ctx0" brushRef="#br0">396 60 6465,'0'0'11357,"0"-7"-10362,0-45 1465,-23 51-2430,14 2-40,0 1-1,0 0 0,0 0 1,0 0-1,0 1 0,0 1 1,0-1-1,1 1 0,0 1 1,-10 6-1,-78 60 33,84-61-29,-5 4-5,1 0 1,0 1-1,1 1 1,0 0-1,-19 30 1,27-35-52,2 0 0,-1 0 0,1 0-1,1 1 1,0 0 0,0 0 0,1 0 0,1 1 0,0-1 0,1 0 0,0 15 0,1-24 58,-1 0 0,1 0 0,0 0 0,0 0 1,0 0-1,0 0 0,1 0 0,-1-1 0,1 1 0,-1 0 0,1 0 0,0 0 0,0-1 1,1 1-1,-1 0 0,0-1 0,1 1 0,0-1 0,0 1 0,-1-1 0,1 0 0,0 0 1,1 0-1,-1 0 0,0 0 0,1-1 0,-1 1 0,1 0 0,3 1 0,8 2 15,0 0 0,0 0-1,0-2 1,1 0-1,0 0 1,18 0 0,100-1 135,-81-2-88,-17 0-40,11 1-78,0-1 1,0-2 0,0-2 0,0-3 0,79-20 0,-95 17-166,-1-2 1,0 0-1,-1-2 1,47-30 0,-62 34-214,-1 0 1,0 0-1,0-2 1,-1 1 0,-1-1-1,0-1 1,-1 0-1,0 0 1,-1-1-1,0 0 1,6-18 0,11-44-4490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0.638"/>
    </inkml:context>
    <inkml:brush xml:id="br0">
      <inkml:brushProperty name="width" value="0.035" units="cm"/>
      <inkml:brushProperty name="height" value="0.035" units="cm"/>
    </inkml:brush>
  </inkml:definitions>
  <inkml:trace contextRef="#ctx0" brushRef="#br0">1 0 8250,'0'0'8348,"3"15"-8153,15 51 67,-3-11 23,-1 0-1,7 76 1,-18 248 631,-5-211-736,-3-110-238,0 6 1637,12-69-759,44-30-658,1 2-1,75-35 1,-65 36-211,-42 23-357,-18 20-302,0 14 795,5 5-87,2-1-1,13 31 1,-19-50-16,-1-8-48,-1-1-1,0 0 1,1 1 0,-1-1-1,1 0 1,-1 0 0,1 0 0,0 0-1,-1 0 1,1-1 0,0 1 0,0 0-1,-1-1 1,1 1 0,0-1 0,0 0-1,0 1 1,0-1 0,0 0 0,-1 0-1,1 0 1,0-1 0,0 1 0,0 0-1,0-1 1,2 0 0,15 0-476,-6 0-190,1 0 0,0-1 0,-1 0 0,0-1 0,1-1 0,-1 0 0,22-11 0,36-13-3635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09.844"/>
    </inkml:context>
    <inkml:brush xml:id="br0">
      <inkml:brushProperty name="width" value="0.035" units="cm"/>
      <inkml:brushProperty name="height" value="0.035" units="cm"/>
    </inkml:brush>
  </inkml:definitions>
  <inkml:trace contextRef="#ctx0" brushRef="#br0">425 152 1240,'-207'-119'4644,"165"93"-2879,40 21-587,4 3 831,-1 13-1776,-1 0 1,0-1-1,-1 1 1,-1 0-1,0-1 1,0 1-1,-1-1 1,0 0-1,0 0 1,-2 0-1,1 0 0,-11 17 1,-5 4 46,2 2 1,1 0-1,2 0 1,2 2-1,0 0 1,3 0-1,1 1 0,1 1 1,2-1-1,-2 60 1,8-29-235,0 56-2590,0-121 774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1.292"/>
    </inkml:context>
    <inkml:brush xml:id="br0">
      <inkml:brushProperty name="width" value="0.035" units="cm"/>
      <inkml:brushProperty name="height" value="0.035" units="cm"/>
    </inkml:brush>
  </inkml:definitions>
  <inkml:trace contextRef="#ctx0" brushRef="#br0">323 209 6937,'0'0'7530,"0"-10"-6714,-1-2-716,0 6 58,1 1-1,-1-1 1,1 0 0,0 1 0,1-1-1,-1 1 1,1-1 0,0 0 0,0 1 0,1 0-1,0-1 1,0 1 0,0 0 0,1 0 0,-1 0-1,4-5 1,-2 7-55,0-1 0,-1 0-1,1 0 1,-1 0 0,0 0 0,0 0 0,0-1-1,-1 1 1,0-1 0,0 0 0,0 0-1,0 1 1,-1-1 0,0 0 0,0-1-1,1-6 1,-2 12-102,0 0-1,-1-1 0,1 1 1,0 0-1,0-1 0,0 1 1,0 0-1,-1-1 0,1 1 1,0 0-1,0 0 0,-1-1 0,1 1 1,0 0-1,0-1 0,-1 1 1,1 0-1,0 0 0,-1 0 1,1 0-1,0-1 0,-1 1 1,1 0-1,0 0 0,-1 0 1,1 0-1,0 0 0,-1 0 1,1 0-1,-1 0 0,1 0 1,0 0-1,-1 0 0,1 0 1,0 0-1,-1 0 0,1 0 1,0 0-1,-1 0 0,0 1 1,-4-1-1,-10 1-3,-1 1 1,1 1 0,-1 0 0,1 1 0,0 0 0,0 1 0,1 1 0,-1 1 0,1 0 0,-21 15 0,21-13-2,0 1 1,1 0-1,0 1 1,0 1-1,1 0 1,1 0-1,0 1 1,1 1-1,1 0 1,-10 17-1,12-18-50,1 0-1,1 0 0,0 0 1,0 1-1,1-1 0,1 1 0,1 0 1,0 0-1,-1 23 0,3-26-96,0-9 122,0 0 0,0-1 0,0 1 0,0 0 1,0 0-1,0-1 0,0 1 0,0 0 0,1-1 0,-1 1 0,1 0 1,-1-1-1,2 3 0,0-3 32,-1 0 1,0 0-1,1-1 0,0 1 1,-1 0-1,1 0 0,0-1 1,-1 1-1,1-1 0,0 0 1,-1 0-1,1 1 0,0-1 1,0 0-1,-1 0 0,4-1 1,29 1 145,1-1 1,37-7-1,-56 5-120,-1-1 0,1 0 0,-1-2 1,0 1-1,0-2 0,0 0 0,13-10 0,-1-2 10,-2-2 1,-1-1-1,0-1 0,-2-1 1,31-41-1,-2 2 64,12-8 57,-65 131-509,-25 20 353,21-67 10,1 0 0,0 1 0,1 0-1,0-1 1,1 2 0,1-1-1,-1 16 1,3 122 25,0-151-38,1 0 1,-1 0-1,0 0 1,1 0-1,-1 0 1,1-1-1,-1 1 1,1 0-1,0 0 1,-1-1-1,1 1 1,0 0-1,-1-1 1,1 1-1,0 0 1,0-1 0,-1 1-1,1-1 1,0 1-1,0-1 1,0 0-1,0 1 1,0-1-1,0 0 1,0 0-1,0 0 1,0 1-1,0-1 1,0 0-1,1 0 1,38 1 79,-31-2-62,33 2-60,-26 0-228,-1 0 1,1-2-1,-1 0 1,1 0-1,-1-2 1,22-5-1,4-7-2031,-1-2-1,57-32 1,-23 5-3775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2.315"/>
    </inkml:context>
    <inkml:brush xml:id="br0">
      <inkml:brushProperty name="width" value="0.035" units="cm"/>
      <inkml:brushProperty name="height" value="0.035" units="cm"/>
    </inkml:brush>
  </inkml:definitions>
  <inkml:trace contextRef="#ctx0" brushRef="#br0">656 99 8106,'0'0'8402,"-12"-14"-7957,4 4-355,5 5-56,-1 0 0,-1 0-1,1 0 1,-1 1 0,1-1 0,-1 1 0,-1 1 0,1-1 0,0 0 0,-1 1-1,0 0 1,0 1 0,0-1 0,0 1 0,0 0 0,0 1 0,0-1 0,-7 0-1,-366-8 1052,347 10-992,28-1-97,0 1 1,1 0-1,-1 0 1,0 1-1,1-1 1,-1 1-1,0 0 1,1 0-1,-1 0 1,1 0-1,-1 1 1,1-1-1,0 1 1,0 0-1,-1 0 1,1 0-1,1 1 0,-1-1 1,0 1-1,0-1 1,1 1-1,0 0 1,-1 0-1,1 0 1,0 0-1,0 0 1,1 1-1,-1-1 1,1 0-1,0 1 1,0-1-1,0 1 0,0 0 1,0-1-1,1 1 1,0 6-1,-1 9-94,0-16 92,1 1-1,-1-1 0,1 1 0,0-1 1,0 1-1,0-1 0,1 1 0,-1-1 1,1 0-1,0 1 0,0-1 0,0 0 1,0 1-1,0-1 0,1 0 1,-1 0-1,1 0 0,0 0 0,0 0 1,0-1-1,0 1 0,1 0 0,-1-1 1,1 0-1,0 0 0,5 4 0,33 18 49,58 23 0,-57-28-50,0 2 1,39 26 0,-68-39 6,-2 1 1,1 0 0,-1 0-1,-1 1 1,0 1 0,12 16 0,-17-20-18,0 1 0,-1 0 0,0-1 0,-1 1 0,0 1 0,0-1 0,-1 0 0,0 1 0,0-1 1,-1 1-1,0 0 0,0 11 0,-2-19 23,0 0 0,0 0 0,0 0 0,0-1 0,-1 1 0,1 0 0,0-1 0,0 1 0,0 0 0,-1-1 0,1 1 0,0-1 0,-1 0 0,1 1 0,0-1 0,-1 0 0,1 0 0,-1 0 0,1 0 0,0 0 0,-3 0 0,1 0 5,-455 12 322,477-14-441,-1-1 0,0 0 1,0-1-1,-1-1 0,23-9 0,22-5 2,439-89 122,-144 38 103,-303 58-8,-24 7 217,-1-1 0,0-2 1,52-21-1,-79 28-226,-1 0 1,1 0-1,-1 0 0,1 0 1,-1 0-1,1 0 0,-1 0 0,1 0 1,-1 0-1,0-1 0,0 1 1,0-1-1,1 1 0,-1-1 0,-1 1 1,1-1-1,0 0 0,0 1 0,-1-1 1,1 0-1,-1 1 0,1-1 1,-1 0-1,0 0 0,0 0 0,1 0 1,-1 1-1,-1-1 0,1-3 1,0 3 31,0 1 112,0 0-101,0-3-48,-17 3-183,-10 1 86,1 2-1,-1 0 0,-46 11 0,60-10 2,0 1 0,1 1 0,-1 0-1,1 0 1,0 2 0,1-1 0,-1 1 0,1 1-1,1 0 1,-12 11 0,15-12-1,0 1 0,0 0 1,0 1-1,1-1 0,1 1 0,0 0 1,0 1-1,0-1 0,1 1 0,1 0 0,0 0 1,0 0-1,1 0 0,0 1 0,1-1 1,0 1-1,1-1 0,0 16 0,0-12 31,0-11-27,-1 1 1,1 0-1,0-1 0,-1 1 1,2 0-1,-1 0 0,0-1 1,1 1-1,0 0 0,0-1 1,0 1-1,0-1 0,0 1 0,1-1 1,-1 0-1,1 1 0,0-1 1,0 0-1,1 0 0,-1 0 1,0 0-1,1-1 0,0 1 1,0-1-1,4 4 0,11 4 33,2 0-1,-1-2 1,1 0-1,0-1 1,34 7 0,-10-5 72,77 5 1,140-11 265,-149-4-253,-32-6-25,-74 6-120,0 0 0,0 0 1,-1-1-1,1 1 0,0-2 0,-1 1 0,0 0 1,1-1-1,-1 0 0,0 0 0,6-6 0,-11 9-26,0 0-1,1-1 1,-1 1 0,0-1-1,1 1 1,-1 0-1,0-1 1,1 1-1,-1-1 1,0 1-1,0 0 1,0-1-1,1 1 1,-1-1-1,0 1 1,0-1-1,0 1 1,0-1-1,0 1 1,0-1-1,0 1 1,0-1-1,0 1 1,0-1 0,0 1-1,0-2 1,-1 1-97,0 1 0,0-1-1,0 0 1,0 0 0,0 1 0,0-1 0,0 1 0,0-1 0,0 1 0,0-1 0,-1 1 0,1 0 0,0 0 0,0-1 0,0 1 0,-1 0 0,1 0 0,0 0 0,-1 0 0,-69-2-3713,-12-2-1841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3.963"/>
    </inkml:context>
    <inkml:brush xml:id="br0">
      <inkml:brushProperty name="width" value="0.035" units="cm"/>
      <inkml:brushProperty name="height" value="0.035" units="cm"/>
    </inkml:brush>
  </inkml:definitions>
  <inkml:trace contextRef="#ctx0" brushRef="#br0">343 393 6329,'0'0'9496,"4"-30"-8580,2-10-551,-1 11 213,-2-1-1,0-52 1,-3 81-549,0 1 0,0-1 0,0 1 0,0-1 0,0 1 0,0 0 0,0-1 0,0 1 0,0-1 0,0 1 1,0-1-1,-1 1 0,1 0 0,0-1 0,0 1 0,0-1 0,-1 1 0,1 0 0,0-1 0,0 1 0,-1 0 0,1 0 0,0-1 0,-1 1 1,1 0-1,0-1 0,-1 1 0,1 0 0,-1 0 0,1 0 0,0 0 0,-2-1 0,-16 4 204,-29 21-495,34-17 381,1-1-108,-118 69 38,115-65-49,0 1 0,0 0-1,2 1 1,-1 1 0,2 0 0,-14 18 0,22-26-7,1 0-1,0 0 1,0 1 0,1 0 0,0-1-1,0 1 1,0 0 0,1 0 0,0 0-1,0 0 1,0 0 0,1 0 0,-1 0-1,2 11 1,-1-4-5,1-13 18,0 1 0,0 0 0,0 0 0,0-1 0,0 1 1,0 0-1,0-1 0,0 1 0,0-1 0,0 0 1,0 1-1,0-1 0,0 0 0,1 1 0,-1-1 1,0 0-1,0 0 0,0 0 0,0 0 0,0 0 0,1 0 1,-1-1-1,0 1 0,2-1 0,5 1 40,15 1-8,0-2 0,0 0 0,-1-1 0,1-2 0,0 0 0,-1-1 0,29-12 0,-20 4-184,-2-2 0,0-1 0,-1-2 0,-1 0 0,-1-2 0,0-1 0,27-29 0,-21 15-1406,-2-1 1,-1-2-1,-2 0 0,29-57 1,-31 40-4524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4.489"/>
    </inkml:context>
    <inkml:brush xml:id="br0">
      <inkml:brushProperty name="width" value="0.035" units="cm"/>
      <inkml:brushProperty name="height" value="0.035" units="cm"/>
    </inkml:brush>
  </inkml:definitions>
  <inkml:trace contextRef="#ctx0" brushRef="#br0">0 1 2985,'0'0'14440,"0"8"-14403,1 36-1,2 0 0,2 0 0,2 0-1,19 68 1,39 94 54,37 129 78,-82-252-116,-3 1-1,7 93 0,-14 267-75,-10-366 15,0-76 362,-2-14 167,-30-107-417,20 84-38,2-1 0,1 0 0,2 0-1,-4-65 1,11 98-64,0 1 0,1-1-1,-1 0 1,1 0 0,-1 1 0,1-1-1,0 0 1,0 1 0,0-1 0,0 0-1,0 1 1,1 0 0,-1-1 0,1 1-1,-1 0 1,1 0 0,0 0 0,0 0-1,0 0 1,0 0 0,1 0 0,-1 1-1,0-1 1,1 1 0,4-3 0,6-1-51,0 1 1,1 0-1,-1 1 0,19-2 1,1-1 6,359-63-718,166-38-2965,-367 44 278,-123 35 864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5.503"/>
    </inkml:context>
    <inkml:brush xml:id="br0">
      <inkml:brushProperty name="width" value="0.035" units="cm"/>
      <inkml:brushProperty name="height" value="0.035" units="cm"/>
    </inkml:brush>
  </inkml:definitions>
  <inkml:trace contextRef="#ctx0" brushRef="#br0">415 242 3713,'0'0'9220,"0"-14"-7694,0 12-1476,0-26 877,2-1 0,5-33-1,-5 50-503,-1 0 0,0-1 1,-2-20-1,0 4 250,0 28-669,1 1 0,0-1 0,-1 1 0,1-1-1,-1 1 1,1-1 0,-1 1 0,1 0 0,-1-1 0,1 1 0,-1 0 0,0-1 0,1 1 0,-1 0 0,1 0 0,-1-1 0,0 1 0,1 0-1,-1 0 1,0 0 0,1 0 0,-1 0 0,0 0 0,1 0 0,-1 0 0,0 0 0,1 0 0,-1 0 0,0 0 0,1 1 0,-2-1-1,-6 0 5,-9 0-7,-3 0-4,0 0 0,-1 0 0,1 2 1,-1 1-1,1 0 0,0 2 1,-21 7-1,25-6-5,1 2 0,1-1 1,-1 2-1,1 0 0,1 0 1,-1 2-1,-21 21 0,28-25-20,1 1-1,0-1 1,1 1-1,0 0 1,0 0-1,1 1 1,0 0-1,0-1 1,1 1-1,0 1 1,0-1-1,1 0 1,0 1-1,1-1 1,0 14-1,1 20-55,0-42 163,7-1 172,7 1-166,1-1-1,-1-1 1,1 0 0,-1-1-1,1 0 1,-1-1 0,0-1-1,0-1 1,16-6 0,-3-3-33,0-2 0,0-1 0,-2 0 0,0-2 1,-1-1-1,-1-1 0,37-44 0,-52 55-26,0 1 0,0 1 0,1-1 0,0 1 0,13-8 0,-15 15 10,-6 1-63,1 12-259,0 0 244,-2 0 1,1 0-1,-4 22 1,1 5 37,2 12 12,-1 35 268,4 0 0,16 103 1,-13-141-187,-2-1 1,-3 70 0,-1-62-149,-1-54 52,1 0 0,0 0-1,0 0 1,-1 0 0,1 0 0,-1 0-1,1 0 1,-1 0 0,1 0 0,-1 0-1,1 0 1,-1 0 0,0 0-1,0 0 1,1-1 0,-1 1 0,0 0-1,0-1 1,0 1 0,0 0 0,0-1-1,0 1 1,0-1 0,0 0-1,0 1 1,0-1 0,0 0 0,0 1-1,0-1 1,0 0 0,0 0 0,-2 0-1,-42 1 46,34-1-32,8 0-2,0 0 0,0 0 0,0 0 0,0 0 0,0-1 0,0 1 0,0-1 0,0 0 0,0 0 0,0 0 0,0 0 0,1 0 0,-1-1 0,0 1 0,1-1 0,-1 0 0,1 0 0,0 0 0,-1 0 0,1 0 0,0 0 0,0 0 0,0-1 0,1 1 0,-1-1 0,-1-3 0,0-2-100,0-1-1,1 0 0,0 0 1,1 0-1,0 0 1,0 0-1,1-15 0,0 17-36,1 1-1,0-1 0,0 1 0,1 0 1,-1 0-1,2-1 0,-1 1 0,0 1 1,1-1-1,0 0 0,1 1 0,-1-1 0,1 1 1,0 0-1,0 0 0,1 0 0,0 1 1,-1 0-1,1 0 0,10-6 0,10-5-899,0 0-1,1 2 1,37-13-1,-55 23 697,125-43-4232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5.965"/>
    </inkml:context>
    <inkml:brush xml:id="br0">
      <inkml:brushProperty name="width" value="0.035" units="cm"/>
      <inkml:brushProperty name="height" value="0.035" units="cm"/>
    </inkml:brush>
  </inkml:definitions>
  <inkml:trace contextRef="#ctx0" brushRef="#br0">529 197 6601,'0'0'10521,"9"-27"-9531,25-81-146,-32 104-715,0 0 0,-1 0 0,0 0 0,0 0 0,0-1 0,0 1 0,0 0 0,-1-1-1,0-7 1,-1 2 200,-13 9-307,-11 1-22,-1 2-1,1 1 0,0 1 0,0 1 0,1 1 0,-1 1 1,-35 16-1,-11 10 38,-82 52 0,142-78-39,0 0 1,1 1-1,0 0 0,0 0 0,-13 16 0,20-19-9,-1-1 0,1 1 0,0 0 0,0 0 0,0 0-1,1 1 1,0-1 0,0 0 0,0 1 0,0 0 0,1-1 0,0 1 0,0 0 0,1 6 0,-1 7-2,4 28 14,-3-45 2,1-1 1,-1 1-1,1 0 1,0-1-1,0 1 1,0 0 0,0-1-1,0 1 1,0-1-1,0 0 1,0 1-1,1-1 1,-1 0-1,1 0 1,-1 0 0,1 0-1,-1 0 1,1 0-1,-1 0 1,1 0-1,0-1 1,2 2-1,13 1 43,-1 0 0,1-1 0,-1 0 0,1-2 0,29-2 0,0 1 34,-23 1-52,0-2-1,0 0 0,0-1 0,0-1 0,0-2 0,-1 0 0,42-18 0,-52 18-32,0 0 0,-1 0-1,0-1 1,0-1 0,0 0-1,-1 0 1,0-1 0,-1-1 0,0 1-1,0-1 1,-1-1 0,-1 0-1,1 0 1,-2 0 0,7-16-1,-10 18-107,0 1-1,-1-1 1,0 0-1,-1 0 0,0 0 1,0 0-1,-1-14 0,0 15-343,41 6-7655,-20 2 2251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6.090"/>
    </inkml:context>
    <inkml:brush xml:id="br0">
      <inkml:brushProperty name="width" value="0.035" units="cm"/>
      <inkml:brushProperty name="height" value="0.035" units="cm"/>
    </inkml:brush>
  </inkml:definitions>
  <inkml:trace contextRef="#ctx0" brushRef="#br0">0 1 4641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6.432"/>
    </inkml:context>
    <inkml:brush xml:id="br0">
      <inkml:brushProperty name="width" value="0.035" units="cm"/>
      <inkml:brushProperty name="height" value="0.035" units="cm"/>
    </inkml:brush>
  </inkml:definitions>
  <inkml:trace contextRef="#ctx0" brushRef="#br0">0 154 4641,'504'68'2513,"-409"-57"-1367,-72-11-79,-11-7-208,0 0 0,0 0 0,-1-2 0,0 1 0,-1-1 0,14-15 0,-2 4-194,-20 18-580,0-1 1,0 0-1,0 1 1,0-1 0,-1 0-1,1 0 1,-1 0-1,1 0 1,-1 0-1,0 0 1,0 0 0,0 0-1,-1-1 1,1-3-1,-1-51 1045,-1 30-611,0 28-512,0-1-1,0 0 1,0 0-1,-1 0 1,1 1-1,0-1 1,-1 0-1,1 1 0,0-1 1,-1 1-1,1 0 1,-1-1-1,1 1 1,-1 0-1,1 0 1,0 0-1,-1 0 0,1 0 1,-1 0-1,-1 1 1,1-1 5,-30 0-9,-135 6 14,146-3-17,0 0 1,0 2-1,0 0 1,1 1 0,-37 17-1,38-14-5,-1 2 1,2 0-1,-35 26 0,48-33-2,1 0-1,-1 1 1,0-1-1,1 1 1,0 0-1,0 0 1,1 1-1,0-1 1,-1 1-1,2-1 1,-1 1-1,1 0 1,0 0-1,0 0 1,0 0-1,1 1 1,0-1-1,0 7 1,1 57 168,0-69-153,1 0 1,-1 0-1,1-1 1,0 1-1,-1 0 0,1 0 1,0 0-1,0-1 1,-1 1-1,1 0 0,0-1 1,0 1-1,0-1 1,0 1-1,0-1 0,0 0 1,0 1-1,0-1 0,0 0 1,0 1-1,0-1 1,0 0-1,0 0 0,0 0 1,0 0-1,0 0 1,0 0-1,1 0 0,43-1 150,-33 1-101,14 0 8,-9 1-4,1-2-1,27-3 0,-40 4-47,0-1-1,0-1 1,0 1 0,0-1-1,0 0 1,0 0-1,-1-1 1,1 1 0,-1-1-1,1 0 1,-1 0 0,7-7-1,20-24 49,-22 22-193,1 0 0,1 1 0,0 0 0,0 1 0,1 0-1,1 1 1,-1 0 0,22-10 0,14 2-1853,59-14-1,-103 30 1831,79-20-4597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7.177"/>
    </inkml:context>
    <inkml:brush xml:id="br0">
      <inkml:brushProperty name="width" value="0.035" units="cm"/>
      <inkml:brushProperty name="height" value="0.035" units="cm"/>
    </inkml:brush>
  </inkml:definitions>
  <inkml:trace contextRef="#ctx0" brushRef="#br0">532 670 6265,'0'0'13623,"16"-33"-12825,46-103-333,-44 91-217,-18 34-179,-2 8-104,-17 3-151,-4 1 181,1 2-1,0 0 1,0 1-1,0 2 1,-26 10-1,-110 48 4,145-59 3,-34 16 1,-46 27 1,80-40-5,0 1-1,1-1 1,0 2-1,0 0 0,1 0 1,1 1-1,-17 22 1,23-27-10,0 1-1,1-1 1,0 1 0,0 0 0,1 0-1,0 0 1,0 0 0,1 0 0,0 0-1,0 1 1,0-1 0,1 0 0,0 0 0,1 1-1,0-1 1,3 14 0,-3-20 15,0 1 1,1 0 0,-1-1-1,1 1 1,-1-1-1,1 1 1,0-1-1,-1 0 1,1 1 0,0-1-1,0 0 1,0 0-1,0-1 1,0 1 0,0 0-1,0-1 1,0 1-1,0-1 1,1 0-1,-1 1 1,0-1 0,0 0-1,0 0 1,0-1-1,4 0 1,4 2 20,-6-1-16,198 2 333,-175-3-311,0-2 0,0-1 0,0-2 0,-1 0 1,38-15-1,-16-1-20,-1-2 1,-1-2 0,-1-2 0,-1-2 0,-2-2-1,-2-2 1,0-2 0,-3-1 0,-1-2 0,52-72-1,-66 75-16,-2-1 0,-2 0-1,-1-2 1,22-71-1,-34 91 20,0-1 0,-1 1 1,0-1-1,0-28 0,-5 45-13,1 3 1,0-1-1,0 0 0,0 1 0,0-1 0,0 0 0,0 1 0,0-1 1,0 0-1,0 1 0,0-1 0,1 0 0,-1 1 0,0-1 0,0 0 1,1 1-1,-1-1 0,0 0 0,1 1 0,-1-1 0,0 1 0,1-1 1,-1 1-1,1-1 0,-1 1 0,1-1 0,0 1 0,-1-1 1,1 1-1,-1 0 0,2-1 0,-1-1-23,-1 8-202,-1-1 216,0 0-1,0 0 1,0 1 0,-1-1-1,0 0 1,0 0 0,0 0-1,0-1 1,-1 1 0,0-1-1,0 1 1,0-1 0,-1 0-1,1 0 1,-8 6 0,-19 25 10,20-20 2,0 0 0,1 1 0,1 0 0,0 1 0,1-1 1,1 2-1,1-1 0,0 0 0,-2 20 0,3 2 17,1-1 0,2 1 0,5 51 0,-2-74-14,1 0 1,1-1 0,0 1 0,1-1 0,1 0 0,0 0 0,1-1 0,0 0 0,2 0 0,-1-1-1,2 0 1,0-1 0,0 1 0,1-2 0,0 0 0,1 0 0,22 14 0,-14-10-28,1-2 0,0 0 0,0-2 0,1 0 0,1-2 1,0 0-1,0-1 0,1-2 0,0 0 0,49 4 0,-65-10-88,18 3-543,0-2 1,0-1-1,1-1 0,-1-1 0,0-1 0,26-8 1,21-13-4006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7.630"/>
    </inkml:context>
    <inkml:brush xml:id="br0">
      <inkml:brushProperty name="width" value="0.035" units="cm"/>
      <inkml:brushProperty name="height" value="0.035" units="cm"/>
    </inkml:brush>
  </inkml:definitions>
  <inkml:trace contextRef="#ctx0" brushRef="#br0">871 144 7402,'0'0'12149,"0"-19"-11426,-4-60-246,4 77-464,0 0 1,0 0-1,-1 0 1,0 0-1,1 0 0,-1 0 1,0 0-1,0 0 1,0 1-1,0-1 0,0 0 1,0 1-1,0-1 1,-1 0-1,1 1 0,-1 0 1,1-1-1,-1 1 1,1 0-1,-1 0 0,0 0 1,1 0-1,-1 0 0,0 0 1,-2 0-1,-2-1-2,0 1-1,1 0 1,-1 1-1,0-1 1,0 1 0,-6 1-1,2-1 6,-22-1-4,-35 1-70,63 0 48,0 1 0,1-1-1,-1 1 1,1 0-1,-1 0 1,1 1 0,0-1-1,-1 1 1,1-1-1,0 1 1,0 0-1,0 0 1,0 0 0,-5 6-1,3-3-3,1 1-1,0 0 1,0 0-1,1 0 1,-1 1-1,1-1 1,0 1-1,1 0 1,0 0-1,-2 11 1,1 3-4,1 0 0,2 28 0,0-33 10,0-12 10,1 1 1,0-1-1,0 0 1,0 1-1,0-1 1,1 0 0,0 1-1,0-1 1,0 0-1,0 0 1,1-1-1,-1 1 1,1 0-1,0-1 1,0 0-1,0 1 1,1-1-1,-1-1 1,1 1-1,5 3 1,12 7 22,1-1 1,38 15-1,-20-9 0,-18-7 14,133 72 40,-140-73 47,-1 0 0,0 1 1,0 0-1,-2 1 1,1 0-1,-1 1 0,17 26 1,-27-38-100,-1 1 1,0 0-1,0 0 1,0 0-1,0 0 1,-1 0-1,1 0 1,0 0 0,-1 0-1,1 0 1,-1 3-1,0-4-14,0 0 1,0 0-1,0-1 0,0 1 0,-1 0 0,1 0 1,0 0-1,-1-1 0,1 1 0,0 0 0,-1 0 1,1-1-1,-1 1 0,1-1 0,-1 1 0,1 0 1,-1-1-1,1 1 0,-1-1 0,-1 2 0,-3 0 34,0 0-1,-1 0 1,1 0-1,-1-1 1,1 0-1,-1 0 1,-6 0-1,4 0-18,-551 42 1382,190-37-8159,279-6-1990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0.673"/>
    </inkml:context>
    <inkml:brush xml:id="br0">
      <inkml:brushProperty name="width" value="0.035" units="cm"/>
      <inkml:brushProperty name="height" value="0.035" units="cm"/>
    </inkml:brush>
  </inkml:definitions>
  <inkml:trace contextRef="#ctx0" brushRef="#br0">550 191 4353,'0'0'8998,"0"-25"-8841,0-66-52,0 17 3280,-25 73-3198,7 3-196,-1 0 0,1 1 0,-1 1 0,1 0 0,0 1 0,0 2 0,-22 10 0,-6 6 15,-64 42 0,91-53-5,1 1 0,0 1-1,1 1 1,1 0 0,0 1 0,-24 32 0,33-37 0,0 1 1,0 0 0,1 0 0,1 0 0,0 1 0,0 0-1,1 0 1,1 0 0,0 0 0,1 1 0,1-1 0,-1 17-1,3-29 11,-1 0-1,0 0 0,0 1 0,0-1 0,1 0 1,-1 0-1,0 0 0,1 0 0,-1 0 1,1 0-1,-1 0 0,1 0 0,0 0 0,-1 0 1,1 0-1,0-1 0,0 1 0,0 0 1,0 0-1,-1-1 0,1 1 0,0-1 1,0 1-1,0 0 0,0-1 0,0 0 0,1 1 1,-1-1-1,0 0 0,0 1 0,0-1 1,0 0-1,0 0 0,0 0 0,0 0 0,1 0 1,-1 0-1,1-1 0,52-7 192,-46 7-165,59-19 91,-1-3 0,-1-3-1,118-65 1,-29-12-48,-124 89-97,-41 27-21,-25 29 1,33-34 38,0-1 0,1 1 0,0 0 0,1-1 1,0 1-1,0 0 0,1 0 0,0 0 0,1 16 0,0 2 9,-1-25-11,1 1 1,-1-1 0,0 1-1,1-1 1,-1 1-1,1-1 1,0 0-1,-1 1 1,1-1-1,0 0 1,0 0-1,-1 1 1,1-1 0,0 0-1,0 0 1,0 0-1,1 0 1,-1 0-1,0 0 1,0-1-1,1 1 1,-1 0-1,0-1 1,1 1 0,-1 0-1,0-1 1,1 0-1,-1 1 1,1-1-1,-1 0 1,3 1-1,54 2-136,-46-4 39,23 3-360,-24-1-52,0 0-1,0-1 1,0 0 0,0-1-1,21-3 1,-26 1 104,-1 0 1,0-1-1,0 1 0,0-1 0,-1 0 0,1 0 0,-1 0 1,0-1-1,0 0 0,6-10 0,-3 5-646,14-17-1647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7.844"/>
    </inkml:context>
    <inkml:brush xml:id="br0">
      <inkml:brushProperty name="width" value="0.035" units="cm"/>
      <inkml:brushProperty name="height" value="0.035" units="cm"/>
    </inkml:brush>
  </inkml:definitions>
  <inkml:trace contextRef="#ctx0" brushRef="#br0">363 58 6665,'0'0'7449,"-5"-9"-6828,-18-27-181,21 34-427,-1 0 1,1 1-1,-1 0 0,0-1 0,1 1 0,-1 0 1,0 1-1,0-1 0,0 0 0,0 1 0,0 0 1,0-1-1,1 1 0,-1 0 0,0 1 1,0-1-1,0 0 0,0 1 0,0 0 0,-5 2 1,5-3 7,-11 4 66,1 1 0,0 0-1,0 1 1,0 0 0,1 1 0,0 0 0,-20 17-1,5-2 209,2 1-1,-25 30 1,45-48-275,1 1-1,0 0 1,0-1 0,0 2 0,1-1 0,0 0 0,0 1 0,1-1-1,0 1 1,-3 12 0,3 2 3,0 0 0,1 28-1,1-31 14,0-17-29,1 1-1,-1 0 1,0 0-1,1-1 0,-1 1 1,1 0-1,-1-1 0,1 1 1,0 0-1,0-1 1,0 1-1,0-1 0,0 1 1,0-1-1,0 0 0,0 1 1,1-1-1,-1 0 1,0 0-1,1 0 0,-1 0 1,1 0-1,-1 0 1,1 0-1,0 0 0,-1-1 1,1 1-1,2 0 0,53 8 124,-52-8-117,161 1 398,-93-2-327,-53 0-52,0-1-1,1 0 1,-1-1-1,0-1 1,0-1-1,0-1 1,-1-1-1,0 0 1,0-2-1,0 0 1,-1-1-1,0-1 1,-1 0-1,0-2 1,0 0-1,-2-1 1,1 0-1,-2-1 1,0-1-1,15-19 1,-28 32-26,6-5 54,-1-2 0,0 1 0,0-1 0,-1 0 0,0 0 0,0 0 0,-1-1 0,-1 0 0,0 0 0,0 0 0,0 0 1,-1 0-1,-1-1 0,1-19 0,-2 34-155,-11 140 574,11-139-470,-1 0 0,1 0 0,0 0 0,0 0 0,1-1 1,0 1-1,-1 0 0,2 0 0,-1 0 0,0-1 0,1 1 0,0 0 1,0-1-1,0 0 0,1 1 0,0-1 0,-1 0 0,2 0 0,-1 0 1,0-1-1,1 1 0,-1-1 0,1 0 0,0 0 0,0 0 0,0 0 1,6 2-1,14 9-185,0 0 0,1-2 0,1-1 0,0-1 0,0-1-1,1-1 1,0-1 0,43 4 0,108-9-4838,-104-2 545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8.689"/>
    </inkml:context>
    <inkml:brush xml:id="br0">
      <inkml:brushProperty name="width" value="0.035" units="cm"/>
      <inkml:brushProperty name="height" value="0.035" units="cm"/>
    </inkml:brush>
  </inkml:definitions>
  <inkml:trace contextRef="#ctx0" brushRef="#br0">0 1 7562,'0'0'10541,"4"1"-10387,-1 0-124,0 1 0,0-1-1,0 1 1,0 0 0,0 0 0,0 0-1,-1 1 1,1-1 0,-1 1 0,1-1-1,-1 1 1,0 0 0,0 0 0,3 6-1,25 54 398,-23-46-270,15 31 153,-3 0 1,-1 1-1,-3 0 1,-2 2-1,12 101 1,-19-10-259,-5-66-27,3 1 0,16 82 0,-19-157-16,0 0 0,0-1 1,0 1-1,0 0 1,0-1-1,0 1 0,1 0 1,-1-1-1,0 0 1,1 1-1,-1-1 0,1 0 1,-1 0-1,1 0 1,0 0-1,0 0 0,-1 0 1,1 0-1,0 0 1,0-1-1,0 1 0,0-1 1,0 0-1,0 1 1,0-1-1,0 0 0,-1 0 1,1 0-1,0 0 0,0-1 1,4 0-1,5 0 50,-1 0 0,0-1 0,0-1-1,0 0 1,12-5 0,134-74 39,-118 59-153,2 1 0,1 2 1,83-29-1,-117 47 10,-5 1 20,1 0 0,-1 0 1,1 1-1,0-1 0,-1 0 1,1 1-1,0 0 0,0 0 1,-1 0-1,1 0 1,0 0-1,3 1 0,-6 27-193,0 134-63,-1-162 271,0 1-1,-1 0 1,1 0-1,0 0 1,-1 0-1,1-1 0,-1 1 1,1-1-1,-1 1 1,1-1-1,-1 0 1,1 1-1,-1-1 1,1 0-1,-1 0 0,1 0 1,-1 0-1,1 0 1,-1 0-1,1-1 1,-4 0-1,-5 1 18,-9 0 104,0-1 0,-1-1 0,1-1 0,0 0 0,1-1 0,-1-2 0,1 0 0,0 0 0,0-2 0,0 0 0,-22-15 0,17 10-221,10 6 138,1 0 0,0 0 0,1-1 0,-18-16 0,26 22-179,1-1 0,0 1 0,0-1 0,0 1 1,0-1-1,0 0 0,0 0 0,1 0 0,0 0 1,-1 0-1,1-1 0,0 1 0,1 0 0,-1-1 1,0 1-1,1 0 0,0-1 0,0 1 0,0 0 1,0-1-1,0 1 0,1 0 0,0-1 0,1-4 1,-1 6-89,0-1 1,0 1-1,0 0 1,0 0 0,1-1-1,-1 1 1,0 0 0,1 0-1,0 1 1,-1-1 0,1 0-1,0 1 1,0-1 0,4-2-1,58-24-6238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9.162"/>
    </inkml:context>
    <inkml:brush xml:id="br0">
      <inkml:brushProperty name="width" value="0.035" units="cm"/>
      <inkml:brushProperty name="height" value="0.035" units="cm"/>
    </inkml:brush>
  </inkml:definitions>
  <inkml:trace contextRef="#ctx0" brushRef="#br0">561 204 1592,'0'0'10299,"0"-18"-9207,0-115 1534,0 131-2567,0 0 0,-1 0 0,1-1 0,0 1 0,-1 0 0,0 0 0,1 0 0,-1 0 0,0 1 0,0-1 0,0 0 0,0 0 0,0 0 0,0 1 0,-1-1 0,1 0 0,0 1 0,-1 0 0,0-1 0,1 1 0,-1 0 0,0-1 0,1 1 0,-1 0 0,0 0 0,0 1 0,0-1 0,0 0 0,0 1 0,0-1 0,0 1 0,-2-1 0,-9-1 60,-1 1-1,1 0 1,0 1 0,-14 1 0,6 0-69,2-2-41,1 1 0,0 0 0,0 2 0,0 0 0,0 1 0,0 1 0,0 0 0,0 2 0,1 0 0,0 1 0,1 0 0,-20 13 0,21-11-2,-6 3-40,0 2 0,1 0 1,-18 17-1,33-27 28,1 1-1,-1-1 1,1 1-1,0 0 1,1 0 0,-1 0-1,1 1 1,0-1-1,0 1 1,1 0 0,0 0-1,0 0 1,0 0-1,0 0 1,1 0 0,-1 13-1,2-8 2,0 23 50,0-33-41,0 0 0,0 0-1,0 1 1,1-1 0,-1 0 0,1 0 0,-1 0-1,1 0 1,-1 0 0,1 1 0,-1-1 0,1 0 0,0 0-1,0-1 1,0 1 0,0 0 0,-1 0 0,1 0-1,0 0 1,0-1 0,0 1 0,1 0 0,1 0 0,21 3 49,2 0 0,-1-2 1,0-1-1,0-1 1,32-4-1,-39 3-38,-13 1-35,1-1 0,-1 0-1,1 0 1,-1-1 0,0 0-1,0 0 1,0 0 0,0 0-1,0-1 1,0 0 0,0 0 0,-1 0-1,0 0 1,1-1 0,-1 0-1,0 0 1,-1 0 0,1 0-1,4-9 1,32-30-923,-18 23-1601,48-34 1,-20 26-3189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9.328"/>
    </inkml:context>
    <inkml:brush xml:id="br0">
      <inkml:brushProperty name="width" value="0.035" units="cm"/>
      <inkml:brushProperty name="height" value="0.035" units="cm"/>
    </inkml:brush>
  </inkml:definitions>
  <inkml:trace contextRef="#ctx0" brushRef="#br0">1 0 5633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9.814"/>
    </inkml:context>
    <inkml:brush xml:id="br0">
      <inkml:brushProperty name="width" value="0.035" units="cm"/>
      <inkml:brushProperty name="height" value="0.035" units="cm"/>
    </inkml:brush>
  </inkml:definitions>
  <inkml:trace contextRef="#ctx0" brushRef="#br0">1 234 5633,'233'-154'2838,"-187"123"2079,-46 15 290,0-16-3674,0 31-959,1 13-572,-1 0-1,0 0 1,-1-1 0,-1 1-1,0 0 1,-1-1 0,0 1 0,0-1-1,-1 0 1,-1 0 0,0 0 0,-9 15-1,-9 12-5,1 1 0,-24 62 0,45-100 5,1-1-1,0 1 0,0-1 1,-1 0-1,1 1 0,0-1 1,0 1-1,0-1 0,-1 1 1,1-1-1,0 0 0,0 1 0,0-1 1,0 1-1,0-1 0,0 1 1,0-1-1,0 1 0,0-1 1,0 1-1,1-1 0,-1 0 1,0 1-1,0-1 0,0 1 1,0-1-1,1 1 0,-1-1 0,0 0 1,0 1-1,1-1 0,-1 0 1,0 1-1,1-1 0,-1 0 1,0 1-1,1-1 0,0 1 1,21 0 160,-11-1-149,17-2 20,0-1 0,-1-1 0,1-1 1,-1-1-1,0-2 0,-1-1 0,49-22 0,-21 3 14,0-3-1,81-60 0,-105 64-11,-22 19-29,0 1 0,0 0 1,1 0-1,-1 1 0,14-8 1,-20 14-2,-2 13-282,-1 1 276,0-1-1,-2 0 1,1 1 0,-2-1-1,-5 16 1,4-16-2,1 1 1,0 0-1,1 0 0,1 0 1,-1 20-1,3 59-651,0-93 646,0 1 0,0-1 0,0 1 0,0-1-1,0 1 1,1-1 0,-1 1 0,0-1 0,0 0-1,0 1 1,1-1 0,-1 1 0,0-1 0,1 0-1,-1 1 1,0-1 0,1 1 0,-1-1 0,1 0-1,-1 0 1,0 1 0,1-1 0,-1 0 0,1 0-1,-1 1 1,1-1 0,-1 0 0,1 0 0,-1 0-1,1 0 1,-1 0 0,2 0 0,21 1-96,-15-2 20,50 2-537,-28 1-356,0-3-1,-1 0 1,48-9-1,-2-13-3158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0.172"/>
    </inkml:context>
    <inkml:brush xml:id="br0">
      <inkml:brushProperty name="width" value="0.035" units="cm"/>
      <inkml:brushProperty name="height" value="0.035" units="cm"/>
    </inkml:brush>
  </inkml:definitions>
  <inkml:trace contextRef="#ctx0" brushRef="#br0">3 0 6905,'0'0'8118,"0"39"-7727,0 244 989,-2-107 42,6 209 106,-2-355-1525,1 0 0,1-1 1,2 1-1,1-1 0,21 55 0,-27-82-52,1 0 0,-1 0 0,1 0 0,-1-1 1,1 1-1,0 0 0,0-1 0,0 1 0,0-1 0,0 0 0,0 0 1,0 0-1,0 0 0,0 0 0,0 0 0,1 0 0,-1-1 0,0 1 0,1-1 1,-1 0-1,1 1 0,-1-1 0,0 0 0,1-1 0,-1 1 0,5-1 1,4 1-672,-10-1 572,0 1 0,0 0 1,0-1-1,0 1 0,0 0 0,0-1 1,0 1-1,0-1 0,0 0 0,0 1 1,-1-1-1,1 0 0,0 0 0,0 1 1,0-1-1,-1 0 0,1 0 1,-1 0-1,1 0 0,0 0 0,-1 0 1,0 0-1,1 0 0,-1 0 0,0 0 1,1 0-1,-1 0 0,0 0 0,0 0 1,0 0-1,0-1 0,0 1 1,0-2-1,0-1-638,2-33-4272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0.372"/>
    </inkml:context>
    <inkml:brush xml:id="br0">
      <inkml:brushProperty name="width" value="0.035" units="cm"/>
      <inkml:brushProperty name="height" value="0.035" units="cm"/>
    </inkml:brush>
  </inkml:definitions>
  <inkml:trace contextRef="#ctx0" brushRef="#br0">0 22 8122,'0'0'10874,"529"-16"-10754,-405 16-112,-31-6-8,-20 6-88,-42 0-736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1.978"/>
    </inkml:context>
    <inkml:brush xml:id="br0">
      <inkml:brushProperty name="width" value="0.035" units="cm"/>
      <inkml:brushProperty name="height" value="0.035" units="cm"/>
    </inkml:brush>
  </inkml:definitions>
  <inkml:trace contextRef="#ctx0" brushRef="#br0">65 45 5761,'0'0'7360,"0"-8"-6791,0-21-228,0 22 1130,0 21 125,-1 47 384,0 6-709,15 131 1,1-87-1032,-4 1 0,-5 0 1,-11 132-1,3-227-233,-1 0 0,-1-1 0,0 1 0,-1-1 1,-1 0-1,-1 0 0,-14 25 0,10-21 2,1 1 0,1 0 0,-9 33 1,15-29 64,3-19 62,3-16-126,-1 5-118,0 0 0,0 1 0,1-1 0,-1 0 0,1 1 0,0 0 0,0 0 0,1 0 0,-1 0 0,6-4 0,48-38-2131,-17 15-836,2-6-1973</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2.477"/>
    </inkml:context>
    <inkml:brush xml:id="br0">
      <inkml:brushProperty name="width" value="0.035" units="cm"/>
      <inkml:brushProperty name="height" value="0.035" units="cm"/>
    </inkml:brush>
  </inkml:definitions>
  <inkml:trace contextRef="#ctx0" brushRef="#br0">156 28 2905,'0'0'10949,"16"-4"-10213,11-3-512,1 1 1,0 2-1,47-1 0,-56 4-125,0 1-1,0 1 1,0 1-1,0 1 1,0 1-1,0 0 1,25 10-1,-32-9-78,1 1 1,-1 1-1,-1 0 0,1 1 0,-1 0 0,-1 0 0,0 1 0,0 0 0,0 1 0,-1 0 0,-1 1 0,14 21 0,-14-17-18,-1 1-1,0-1 1,-1 1 0,-1 0 0,-1 0 0,0 0-1,-1 1 1,-1 0 0,0-1 0,-2 20 0,0-33-7,-1 1 0,0-1 0,0 0 0,0 0 0,0 0 0,-1 0 0,1 0 0,-1 0 0,0 0 1,1 0-1,-1-1 0,-1 1 0,1-1 0,0 1 0,-1-1 0,1 0 0,-1 0 0,0 0 1,1 0-1,-1 0 0,0-1 0,0 1 0,0-1 0,-5 1 0,-14 7 20,0-2-1,-32 8 0,31-10 10,-55 15 6,0-4 1,-1-4 0,-1-2-1,-81-3 1,121-12-8,40 5-25,-1 0 0,0-1 1,0 1-1,1 0 0,-1-1 0,0 1 0,1-1 0,-1 1 1,0-1-1,1 1 0,-1-1 0,1 1 0,-1-1 1,1 1-1,-1-1 0,1 0 0,-1 1 0,1-1 1,0 0-1,-1 1 0,1-2 0,0 1-8,0-1 0,0 1 0,0 0 0,0-1-1,1 1 1,-1 0 0,0 0 0,1-1 0,-1 1 0,1 0 0,0 0-1,-1 0 1,1 0 0,0 0 0,-1 0 0,1 0 0,0 0 0,1-1 0,4-4-128,0 1 0,0-1 0,1 2 1,0-1-1,-1 1 0,2 0 1,-1 0-1,10-3 0,70-21-1760,-66 22 1288,112-33-3948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3.331"/>
    </inkml:context>
    <inkml:brush xml:id="br0">
      <inkml:brushProperty name="width" value="0.035" units="cm"/>
      <inkml:brushProperty name="height" value="0.035" units="cm"/>
    </inkml:brush>
  </inkml:definitions>
  <inkml:trace contextRef="#ctx0" brushRef="#br0">156 442 6105,'0'0'7965,"-7"-20"-6881,-20-64-173,25 79-732,0-1 1,0 0-1,1 0 1,0 0-1,0 0 1,1 0-1,-1 0 1,1 0-1,1-7 1,1-8 588,-2 18-684,1 1 0,-1-1 0,1 0 1,0 1-1,0-1 0,0 0 0,0 1 0,0-1 0,0 1 0,1-1 1,-1 1-1,1 0 0,0 0 0,0 0 0,2-2 0,-2 2 44,0 0 0,0 0-1,-1 0 1,1-1 0,-1 1 0,1 0-1,-1 0 1,0-1 0,1 1-1,-1-1 1,-1 1 0,1-1 0,0 0-1,0-4 1,-1 7-119,0 0 0,0 0-1,0 0 1,0 1 0,1-1 0,-1 0-1,0 0 1,0 0 0,0 1 0,0-1 0,0 0-1,0 0 1,0 0 0,1 1 0,-1-1-1,0 0 1,0 0 0,0 0 0,0 0 0,1 0-1,-1 1 1,0-1 0,0 0 0,0 0-1,1 0 1,-1 0 0,0 0 0,0 0 0,0 0-1,1 0 1,-1 0 0,0 0 0,0 0-1,1 0 1,-1 0 0,0 0 0,0 0 0,0 0-1,1 0 1,-1 0 0,0 0 0,0 0-1,1 0 1,-1 0 0,0 0 0,0 0 0,0-1-1,0 1 1,1 0 0,-1 0 0,0 0-1,0 0 1,0 0 0,0-1 0,1 1 0,-1 0-1,0 0 1,0 0 0,0-1 0,0 1-1,0 0 1,0 0 0,0 0 0,0-1 0,1 1-1,-1 0 1,-1 12-8,1 1-1,-2 0 0,0-1 1,0 1-1,-1-1 1,-1 0-1,0 1 0,-1-2 1,0 1-1,0 0 1,-1-1-1,-9 11 0,-10 16 5,-26 52 0,45-77 25,0 0-1,1 1 0,0 0 0,1 0 0,1 0 0,0 1 0,1-1 0,0 20 1498,9-63-651,7 10-845,1 1-1,1 1 1,31-25-1,-1-1-29,-43 39 1,54-53-237,1 2-1,104-74 1,-154 125 107,2 0 0,-1 1 0,0 0 0,1 0-1,-1 1 1,1 1 0,-1 0 0,1 0 0,0 1 0,0 0 0,-1 0 0,12 3 0,22-2-105,61 1-507,140-6-1967,-219 2 2209,-1-2-1,1 0 1,-1-2-1,0 0 1,-1-2-1,1 0 1,33-19-1,-50 23 187,0-1-1,0 0 1,0 0-1,-1 0 1,1-1-1,-1 0 1,-1 0-1,1-1 1,-1 0-1,0 0 1,4-9-1,12-17-2254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1.247"/>
    </inkml:context>
    <inkml:brush xml:id="br0">
      <inkml:brushProperty name="width" value="0.035" units="cm"/>
      <inkml:brushProperty name="height" value="0.035" units="cm"/>
    </inkml:brush>
  </inkml:definitions>
  <inkml:trace contextRef="#ctx0" brushRef="#br0">1 1 4785,'0'0'7144,"9"2"-6589,-5-2-466,-3 1-50,1-1 0,0 0 0,-1 0-1,1 0 1,0 1 0,-1-1 0,1 1 0,-1-1 0,1 1 0,-1 0-1,1-1 1,-1 1 0,1 0 0,-1 0 0,1 0 0,-1 0 0,0 0 0,0 0-1,0 1 1,0-1 0,0 0 0,0 1 0,0-1 0,0 1 0,0-1-1,0 1 1,-1-1 0,1 1 0,-1-1 0,1 1 0,-1 0 0,0-1 0,1 1-1,-1 0 1,0-1 0,0 4 0,0 264 1511,0-266-1513,0 0 0,0 0 1,0 0-1,-1 0 1,1 1-1,-1-1 1,1 0-1,-1 0 0,0 0 1,0-1-1,0 1 1,-1 0-1,1 0 0,-1-1 1,0 1-1,1 0 1,-4 2-1,3-4 1980,2-4-1685,1-2-322,0 1 0,0-1 1,0 1-1,1 0 0,0-1 1,0 1-1,0 0 0,0 0 1,1 0-1,-1 1 1,1-1-1,0 0 0,0 1 1,0 0-1,1 0 0,-1 0 1,1 0-1,0 0 0,4-2 1,21-19-5,-11 6-39,1 1 1,0 1-1,2 0 1,-1 2-1,2 1 1,45-22-1,-61 33 19,0 1 1,0 0-1,0 0 1,0 0-1,0 0 1,11 2-1,-9-1-38,-7 18-109,-3 50 79,1-36 86,0 0 0,7 56-1,-5-82 11,1 0 0,0-1-1,-1 1 1,2-1-1,-1 0 1,1 1 0,0-1-1,0 0 1,0-1 0,0 1-1,1 0 1,4 3 0,-6-7 64,6-1 97,-8 0-217,1 1 0,-1-1 0,1 0 0,-1 0 0,0 0 0,1 0 1,-1 0-1,1 0 0,-1 0 0,1 0 0,-1 0 0,1 0 0,-1 0 0,1 0 0,-1 0 0,1 0 0,-1 0 0,1 0 0,-1 0 0,1-1 1,-1 1-1,1 0 0,-1 0 0,0 0 0,1-1 0,-1 1 0,1 0 0,-1-1 0,0 1 0,1 0 0,-1-2 0,19-37-6128,-8 17 1087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3.875"/>
    </inkml:context>
    <inkml:brush xml:id="br0">
      <inkml:brushProperty name="width" value="0.035" units="cm"/>
      <inkml:brushProperty name="height" value="0.035" units="cm"/>
    </inkml:brush>
  </inkml:definitions>
  <inkml:trace contextRef="#ctx0" brushRef="#br0">694 297 6361,'0'0'9876,"12"-21"-9557,38-67-110,-46 82-147,0-1-1,-1 0 1,0 1-1,-1-2 1,0 1 0,0 0-1,0 0 1,-1-1-1,0 1 1,0 0 0,-1-1-1,0 1 1,0-1-1,-2-7 1,0-16 448,2 30-488,0-1 0,-1 1 1,1-1-1,-1 1 1,1-1-1,-1 1 1,0-1-1,1 1 0,-1 0 1,0-1-1,0 1 1,0 0-1,0 0 0,0 0 1,0 0-1,0 0 1,-1 0-1,1 0 1,0 0-1,0 0 0,-1 0 1,1 1-1,-1-1 1,1 1-1,0-1 1,-1 1-1,1-1 0,-3 1 1,-51-8 124,27 6-135,-1 1-1,1 1 1,0 1-1,0 2 1,0 0-1,0 2 1,1 2 0,-46 15-1,43-9-7,-150 73 42,161-75-48,1 0-1,0 1 0,1 1 0,0 1 0,1 0 1,1 1-1,-14 18 0,24-28 4,1 1 0,1 0 0,-1 0 0,1 1 0,0-1 0,0 1 0,1-1 0,0 1 0,0 0 0,1 0 0,0 0 0,0 0 0,0 0 0,1 12 0,1-18 4,-1 1 0,1-1 0,-1 0 0,1 1 0,0-1 0,0 1 0,0-1 0,0 0 0,0 0 0,0 0 0,0 1 0,0-1 0,0 0 0,0 0 0,1 0 0,-1-1 0,0 1 1,1 0-1,-1 0 0,0-1 0,1 1 0,-1-1 0,1 1 0,-1-1 0,1 0 0,0 1 0,-1-1 0,3 0 0,58 5 89,-53-5-74,30 2 24,23 1 22,122-9 1,-166 1-118,0-1 0,0 0 0,-1-1 0,0-1 1,0-1-1,-1 0 0,0-1 0,-1-1 0,17-14 0,10-6-935,107-63-4203,-77 50 231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5.451"/>
    </inkml:context>
    <inkml:brush xml:id="br0">
      <inkml:brushProperty name="width" value="0.035" units="cm"/>
      <inkml:brushProperty name="height" value="0.035" units="cm"/>
    </inkml:brush>
  </inkml:definitions>
  <inkml:trace contextRef="#ctx0" brushRef="#br0">529 899 6369,'0'0'6066,"5"-15"-5976,0-5-49,-3 11-2,0 1 0,1-1 0,0 1 0,0 0 0,1 0-1,0 0 1,6-8 0,-8 11 268,0 0 0,0-1 0,0 1 0,-1-1 0,0 1 0,0-1-1,0 0 1,-1 1 0,1-1 0,-2 0 0,0-9 0,0-7 255,1 21-553,0 0 0,-1 0 0,1 0 0,0-1 0,-1 1 0,1 0 0,-1 0 0,0 0 0,1 0 0,-1 1 0,0-1 0,0 0 0,0 0 0,1 0 0,-1 0 0,0 1 0,0-1 0,0 0 0,0 1 0,0-1 0,0 1 0,0-1 0,-1 1 0,1 0 0,0-1 0,0 1 0,0 0 0,0 0 0,0 0 0,-1 0 0,-1 0 0,-48-1-8,36 1 24,-5 0-17,-1 0 1,1 2 0,0 0 0,-1 1-1,1 1 1,1 1 0,-1 1 0,-26 11-1,15-3-16,0 1 1,1 1-1,1 1 0,-34 28 0,55-39 8,0 0 0,1 1 0,0 0 0,0 1 0,1 0 0,-1 0 0,2 0 0,-1 1 0,1 0 0,1 0 0,-1 0-1,1 0 1,1 1 0,0-1 0,0 1 0,1 0 0,1 0 0,-2 17 0,3 72 150,23-98 643,0-1-753,-1-2-1,1-1 1,0 0-1,-1-2 1,0-1-1,0 0 1,0-2-1,-1 0 0,0-1 1,-1-2-1,0 0 1,0-1-1,-1-1 1,33-29-1,-23 13-54,-1 0-1,-1-2 0,-2 0 1,-1-2-1,-2-1 0,-1-1 1,27-63-1,14-48 40,65-228 0,-88 275 205,-39 96-228,0 3-5,0-1 0,0 1 0,0-1 0,0 1 0,0-1 0,0 1 0,0 0 0,0-1 0,0 1 0,0-1 0,0 1 0,0-1 0,0 1 0,0-1 0,1 1 0,-1-1 0,0 1 0,0 0 0,1-1 0,-1 1 0,0-1 0,0 1 0,1 0 0,-1-1 0,0 1 0,1 0 0,-1-1 0,0 1 0,1 0 0,-1 0 0,1-1 1,-1 1-1,1 0 0,-1 0 0,0 0 0,1-1 0,-1 1 0,1 0 0,-1 0 0,1 0 0,-1 0 0,1 0 0,-1 0 0,1 0 0,-8 20-30,-18 10 34,-25 33 8,-1 17 56,5 3 0,-45 108-1,74-148-42,2 1-1,2 0 0,2 1 1,2 1-1,2-1 0,-3 81 1,8-68 6,0-36-6,2-1 1,0 0-1,1 0 1,6 31-1,-6-48 14,0 1-1,0-1 0,1 0 0,0 0 1,0 0-1,0 0 0,0-1 0,0 1 0,1 0 1,0-1-1,0 0 0,0 0 0,0 0 1,0 0-1,1 0 0,-1 0 0,1-1 0,0 0 1,-1 0-1,1 0 0,0 0 0,0 0 1,1-1-1,6 2 0,7 0 390,1 0 0,1-1 0,-1-1 0,27-3-1,-13 2-378,-26-1-43,0 1 0,0-1 0,0 0-1,-1-1 1,1 0 0,-1 0 0,1 0 0,-1-1 0,0 0 0,8-5 0,58-45 15,-25 16-9,-16 14-9,-1-1-1,-1-1 0,-2-2 0,0-1 0,-2-1 0,32-48 0,-46 62 14,-1 0 0,0-1 0,-1 0 0,-1-1 0,8-23 0,-13 36-4,3-9-9,-6 12-82,0 20-276,-2-12 358,1 0-1,-1-1 0,0 1 0,-1-1 0,1 1 0,-1-1 1,0 0-1,-1 0 0,0 0 0,0 0 0,0-1 1,-6 6-1,1 0 3,1 0 0,1 0-1,-8 15 1,7-4 12,2 0-1,0 0 0,2 0 1,0 1-1,1-1 0,2 1 1,0 0-1,3 23 0,-2-17 40,5-28 57,14 0-49,-1-1 0,1-1-1,0-1 1,-1-1 0,1 0-1,-1-2 1,0 0-1,0-1 1,28-13 0,23-18-23,-1-3 0,99-79 0,-140 98-36,-2-2 0,-1 0 0,-1-1 0,-1-2 0,-1 0 0,-1-1 0,-2-1 0,25-49 0,-41 72-16,0 0 1,0 0-1,-1-1 1,1 1-1,-1 0 0,0 0 1,-1-1-1,1-8 1,-1 12-58,-2 17-314,-2-2 361,-1 0 0,0-1 0,-1 1-1,-1-1 1,-7 11 0,7-12 9,0-1-1,1 1 1,0 1-1,1-1 1,0 1 0,1 0-1,-4 20 1,5 7 34,3 60 1,1-41-7,-1-57-10,0 0-1,1-1 1,-1 1 0,0 0-1,1-1 1,-1 1-1,0 0 1,1-1-1,-1 1 1,1-1 0,-1 1-1,1 0 1,0-1-1,-1 1 1,1-1 0,0 0-1,-1 1 1,1-1-1,0 1 1,-1-1 0,1 0-1,0 0 1,0 1-1,-1-1 1,1 0 0,0 0-1,0 0 1,-1 0-1,1 0 1,0 0 0,1 0-1,32-1-251,-26 1 46,11-1-440,0-1-1,-1-1 0,1 0 1,-1-2-1,1 0 1,-1-1-1,28-14 0,27-11-4174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5.849"/>
    </inkml:context>
    <inkml:brush xml:id="br0">
      <inkml:brushProperty name="width" value="0.035" units="cm"/>
      <inkml:brushProperty name="height" value="0.035" units="cm"/>
    </inkml:brush>
  </inkml:definitions>
  <inkml:trace contextRef="#ctx0" brushRef="#br0">344 79 4889,'0'0'12387,"-3"-13"-11322,-11-38-351,14 50-706,0 1 0,0-1 0,-1 0 0,1 1 0,0-1 0,0 0 0,0 1 0,-1-1 0,1 1 0,0-1 0,-1 0 0,1 1 0,0-1 0,-1 1 0,1-1 0,-1 1 0,1-1 0,-1 1 0,1-1 0,-1 1 0,1 0 0,-1-1 0,1 1 0,-1 0 0,0-1 0,1 1 0,-1 0 0,1 0 0,-1-1 0,0 1 0,1 0 0,-1 0 0,0 0 0,1 0 0,-1 0 0,0 0 0,1 0 0,-1 0 0,0 0 0,1 1 0,-1-1 0,0 0 0,1 0 0,-1 0 0,0 1 0,-4 0 20,-1 1-27,-1 0-1,1 1 1,-1-1 0,1 1 0,0 0 0,1 1-1,-1-1 1,0 1 0,1 1 0,-9 8 0,-55 60 80,51-54-50,15-15-28,-23 25 116,-37 53-1,57-74-88,1 1-1,0 0 1,0 1-1,1 0 1,0-1-1,0 1 0,1 0 1,1 1-1,0-1 1,0 0-1,0 13 1,2 2 31,-1-15-36,1 0 0,0 0 0,1 0-1,0 0 1,0 0 0,5 16 0,-4-22-16,0 0 1,1 0-1,-1 0 0,1 0 1,0-1-1,0 1 0,0-1 0,0 0 1,1 0-1,-1 0 0,1 0 1,0 0-1,0-1 0,0 1 1,0-1-1,0 0 0,7 2 0,14 3 25,-1-1 1,1-1-1,0-1 0,0-2 0,1 0 0,-1-1 0,35-4 0,4 1-320,-54 2-125,1 0 0,-1-1 1,0 0-1,0-1 0,0 0 0,0-1 0,0 0 0,0-1 0,0 0 1,-1 0-1,0-1 0,0 0 0,0 0 0,9-9 0,24-14-4603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6.247"/>
    </inkml:context>
    <inkml:brush xml:id="br0">
      <inkml:brushProperty name="width" value="0.035" units="cm"/>
      <inkml:brushProperty name="height" value="0.035" units="cm"/>
    </inkml:brush>
  </inkml:definitions>
  <inkml:trace contextRef="#ctx0" brushRef="#br0">252 1 4761,'0'0'6700,"-17"16"-5241,7-6-1199,-7 5 170,2 0 0,0 1 1,1 1-1,0 0 1,-20 36-1,15-14 51,2-1 1,1 2-1,2 0 0,2 1 1,2 0-1,1 1 0,2 0 0,3 1 1,0 74-1,2-63-50,1 47 348,1-93-721,1 0 0,0 1 0,1-1 0,0-1 0,0 1 0,1 0 0,0 0 0,0-1 0,7 12 0,3-2-24,1 0 0,0 0 0,1-1 1,1-1-1,1-1 0,0 0 0,0-1 0,2-1 0,-1-1 1,26 12-1,-40-21-248,1-1-1,-1 1 1,1-1 0,0 0 0,0 0-1,-1 0 1,1 0 0,0-1 0,0 0 0,0 0-1,9-1 1,-12 0-98,0 0-1,0 1 1,0-1-1,0 0 0,0 0 1,-1-1-1,1 1 1,0 0-1,0 0 1,-1-1-1,1 1 1,-1-1-1,1 0 1,-1 1-1,0-1 1,0 0-1,0 0 1,0 1-1,0-1 1,0 0-1,0 0 1,-1 0-1,1 0 1,0-1-1,-1 1 1,0 0-1,1-3 1,0-33-5195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6.479"/>
    </inkml:context>
    <inkml:brush xml:id="br0">
      <inkml:brushProperty name="width" value="0.035" units="cm"/>
      <inkml:brushProperty name="height" value="0.035" units="cm"/>
    </inkml:brush>
  </inkml:definitions>
  <inkml:trace contextRef="#ctx0" brushRef="#br0">1 22 6849,'0'0'11596,"7"0"-10295,217 3 1449,272-7-3637,-487 4 554,38-3-1616,-12-4-2345,-4-3-1745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7.028"/>
    </inkml:context>
    <inkml:brush xml:id="br0">
      <inkml:brushProperty name="width" value="0.035" units="cm"/>
      <inkml:brushProperty name="height" value="0.035" units="cm"/>
    </inkml:brush>
  </inkml:definitions>
  <inkml:trace contextRef="#ctx0" brushRef="#br0">664 209 5881,'0'0'9841,"-8"-30"-9442,-30-92 33,37 119-369,1 0 0,-1 1-1,0-1 1,0 0 0,0 1 0,0-1 0,-1 1 0,1-1 0,-1 1-1,1 0 1,-1-1 0,0 1 0,0 0 0,0 0 0,0 0 0,0 1-1,-1-1 1,1 0 0,0 1 0,-1-1 0,1 1 0,-1 0 0,0 0-1,1 0 1,-1 0 0,0 0 0,1 1 0,-1-1 0,0 1 0,0 0-1,-5 0 1,-3-1 154,-12 0-124,0 0-1,0 2 1,0 0-1,1 1 1,-1 2-1,0 0 1,1 1-1,0 2 1,-23 9-1,18-5-97,0 2 0,1 1 0,1 1-1,1 1 1,0 1 0,-35 33 0,52-42 7,-1 0 1,1 0 0,1 0 0,-1 1 0,2 0 0,-1 1 0,1-1 0,1 1-1,-1 0 1,2 0 0,-1 1 0,2-1 0,-1 1 0,1 0 0,1-1 0,0 1-1,0 0 1,2 16 0,-1-24 0,1 0 1,-1 0-1,1 0 0,-1 0 0,1 0 1,0 0-1,0 0 0,0 0 0,0 0 1,1-1-1,-1 1 0,1 0 0,0-1 1,0 1-1,0-1 0,0 1 0,0-1 1,0 0-1,1 0 0,-1 0 0,1 0 1,-1-1-1,1 1 0,0-1 0,-1 1 1,1-1-1,0 0 0,3 1 0,10 3 6,1-1-1,-1-1 1,1-1-1,17 1 0,-20-1-8,322 9 84,-329-10-121,-1-1-1,0-1 0,0 1 1,0-1-1,0 0 0,0 0 1,0-1-1,10-4 0,-12 4-49,-1 0 0,0 0-1,-1 0 1,1-1-1,0 1 1,0-1-1,-1 0 1,0 0-1,1 0 1,-1 0-1,0 0 1,-1 0-1,1 0 1,-1-1-1,1 1 1,1-7 0,28-104-4626,-19 59-411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7.418"/>
    </inkml:context>
    <inkml:brush xml:id="br0">
      <inkml:brushProperty name="width" value="0.035" units="cm"/>
      <inkml:brushProperty name="height" value="0.035" units="cm"/>
    </inkml:brush>
  </inkml:definitions>
  <inkml:trace contextRef="#ctx0" brushRef="#br0">0 1 9034,'0'0'7171,"0"33"-6648,0 225 828,4-201-846,2-1 0,2 1 1,23 75-1,3 25 346,-15-34-197,4 239-1,-23-344-645,0-1 0,2 0 0,0-1 0,1 1 0,1 0 1,0-1-1,2 1 0,-1-1 0,2-1 0,0 1 0,1-1 0,1 0 0,0-1 0,1 0 0,0-1 0,1 0 0,23 21 0,-26-26-111,4 5 103,-8-11-4147,-6-30-134,-6-10-2574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7.988"/>
    </inkml:context>
    <inkml:brush xml:id="br0">
      <inkml:brushProperty name="width" value="0.035" units="cm"/>
      <inkml:brushProperty name="height" value="0.035" units="cm"/>
    </inkml:brush>
  </inkml:definitions>
  <inkml:trace contextRef="#ctx0" brushRef="#br0">0 1 6729,'0'0'11191,"6"33"-9998,-3-9-952,1 7 90,1 0-1,2-1 0,1 1 1,2-2-1,20 47 1,20 38 420,-5 2 1,57 228 0,-89-264-718,-3 0 0,-4 0 0,-4 102 0,-2-141-434,0-40 8,0-17-303,0-176-6627,0 117 2973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8.409"/>
    </inkml:context>
    <inkml:brush xml:id="br0">
      <inkml:brushProperty name="width" value="0.035" units="cm"/>
      <inkml:brushProperty name="height" value="0.035" units="cm"/>
    </inkml:brush>
  </inkml:definitions>
  <inkml:trace contextRef="#ctx0" brushRef="#br0">1 29 6969,'0'0'8610,"48"-7"-8170,156-14-186,-197 21-243,1-1 1,-1 1-1,1 0 1,-1 1-1,1 0 0,-1 0 1,1 0-1,-1 1 1,0 0-1,0 1 1,0-1-1,0 1 0,0 1 1,-1-1-1,1 1 1,-1 0-1,0 1 0,0 0 1,0 0-1,-1 0 1,0 0-1,0 1 1,5 6-1,9 10 24,107 129 437,-57-64 267,-52-68-545,-7-8 103,-1 0 1,17 26 0,-24-34-252,-1 0 0,1 1 0,0 0 1,-1-1-1,0 1 0,0 0 0,0-1 0,0 1 1,-1 0-1,1 0 0,-1 0 0,0 0 1,0 0-1,0 0 0,-1-1 0,-1 6 1,2-8-43,-1 0 0,1 1 0,-1-1 0,1 0 0,-1 0 1,0 0-1,0 0 0,1 0 0,-1 0 0,0 0 1,0 0-1,0 0 0,0-1 0,0 1 0,0 0 1,-1-1-1,1 1 0,0 0 0,0-1 0,-2 1 1,-39 15 101,-1-2 0,-46 9 0,-14 5 13,-22 8-63,-135 46-281,246-75-698,35-12-1794,35-18-1430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9.293"/>
    </inkml:context>
    <inkml:brush xml:id="br0">
      <inkml:brushProperty name="width" value="0.035" units="cm"/>
      <inkml:brushProperty name="height" value="0.035" units="cm"/>
    </inkml:brush>
  </inkml:definitions>
  <inkml:trace contextRef="#ctx0" brushRef="#br0">0 464 5457,'0'0'9089,"0"-28"-7629,0-199 3125,1 547-2944,0-245 1982,1-81-3623,0-1 0,0 0 0,1 1 1,0 0-1,0 0 0,1-1 0,-1 2 1,8-9-1,16-31-98,1-14-132,-9 19-21,26-76 0,-39 95 179,-1 1 50,1 0 0,0 0 1,2 1-1,14-28 1,-20 45 8,0 0-1,0-1 1,1 1 0,-1 0 0,0 0 0,1 1 0,0-1 0,-1 0 0,1 1 0,0 0 0,0-1 0,-1 1-1,1 0 1,0 1 0,0-1 0,0 0 0,0 1 0,5 0 0,68 1-351,-39 1 172,12-2 127,150-6 36,-169 3 83,1-1 0,-1-2 0,0-1-1,45-16 1,-62 18-12,38-17 329,-49 21-359,0 0 1,-1 1-1,1-1 0,0 0 1,-1 0-1,1-1 0,0 1 1,-1 0-1,0 0 0,1-1 1,-1 1-1,0-1 0,1 1 1,-1-1-1,0 0 1,0 1-1,0-1 0,-1 0 1,1 0-1,1-3 0,-2 4-178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1.930"/>
    </inkml:context>
    <inkml:brush xml:id="br0">
      <inkml:brushProperty name="width" value="0.035" units="cm"/>
      <inkml:brushProperty name="height" value="0.035" units="cm"/>
    </inkml:brush>
  </inkml:definitions>
  <inkml:trace contextRef="#ctx0" brushRef="#br0">1 137 5049,'0'0'8927,"20"-17"-8537,65-55-25,-45 35 139,-29 27 83,-17 23-244,-3 4-383,-15 28 44,16-34-2,1 1-1,1 0 1,0 1-1,0-1 1,1 1-1,1 0 1,0 1 0,1-1-1,1 1 1,-2 22-1,4 46 18,0-80-13,0 0 0,0 0 0,1 0 1,-1 0-1,1 0 0,0 0 0,-1 0 0,1 0 0,0 0 1,0 0-1,0 0 0,1 0 0,-1 0 0,0-1 1,1 1-1,-1 0 0,1-1 0,-1 0 0,1 1 0,0-1 1,0 0-1,-1 0 0,1 1 0,0-1 0,0-1 1,0 1-1,0 0 0,0-1 0,0 1 0,1-1 0,3 1 1,9 1 102,1 0 0,-1-1 0,25-2 1,-18 0 74,-16 1-148,17 2 55,1-2 1,0-1-1,0-1 1,-1-1-1,1-1 1,-1-1-1,44-15 1,-28 2-73,-2-1 1,0-2-1,-2-1 1,0-2 0,31-28-1,-13 12-2,-36 28 21,0-1 1,22-21-1,-38 34-31,-1-1-4,0 1-1,1 0 0,-1 0 1,1 0-1,-1 0 1,0 0-1,1-1 0,-1 1 1,1 0-1,-1 0 1,0-1-1,1 1 0,-1 0 1,0 0-1,0-1 1,1 1-1,-1 0 0,0-1 1,0 1-1,1-1 1,-1 1-1,0 0 0,0-1 1,0 1-1,0-1 1,1 1-1,-1 0 0,0-1 1,0 1-1,0-1 1,0 0-10,0 9 67,2 181 1467,-6 223-211,2-380-1213,-2-1 0,-1 1 0,-11 33 0,11-50-81,0 1 0,-1-1 0,-1 0 0,0-1 0,-1 0 0,-1 0 0,-17 21 0,21-31-10,1 1-1,-1-1 0,0 0 1,-1 0-1,1-1 0,-1 1 0,0-1 1,0 0-1,0-1 0,0 0 1,0 0-1,0 0 0,0 0 1,-1-1-1,1 0 0,-1-1 1,1 1-1,-1-1 0,1 0 0,-1-1 1,1 0-1,-1 0 0,-7-2 1,2 0-5,-1-1 1,1 0-1,0 0 1,1-2 0,-1 1-1,1-1 1,0-1-1,0 0 1,1-1-1,-14-12 1,9 5-206,2 0 1,-1-1-1,2-1 0,0 0 0,1-1 1,1 0-1,1-1 0,-13-36 1,15 30-885,0 1 1,2-1-1,-3-49 1,6-5-4126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9.727"/>
    </inkml:context>
    <inkml:brush xml:id="br0">
      <inkml:brushProperty name="width" value="0.035" units="cm"/>
      <inkml:brushProperty name="height" value="0.035" units="cm"/>
    </inkml:brush>
  </inkml:definitions>
  <inkml:trace contextRef="#ctx0" brushRef="#br0">13 262 6753,'0'0'11692,"8"-39"-10930,29-119-214,-20 105-80,-17 53-450,0-1 1,1 1-1,-1-1 1,0 1 0,1-1-1,-1 1 1,1-1-1,-1 1 1,0-1-1,1 1 1,-1-1-1,1 1 1,-1-1 0,1 1-1,0 0 1,-1 0-1,1-1 1,-1 1-1,1 0 1,0 0-1,-1-1 1,2 1 0,5-2 251,-7 4-199,1 1 0,-1-1-1,0 0 1,0 1-1,0-1 1,0 0 0,0 0-1,-1 1 1,1-1-1,-1 0 1,1 1-1,-3 3 1,-30 61-27,24-52-16,1 1 0,0 0-1,-9 31 1,11-17 40,2-1 0,1 1 1,2 0-1,2 30 1,-1-17 137,1-41-198,-1 1 0,1 0 0,0-1 0,-1 1 0,1-1 0,0 1 0,0-1 0,1 1 1,-1-1-1,1 0 0,-1 1 0,1-1 0,-1 0 0,1 0 0,0 0 0,0 0 0,0-1 0,0 1 0,1 0 0,-1-1 1,0 0-1,1 1 0,-1-1 0,1 0 0,-1 0 0,1 0 0,-1-1 0,1 1 0,0-1 0,5 1 0,11 2-23,1-1-1,0 0 0,22-2 1,-27-1-42,8 2-198,-16 0 13,-1-1 1,1 1 0,0-1 0,0-1-1,-1 1 1,1-1 0,0-1-1,-1 1 1,1-1 0,-1 0-1,1 0 1,-1-1 0,0 0 0,0 0-1,7-5 1,29-32-4045,-1-3-1750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49.988"/>
    </inkml:context>
    <inkml:brush xml:id="br0">
      <inkml:brushProperty name="width" value="0.035" units="cm"/>
      <inkml:brushProperty name="height" value="0.035" units="cm"/>
    </inkml:brush>
  </inkml:definitions>
  <inkml:trace contextRef="#ctx0" brushRef="#br0">1 22 7818,'0'0'13691,"0"-21"-13011,20 21-680,1 10-208,10 18-1225,-10 15-1183,0 1-2337,-1-6-2249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50.408"/>
    </inkml:context>
    <inkml:brush xml:id="br0">
      <inkml:brushProperty name="width" value="0.035" units="cm"/>
      <inkml:brushProperty name="height" value="0.035" units="cm"/>
    </inkml:brush>
  </inkml:definitions>
  <inkml:trace contextRef="#ctx0" brushRef="#br0">543 109 6481,'0'0'12023,"1"-15"-11556,4-48-297,-4 62-169,-1 1 0,0-1 0,0 1 0,0-1 0,0 0 0,0 1 0,1-1 0,-1 0 0,0 1 0,-1-1 0,1 1 0,0-1 0,0 0 0,0 1 0,0-1 0,0 0 0,-1 1 0,1-1 0,0 1 0,0-1 0,-1 1 0,1-1 0,0 1 0,-1-1 0,1 1 0,-1-1 0,1 1 0,-1-1 0,1 1 0,-1 0 0,1-1 0,-1 1 0,1 0 0,-1-1 0,1 1 0,-1 0 0,0 0 0,1-1 0,-1 1-1,-1 0 1,-49-6 97,-1 3-1,0 2 0,-65 6 1,101-2-21,1 0 0,0 1 0,0 1 1,0 0-1,1 1 0,-1 1 0,1 0 0,1 0 1,0 2-1,0 0 0,0 0 0,1 1 0,1 1 1,-1 0-1,2 0 0,0 1 0,-11 17 0,17-21-14,1 1 0,0 0 0,1 0 0,0 0 0,0 0 0,1 0 0,0 0-1,1 1 1,0-1 0,1 0 0,-1 1 0,2-1 0,2 12 0,-1-16-32,-1-1 1,1 0-1,0 0 1,0 0-1,0-1 1,0 1-1,1-1 1,-1 0-1,1 0 1,0 0-1,0 0 0,0-1 1,1 1-1,-1-1 1,0 0-1,1 0 1,8 1-1,-4 1 11,33 11 31,1-1 1,1-3-1,0-2 0,82 8 1,-57-13-769,-1-3 0,99-10 0,-143 5-267,0 0-1,37-13 1,42-19-4023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50.519"/>
    </inkml:context>
    <inkml:brush xml:id="br0">
      <inkml:brushProperty name="width" value="0.035" units="cm"/>
      <inkml:brushProperty name="height" value="0.035" units="cm"/>
    </inkml:brush>
  </inkml:definitions>
  <inkml:trace contextRef="#ctx0" brushRef="#br0">1 0 6753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50.889"/>
    </inkml:context>
    <inkml:brush xml:id="br0">
      <inkml:brushProperty name="width" value="0.035" units="cm"/>
      <inkml:brushProperty name="height" value="0.035" units="cm"/>
    </inkml:brush>
  </inkml:definitions>
  <inkml:trace contextRef="#ctx0" brushRef="#br0">1 101 6753,'457'41'2418,"-365"-33"5845,-89-8-6976,6 0-1036,0 0 0,1-1-1,-1 0 1,0-1 0,0 0-1,-1 0 1,1-1 0,12-5 0,-17 6-240,-1 1 0,0-1 0,0 0 1,0 0-1,0-1 0,0 1 0,-1 0 1,1-1-1,-1 0 0,0 0 0,0 1 1,0-1-1,0-1 0,0 1 1,0 0-1,-1 0 0,1-1 0,-1 1 1,0-1-1,0 1 0,-1-1 0,1 1 1,-1-1-1,1-6 0,-1-35-25,0 45 14,-1 0 1,1-1 0,0 1-1,0 0 1,0-1 0,0 1-1,0 0 1,-1-1 0,1 1-1,0 0 1,0-1 0,-1 1-1,1 0 1,0 0 0,0-1-1,-1 1 1,1 0 0,0 0-1,-1 0 1,1-1 0,0 1-1,-1 0 1,1 0 0,0 0-1,-1 0 1,1 0 0,-1 0-1,1 0 1,0 0 0,-1 0-1,1 0 1,0 0 0,-1 0-1,1 0 1,-1 0 0,1 0-1,0 0 1,-1 0 0,1 0-1,-1 1 1,-4-1 14,-27 0 30,10-2 18,0 2-1,0 0 0,0 2 0,0 0 1,0 2-1,1 0 0,-1 1 0,-31 13 1,41-13-11,0 2 0,1-1 1,0 1-1,1 1 0,-1 0 1,2 1-1,-1-1 0,-8 12 1,15-17-20,0 1 1,0 0 0,1 0 0,-1 1-1,1-1 1,0 0 0,0 1 0,1-1-1,-1 1 1,1 0 0,0-1 0,0 1-1,0 0 1,1 0 0,0 0 0,0 0-1,0 0 1,0-1 0,1 1-1,0 0 1,0 0 0,0-1 0,1 1-1,-1 0 1,4 4 0,-3-4 13,1-1 0,0 1 0,0-1 0,1 0 0,-1 0 1,1-1-1,0 1 0,0-1 0,0 1 0,0-1 0,8 4 0,58 24 346,-26-17-161,0-1 0,0-2 1,1-3-1,63 5 1,186-6 894,-237-7-992,-38-1-105,1 0 0,-1-2 1,0 0-1,29-10 0,-28 8-16,-17 4-43,-11 1-5013,-96 0-3558,51 0 1756</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9.146"/>
    </inkml:context>
    <inkml:brush xml:id="br0">
      <inkml:brushProperty name="width" value="0.035" units="cm"/>
      <inkml:brushProperty name="height" value="0.035" units="cm"/>
    </inkml:brush>
  </inkml:definitions>
  <inkml:trace contextRef="#ctx0" brushRef="#br0">1007 205 6433,'0'0'7109,"-17"-28"-6483,-55-86 188,68 108-660,0 0-1,0 1 1,-1 0 0,1 0 0,-1 0-1,0 0 1,-9-5 0,-19 0 1249,26 8-1144,-11 0-108,-1 1 0,1 0 0,-23 3 0,-3 0-144,13-1 4,1 2-1,-1 1 1,1 2-1,0 1 1,0 1-1,-42 18 1,1 5 106,-94 57 0,148-78-112,0 0-1,1 2 0,0 0 0,1 1 0,0 0 1,1 1-1,-20 27 0,26-30 2,1 0-1,1 0 1,0 1-1,0 0 1,2 0-1,-1 1 1,1-1-1,1 1 1,1 0-1,-1 0 1,2 0-1,-1 20 1,1-3-4,0 30-1,2-56 3,-1-1-1,0 1 0,1 0 0,0-1 1,0 1-1,0-1 0,0 1 0,1-1 1,-1 0-1,1 0 0,0 1 1,0-1-1,3 3 0,2-1 22,0 1 1,0-1-1,0 0 0,1-1 0,0 0 1,0 0-1,0-1 0,1 0 1,-1 0-1,1-1 0,-1 0 0,15 1 1,17 1 239,55-1 1,-39-3-182,-23 2-68,0-1 1,1-2-1,-1-2 0,0-1 1,0-1-1,0-2 1,41-14-1,-41 8 2,-2-1 1,0-2-1,-1-1 1,0-1-1,-2-2 1,0-1-1,-1-1 1,-2-1-1,0-1 0,-1-1 1,36-51-1,-55 67-14,1 0-1,-1-1 1,-1 0-1,0 0 1,0 0-1,-1 0 1,0 0-1,1-15 1,-1-8 62,-1-49-1,-2 50-74,0 32-309,34 0-11451,15 0 5442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39.971"/>
    </inkml:context>
    <inkml:brush xml:id="br0">
      <inkml:brushProperty name="width" value="0.035" units="cm"/>
      <inkml:brushProperty name="height" value="0.035" units="cm"/>
    </inkml:brush>
  </inkml:definitions>
  <inkml:trace contextRef="#ctx0" brushRef="#br0">20 257 3817,'0'0'12376,"5"-18"-11404,9-22-474,0 0 927,13-58 1,-26 76-1062,-1 21-318,0-1-1,-1 0 1,1 0-1,0 0 0,0 1 1,0-1-1,0 0 0,1 0 1,-1 0-1,0 1 1,1-1-1,-1 0 0,1 1 1,0-1-1,-1 0 0,1 1 1,0-1-1,0 1 1,0-1-1,2-1 0,-1 2 166,-2 1-215,0 0 0,1 0 0,-1 0-1,0 0 1,1 0 0,-1 0 0,0 0 0,1 0 0,-1 0 0,0 0-1,1 0 1,-1 0 0,1 0 0,-1 0 0,0 0 0,1 1 0,-1-1-1,0 0 1,0 0 0,1 0 0,-1 1 0,0-1 0,1 0 0,-1 0-1,0 1 1,0-1 0,1 0 0,-1 0 0,0 1 0,0-1 0,0 0-1,0 1 1,1-1 0,-1 0 0,0 1 0,0-1 0,0 1-1,0-1 1,0 0 0,0 1 0,0-1 0,0 0 0,0 1 0,0-1-1,0 1 1,0 28-15,1-13 18,-1 1 1,0 0-1,-1-1 1,-1 1-1,-8 31 1,-42 152 96,51-198-98,0 1 0,1 0 0,-1-1-1,-1 1 1,1-1 0,0 1 0,-1-1 0,1 1 0,-1-1 0,0 0 0,0 0 0,0 0 0,0 0 0,-4 3 0,-6 6-14,53-55 548,268-178-555,-277 202-44,0 0-1,2 2 0,55-22 1,-85 39 54,0-1 0,-1 1 0,1 0 0,0 0 0,0 1 0,0-1 0,0 1 0,0-1 0,1 1 0,5 1 0,-8 0 6,0-1 0,-1 1 1,1-1-1,0 1 0,-1-1 0,1 1 1,-1 0-1,1 0 0,0 0 0,-1 0 0,0 0 1,1 0-1,-1 0 0,0 1 0,0-1 1,1 0-1,-1 1 0,0-1 0,0 1 1,-1-1-1,1 1 0,0 0 0,0-1 0,0 3 1,6 21-65,-2 1 1,0 0-1,2 52 1,-8 84-120,-1-63 142,1-97 17,1 0 0,0 0 0,0 0 0,0 0 0,0 0 0,0 0 0,0 0 0,1 0 0,-1 0 0,1 0 0,-1 0 1,1 0-1,0-1 0,-1 1 0,1 0 0,3 3 0,-3-5-5,1 1-1,0-1 1,0 0 0,0 0-1,0 0 1,0 0 0,-1 0-1,1-1 1,0 1 0,0 0-1,0-1 1,-1 0 0,1 1-1,0-1 1,0 0 0,-1 0 0,1 0-1,-1 0 1,1 0 0,1-2-1,39-26-2096,54-48 0,-32 18-2419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41.039"/>
    </inkml:context>
    <inkml:brush xml:id="br0">
      <inkml:brushProperty name="width" value="0.035" units="cm"/>
      <inkml:brushProperty name="height" value="0.035" units="cm"/>
    </inkml:brush>
  </inkml:definitions>
  <inkml:trace contextRef="#ctx0" brushRef="#br0">0 284 3121,'0'0'12452,"30"-42"-11640,89-128 7,-81 111 212,-28 48 792,-8 11-1630,19-1 1734,-20 1-1924,0 0-1,0 1 1,0-1 0,0 1-1,0-1 1,0 1 0,-1 0-1,1-1 1,0 1 0,0 0-1,0 0 1,-1-1 0,1 1-1,0 0 1,-1 0 0,1 0-1,-1 0 1,1 0 0,-1 0-1,1 0 1,-1 0 0,0 0-1,1 0 1,-1 0 0,0 0-1,0 0 1,0 0 0,0 1-1,0-1 1,0 1 0,0 0 5,8 67 42,-3 1 1,-8 138 0,-1-174-37,-2 0 0,-1 0 0,-2-1 0,-13 32 0,7-21 2,-11 59 0,16-39-10,3 0 0,1 79 0,6-142-5,1 1 0,-1-1 1,0 0-1,1 1 0,-1-1 1,1 1-1,0-1 0,-1 0 0,1 0 1,0 1-1,0-1 0,0 0 1,0 0-1,0 0 0,0 0 1,0 0-1,0 0 0,0 0 0,1-1 1,-1 1-1,0 0 0,0-1 1,1 1-1,-1-1 0,0 1 0,1-1 1,-1 1-1,1-1 0,1 0 1,52 6 59,-46-6-48,65 4 118,118-9 0,-179 2-122,0 0 0,0-1 0,0 0 1,-1-1-1,0 0 0,0-1 1,0-1-1,0 1 0,-1-2 1,-1 0-1,1 0 0,-1-1 1,10-11-1,12-15 49,-1-2 0,31-48 0,-49 65-58,0-1 0,-1-1 0,14-35 0,-25 36 50,-1 20-107,0 24-431,-1-7 487,-1 0 1,0 0-1,-8 25 0,6-25-48,0 1 0,1-1 0,-2 30 0,5 79-527,1-124 559,-1 0-1,1 1 1,0-1 0,0 0-1,-1 0 1,1 0 0,0 0-1,0 0 1,0 0-1,0 0 1,0 0 0,1 0-1,-1 0 1,0-1 0,0 1-1,0 0 1,1-1 0,-1 1-1,0-1 1,1 0-1,-1 1 1,0-1 0,1 0-1,-1 0 1,1 1 0,-1-1-1,3-1 1,51 4-522,-49-3 341,5 1-96,-9-1 173,1 1 1,0-1 0,-1 0-1,1 1 1,0-1 0,-1 0-1,1-1 1,0 1 0,0 0-1,-1-1 1,1 1 0,0-1-1,-1 0 1,1 0 0,-1 0-1,1 0 1,3-4 0,0-2-483,0-2 0,-1 1 0,-1-1 1,1 1-1,-1-1 0,-1-1 1,0 1-1,2-10 0,-4 18 469,18-48-4460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41.304"/>
    </inkml:context>
    <inkml:brush xml:id="br0">
      <inkml:brushProperty name="width" value="0.035" units="cm"/>
      <inkml:brushProperty name="height" value="0.035" units="cm"/>
    </inkml:brush>
  </inkml:definitions>
  <inkml:trace contextRef="#ctx0" brushRef="#br0">0 65 7818,'0'0'8297,"42"-65"-8521,-22 65 72,11 27-424,11 17-1096,-11-6-489,0-11-3288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42.114"/>
    </inkml:context>
    <inkml:brush xml:id="br0">
      <inkml:brushProperty name="width" value="0.035" units="cm"/>
      <inkml:brushProperty name="height" value="0.035" units="cm"/>
    </inkml:brush>
  </inkml:definitions>
  <inkml:trace contextRef="#ctx0" brushRef="#br0">19 322 3809,'0'0'8224,"-3"-9"-7201,-1-4-748,1 0 0,0 0 0,0 0 0,2 0 1,0 0-1,0 0 0,1-1 0,1 1 0,0 0 0,1 0 0,0 0 0,1 0 0,0 0 0,6-13 0,-2 12-64,-5 7 48,1-1 0,1 1-1,0-1 1,0 1 0,0 0 0,1 1-1,-1-1 1,2 1 0,-1 0-1,1 0 1,9-7 0,-13 12 195,-2 12-520,0 467 674,0-477-311,7-12 950,26-18-1103,1 1-1,1 2 1,53-29-1,2-2-139,7-14 8,-41 29-16,91-51 0,-143 90-55,1 1 1,-1 1 0,1-1-1,0 1 1,-1-1-1,1 1 1,0 0 0,0 1-1,0-1 1,0 1 0,7 1-1,0-1-103,-11 0 157,0 1-1,0-1 1,0 0 0,0 1 0,0-1 0,-1 1-1,1-1 1,0 1 0,0-1 0,0 1 0,-1-1-1,1 1 1,0 0 0,-1 0 0,1-1-1,0 1 1,-1 0 0,1 0 0,-1 0 0,1 0-1,-1 0 1,0-1 0,1 1 0,-1 0 0,0 0-1,0 0 1,0 0 0,1 0 0,-1 1 0,4 39-10,-4-27-13,9 227-236,-9-211 133,0-29 102,7-1-832,0 0 194,-1 0-1,1-1 1,0 0-1,0 0 1,-1 0-1,1-1 0,0 0 1,-1 0-1,0-1 1,0 1-1,8-6 1,28-18-3762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2.723"/>
    </inkml:context>
    <inkml:brush xml:id="br0">
      <inkml:brushProperty name="width" value="0.035" units="cm"/>
      <inkml:brushProperty name="height" value="0.035" units="cm"/>
    </inkml:brush>
  </inkml:definitions>
  <inkml:trace contextRef="#ctx0" brushRef="#br0">1 142 1216,'0'0'9138,"12"-20"-7916,57-85 1125,-54 88 1423,-15 17-3704,0 0-1,1 0 1,-1 0 0,0 0 0,0 0 0,0 0 0,1 0 0,-1 0 0,0 0-1,0 0 1,1 0 0,-1 0 0,0 0 0,0 0 0,1 1 0,-1-1 0,0 0-1,0 0 1,0 0 0,1 0 0,-1 0 0,0 0 0,0 1 0,0-1 0,0 0-1,1 0 1,-1 0 0,0 0 0,0 1 0,0-1 0,0 0 0,0 0 0,0 0-1,1 1 1,-1-1 0,0 0 0,0 0 0,0 1 0,0-1 0,0 0 0,0 0-1,0 1 1,1 43 2213,-1-26-2869,0 76 621,19 140-1,-17-174-473,-3-48-3226,1-1-3297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0:42.622"/>
    </inkml:context>
    <inkml:brush xml:id="br0">
      <inkml:brushProperty name="width" value="0.035" units="cm"/>
      <inkml:brushProperty name="height" value="0.035" units="cm"/>
    </inkml:brush>
  </inkml:definitions>
  <inkml:trace contextRef="#ctx0" brushRef="#br0">104 294 3121,'0'0'10781,"33"0"-9889,107 0-140,-122 1-479,0-2 0,1-1 0,-1 0 0,0-1 1,0-1-1,26-9 0,-31 8-35,-1-1-1,0 0 1,0-1 0,-1 0 0,0-1 0,0-1-1,13-12 1,-19 16-158,0-1 0,-1 1 0,1-1 0,-1 0 0,0 0 0,0 0 0,-1-1 0,0 0 0,0 1 0,-1-1 0,1 0 0,0-8 0,0-5 87,-1 0 0,0-39 0,-2 47-109,0 11-99,-14 2-65,0 0 98,1 1 0,-1 1 0,1 0 0,0 1 0,0 0 0,0 1 0,-12 6 0,-97 59 65,96-53-59,-17 10 25,1 2-1,2 1 1,0 2 0,-61 67-1,96-93-20,1 0-1,-1 1 0,1 0 0,0 0 0,1 0 0,0 0 0,0 0 0,0 1 0,1-1 1,-2 12-1,1 3 14,2 1 1,0 28 0,1-28 27,1-20-35,-1 0 0,1 0-1,-1 0 1,1 1 0,0-1-1,0 0 1,1-1 0,-1 1-1,0 0 1,1 0 0,0-1-1,0 1 1,0 0 0,0-1-1,0 0 1,0 1 0,0-1-1,1 0 1,-1 0 0,1-1 0,0 1-1,-1 0 1,1-1 0,0 0-1,0 1 1,0-1 0,4 0-1,10 5 45,1-1 0,1-1 0,31 2 0,257 1 778,-208-7-691,-72 0-107,0 0 0,1-2 0,-1-1 0,0-1 0,0-1 0,-1-1 1,1-2-1,-1 0 0,32-16 0,-55 23-78,-1 0 0,1-1-1,0 1 1,-1 0 0,1-1 0,-1 0 0,0 1 0,1-1 0,-1 0 0,0 0 0,0 0 0,0-1 0,-1 1 0,1 0 0,0-1 0,-1 1 0,0-1 0,1 1 0,-1-1 0,0 0 0,0 1 0,-1-1 0,1 0 0,0 0 0,-1 0 0,0 0 0,0 0 0,0 0 0,0-3 0,0 4-112,-1 1 0,1-1 0,0 1 0,-1 0 0,0-1 0,1 1 0,-1-1 0,0 1 0,1 0 0,-1 0 0,0-1 0,0 1 0,0 0 0,0 0 0,0 0 0,0 0 0,-1 0 0,1 0 0,0 0 0,0 1 0,-1-1 0,1 0 0,0 1 0,-1-1 0,1 1 0,-1-1 0,1 1 0,-1 0 0,-1-1 0,-6-2-1038,-33-13-4241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29.011"/>
    </inkml:context>
    <inkml:brush xml:id="br0">
      <inkml:brushProperty name="width" value="0.035" units="cm"/>
      <inkml:brushProperty name="height" value="0.035" units="cm"/>
    </inkml:brush>
  </inkml:definitions>
  <inkml:trace contextRef="#ctx0" brushRef="#br0">0 0 2529,'0'0'0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29.263"/>
    </inkml:context>
    <inkml:brush xml:id="br0">
      <inkml:brushProperty name="width" value="0.035" units="cm"/>
      <inkml:brushProperty name="height" value="0.035" units="cm"/>
    </inkml:brush>
  </inkml:definitions>
  <inkml:trace contextRef="#ctx0" brushRef="#br0">0 17 4033,'42'-16'2408,"-32"16"-2408,1 0-104,-1 0-368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29.495"/>
    </inkml:context>
    <inkml:brush xml:id="br0">
      <inkml:brushProperty name="width" value="0.035" units="cm"/>
      <inkml:brushProperty name="height" value="0.035" units="cm"/>
    </inkml:brush>
  </inkml:definitions>
  <inkml:trace contextRef="#ctx0" brushRef="#br0">1 0 1672,'0'0'2105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29.729"/>
    </inkml:context>
    <inkml:brush xml:id="br0">
      <inkml:brushProperty name="width" value="0.035" units="cm"/>
      <inkml:brushProperty name="height" value="0.035" units="cm"/>
    </inkml:brush>
  </inkml:definitions>
  <inkml:trace contextRef="#ctx0" brushRef="#br0">73 0 2633,'-73'6'3624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0.806"/>
    </inkml:context>
    <inkml:brush xml:id="br0">
      <inkml:brushProperty name="width" value="0.035" units="cm"/>
      <inkml:brushProperty name="height" value="0.035" units="cm"/>
    </inkml:brush>
  </inkml:definitions>
  <inkml:trace contextRef="#ctx0" brushRef="#br0">0 386 656,'0'0'4744,"2"-23"-3883,0 21-839,1 0 1,-1 0-1,1-1 0,0 2 0,-1-1 0,1 0 0,0 1 0,0-1 0,0 1 0,1 0 0,-1 0 0,6-1 1,-5 1 5,-1 0 0,0 0 0,1 0 0,-1 0 0,0 0 1,1-1-1,-1 1 0,0-1 0,0 0 0,0 0 0,-1 0 0,1-1 1,3-2-1,-6 4 206,1 0 0,0-1 0,0 1-1,-1 0 1,1-1 0,-1 1 0,1-1 0,-1 1 0,0-1 0,0 1 0,1 0 0,-1-1 0,0 1 0,0-1 0,-1 1 0,1-1-1,0 1 1,0-1 0,-1 1 0,1-1 0,0 1 0,-1 0 0,-1-3 0,-23-27 1322,23 29-1469,0 0-1,-1 0 1,1-1-1,0 1 1,0-1 0,0 1-1,0-1 1,1 1 0,-1-1-1,1 0 1,-1 0 0,1 0-1,0 0 1,0-4 0,1-10 331,0 9-243,1 1-1,-1-1 1,-1 0-1,0 1 1,0-1 0,0 1-1,-1-1 1,-2-6-1,2 5 76,0 0-1,1 1 1,0-1-1,1 0 1,0 1-1,0-1 1,2-14-1,0-6 727,-2 40-962,9 265 1368,-5 39-264,-6-167-581,2 108-245,0-253-308,0 0 0,1 0 0,0-1 0,0 1 0,0 0 0,0 0 1,0-1-1,0 1 0,1-1 0,0 1 0,-1-1 0,1 1 0,0-1 0,0 0 0,0 0 0,0 0 0,5 3 0,9 0-6353,-14-5 6030,1 0 0,0-1 0,0 1 0,-1-1 0,1 1 0,0-1 0,0 0-1,-1 0 1,1 0 0,-1 0 0,1-1 0,2-1 0,26-22-5697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1.426"/>
    </inkml:context>
    <inkml:brush xml:id="br0">
      <inkml:brushProperty name="width" value="0.035" units="cm"/>
      <inkml:brushProperty name="height" value="0.035" units="cm"/>
    </inkml:brush>
  </inkml:definitions>
  <inkml:trace contextRef="#ctx0" brushRef="#br0">185 23 3937,'0'0'9767,"0"-4"-8638,0-10-211,0 10 779,-2 7-1608,-22 39 633,-24 61 1,0-1 95,20-31-428,23-56-219,0 0-1,-1-1 1,-13 23-1,30-51 402,0 0-1,1 1 0,1 0 1,0 1-1,19-14 0,89-59-1060,-97 69 722,169-103-245,-168 106-36,0 1 1,1 1 0,0 1-1,1 1 1,52-9 0,-76 17 12,1 0 1,0 1-1,0-1 0,0 1 1,0 0-1,0 0 1,0 0-1,0 0 1,0 1-1,0 0 0,0 0 1,6 2-1,-8-1 30,0 0 0,0 0 0,0 0 0,-1 1 0,1-1 0,-1 0 0,0 1-1,1-1 1,-1 1 0,0 0 0,0-1 0,-1 1 0,1 0 0,-1 0 0,1-1 0,-1 4 0,11 57-15,-5-22-83,17 57 0,-4-6-1381,-18-91 1300,0 1 0,0-1 0,1 1 0,-1-1 0,1 0 0,-1 0 0,1 1 0,-1-1 0,1 0 0,0 0 0,-1 0 0,1 0 0,0-1 0,0 1 0,0-1 0,-1 1 0,1-1 0,0 1 0,0-1 0,0 0 0,0 0-1,3 0 1,59-2-1907,-41 1 751,47-4-1752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2.011"/>
    </inkml:context>
    <inkml:brush xml:id="br0">
      <inkml:brushProperty name="width" value="0.035" units="cm"/>
      <inkml:brushProperty name="height" value="0.035" units="cm"/>
    </inkml:brush>
  </inkml:definitions>
  <inkml:trace contextRef="#ctx0" brushRef="#br0">561 73 6433,'0'0'5852,"-21"-11"-5548,-67-37-85,82 46-176,0 0-1,0-1 1,0 2-1,0-1 1,0 1-1,0 0 1,0 0-1,-1 1 1,1-1-1,0 2 1,-1-1 0,1 1-1,0-1 1,0 2-1,0-1 1,0 1-1,0 0 1,0 0-1,0 1 1,-5 2-1,-1 2 129,1 1-1,0 0 0,1 0 1,0 1-1,0 0 1,-14 18-1,16-17-60,0 0 0,1 1 0,0 0 0,1 0 1,0 0-1,1 1 0,0 0 0,1 0 0,-5 23 0,4-2 93,2 0-1,2 50 1,1-72-161,0 3 18,2 0 1,-1 0-1,2-1 1,0 1-1,0-1 0,2 1 1,-1-1-1,12 20 1,7 9 108,34 46 0,12 21-3,-57-85-136,0 1-1,-2 0 1,-1 1-1,-2 0 1,0 0 0,-1 1-1,-2 0 1,-1-1-1,-1 2 1,-1 27 0,-1-38-24,-4 31-13,4-45 3,-1 0 0,0-1 0,-1 1 0,1-1 0,0 0 1,-1 1-1,1-1 0,-1 0 0,0 0 0,0 0 0,0 0 0,0 0 0,0 0 0,0 0 1,-1-1-1,-2 2 0,-7 4-40,-1-1 1,0-1-1,0 0 1,0-1-1,0 0 1,-1-1-1,-19 2 1,-98 1-312,122-6 347,1 0 9,0 0 0,0 0 0,0-1-1,0 0 1,0 0 0,0-1 0,-13-4 0,18 4 7,1 1 0,-1-1 0,1 1 0,-1-1 0,1 0 0,0 0 0,0 0 0,0-1 0,0 1 0,0 0 0,1-1 0,-1 1 0,1-1 0,-1 0 0,1 1 0,0-1 0,0 0 0,0 0 0,1 0 0,-1 0 0,1 0 0,-1 0 0,1-4 0,-2-9 8,1-1 1,1 1-1,1-1 1,2-21 0,-1 30-20,0 1 1,0-1 0,0 1 0,1 0 0,0-1 0,1 1 0,-1 0 0,1 1-1,1-1 1,-1 1 0,9-10 0,6-2 8,1 2 1,0 0-1,1 0 0,1 2 0,26-13 0,125-51 50,-94 48 36,1 3 0,1 4-1,1 3 1,1 4-1,91-5 1,149 19-6982,-261-2 3890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2.453"/>
    </inkml:context>
    <inkml:brush xml:id="br0">
      <inkml:brushProperty name="width" value="0.035" units="cm"/>
      <inkml:brushProperty name="height" value="0.035" units="cm"/>
    </inkml:brush>
  </inkml:definitions>
  <inkml:trace contextRef="#ctx0" brushRef="#br0">158 278 4601,'0'0'10989,"13"-17"-9854,4-1-823,9-12 461,-1 0 0,28-45 0,-37 51-349,-12 20-309,0-2 0,0 1 0,-1 0 0,0-1 0,0 1 0,0-1-1,0 0 1,-1 0 0,0 0 0,-1 0 0,1-1 0,0-8 0,-21 19-206,-7 6 89,1 1 0,1 2-1,0 1 1,0 0 0,2 2-1,0 0 1,-25 25 0,37-31-11,0 0 0,0 0 0,1 1 0,1 1 0,0-1 0,0 1 1,1 1-1,0-1 0,2 1 0,-1 0 0,1 1 0,1-1 0,1 1 0,0 0 1,0 0-1,0 19 0,3-16-2,-1-15 13,1 0 1,0 0 0,0 0-1,0 0 1,0 1-1,0-1 1,0 0 0,1 0-1,-1 0 1,1 0-1,1 4 1,-1-5 3,1 0 0,-1 0 0,0 0 0,1 0 0,-1 0 0,1 0 0,-1-1 1,1 1-1,-1 0 0,1-1 0,-1 1 0,1-1 0,0 0 0,-1 0 0,1 1 0,-1-1 0,1 0 0,0-1 0,2 1 0,29 0 38,-1-1-1,1-1 1,41-9 0,-61 8-40,0-1 0,0-1 0,0 0 0,-1 0 0,1-1 0,-2-1 0,1 0 0,-1-1 0,0 0 0,0 0 0,9-11 0,116-131-2002,-130 145 1419,-1-1-1,1 1 0,0 0 1,1 1-1,11-7 1,17-3-4748,-4 8-3437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3.305"/>
    </inkml:context>
    <inkml:brush xml:id="br0">
      <inkml:brushProperty name="width" value="0.035" units="cm"/>
      <inkml:brushProperty name="height" value="0.035" units="cm"/>
    </inkml:brush>
  </inkml:definitions>
  <inkml:trace contextRef="#ctx0" brushRef="#br0">95 65 4689,'0'0'11237,"-15"35"-10097,-47 106-198,45-92-543,17-44 850,1-9 3474,1-4-4707,-1 1 0,1 0 1,0 0-1,1 0 1,0 0-1,0 1 0,0-1 1,1 1-1,0 0 1,0 0-1,1 0 1,5-6-1,11-11 32,37-33 0,55-36 69,-109 89-116,-1 0 0,1 0 1,0 0-1,-1 1 0,1-1 0,0 1 0,0 0 0,1 0 0,-1 1 0,8-3 0,-11 4-79,-1 4-154,0 258 154,0-256 79,0 0-1,-1-1 0,0 1 0,0-1 1,0 1-1,-1-1 0,0 1 1,0-1-1,-3 6 0,-9 26 5,9-19 93,8-31 165,11-28-129,10 13-134,0 2 0,2 0 0,1 2 0,33-24 0,-59 47 0,14-7-24,1 0 0,0 1 0,0 1 1,0 1-1,0 0 0,1 1 0,23-3 0,7-3-32,265-41-245,-172 32 230,-28 2 11,-96 15-6386,0 2 3321,8-1-55,-4-8-1625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3.209"/>
    </inkml:context>
    <inkml:brush xml:id="br0">
      <inkml:brushProperty name="width" value="0.035" units="cm"/>
      <inkml:brushProperty name="height" value="0.035" units="cm"/>
    </inkml:brush>
  </inkml:definitions>
  <inkml:trace contextRef="#ctx0" brushRef="#br0">571 107 6489,'0'0'8713,"0"-17"-8029,0-52-177,0 68-500,0 1 1,0-1 0,0 0-1,0 1 1,0-1 0,1 0-1,-1 1 1,0-1-1,0 0 1,-1 1 0,1-1-1,0 1 1,0-1 0,0 0-1,0 1 1,0-1-1,-1 1 1,1-1 0,0 0-1,-1 1 1,1-1-1,0 1 1,-1-1 0,1 1-1,-1-1 1,1 1 0,0-1-1,-1 1 1,1 0-1,-1-1 1,0 1 0,1 0-1,-1-1 1,1 1 0,-1 0-1,1 0 1,-1-1-1,0 1 1,1 0 0,-1 0-1,0 0 1,1 0-1,-1 0 1,1 0 0,-1 0-1,0 0 1,1 0 0,-1 0-1,0 0 1,1 0-1,-1 1 1,1-1 0,-1 0-1,0 1 1,-3-1 36,-4 1-35,-1-1 1,0 2-1,0-1 1,1 1-1,-1 0 1,1 1 0,-1 0-1,1 0 1,0 0-1,0 1 1,-13 9-1,9-4-18,0 1 0,0 0 0,1 1 0,1 0 0,0 0-1,-11 16 1,19-23 4,0 0-1,0 1 0,0 0 1,1-1-1,-1 1 0,1 0 1,0-1-1,0 1 0,1 0 1,-1 9-1,1-11 6,0 1 0,0-1 0,0 1 0,1-1 0,-1 1 0,1-1-1,0 1 1,0-1 0,0 0 0,0 0 0,1 1 0,-1-1 0,1 0 0,0 0-1,0 0 1,4 4 0,57 34 4,-45-31 1,0 1-1,26 22 1,-40-29-8,0 0-1,0-1 1,0 2 0,-1-1 0,1 0 0,-1 1 0,0-1 0,-1 1 0,1 0 0,-1 0-1,0 0 1,0 0 0,-1 0 0,3 11 0,-2 20-5,-2 49-1,0-33 25,0-49-9,-1 0 1,1 0 0,0 0 0,-1 0 0,1 0-1,-1 0 1,0 0 0,0 0 0,0 0 0,-1-1-1,1 1 1,0 0 0,-1-1 0,0 1 0,0-1-1,0 0 1,0 1 0,-3 1 0,1 0 85,-1-1 1,0 1-1,0-1 1,-1-1-1,1 1 1,-1-1-1,1 0 1,-12 3-1,0-2 158,0-1 0,-1 0-1,1-1 1,0-1 0,-32-3-1,31-2-460,-1 0-1,2-1 0,-1-1 0,1 0 1,0-2-1,0 0 0,-19-14 0,12 8-372,-50-34-2306,10 0-1488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4.279"/>
    </inkml:context>
    <inkml:brush xml:id="br0">
      <inkml:brushProperty name="width" value="0.035" units="cm"/>
      <inkml:brushProperty name="height" value="0.035" units="cm"/>
    </inkml:brush>
  </inkml:definitions>
  <inkml:trace contextRef="#ctx0" brushRef="#br0">1 263 6689,'0'0'10919,"12"-31"-10508,40-97-11,-49 120-312,0 1 1,1 0 0,0 0 0,1 0 0,0 1 0,0-1-1,9-8 1,-13 14-14,1 0 1,-1 0-1,0-1 0,1 1 0,-1 0 1,0-1-1,0 1 0,0-1 1,0 1-1,0-1 0,-1 0 0,1 1 1,0-1-1,-1 0 0,1 0 0,-1 1 1,1-1-1,-1-4 0,0 6-62,0 0 0,0 0 0,0 0 0,0 0 0,0-1 0,0 1 0,0 0 0,0 0 0,0 0 0,0-1 0,0 1 0,0 0-1,0 0 1,0 0 0,0-1 0,0 1 0,0 0 0,0 0 0,0 0 0,0 0 0,0-1 0,0 1 0,0 0 0,0 0 0,1 0 0,-1 0 0,0-1 0,0 1 0,0 0 0,0 0 0,0 0 0,0 0 0,1 0 0,-1 0 0,0-1-1,0 1 1,0 0 0,1 0 0,-1 0 0,0 0 0,0 0 0,0 0 0,0 0 0,1 0 0,-1 0 0,0 0 0,0 0 0,0 0 0,1 0 0,-1 0 0,0 0 0,5 15 37,-4 25-67,0-20 21,0 1 0,-2-1 0,0 0 0,-1 1 1,-1-1-1,-1 0 0,-8 24 0,-38 90 55,47-126-52,0 0 1,1 0-1,1 0 0,-1 0 0,1 0 1,0 0-1,1 0 0,1 9 1,-1-11 21,0-5 684,1-25 210,2 17-907,-1 0 0,1 0 0,0 0 0,1 1 0,0 0 0,0 0 0,0 0 0,1 0 0,-1 0 0,1 1 0,12-9 0,69-52-13,-14 19-54,71-54-96,-137 95 150,0 1-1,-1 1 1,1-1 0,1 1-1,-1 0 1,1 0-1,0 1 1,-1 0-1,1 0 1,1 0-1,-1 1 1,9-1 0,-15 3-97,-1 24-256,-2 70 375,-15 96 0,16-130 10,1-58 272,3-12 29,5-1-328,1 1 0,0 0 0,1 0 0,0 1 0,0 0 0,1 0 0,0 1 0,22-11 0,-2-1-8,67-46-196,3 5 0,214-94 0,-309 153 178,0 0 0,1 0 0,-1 1 1,0-1-1,1 1 0,-1 1 0,1-1 1,-1 1-1,1 0 0,-1 1 0,1-1 1,-1 1-1,0 1 0,1-1 0,-1 1 1,0 0-1,0 0 0,0 1 1,0 0-1,-1 0 0,1 0 0,-1 1 1,1 0-1,-1 0 0,0 0 0,7 9 1,-3-2 18,0 0 1,0 0 0,-2 1 0,1 0 0,-1 0-1,-1 1 1,0 0 0,-1 0 0,-1 1 0,0-1-1,3 16 1,-5-10 0,-1 0 0,-1 38 0,-2-16-1479,27-40-845,-16-1 2007,24 1-911,0-2-1,-1-1 1,1-1 0,-1-2 0,32-9 0,38-17-3874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4.841"/>
    </inkml:context>
    <inkml:brush xml:id="br0">
      <inkml:brushProperty name="width" value="0.035" units="cm"/>
      <inkml:brushProperty name="height" value="0.035" units="cm"/>
    </inkml:brush>
  </inkml:definitions>
  <inkml:trace contextRef="#ctx0" brushRef="#br0">415 202 5641,'0'0'9701,"12"-23"-8884,36-75-118,-46 94-627,0 1 0,0-1 1,0 0-1,-1 0 0,1 0 0,-1 0 0,0 0 0,0 0 0,-1 0 0,1 0 0,-1 0 1,0 0-1,0 0 0,-1-5 0,-1-6 208,-5 14-265,-8 0-4,0 1 1,0 1-1,0 1 1,0 0-1,0 0 1,0 2-1,0 0 1,-15 6 0,-19 13 14,-60 38-1,88-48 0,0 1 0,2 1 0,0 1 0,0 1 0,-19 23 0,34-34-13,0 0 1,0 0-1,0 0 1,1 0-1,0 1 1,1-1-1,-1 1 1,1-1-1,0 1 1,1 0-1,0 0 1,0 0 0,0 0-1,1 0 1,0 8-1,0-13 121,3-2-95,-1 1-1,0-1 1,0 1-1,0-1 0,1 0 1,-1 1-1,0-1 1,0-1-1,1 1 0,-1 0 1,3-1-1,9 0 58,16 1-42,1-1 1,0-1-1,-1-1 0,1-2 0,-1-1 0,-1-2 0,45-16 0,-30 5-31,69-40 1,-99 50 0,0-1 1,0 0-1,-1 0 0,0-2 0,-1 1 1,0-2-1,-1 1 0,11-18 0,-20 26 5,15-9 139,-16 28-319,-2-8 151,-1 1 1,0-1-1,0 0 0,-1 0 0,0 1 1,0-1-1,-1-1 0,1 1 0,-2-1 1,1 1-1,-1-1 0,0 0 1,0-1-1,-8 7 0,-18 25 4,23-26 0,1 1 1,0 0-1,1 1 0,1-1 1,0 1-1,0 0 1,2 0-1,-1 1 0,2-1 1,0 1-1,0 0 0,1-1 1,1 1-1,0 0 1,1 0-1,5 24 0,-5-34-4,0-1-1,1 1 0,-1-1 0,1 1 1,0-1-1,0 0 0,0 0 0,0 0 1,0 0-1,1 0 0,0 0 0,-1 0 1,1-1-1,0 0 0,0 1 0,0-1 1,1 0-1,-1 0 0,0-1 0,1 1 1,-1-1-1,5 1 0,6 3 4,1-2 0,0 0-1,31 2 1,-15-2-16,0-2 0,-1-2 0,33-3 0,-48 1-155,-1 1-1,1-2 1,-1 0 0,0-1 0,0-1 0,0 0-1,-1 0 1,23-16 0,126-109-6111,-90 67 793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5.187"/>
    </inkml:context>
    <inkml:brush xml:id="br0">
      <inkml:brushProperty name="width" value="0.035" units="cm"/>
      <inkml:brushProperty name="height" value="0.035" units="cm"/>
    </inkml:brush>
  </inkml:definitions>
  <inkml:trace contextRef="#ctx0" brushRef="#br0">22 0 7682,'0'0'8304,"0"20"-7592,0 690 3086,-10-557-3710,0-2-81,9-149-83,1 0 1,0 0-1,0 0 0,0 0 0,0 0 1,0 0-1,0 0 0,1 0 0,-1 0 1,1 0-1,-1-1 0,1 1 0,0 0 1,0 0-1,0 0 0,1 2 0,0-3-57,0-1-1,0 1 0,0 0 0,0 0 1,0-1-1,0 0 0,0 1 0,1-1 1,-1 0-1,0 0 0,0 0 0,4 0 1,-3 0 114,17 0-931,-11 1-160,0-1-1,-1 0 1,1-1-1,17-3 1,7-14-4805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5.432"/>
    </inkml:context>
    <inkml:brush xml:id="br0">
      <inkml:brushProperty name="width" value="0.035" units="cm"/>
      <inkml:brushProperty name="height" value="0.035" units="cm"/>
    </inkml:brush>
  </inkml:definitions>
  <inkml:trace contextRef="#ctx0" brushRef="#br0">1 28 7922,'0'0'11490,"476"-11"-11394,-351 11 8,-11-5-48,-21-1-48,-31 6-8,-21 0 0,-20 0-536,0 0-848,-11 0-1633,1-5-2360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5.713"/>
    </inkml:context>
    <inkml:brush xml:id="br0">
      <inkml:brushProperty name="width" value="0.035" units="cm"/>
      <inkml:brushProperty name="height" value="0.035" units="cm"/>
    </inkml:brush>
  </inkml:definitions>
  <inkml:trace contextRef="#ctx0" brushRef="#br0">4 0 3689,'0'0'14422,"0"6"-14109,-2 69 481,0-22-375,8 79 0,-6-127-466,0 0-1,1 0 1,0 0-1,0 0 1,1 0-1,-1-1 1,1 1-1,0 0 1,0-1 0,0 1-1,1-1 1,0 0-1,-1 0 1,2 0-1,-1 0 1,0-1-1,1 1 1,-1-1-1,1 0 1,0 0-1,0 0 1,1 0-1,-1-1 1,0 0-1,1 0 1,0 0-1,-1 0 1,1-1-1,0 1 1,0-1 0,0-1-1,0 1 1,-1-1-1,11 0 1,28 0-2454,7 0-1759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6.118"/>
    </inkml:context>
    <inkml:brush xml:id="br0">
      <inkml:brushProperty name="width" value="0.035" units="cm"/>
      <inkml:brushProperty name="height" value="0.035" units="cm"/>
    </inkml:brush>
  </inkml:definitions>
  <inkml:trace contextRef="#ctx0" brushRef="#br0">522 289 6361,'0'0'8485,"-1"-26"-7394,-10-82-223,11 105-805,0 0-1,-1 1 1,1-1-1,-1 0 1,0 1 0,0-1-1,0 0 1,0 1 0,0-1-1,0 1 1,-1 0-1,1-1 1,-1 1 0,0 0-1,0 0 1,0 0-1,0 0 1,0 0 0,0 1-1,0-1 1,0 0 0,-4-1-1,1 2 21,1 0 0,-1 0 0,0 0 0,0 1-1,0-1 1,1 1 0,-1 0 0,-8 1 0,-4 0-166,7-1 101,-21-1 96,1 2 0,-1 0 1,1 2-1,0 2 0,-33 8 0,36-4 35,3-2 57,0 1 0,0 1 0,-30 17 0,30 1-18,23-27-183,1 1 1,-1 0 0,1-1 0,0 1 0,-1 0 0,1-1 0,0 1 0,0 0 0,-1 0 0,1-1-1,0 1 1,0 0 0,0 0 0,0-1 0,0 1 0,0 0 0,0 0 0,0 0 0,0-1-1,0 1 1,1 0 0,-1 0 0,0-1 0,1 1 0,-1 0 0,0-1 0,1 1 0,-1 0 0,0-1-1,1 1 1,-1 0 0,1-1 0,0 1 0,-1-1 0,1 1 0,-1-1 0,1 1 0,0-1 0,-1 1-1,1-1 1,0 0 0,0 0 0,-1 1 0,1-1 0,0 0 0,0 0 0,-1 0 0,2 1 0,34 6 167,-1-1 0,66 2 0,89-7-28,-103-2-216,-77 2 3,0-2 1,0 1-1,-1-1 0,1-1 0,0 0 1,-1 0-1,17-7 0,-23 8-50,1-1 0,-1 0-1,0 0 1,1 0 0,-1-1 0,0 1-1,0-1 1,-1 0 0,1 0-1,-1 1 1,1-2 0,-1 1 0,0 0-1,0 0 1,0-1 0,-1 1-1,1-1 1,-1 0 0,0 1-1,0-1 1,0 0 0,0 0 0,0-4-1,1-106-7574,-2 64-30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6.724"/>
    </inkml:context>
    <inkml:brush xml:id="br0">
      <inkml:brushProperty name="width" value="0.035" units="cm"/>
      <inkml:brushProperty name="height" value="0.035" units="cm"/>
    </inkml:brush>
  </inkml:definitions>
  <inkml:trace contextRef="#ctx0" brushRef="#br0">22 1 5409,'0'0'10282,"-4"36"-8823,-9 116-233,9-107 153,3 53 0,2-49-355,-1-48-212,12-1-289,-6-1-507,1 1-1,-1-1 1,0-1-1,0 1 1,0-1 0,0 0-1,0 0 1,-1-1 0,1 0-1,-1 0 1,8-5-1,57-50-36,-43 34 38,44-41-15,-34 30-59,50-37 0,-63 61 35,-23 10 13,0 1 0,0-1 0,0 1 0,0 0 0,0-1 0,0 1 0,0 0 0,0 0 0,0 0 0,1 0 0,-1 0 0,0 0 0,0 0 0,0 0 0,0 0 0,0 0 0,0 1 0,0-1 0,0 0 0,0 1 1,0-1-1,0 1 0,0-1 0,0 1 0,0 0 0,1 0 0,5 9 8,-1 1 0,-1 0 0,0-1 0,0 2 0,-1-1 1,0 0-1,-1 1 0,-1 0 0,3 19 0,1 117 18,-6-137-16,0 144 31,10-140 51,-10-15-96,1 1 1,-1-1-1,0 0 0,0 0 0,0 0 1,0 1-1,0-1 0,1 0 1,-1 0-1,0 0 0,0 0 0,0 1 1,1-1-1,-1 0 0,0 0 1,0 0-1,0 0 0,1 0 0,-1 0 1,0 0-1,0 0 0,1 0 1,-1 0-1,0 0 0,0 0 1,1 0-1,-1 0 0,0 0 0,0 0 1,1 0-1,-1 0 0,0 0 1,0 0-1,0 0 0,1 0 0,-1 0 1,0 0-1,0 0 0,0-1 1,1 1-1,-1 0 0,0 0 0,0 0 1,0 0-1,1 0 0,-1-1 1,0 1-1,0 0 0,0 0 0,0 0 1,0-1-1,0 1 0,0 0 1,1 0-1,-1-1 0,0 1 1,0-171-9697,0 97 2855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1:36.973"/>
    </inkml:context>
    <inkml:brush xml:id="br0">
      <inkml:brushProperty name="width" value="0.035" units="cm"/>
      <inkml:brushProperty name="height" value="0.035" units="cm"/>
    </inkml:brush>
  </inkml:definitions>
  <inkml:trace contextRef="#ctx0" brushRef="#br0">0 0 10546,'0'0'10282,"259"38"-10586,-124 0-1152,-32-5-1160,1-6-2490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18.425"/>
    </inkml:context>
    <inkml:brush xml:id="br0">
      <inkml:brushProperty name="width" value="0.035" units="cm"/>
      <inkml:brushProperty name="height" value="0.035" units="cm"/>
    </inkml:brush>
  </inkml:definitions>
  <inkml:trace contextRef="#ctx0" brushRef="#br0">0 66 8770,'0'0'8211,"0"-11"-7782,0-32-79,0 32 1649,4 11-1344,0 1-529,1 0 1,-1 0 0,0 0-1,1 1 1,-1-1 0,0 1-1,0 0 1,0 1 0,0-1-1,0 1 1,0-1 0,-1 1-1,1 0 1,-1 1 0,4 3-1,5 7 145,0 1-1,16 24 1,-18-20-189,0 0 0,-1 0 0,-1 1 0,-1 1 0,-1-1 0,-1 1 1,-1 0-1,2 23 0,3 176 182,-9-184-226,0 279 88,-1-313-216,1-1 1,-1 0 0,0 0 0,1 0 0,-1 0 0,0 0 0,0 0 0,0 0 0,0 0 0,0 0 0,0 0-1,0-1 1,0 1 0,0 0 0,0-1 0,0 1 0,-1 0 0,1-1 0,0 0 0,0 1 0,-1-1 0,1 0-1,0 1 1,-1-1 0,1 0 0,0 0 0,-1 0 0,1 0 0,0-1 0,0 1 0,-1 0 0,1 0 0,0-1-1,0 1 1,-1-1 0,1 1 0,0-1 0,0 0 0,0 1 0,0-1 0,0 0 0,-1 0 0,2 1 0,-1-1-1,-2-2 1,-1-13-562,0-1-1,2 1 0,0-1 0,0 0 1,2 1-1,0-1 0,2-18 0,0-8-1130,-2-19-1545,0 2-1045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18.890"/>
    </inkml:context>
    <inkml:brush xml:id="br0">
      <inkml:brushProperty name="width" value="0.035" units="cm"/>
      <inkml:brushProperty name="height" value="0.035" units="cm"/>
    </inkml:brush>
  </inkml:definitions>
  <inkml:trace contextRef="#ctx0" brushRef="#br0">114 140 8738,'0'0'10129,"64"-22"-9164,206-69-73,-254 85-800,1 1 0,0 1 0,0 0 1,0 1-1,0 1 0,1 1 0,-1 0 0,21 2 0,5 1 106,-19 0-119,0 0-1,0 1 1,-1 2 0,1 0-1,-1 1 1,-1 2-1,1 0 1,-1 1-1,-1 2 1,1 0 0,-2 1-1,30 23 1,-26-16-19,0 1 0,-1 1-1,-1 1 1,-1 2 0,-1 0 0,-1 1 0,-1 0 0,-1 2 0,17 37 0,-26-44-50,-1 0-1,-1 0 1,-1 0 0,-1 1 0,0 0 0,-2 0 0,0 0-1,-1 0 1,-2 1 0,0-1 0,-1 0 0,-5 21 0,4-35-11,1 0 1,-1 0-1,-1-1 1,1 0-1,-1 1 1,0-1-1,0-1 1,-1 1-1,0-1 1,0 1-1,-6 4 1,-6 3 2,0-1 1,-28 16-1,-20 7 13,-2-2 0,-75 24 0,-148 32-136,239-75-29,0-2 0,-1-3-1,0-2 1,0-2 0,-75-3-1,121-3 152,-1 0-1,1 0 0,0 0 0,0-1 0,0 1 1,0-2-1,1 1 0,-1-1 0,0 1 0,1-1 0,0-1 1,0 1-1,0-1 0,0 0 0,0 0 0,1-1 1,0 1-1,0-1 0,0 0 0,0 0 0,1 0 0,0-1 1,0 1-1,0-1 0,1 1 0,-3-8 0,-1-9-457,0 0-1,1 0 1,1 0-1,1 0 1,1-1-1,1-25 0,1 45 239,0 0 0,0 0 0,0-1 0,1 1 0,-1 0 0,1 0 0,0 0 0,0 0-1,0 0 1,0 0 0,0 0 0,1 0 0,-1 0 0,1 0 0,0 0 0,0 1 0,0-1 0,0 1-1,0 0 1,0-1 0,1 1 0,-1 0 0,1 0 0,0 1 0,-1-1 0,5-1 0,43-21-4405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26.298"/>
    </inkml:context>
    <inkml:brush xml:id="br0">
      <inkml:brushProperty name="width" value="0.035" units="cm"/>
      <inkml:brushProperty name="height" value="0.035" units="cm"/>
    </inkml:brush>
  </inkml:definitions>
  <inkml:trace contextRef="#ctx0" brushRef="#br0">861 158 2633,'0'0'16291,"-6"-24"-15604,-14-76-247,15 68-172,5 30-139,-4 2-687,-20 9-535,-133 105-1659,-201 105-1338,205-129 1924,20-10-541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3.439"/>
    </inkml:context>
    <inkml:brush xml:id="br0">
      <inkml:brushProperty name="width" value="0.035" units="cm"/>
      <inkml:brushProperty name="height" value="0.035" units="cm"/>
    </inkml:brush>
  </inkml:definitions>
  <inkml:trace contextRef="#ctx0" brushRef="#br0">0 33 11026,'0'0'9658,"73"-33"-10018,30 60-1328,-9 11-2873,-1-5-1744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19.776"/>
    </inkml:context>
    <inkml:brush xml:id="br0">
      <inkml:brushProperty name="width" value="0.035" units="cm"/>
      <inkml:brushProperty name="height" value="0.035" units="cm"/>
    </inkml:brush>
  </inkml:definitions>
  <inkml:trace contextRef="#ctx0" brushRef="#br0">0 345 5457,'0'0'7684,"16"-3"-6981,56-17 542,111-44-1,-163 55-753,-1 0 0,0-2 1,0 0-1,18-15 0,-32 22-388,0 0 0,0-1-1,-1 1 1,1-1 0,-1 0-1,0 0 1,-1 0 0,1-1-1,-1 1 1,0-1 0,0 0 0,-1 0-1,1 0 1,-1 0 0,-1 0-1,1 0 1,-1-1 0,0-10-1,-1-58-106,-6 74-12,1 1 16,-9-1 2,-1 1 1,1 0-1,0 1 0,0 0 0,0 2 1,0-1-1,0 2 0,0 0 0,0 0 1,1 1-1,-20 11 0,13-4 8,1 0 0,1 2 0,0 0 0,1 1 0,0 0 0,1 2 0,1 0 0,-16 23-1,28-33 0,0-1-1,1 1 0,0 0 0,0-1 0,1 1 0,0 0 0,0 0 0,0 0 0,1 0 1,0 0-1,2 10 0,-2 7 52,1-22-57,0 1 0,-1-1 1,2 1-1,-1 0 0,0-1 0,0 0 1,1 1-1,-1-1 0,1 0 0,0 0 1,-1 0-1,1 0 0,0 0 0,0 0 1,0 0-1,1 0 0,-1-1 0,0 0 1,1 1-1,-1-1 0,1 0 0,-1 0 1,1 0-1,0 0 0,4 0 0,14 6 14,1-2 0,23 3-1,-30-6-18,53 7-450,1-3 1,73-4 0,-130-2 201,-2 0-19,-1-1 0,1 0 0,-1 0 0,1-1 1,-1 0-1,0 0 0,0-1 0,15-7 0,-8 1-727,0-1 1,0 0-1,22-21 0,14-13-2705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0.445"/>
    </inkml:context>
    <inkml:brush xml:id="br0">
      <inkml:brushProperty name="width" value="0.035" units="cm"/>
      <inkml:brushProperty name="height" value="0.035" units="cm"/>
    </inkml:brush>
  </inkml:definitions>
  <inkml:trace contextRef="#ctx0" brushRef="#br0">519 45 8090,'0'0'8539,"9"-9"-8296,25-26-247,-33 35 3,-1 0 1,0 0 0,0 0-1,1 0 1,-1 0 0,0 0 0,0-1-1,1 1 1,-1 0 0,0 0-1,0 0 1,1 0 0,-1 0 0,0 0-1,0 0 1,1 1 0,-1-1-1,0 0 1,0 0 0,1 0 0,-1 0-1,0 0 1,0 0 0,0 0-1,1 0 1,-1 1 0,0-1 0,0 0-1,0 0 1,1 0 0,-1 1-1,0-1 1,0 0 0,0 0 0,0 0-1,1 1 1,-1-1 0,0 0-1,0 0 1,0 1 0,0-1 0,0 0-1,0 0 1,0 1 0,0-1-1,0 0 1,0 0 0,0 1 0,0-1-1,0 0 1,0 0 0,0 1-1,0-1 1,0 0 0,0 0 0,0 1-1,-1-1 1,2 23 12,-1-19-7,0 3 25,-1 1-1,0 0 1,0-1 0,-1 1 0,1-1 0,-2 0 0,1 1 0,-1-1 0,0 0 0,-1-1 0,-5 10-1,-5 4 199,-1-1 0,-22 22 1,-2 1 203,-38 48 347,10-15-183,-109 163 0,159-212-574,2 1-1,1 1 0,1 0 0,2 1 0,1 1 0,1-1 0,1 2 1,2-1-1,1 1 0,-2 53 0,7-68-17,1 23 46,-1-38-45,1 0 0,-1 1 0,1-1-1,-1 1 1,1-1 0,0 0 0,-1 1 0,1-1-1,0 0 1,0 0 0,0 1 0,0-1-1,0 0 1,0 0 0,0 0 0,0 0-1,1-1 1,-1 1 0,0 0 0,1 0 0,-1-1-1,2 2 1,19 3 81,0-1 0,0-1 1,0-1-1,0-1 0,37-3 0,-15 1-15,-25 0-39,-1-1 0,1 0-1,-1-2 1,1 0 0,-1-1-1,0-1 1,-1-1 0,1 0-1,31-20 1,1-5 20,80-67 1,-111 86 32,-2-2 1,0 0 0,0-1 0,-2-1 0,0 0 0,-1-1 0,17-29-1,-26 36-76,-7 8-225,-14 20 85,-36 32 131,41-41-1,1 1 0,0 0 0,0 1 0,1 0 1,1 1-1,0-1 0,-12 22 0,17-28-2,0 2-4,0 0 0,1 0-1,-1 0 1,1 0 0,0 0-1,1 0 1,-1 1 0,1-1-1,0 8 1,8-14-16,27 0-73,-12 1-383,1 0 0,0-2 0,0-1 0,0-1 0,31-8 0,-23-1-1320,-1-1-1,40-24 1,-16 5-2594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0.697"/>
    </inkml:context>
    <inkml:brush xml:id="br0">
      <inkml:brushProperty name="width" value="0.035" units="cm"/>
      <inkml:brushProperty name="height" value="0.035" units="cm"/>
    </inkml:brush>
  </inkml:definitions>
  <inkml:trace contextRef="#ctx0" brushRef="#br0">0 6 10458,'0'0'11059,"11"-5"-11059,20 10 0,0 17-160,0 0-673,-10 11-343,-11 5-576,-10 16-705,0 1-1472,0-12-6505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1.225"/>
    </inkml:context>
    <inkml:brush xml:id="br0">
      <inkml:brushProperty name="width" value="0.035" units="cm"/>
      <inkml:brushProperty name="height" value="0.035" units="cm"/>
    </inkml:brush>
  </inkml:definitions>
  <inkml:trace contextRef="#ctx0" brushRef="#br0">0 402 5049,'0'0'11565,"40"-28"-11335,126-91 92,-151 109-40,0-1-1,0 0 0,-1-1 0,0-1 0,-1 0 0,-1-1 1,19-27-1,-15 19 421,-3-15 1007,-6 36-1437,-5 1-245,-2 19-168,-1-7 140,-1 0 0,0 0 0,-1 0 0,0 0 0,0-1 0,-2 1 0,1-1 0,-2 0 0,1 0 0,-12 15 0,10-15 1,0-1 1,1 1 0,1 1-1,-1-1 1,2 1-1,0 0 1,0 0 0,1 0-1,1 0 1,-3 22 0,4-5-4,0-21 5,0-1-1,1 1 1,-1 0 0,2-1-1,-1 1 1,1-1 0,3 13-1,-3-19 3,0 0 0,0 0-1,0 0 1,0 0 0,0 0-1,0 0 1,0 0-1,0-1 1,1 1 0,-1-1-1,0 1 1,0 0 0,1-1-1,-1 0 1,0 1 0,1-1-1,-1 0 1,0 0 0,3 0-1,33 1 41,-26-1-5,5 1-6,-1-1-1,0-1 1,0 0 0,0-1-1,0-1 1,0 0-1,-1-1 1,1 0-1,14-8 1,26-16 22,-3-3 1,0-1-1,-2-3 1,-2-3-1,-1-1 1,-2-2-1,69-82 1,-105 113-209,0 1 0,0 0 0,1 0 0,0 1 0,0 1 0,1 0 0,0 0 0,1 1 0,13-6 0,4-3-3328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1.659"/>
    </inkml:context>
    <inkml:brush xml:id="br0">
      <inkml:brushProperty name="width" value="0.035" units="cm"/>
      <inkml:brushProperty name="height" value="0.035" units="cm"/>
    </inkml:brush>
  </inkml:definitions>
  <inkml:trace contextRef="#ctx0" brushRef="#br0">148 208 8674,'0'0'7844,"43"-20"-7168,130-64-13,-168 82-614,-1 0 0,1-1 0,-1 0-1,1 0 1,-1 0 0,0-1 0,0 1 0,5-7-1,-9 10-33,1-1 1,-1 0-1,0 1 0,1-1 0,-1 0 0,0 0 0,0 1 0,0-1 1,1 0-1,-1 0 0,0 1 0,0-1 0,0 0 0,0 0 0,0 1 1,0-1-1,0 0 0,-1 0 0,1 0 0,0 1 0,0-1 1,-1 0-1,1 0 0,-2-7 152,2 5 0,1-22 406,-1 24-548,0 1-1,0-1 1,0 1 0,0-1-1,0 0 1,0 1-1,0-1 1,0 0 0,0 1-1,-1-1 1,1 0-1,0 1 1,0-1 0,-1 1-1,1-1 1,0 1-1,0-1 1,-1 0-1,1 1 1,-1-1 0,1 1-1,0-1 1,-1 1-1,1 0 1,-1-1 0,1 1-1,-1-1 1,0 1-1,-12 1-19,0 1 1,1 0-1,-1 1 0,1 1 0,0 0 0,0 1 0,-18 9 0,-81 50 49,106-61-52,-21 14 12,1 1 0,-31 28 0,50-41-7,1-1 0,0 2 1,1-1-1,0 0 1,-1 1-1,1 0 0,1 0 1,0 0-1,-1 0 1,2 0-1,-1 1 0,1-1 1,0 1-1,0 0 1,1 0-1,-1 9 0,1-5 26,1-10-28,-1 1 1,1 0-1,-1 0 1,1 0 0,0 0-1,0 0 1,0 0-1,0 0 1,0 0-1,1 0 1,-1 0 0,1 0-1,-1 0 1,1 0-1,0 0 1,-1-1 0,1 1-1,0 0 1,0 0-1,0-1 1,1 1-1,-1-1 1,0 1 0,1-1-1,1 2 1,6 1 18,1 0 1,0 0 0,0-1-1,1 0 1,-1-1 0,14 2-1,76 4 144,160-6-77,-164-2-171,-80 0 25,0 0 0,0-2 1,0 1-1,0-2 1,27-7-1,-33 6-166,0-1-1,0 0 1,-1 0-1,1-1 1,-1 0-1,0 0 1,0-1 0,-1-1-1,10-10 1,54-70-6789,-32 49-398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2.156"/>
    </inkml:context>
    <inkml:brush xml:id="br0">
      <inkml:brushProperty name="width" value="0.035" units="cm"/>
      <inkml:brushProperty name="height" value="0.035" units="cm"/>
    </inkml:brush>
  </inkml:definitions>
  <inkml:trace contextRef="#ctx0" brushRef="#br0">83 1 6737,'0'0'8292,"-5"43"-7211,-20 141-51,-6-48 511,29-114-1336,2-15-156,-1 1-1,0 0 1,0-1-1,0 1 1,-1-1-1,0 0 1,-1 0-1,-4 11 1,8-23 240,-1 0 0,1 1 1,-1-1-1,0 0 0,0 1 1,0-1-1,-1-6 0,-1 2-294,2 1 0,-1 0-1,1-1 1,1 1 0,-1 0 0,1-1 0,4-12-1,0 11 15,2 0 0,-1 1 0,1-1 0,0 1-1,1 1 1,0-1 0,1 2 0,11-10 0,9-5 22,43-24 1,-60 39-65,1 0 0,0 0-1,1 2 1,0-1 0,-1 2 0,2 0-1,-1 0 1,0 2 0,1 0 0,-1 0-1,25 1 1,56 6 10,-56-2-957,0-2 0,55-5 0,-91 3 336,0 1 0,-1-1 0,1 0 0,0 0 0,-1 0 0,1 0 0,-1 0 0,1-1 0,-1 1 0,5-4-1,-7 4 584,19-9-7320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2.977"/>
    </inkml:context>
    <inkml:brush xml:id="br0">
      <inkml:brushProperty name="width" value="0.035" units="cm"/>
      <inkml:brushProperty name="height" value="0.035" units="cm"/>
    </inkml:brush>
  </inkml:definitions>
  <inkml:trace contextRef="#ctx0" brushRef="#br0">0 371 5193,'0'0'10990,"29"-15"-9891,98-48 58,-108 54-827,0-2 0,-1 0 0,0-1 0,-1-1 0,0-1 0,-1 0 0,-1-1 0,0-1 0,-1 0 0,-1-1 0,21-34 0,-33 49-326,-1 2-7,0-1 1,0 1-1,0 0 1,0-1-1,0 1 1,0 0-1,0 0 1,1-1-1,-1 1 1,0 0-1,0-1 1,0 1-1,1 0 1,-1 0-1,0 0 1,0-1-1,1 1 1,-1 0-1,0 0 1,0 0-1,1 0 1,-1-1-1,0 1 1,1 0-1,-1 0 1,0 0-1,1 0 1,-1 0-1,0 0 1,1 0-1,-1 0 1,0 0-1,1 0 1,-1 0-1,0 0 1,1 0-1,-1 0 1,0 0-1,0 0 1,1 0-1,-1 1 1,0-1-1,1 0 1,-1 0-1,0 19-121,0-14 124,-1 0 0,0 0 0,-1 0 0,1-1 0,-1 1-1,0 0 1,0 0 0,0-1 0,-1 1 0,-4 5 0,3-4-1,0 0 0,1 1 0,-1-1 0,1 0 0,1 1 0,-1 0 0,-1 8 0,3-7-10,-1 1 1,1-1-1,0 1 1,1-1-1,0 1 1,1 0-1,0-1 1,0 1-1,3 9 1,-3-15 9,1 0 1,-1 1-1,1-1 1,0 0-1,0-1 1,1 1-1,-1 0 0,0 0 1,1-1-1,0 0 1,-1 1-1,1-1 0,0 0 1,0 0-1,0-1 1,1 1-1,-1-1 1,0 1-1,1-1 0,-1 0 1,0 0-1,1 0 1,6 0-1,32 3 65,1-1 1,51-3-1,-38-1-18,-41 0-39,1-1 1,-1 0-1,1-1 1,-1-1 0,0 0-1,0-1 1,0 0-1,-1-2 1,0 0-1,18-11 1,16-14 44,63-55 0,-79 62-9,-15 10-21,10-5 55,-1-2 0,-1-1 0,35-42 0,-57 57-6,-2 7-48,-1 0-1,1 0 1,-1-1-1,0 1 1,1 0-1,0 0 1,-1 0-1,1 0 1,0 0-1,-1 0 1,1 0-1,0 0 1,0 0-1,0 1 1,0-1-1,0 0 1,0 1-1,0-1 1,0 0-1,2 0 1,-1 0-24,-2 9-158,0 5 161,-1 0 1,0 0-1,-1 0 0,0 0 0,-1-1 1,-7 24-1,5-17 18,0 0-1,2 1 1,1-1 0,0 1 0,2 0-1,3 38 1,-2 1 37,1 67 6,-5 162 30,0-264-79,0 0 1,-1-1-1,-2 0 1,0 0 0,-2 0-1,0-1 1,-2 0-1,0 0 1,-1-1 0,-1 0-1,-1-1 1,-1-1-1,-1 0 1,-1-1 0,0-1-1,-24 21 1,30-32-19,0 1 1,0-2-1,0 1 1,-1-1-1,0-1 1,0 0 0,0-1-1,0 0 1,0 0-1,-1-1 1,1-1-1,-1 0 1,1-1-1,-1 0 1,0 0 0,1-1-1,-1-1 1,1 0-1,-1-1 1,1 0-1,0 0 1,0-1-1,-11-6 1,12 6-30,1-1 1,0 0-1,0 0 1,1-1-1,-1 0 1,1 0-1,0-1 1,1 0-1,0-1 1,0 1-1,1-1 1,-1-1-1,2 1 1,-1-1-1,1 0 1,1 0-1,0-1 1,0 1 0,0-1-1,2 0 1,-1 0-1,1 0 1,0 0-1,1 0 1,1-1-1,0-11 1,0 17-50,0-1 0,1 1 1,0 0-1,0 0 1,1 0-1,0-1 1,-1 2-1,2-1 1,-1 0-1,0 0 0,1 1 1,0-1-1,0 1 1,4-4-1,1 0-249,0 1-1,0 1 0,1 0 1,-1 0-1,2 1 0,11-6 1,81-35-4949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4.468"/>
    </inkml:context>
    <inkml:brush xml:id="br0">
      <inkml:brushProperty name="width" value="0.035" units="cm"/>
      <inkml:brushProperty name="height" value="0.035" units="cm"/>
    </inkml:brush>
  </inkml:definitions>
  <inkml:trace contextRef="#ctx0" brushRef="#br0">11 65 7786,'0'0'11225,"-2"-10"-10600,-5-34-247,6 33-209,4 51 855,-4 73-1,-1-35-328,2 399 739,1-450-1420,2 0 1,0 0 0,2-1 0,14 42 0,-11-37-11,-1-3-4,-1 1 0,-2-1 0,2 51 0,-5-78-4,0-1 0,-1 1-1,1 0 1,1 0 0,-1-1-1,0 1 1,0-1 0,0 1-1,0-1 1,0 1 0,0-1-1,1 0 1,-1 1 0,0-1-1,0 0 1,0 0 0,1 0-1,-1 0 1,0 0 0,0 0-1,2-1 1,36-3-321,-36 4 240,0-1 0,0 0 0,0-1 1,0 1-1,0 0 0,0-1 0,-1 0 0,1 0 0,-1 0 0,1 0 0,-1 0 0,0 0 1,1 0-1,-1-1 0,0 1 0,-1-1 0,1 0 0,0 1 0,-1-1 0,0 0 0,1 0 1,-1 0-1,0 0 0,0-4 0,2-7-791,-1 0-1,-1-1 1,0 1 0,-2-19 0,0 4-1305,1-26-2910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4.715"/>
    </inkml:context>
    <inkml:brush xml:id="br0">
      <inkml:brushProperty name="width" value="0.035" units="cm"/>
      <inkml:brushProperty name="height" value="0.035" units="cm"/>
    </inkml:brush>
  </inkml:definitions>
  <inkml:trace contextRef="#ctx0" brushRef="#br0">1 11 8226,'0'0'10775,"57"0"-9742,375 5 436,-379-4-1558,305 3 1042,-118-9-4308,-178-1-426,0-4-1256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5.214"/>
    </inkml:context>
    <inkml:brush xml:id="br0">
      <inkml:brushProperty name="width" value="0.035" units="cm"/>
      <inkml:brushProperty name="height" value="0.035" units="cm"/>
    </inkml:brush>
  </inkml:definitions>
  <inkml:trace contextRef="#ctx0" brushRef="#br0">210 150 5153,'0'0'8665,"21"-12"-7526,65-38-77,-82 48-923,-1 1 0,0-2-1,1 1 1,-1 0 0,0-1-1,0 1 1,-1-1-1,1 0 1,0 0 0,3-6-1,-5 7 58,-1 0-1,1 0 0,-1 0 0,1 0 1,-1 0-1,0 0 0,1 0 1,-1-1-1,-1 1 0,1 0 0,-1-4 1,0-13 450,0 19-639,-1-1-1,1 0 1,0 1 0,-1-1 0,1 0 0,-1 1 0,1 0 0,0-1-1,-1 1 1,1 0 0,-1 0 0,0 0 0,1 0 0,-1 0 0,1 0 0,-1 0-1,-1 1 1,-2-1 6,-35-1 31,13 0-28,0 1 0,1 1 0,-1 1 0,-39 9 0,60-10-3,1 0 0,-1 1 0,1 0 0,0 0 0,0 0 0,0 1 0,0-1 0,0 1 0,0 1 0,1-1 0,0 0 0,-1 1 0,1 0 0,1 0 0,-1 1 0,0-1 0,1 1 0,0-1 0,0 1 0,1 0 0,-1 0 0,1 0 0,0 1 0,0-1 0,1 0 0,-1 1 0,1 6 0,-1-1 46,1 0 1,0 0-1,1 0 1,0 0 0,0 0-1,4 15 1,-3-21-38,1-1 1,-1 0 0,1 1 0,0-1 0,0 0-1,1 0 1,-1 0 0,1 0 0,0-1-1,0 1 1,0-1 0,1 0 0,-1 0 0,1 0-1,0 0 1,5 3 0,17 9 64,1-2 1,0-1-1,0-1 0,1-2 1,0 0-1,1-2 0,38 5 0,-4-5 9,-1-3 0,90-5 0,-142 1-163,1-1 0,-1 0 0,0-1 1,1 0-1,-1-1 0,0 0 0,0-1 1,-1 1-1,1-2 0,-1 0 0,0 0 1,0 0-1,0-1 0,14-13 0,-12 7-812,0-1-1,-1 0 0,0-1 1,0 0-1,-2-1 1,0 1-1,-1-2 0,8-20 1,6-19-4781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4.713"/>
    </inkml:context>
    <inkml:brush xml:id="br0">
      <inkml:brushProperty name="width" value="0.035" units="cm"/>
      <inkml:brushProperty name="height" value="0.035" units="cm"/>
    </inkml:brush>
  </inkml:definitions>
  <inkml:trace contextRef="#ctx0" brushRef="#br0">820 205 3449,'0'0'7195,"0"-23"-6549,0-108 667,0 129-1269,0 0-1,0 0 1,-1 0 0,1 0 0,-1 0 0,1 0 0,-1 0 0,0 0-1,0 0 1,0 0 0,0 0 0,0 1 0,0-1 0,0 0 0,-1 1 0,1-1-1,-1 0 1,1 1 0,-1 0 0,1-1 0,-1 1 0,0 0 0,0 0-1,0 0 1,0 0 0,1 0 0,-1 1 0,0-1 0,0 0 0,-1 1 0,1 0-1,-3-1 1,-11-1 43,0 1 0,0 0 0,-26 3 0,11-1-117,18 0 32,1 0 0,-1 0 0,1 2-1,0-1 1,0 2 0,0-1 0,0 2 0,1-1-1,-19 12 1,-6 6 32,-51 41 1,28-18-4,15-15 11,-92 71 181,114-83-154,1 1-1,1 1 1,-33 41 0,49-54-51,-1 0 0,1 1 0,0 0 0,1 0 1,-1 0-1,2 0 0,-1 0 0,1 0 0,0 1 0,1-1 0,0 1 0,1 0 1,-1-1-1,3 17 0,-2-21-1,0-1-9,0-1 0,0 0-1,0 0 1,1 1 0,-1-1-1,1 0 1,0 0 0,-1 0 0,1 0-1,0 0 1,0 0 0,0 0-1,1 0 1,-1 0 0,0 0-1,1 0 1,-1-1 0,1 1 0,3 2-1,0-1 7,0 0-1,-1 0 1,2-1 0,-1 1-1,0-1 1,0-1-1,1 1 1,6 1 0,15 0 57,0 0 0,49-3 1,-51 0-15,-13 0-47,191-5 196,-170 2-175,1-2 0,0-1 0,60-18 0,-53 8-130,-1 0 0,43-26-1,-64 32 57,-1-1 0,-1-2 0,0 1 0,0-2 0,-2 0 1,20-23-1,-31 32 46,-1 0 1,1 0 0,-1-1-1,0 1 1,0-1 0,-1 0-1,1 0 1,-1 0-1,-1 0 1,1 0 0,-1 0-1,0-1 1,-1 1 0,1-11-1,-1 17 17,0 0-1,0-1 0,0 1 0,0 0 0,1 0 1,-1-1-1,0 1 0,0 0 0,0 0 0,1 0 1,-1-1-1,0 1 0,0 0 0,1 0 0,-1 0 1,0 0-1,0 0 0,1-1 0,-1 1 0,0 0 1,1 0-1,-1 0 0,0 0 0,0 0 0,1 0 1,-1 0-1,0 0 0,1 0 0,-1 0 0,0 0 1,0 0-1,1 0 0,-1 0 0,0 0 1,1 1-1,-1-1 0,0 0 0,0 0 0,1 0 1,1 185 696,-6 225 879,2-387-1525,-1-1 0,-1 0 0,-1 1 0,-1-2 0,0 1 0,-2-1 0,-20 39 0,10-29-57,-2 0 0,-1-2 0,-1 0 0,-30 28 0,48-53-12,0 0 0,-1-1 1,0 0-1,1 0 0,-1 0 0,0 0 0,0-1 1,-1 0-1,1 0 0,0-1 0,-1 1 0,1-1 0,-1 0 1,0 0-1,1-1 0,-1 0 0,1 0 0,-1 0 1,-8-2-1,6 1-11,1 0 1,0-1 0,0 0 0,0 0-1,0-1 1,0 0 0,0 0-1,1 0 1,-1-1 0,1 0-1,0 0 1,0-1 0,-10-9-1,6 1-99,1 0-1,0-1 0,0 0 1,1-1-1,1 0 0,1 0 1,0 0-1,-6-27 0,6 12-585,1 0-1,1 0 0,0-49 0,4 67 242,0-1 0,1 1-1,0 0 1,1-1 0,3-13-1,0 15-227,0 0-1,0 1 1,2-1-1,-1 1 0,9-10 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5.836"/>
    </inkml:context>
    <inkml:brush xml:id="br0">
      <inkml:brushProperty name="width" value="0.035" units="cm"/>
      <inkml:brushProperty name="height" value="0.035" units="cm"/>
    </inkml:brush>
  </inkml:definitions>
  <inkml:trace contextRef="#ctx0" brushRef="#br0">32 0 7058,'0'0'8425,"-5"16"-7633,-2 8-384,1 0 0,1 1 0,1 0 0,0 42 0,4 161 5178,3-228-5526,0-1 0,-1 0 1,1 0-1,0 0 0,0 0 0,-1 0 0,1-1 0,0 1 0,-1-1 1,1 1-1,-1-1 0,0 0 0,0 0 0,4-4 0,32-39-162,-25 28 157,58-72-83,-64 78-9,0 0 0,0-1 1,-1 1-1,0-2 0,7-24 0,-4 14-198,-8 20 213,1 0 1,0 0 0,0 0-1,0 0 1,0 1-1,0-1 1,0 1 0,1-1-1,-1 1 1,1 0 0,-1 0-1,1 0 1,0 0-1,0 1 1,0-1 0,0 1-1,0-1 1,1 1-1,-1 0 1,0 0 0,0 1-1,7-1 1,8-1-44,1 1-1,-1 1 1,21 2 0,-4-1-1,14 1 37,-24-1-77,-1 0-1,46-6 1,-68 5-1,0-1 0,0 1 1,0-1-1,0 0 0,0 1 1,0-1-1,0 0 0,-1 0 0,1-1 1,0 1-1,0 0 0,1-3 0,12-14-7282,-6 8 271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6.815"/>
    </inkml:context>
    <inkml:brush xml:id="br0">
      <inkml:brushProperty name="width" value="0.035" units="cm"/>
      <inkml:brushProperty name="height" value="0.035" units="cm"/>
    </inkml:brush>
  </inkml:definitions>
  <inkml:trace contextRef="#ctx0" brushRef="#br0">1 213 1608,'0'0'14745,"12"-16"-13897,40-48 182,-49 60-834,0 0 0,0 0 0,0 0 1,1 1-1,0 0 0,0-1 0,0 1 1,0 1-1,0-1 0,7-2 0,0-1 650,-9 5-152,0 4-632,-1-1-1,1 1 1,-1-1 0,0 1 0,0-1 0,0 1 0,0 0 0,-1-1-1,1 1 1,0 0 0,-1 0 0,0 0 0,0 2 0,-1 52-102,0-27 138,1 306 1346,12-345-741,61-96-563,-27 55-177,2 2 0,2 3 0,2 1 0,2 3-1,107-62 1,-158 102 58,50-25-128,-51 25 94,0 0 0,0 1 0,-1-1 1,1 1-1,0 0 0,0-1 1,0 1-1,0 0 0,-1 0 1,1 0-1,0 1 0,0-1 1,0 0-1,0 1 0,-1-1 1,1 1-1,0-1 0,0 1 0,-1 0 1,1 0-1,0 0 0,-1 0 1,1 0-1,-1 0 0,1 0 1,-1 0-1,0 1 0,2 1 1,7 12 10,-1 0 1,-1 0 0,0 1 0,-2 0 0,1 0 0,-2 1 0,0 0 0,-1 0-1,-1 0 1,0 0 0,-1 1 0,-1 27 0,-1 54 573,8-102-244,37-15-208,0-2-1,67-42 0,-20 11-148,298-174 5,-376 216-10,-7 3 8,0 1 1,1 0-1,0 1 0,0-1 1,0 2-1,0-1 1,0 1-1,1 0 0,11-2 1,-20 25-127,1 45 138,0 22 51,-11 89 0,8-74 9,2-100-38,-52 30-5106,23-20 2204,7-1-1972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7.808"/>
    </inkml:context>
    <inkml:brush xml:id="br0">
      <inkml:brushProperty name="width" value="0.035" units="cm"/>
      <inkml:brushProperty name="height" value="0.035" units="cm"/>
    </inkml:brush>
  </inkml:definitions>
  <inkml:trace contextRef="#ctx0" brushRef="#br0">1599 44 6105,'0'0'5467,"-3"-8"-5425,-15-28 84,-23 36 1664,31 1-1321,1 0 0,-1 1 0,0 0 0,1 0 1,0 1-1,-1 0 0,1 1 0,1 0 0,-11 6 0,-78 53 1687,60-37-1597,-30 32 688,29-23-454,9-8-117,1 2 0,-33 45 0,-9 10-124,-403 413 614,277-272-1062,137-150-89,-4-3 0,-139 123 0,202-195-27,0 0 0,-1 1 0,1-1 0,0 0 0,-1 0 0,1 0 0,0 0 0,-1 0 0,1 1 0,-1-1 0,1 0 0,0 0 0,-1 0 0,1 0 0,0 0 0,-1 0 0,1 0-1,0 0 1,-1 0 0,1-1 0,-1 1 0,1 0 0,0 0 0,-1 0 0,1 0 0,0 0 0,-1-1 0,1 1 0,0 0 0,0 0 0,-1 0 0,1-1 0,0 1 0,0 0 0,-1-1 0,1 1 0,0 0 0,0 0 0,-1-1 0,1 1 0,0 0 0,0-1 0,0 1 0,0 0 0,0-1 0,0 1 0,0-1 0,0 1-1,-1 0 1,1-1 0,0 1 0,1 0 0,-1-1 0,0 1 0,0 0 0,0-1 0,0 1 0,0-1 0,0 1 0,0 0 0,0-1 0,1 1 0,-1-3-128,0 0 0,0 0-1,1 0 1,-1 0 0,1 0 0,0 0-1,-1 0 1,2 0 0,-1 1 0,2-4 0,4-3-612,1 0 0,1 1 1,-1 1-1,2-1 1,-1 2-1,1-1 1,0 1-1,17-8 0,44-23-6300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8.740"/>
    </inkml:context>
    <inkml:brush xml:id="br0">
      <inkml:brushProperty name="width" value="0.035" units="cm"/>
      <inkml:brushProperty name="height" value="0.035" units="cm"/>
    </inkml:brush>
  </inkml:definitions>
  <inkml:trace contextRef="#ctx0" brushRef="#br0">1079 53 6177,'0'0'9898,"-38"-9"-9572,-124-27-71,146 33-187,1 1 1,-1 0 0,0 1-1,0 1 1,0 1 0,1 0 0,-1 1-1,0 1 1,1 0 0,-23 8-1,10 1 262,1 1 0,1 1 1,-39 27-1,38-23-22,6-4-129,0 0 0,1 2 1,1 1-1,0 0 0,-19 25 0,30-32-116,0 0 0,1 1 0,0 0 0,1 0 0,0 1-1,1 0 1,0 0 0,1 0 0,0 0 0,1 1 0,0 0 0,0 13-1,0 140 497,4-100-305,1-45-179,0 0 1,1-1 0,1 1 0,2-1-1,0 0 1,0 0 0,13 22-1,-7-13-38,-1 1 0,10 42 0,-16-39-31,-1 1 1,-1-1-1,-2 0 0,-4 47 1,2-72-7,-1 0 1,0 0 0,0 0-1,-1 0 1,1 0-1,-2 0 1,1-1 0,-1 1-1,-1-1 1,1 0-1,-1 0 1,0 0 0,-11 10-1,-8 5 0,-1 0 0,-34 22-1,21-16 2,22-15-25,-1-1 0,-28 15 1,37-23 17,0-1 0,0 0 0,0 0 0,0-1 0,-1 0 0,1-1 1,-1 0-1,-14 1 0,21-2 11,1-1 1,0 1 0,-1 0-1,1-1 1,0 1-1,0 0 1,-1-1 0,1 0-1,0 1 1,0-1 0,0 0-1,0 1 1,-1-1-1,1 0 1,0 0 0,1 0-1,-1 0 1,0 0-1,0 0 1,0 0 0,1 0-1,-1-1 1,0 1-1,1 0 1,-1 0 0,1-1-1,-1 1 1,1 0 0,0-1-1,0 1 1,-1-3-1,-2-52 149,4 42-120,-1 12-31,-1-8 6,0 0 0,2 0-1,-1-1 1,1 1 0,1 0 0,-1 0-1,2 0 1,-1 0 0,2 0 0,-1 1-1,1-1 1,8-12 0,3 3-10,1 1-1,2 0 1,-1 1 0,27-19-1,88-58-43,-127 90 42,293-181 10,-285 180-60,0 1 0,0 1 1,1-1-1,-1 2 0,1 0 0,-1 1 1,1 0-1,0 1 0,-1 0 0,19 4 1,-18-3 48,7 2-47,0 1 1,0 1-1,0 1 0,33 13 1,22 7-333,-73-25 49,39-2-4622,-21-3-1025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9.265"/>
    </inkml:context>
    <inkml:brush xml:id="br0">
      <inkml:brushProperty name="width" value="0.035" units="cm"/>
      <inkml:brushProperty name="height" value="0.035" units="cm"/>
    </inkml:brush>
  </inkml:definitions>
  <inkml:trace contextRef="#ctx0" brushRef="#br0">4 0 1768,'0'0'14441,"0"7"-14134,-1 43 660,-1-27-487,1 1-1,2 0 1,0-1-1,1 1 1,10 40-1,47 77 915,-59-140-1346,1 0-1,-1-1 1,1 1 0,-1 0 0,1 0-1,0-1 1,-1 1 0,1 0 0,0-1 0,0 1-1,-1-1 1,1 1 0,0-1 0,0 1-1,0-1 1,-1 0 0,1 1 0,0-1-1,0 0 1,0 0 0,0 1 0,0-1-1,0 0 1,0 0 0,0 0 0,0 0-1,-1 0 1,1 0 0,0-1 0,0 1-1,0 0 1,0 0 0,0-1 0,0 1-1,0 0 1,-1-1 0,1 1 0,0-1-1,0 1 1,1-2 0,28-25 320,-6-8-315,81-106-17,-90 125-35,0 1 0,1 0 0,0 1-1,1 1 1,0 1 0,27-15-1,-32 23-32,0 1 0,1 0-1,-1 1 1,1 0-1,-1 1 1,1 0-1,22 3 1,18-3-179,28 0-476,-78 1 55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29.734"/>
    </inkml:context>
    <inkml:brush xml:id="br0">
      <inkml:brushProperty name="width" value="0.035" units="cm"/>
      <inkml:brushProperty name="height" value="0.035" units="cm"/>
    </inkml:brush>
  </inkml:definitions>
  <inkml:trace contextRef="#ctx0" brushRef="#br0">1 98 9034,'0'0'11280,"36"0"-10512,120 0-103,-69 2-149,-43-1-153,57-5 1,-88 3-259,-1-1 0,0-1 0,1 0 0,-1-1 0,-1 0-1,1-1 1,-1 0 0,16-10 0,-25 14-121,0 0 0,1 0-1,-1 0 1,-1-1-1,1 1 1,0-1-1,0 1 1,0-1 0,-1 1-1,1-1 1,-1 0-1,1 0 1,-1 0-1,0 0 1,0 0 0,0 0-1,0 0 1,0 0-1,0 0 1,-1-1-1,1 1 1,-1 0-1,1-1 1,-1 1 0,0 0-1,0-1 1,0-2-1,-15 5-309,1 1 325,0 0 1,0 1-1,0 0 1,1 1-1,-1 1 1,1 0-1,0 1 1,0 0 0,0 1-1,1 0 1,0 1-1,0 1 1,1 0-1,0 0 1,0 1-1,1 0 1,-10 11 0,18-16 1,-1-1 1,1 1 0,0 0 0,-1-1 0,2 1-1,-1 0 1,0 0 0,1 0 0,0 0-1,0 1 1,-1 4 0,2-7 3,0 0 0,0-1 0,0 1 0,0 0 0,0 0 0,0 0 0,0 0 0,1 0 0,-1 0 0,1 0 0,0-1 0,-1 1 0,1 0 0,0 0-1,0-1 1,0 1 0,0 0 0,0-1 0,1 1 0,-1-1 0,0 0 0,1 1 0,-1-1 0,1 0 0,-1 0 0,1 0 0,0 0 0,3 1 0,14 6 36,1-1 0,0-1 0,0-1 0,1-1 0,36 2 0,115-3-214,-111-3-311,-46-1-152,0 0 0,-1-1-1,1 0 1,0-1 0,-1-1-1,24-8 1,38-22-5275,-21 5-2321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30.218"/>
    </inkml:context>
    <inkml:brush xml:id="br0">
      <inkml:brushProperty name="width" value="0.035" units="cm"/>
      <inkml:brushProperty name="height" value="0.035" units="cm"/>
    </inkml:brush>
  </inkml:definitions>
  <inkml:trace contextRef="#ctx0" brushRef="#br0">32 165 7802,'0'0'10463,"24"0"-10160,-8 0-226,5 1 52,0-2 0,-1 0 0,1-1-1,-1-1 1,1-1 0,21-7 0,-12 1 339,-1-2 1,0-1-1,48-29 1,-75 41-452,0 0 1,0-1 0,-1 1-1,1 0 1,-1-1 0,1 1 0,-1-1-1,0 1 1,1-1 0,-1 0-1,0 0 1,0 1 0,0-1-1,0 0 1,-1 0 0,1 0 0,0 0-1,-1 0 1,0 0 0,1 0-1,-1 0 1,0 0 0,0-1 0,0 1-1,0 0 1,0 0 0,-1-2-1,1-4 28,-1 7-46,1 1 1,-1-1-1,1 1 1,-1-1-1,0 1 1,1-1-1,-1 1 1,0-1-1,0 1 1,1 0-1,-1-1 1,0 1 0,0 0-1,0 0 1,1-1-1,-1 1 1,0 0-1,0 0 1,0 0-1,1 0 1,-1 0-1,0 0 1,0 0-1,0 1 1,0-1-1,0 0 1,-2 0-1,-32 0 11,-1 1-1,1 2 0,1 1 0,-52 13 0,77-15 2,-1 1 1,1 0-1,0 1 0,0 0 0,0 0 0,0 1 0,1 0 0,0 0 1,0 1-1,0 1 0,1-1 0,-1 1 0,2 0 0,-1 1 1,1-1-1,0 1 0,1 0 0,0 1 0,0 0 0,-7 17 0,8-11 22,1-1 0,1 1-1,0 0 1,1 0 0,1 30 0,0-22 22,0-19-47,1-1 0,-1 1 0,1 0 0,-1-1 0,1 1 0,0-1 0,1 1 0,-1-1 0,1 1 0,-1-1 0,1 0 0,0 0-1,0 0 1,0 0 0,1 0 0,2 3 0,1 0 11,1-1-1,0 1 1,0-1-1,1 0 1,0-1-1,11 6 1,12 2 93,1-1 1,54 10-1,-83-20-99,79 12 398,-1-3-1,2-4 0,85-6 1,-121 0-131,-38 1-235,0-1 1,-1 0-1,1-1 0,0 0 0,-1-1 1,1 1-1,-1-2 0,1 1 0,-1-1 1,0 0-1,0-1 0,0 0 0,0 0 1,-1-1-1,13-10 0,-19 13-159,0-1 0,0 1 0,0-1 0,0 1 0,-1-1 0,1 1 0,-1-1 0,0 0 0,1 1 0,-1-1 0,-1 1 0,1-1 0,-1-3 0,-6-18-4096,-18 4-1937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37.554"/>
    </inkml:context>
    <inkml:brush xml:id="br0">
      <inkml:brushProperty name="width" value="0.035" units="cm"/>
      <inkml:brushProperty name="height" value="0.035" units="cm"/>
    </inkml:brush>
  </inkml:definitions>
  <inkml:trace contextRef="#ctx0" brushRef="#br0">425 0 5881,'0'0'10126,"-31"33"-8857,26-29-1264,1 0 0,-1-1 0,0 1 0,0-1 0,0 0 1,-9 3-1,-16 10 41,13-4-33,-1-1 0,-1-1 0,1-1 0,-2 0-1,1-2 1,-1 0 0,-40 8 0,-29-7-2911,48-8-1655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39.549"/>
    </inkml:context>
    <inkml:brush xml:id="br0">
      <inkml:brushProperty name="width" value="0.035" units="cm"/>
      <inkml:brushProperty name="height" value="0.035" units="cm"/>
    </inkml:brush>
  </inkml:definitions>
  <inkml:trace contextRef="#ctx0" brushRef="#br0">695 790 5145,'0'0'9748,"0"-23"-9343,0-74 19,0 94-390,0 1 1,1 0-1,-1-1 0,0 1 0,-1 0 1,1-1-1,0 1 0,-1 0 0,1-1 1,-1 1-1,0 0 0,0 0 0,1 0 0,-2-1 1,1 1-1,0 0 0,0 0 0,-1 1 1,1-1-1,-1 0 0,1 0 0,-1 1 1,0-1-1,0 1 0,1-1 0,-1 1 1,0 0-1,0 0 0,-1 0 0,1 0 1,0 0-1,0 0 0,0 1 0,-1-1 1,1 1-1,-4-1 0,-17-6 541,16 4-473,0 1 1,-1 1-1,1-1 1,-1 1-1,1 1 1,-1-1-1,1 1 1,-1 0 0,-10 3-1,-12-2 9,10 0-63,0 1 0,0 1 0,1 1 0,0 0 0,-1 1 0,2 2 1,-1 0-1,-24 12 0,14-3 23,1 0 0,1 2 0,0 1 0,-32 30 0,43-34-31,0 1 0,1 1-1,1 0 1,-22 35 0,30-41-28,0 0-1,1 0 1,0 0-1,1 1 1,0 0-1,1 0 1,0 0-1,1 0 1,1 0-1,-1 14 1,2 40 204,1-65-182,-1 0 0,1-1 0,0 1 0,0 0 0,0-1 0,0 1 0,0-1 1,0 1-1,0-1 0,0 1 0,0-1 0,0 0 0,0 1 0,1-1 1,-1 0-1,0 0 0,0 0 0,0 0 0,0 0 0,0 0 0,1 0 0,-1 0 1,0-1-1,2 1 0,3-1 138,13 2 20,0-1-1,0-1 0,-1-1 1,1 0-1,0-2 0,-1 0 1,26-9-1,24-21-138,0-2-1,-3-3 1,-1-3-1,-2-3 1,-2-3 0,88-90-1,-127 116-49,0-1-1,-2-1 0,-1-1 0,0-1 1,-2 0-1,-1-1 0,-2 0 0,0-1 1,11-39-1,-8 10 87,13-88 0,-10 42-63,1 61 35,-17 39-28,-1-1 0,0 1 0,0-1 0,0 0 0,0 0 0,0 0 0,-1 0 0,0 0 0,1-7 0,-2 10 56,1 4-151,0 0 48,0-1 0,-1 1 0,1-1 0,-1 1 0,0 0-1,0 0 1,0-1 0,0 1 0,0 0 0,-1-1 0,1 1 0,-1 0 0,1-1 0,-1 1 0,0-1 0,0 1-1,-2 3 1,-27 40 37,-15 11 0,3 3 1,3 1 0,2 1 0,-33 79-1,53-96-9,2 2 1,2-1-1,2 2 0,-6 65 0,5 196-13,12-307 11,0 0-1,0 0 1,1 0 0,-1 0-1,0 0 1,1-1-1,0 1 1,-1 0-1,1 0 1,0 0-1,0 0 1,0-1-1,0 1 1,0-1-1,0 1 1,0-1-1,1 1 1,-1-1 0,0 1-1,1-1 1,0 0-1,-1 0 1,1 0-1,-1 0 1,1 0-1,0 0 1,0 0-1,0-1 1,-1 1-1,1-1 1,0 1 0,4 0-1,1-1 59,0 1 0,1-1 0,-1 0 0,0 0-1,0-1 1,0 0 0,0 0 0,12-4 0,-1-2-51,1-1 0,-1-1 0,0-1 1,27-19-1,67-58-65,-89 68 27,16-13-48,63-65 0,-92 86 55,-1 0 1,0 0 0,0-1-1,-1 0 1,-1-1 0,0 0-1,-1 0 1,0 0 0,-1-1-1,6-27 1,-8 16 7,-2 16-1,0 0 0,0 0-1,1 0 1,0 0 0,0 0 0,7-16 0,-9 43-537,1-7 543,-1 0 1,0 1-1,-1-1 1,-2 18-1,-6-6 2,-23 42 0,22-46-6,1-1 1,0 1-1,2 0 1,-7 24-1,5 6-13,9-48 78,18-1-30,125-5 114,-124 2-143,0 0-1,0-1 1,-1-1-1,1-1 1,27-12-1,-22 6 5,0-1 1,-1-1-1,0-1 0,-1-1 1,23-21-1,-34 27-3,-1-1 0,0 0 0,0-1 0,-2 0 0,1 0 0,-1-1 0,-1 0 0,0 0 0,-1-1 0,7-23 0,-9 29-29,1-12-65,-5 19 38,0 11-324,-1-5 376,0 0-1,0 0 1,0 0-1,-1-1 1,1 1-1,-1-1 1,0 1-1,-1-1 0,1 0 1,-1 1-1,0-1 1,0 0-1,0-1 1,-6 7-1,-25 35 7,25-23-4,1 0 1,1 1-1,1-1 1,1 1-1,1 0 1,2 1-1,0-1 1,1 1-1,2 24 1,-1-47 117,36-1-29,-20 2-430,0-2 0,1 0 1,-1-1-1,1 0 0,-1-1 0,0-1 1,0-1-1,0 0 0,20-9 0,-13-1-2708,38-30 1,-44 31 1019,27-21-4392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0.218"/>
    </inkml:context>
    <inkml:brush xml:id="br0">
      <inkml:brushProperty name="width" value="0.035" units="cm"/>
      <inkml:brushProperty name="height" value="0.035" units="cm"/>
    </inkml:brush>
  </inkml:definitions>
  <inkml:trace contextRef="#ctx0" brushRef="#br0">0 1 3609,'0'0'10249,"0"21"-9204,0 6-865,9 256 4457,-6-237-3365,-4 56-1,1-91-794,20-20-92,-9-1-333,-1-1-1,-1 0 1,0-1-1,14-22 1,7-10 71,-3 8-56,-13 16-60,1 1 0,0 0 0,1 1 0,1 1 0,1 0 0,1 2 0,26-19 0,-31 30-131,1 0 0,-1 1 0,0 0 1,1 1-1,0 1 0,-1 0 0,1 2 0,26 2 0,11-1 240,269-2 74,-309 0-158,-1-1 1,1 0 0,-1-1 0,0 0 0,0-1 0,0 0 0,17-7-1,-24 8-283,1-1-1,-1 1 1,1-1-1,-1 0 0,0 0 1,0 0-1,0-1 1,4-5-1,-6 7-400,0-1-1,0 0 1,-1 0 0,1 1-1,-1-1 1,1-1 0,-1 1-1,0 0 1,0 0 0,0 0-1,-1 0 1,1-1-1,-1-5 1,0 2-5104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5.241"/>
    </inkml:context>
    <inkml:brush xml:id="br0">
      <inkml:brushProperty name="width" value="0.035" units="cm"/>
      <inkml:brushProperty name="height" value="0.035" units="cm"/>
    </inkml:brush>
  </inkml:definitions>
  <inkml:trace contextRef="#ctx0" brushRef="#br0">498 274 1816,'0'0'11428,"17"-32"-10750,52-98-241,-49 83-48,-20 30-24,-2 3-152,1 13-193,1-1 0,-1 0 1,1 1-1,-1 0 0,1-1 0,-1 1 0,0-1 0,0 1 1,0 0-1,1-1 0,-1 1 0,-1 0 0,1 0 1,0 0-1,0 0 0,0 0 0,-1 0 0,1 0 1,0 0-1,-1 0 0,1 1 0,-1-1 0,1 0 1,-1 1-1,1-1 0,-1 1 0,1 0 0,-1 0 1,1-1-1,-4 1 0,-61-3 234,54 3-274,-7-1 42,0 1 0,0 1 0,0 1 0,0 0-1,1 1 1,-1 1 0,1 1 0,-1 1 0,-28 12 0,14-1 50,1 2-1,0 1 1,-41 34 0,64-46-41,0 0 0,1 0 0,0 1 0,1 0 0,0 0 1,0 1-1,1 0 0,0 0 0,0 0 0,1 1 0,1 0 1,0 0-1,0 0 0,1 0 0,-1 14 0,2 83 239,2-107-264,0 0 0,1 1 0,-1-1 0,1 0 1,-1 0-1,1 0 0,0 1 0,-1-1 0,1 0 1,0 0-1,0 0 0,0 0 0,0-1 0,0 1 0,0 0 1,0 0-1,0 0 0,0-1 0,0 1 0,0 0 0,0-1 1,0 1-1,1-1 0,-1 0 0,0 1 0,0-1 1,1 0-1,-1 0 0,2 0 0,50 5 166,-40-5-95,47 3 178,107-10-1,-144 4-252,1-1 0,-1-1 0,0 0 0,0-2 0,-1-1 1,0-1-1,29-16 0,-45 21-8,-1 0 0,1 0 0,-1 0 0,0-1 0,-1 0 0,1 0 1,-1 0-1,0-1 0,0 1 0,-1-1 0,1 0 0,-1 0 0,-1 0 0,1-1 0,1-7 0,-2 10-66,-1-1 1,0 1-1,-1 0 0,1-1 0,-1 1 0,1-1 0,-1 1 1,0-1-1,-1 1 0,1 0 0,-1-1 0,0 1 0,0 0 0,-1-1 1,1 1-1,-1 0 0,0 0 0,0 0 0,0 0 0,0 0 1,-1 1-1,-5-7 0,-13-5-570,-10-9-1337,30 23 1679,0 0-1,1 0 0,-1 0 0,0-1 1,0 1-1,1 0 0,-1 0 0,1-1 0,-1 1 1,1 0-1,0-1 0,-1 1 0,1-1 0,0-1 1,0-3-4704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0.982"/>
    </inkml:context>
    <inkml:brush xml:id="br0">
      <inkml:brushProperty name="width" value="0.035" units="cm"/>
      <inkml:brushProperty name="height" value="0.035" units="cm"/>
    </inkml:brush>
  </inkml:definitions>
  <inkml:trace contextRef="#ctx0" brushRef="#br0">176 294 6145,'0'0'10473,"30"-12"-10002,96-45 21,-93 42-70,0-3 1,0 0-1,-2-2 1,0-1-1,-2-2 0,28-26 1,-51 43-244,-3 4-67,0 0 0,0-1 1,0 0-1,0 0 0,-1 0 0,1 0 0,-1 0 0,0 0 0,0 0 0,0-1 0,0 1 0,0-1 0,-1 0 0,3-7 0,-4 10-208,-28 10-204,-49 25 303,2 2-1,1 4 1,-106 76 0,161-102-4,1 1 1,0 0 0,1 2-1,0-1 1,2 2 0,-16 22-1,24-29 0,0 1 0,1 1 1,0-1-1,0 1 0,2 0 0,0 1 0,0-1 0,1 1 0,1-1 0,0 1 0,0 23 0,2-36 7,0-1-1,0 0 0,0 1 0,0-1 1,0 0-1,0 1 0,0-1 0,0 0 1,0 0-1,1 1 0,-1-1 1,0 0-1,0 1 0,0-1 0,0 0 1,0 0-1,1 1 0,-1-1 0,0 0 1,0 0-1,1 0 0,-1 1 0,0-1 1,0 0-1,1 0 0,-1 0 1,0 1-1,0-1 0,1 0 0,-1 0 1,0 0-1,1 0 0,-1 0 0,0 0 1,0 0-1,1 0 0,-1 0 0,0 0 1,1 0-1,-1 0 0,0 0 1,1 0-1,-1 0 0,0 0 0,1 0 1,-1 0-1,0 0 0,0-1 0,1 1 1,-1 0-1,6 0 53,19 0 64,0-1 0,0 0 1,0-2-1,0-1 0,-1-1 0,0-1 0,45-18 1,-19 1-112,-1-1 0,-1-3 0,-1-2 0,-1-2 0,-2-3 0,62-59 0,-42 17 58,-62 74-116,0 1-1,0-1 1,0 0-1,0 1 1,1-1-1,-1 1 0,0 0 1,1 0-1,-1 0 1,1 0-1,3-1 1,-4 2-101,-2 14-35,-1-2 184,-1 0 0,0 1 0,-1-1 0,0 0 1,-1 0-1,0-1 0,-1 1 0,-7 11 0,6-11 0,1-1 1,0 1-1,0-1 1,1 1-1,1 0 0,0 1 1,1-1-1,-1 15 0,3 92 50,-1-117-49,1 1-1,1-1 0,-1 0 1,0 0-1,1 1 1,-1-1-1,1 0 1,-1 0-1,1 0 0,0 0 1,0 0-1,0 0 1,0 0-1,1 0 1,-1 0-1,0 0 1,1-1-1,-1 1 0,1 0 1,0-1-1,-1 0 1,1 1-1,0-1 1,0 0-1,0 0 0,0 0 1,0 0-1,0 0 1,0 0-1,0-1 1,5 2-1,5 0 6,1-1 0,0 0 1,0 0-1,21-3 0,-6 1-15,-14 1 12,54 1-432,71-10 0,-112 4-162,0 0 0,0-1-1,0-2 1,-1-1 0,45-21 0,-20 2-2289,-2-2 0,62-48 0,-35 13-5043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1.337"/>
    </inkml:context>
    <inkml:brush xml:id="br0">
      <inkml:brushProperty name="width" value="0.035" units="cm"/>
      <inkml:brushProperty name="height" value="0.035" units="cm"/>
    </inkml:brush>
  </inkml:definitions>
  <inkml:trace contextRef="#ctx0" brushRef="#br0">12 1 1464,'0'0'15945,"0"14"-15713,0 7-95,-9 471 4419,6-184-3711,4-164-695,42-143-1536,-37-2 1004,-1 0-1,0 0 1,1 0-1,-1-1 1,0 0-1,0 0 1,0 0-1,0-1 1,-1 1-1,1-1 1,-1 0-1,1-1 1,-1 1-1,0-1 1,0 0-1,-1 0 1,1 0-1,-1 0 1,0-1-1,0 1 1,3-7-1,8-22-5791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1.601"/>
    </inkml:context>
    <inkml:brush xml:id="br0">
      <inkml:brushProperty name="width" value="0.035" units="cm"/>
      <inkml:brushProperty name="height" value="0.035" units="cm"/>
    </inkml:brush>
  </inkml:definitions>
  <inkml:trace contextRef="#ctx0" brushRef="#br0">1 0 4561,'0'0'15351,"76"8"-14443,246 22-247,-27-18 224,-225-13-785,10 2 56,109-3-1039,-158 0-689,-1-1 0,1-2 0,53-15 0,-49 8-2989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1.947"/>
    </inkml:context>
    <inkml:brush xml:id="br0">
      <inkml:brushProperty name="width" value="0.035" units="cm"/>
      <inkml:brushProperty name="height" value="0.035" units="cm"/>
    </inkml:brush>
  </inkml:definitions>
  <inkml:trace contextRef="#ctx0" brushRef="#br0">1 0 7522,'0'0'10774,"0"8"-10515,0 21 377,1-1 1,1 1 0,1 0-1,10 36 1,84 253 951,-69-248-1534,-20-51-62,0 0 0,6 25 0,-13-42-122,-1 0 0,0-1 0,1 1 0,-1 0 0,1 0 0,-1 0 1,1-1-1,0 1 0,0 0 0,-1-1 0,1 1 0,1-1 0,-1 1 0,0-1 1,0 1-1,0-1 0,4 3 0,-2-3-329,0-1 1,1 1-1,-1 0 0,1-1 1,-1 0-1,1 0 0,-1 0 1,1 0-1,4-2 1,30-2-3243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2.397"/>
    </inkml:context>
    <inkml:brush xml:id="br0">
      <inkml:brushProperty name="width" value="0.035" units="cm"/>
      <inkml:brushProperty name="height" value="0.035" units="cm"/>
    </inkml:brush>
  </inkml:definitions>
  <inkml:trace contextRef="#ctx0" brushRef="#br0">487 252 7618,'0'0'8848,"-13"-18"-8297,-44-51-144,56 68-394,0-1 1,0 1-1,0-1 0,0 1 1,0 0-1,-1 0 1,1-1-1,0 1 1,-1 0-1,1 0 0,-1 0 1,1 1-1,-1-1 1,1 0-1,-1 0 1,1 1-1,-1-1 0,0 1 1,1-1-1,-1 1 1,0 0-1,0 0 1,1 0-1,-1 0 0,0 0 1,0 0-1,1 0 1,-1 0-1,-2 1 0,-6 1 47,-5-1 52,0 0 0,0 1 0,0 0 0,0 1-1,0 1 1,1 0 0,0 1 0,0 1 0,0 0 0,0 1-1,-18 13 1,12-8 60,1 1 0,0 1 0,1 1 0,-20 19 0,32-28-116,1 0 0,0 1 0,0-1 0,1 1 0,0 0-1,0 0 1,0 0 0,1 0 0,0 1 0,1 0 0,0-1-1,0 1 1,0 0 0,1 0 0,0 12 0,1-17-32,0-1 0,1 1 0,-1-1 1,1 0-1,0 1 0,0-1 0,0 1 0,0-1 0,0 0 1,0 0-1,1 0 0,-1 0 0,1 0 0,-1 0 1,1 0-1,0 0 0,0 0 0,0-1 0,0 1 0,0-1 1,0 0-1,0 1 0,1-1 0,-1 0 0,0 0 0,1 0 1,-1-1-1,0 1 0,1-1 0,-1 1 0,1-1 1,3 0-1,15 3 86,0-1-1,1-1 1,22-3 0,-12 1 9,-4 1-69,7 1 10,0-2 1,66-10 0,-89 9-75,-1-1 1,0 0-1,0-1 1,0-1-1,0 1 1,0-2-1,-1 1 1,0-2-1,0 1 1,-1-1-1,1-1 1,15-16-1,1-10-701,0-2-1,-3-1 0,-1 0 1,19-45-1,9-14-3814,-10 34-490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2.538"/>
    </inkml:context>
    <inkml:brush xml:id="br0">
      <inkml:brushProperty name="width" value="0.035" units="cm"/>
      <inkml:brushProperty name="height" value="0.035" units="cm"/>
    </inkml:brush>
  </inkml:definitions>
  <inkml:trace contextRef="#ctx0" brushRef="#br0">0 1 7706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3.094"/>
    </inkml:context>
    <inkml:brush xml:id="br0">
      <inkml:brushProperty name="width" value="0.035" units="cm"/>
      <inkml:brushProperty name="height" value="0.035" units="cm"/>
    </inkml:brush>
  </inkml:definitions>
  <inkml:trace contextRef="#ctx0" brushRef="#br0">0 230 7706,'225'-170'2259,"-223"167"-2152,1 1 0,0 0 0,0-1 0,0 1 0,0 1 0,0-1 0,0 0 0,0 1 0,1-1 0,-1 1 0,0 0 0,8-1 0,-11 3-61,0-1 0,0 1 0,1-1 0,-1 1 0,0-1 0,0 1 0,0-1 0,1 1 0,-1-1 0,0 1 0,0-1 0,0 1 0,0 0 0,0-1 0,0 1 0,0-1 0,0 1 0,-1-1 0,1 1 0,0-1 0,0 1 0,0 0 0,0-1 0,-1 1 0,1-1 0,-1 1 0,0 3 423,1 86 4922,0 44-1660,0-119-3441,1-4-176,1 0 1,0 0-1,1-1 0,0 1 0,1-1 0,0 0 0,1 0 0,0 0 0,0 0 0,1-1 0,0 0 0,1 0 0,11 12 0,-17-20-98,1 0 0,0 0 0,0 0 0,-1 0 0,1 0 0,0 0 0,0-1 0,0 1 0,0-1 0,0 1 0,0-1 0,0 1 0,0-1 0,0 0 0,0 0 0,0 0 0,0-1 0,1 1 0,-1 0 0,3-2 0,35-12 0,-14 0 74,-1-1-1,-1-2 1,0 0 0,28-28-1,-4 4-48,40-35-23,-45 38-13,1 1 0,57-36-1,-68 47 5,-29 22-9,-1 1-1,1-1 0,0 1 0,0 0 0,1 0 0,-1 0 0,1 0 0,-1 1 1,1-1-1,0 1 0,0 1 0,0-1 0,0 1 0,5-1 0,-10 18-220,-1 78 199,-2-32 32,4 1 0,13 103 0,-11-148-9,3 13 90,-1 0-1,1 37 1,5-3 19,-11-64-412,-2-22-5988,-8-19 2007,-9-13-1595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2:43.591"/>
    </inkml:context>
    <inkml:brush xml:id="br0">
      <inkml:brushProperty name="width" value="0.035" units="cm"/>
      <inkml:brushProperty name="height" value="0.035" units="cm"/>
    </inkml:brush>
  </inkml:definitions>
  <inkml:trace contextRef="#ctx0" brushRef="#br0">42 1 1720,'0'0'22949,"-11"0"-26750,1 5-2912,-11 6-1729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37.807"/>
    </inkml:context>
    <inkml:brush xml:id="br0">
      <inkml:brushProperty name="width" value="0.035" units="cm"/>
      <inkml:brushProperty name="height" value="0.035" units="cm"/>
    </inkml:brush>
  </inkml:definitions>
  <inkml:trace contextRef="#ctx0" brushRef="#br0">1896 64 5737,'0'0'3721,"-20"-3"-3046,-65-13 180,78 15-363,-1 0-1,1-1 1,0 0 0,0 0 0,0-1 0,-13-6 0,10 4 376,-4 0-762,-1 2 0,0 0 0,-1 1 0,1 0 0,0 1 0,-17 1 0,-49-1-115,47-1 14,-1 1-1,1 2 1,0 2-1,0 1 1,-60 14-1,-481 182 641,459-151-399,3 6-1,-195 125 1,299-174-223,-9 6 20,1 0 0,1 1 0,-23 23 0,35-31-32,0 0 0,0 0 1,1 0-1,-1 0 1,1 1-1,0 0 1,1-1-1,-1 1 0,1 0 1,1 0-1,-1 1 1,1-1-1,0 0 1,0 0-1,0 10 0,1-14 5,0-1-1,0 1 0,0 0 0,1 0 1,-1-1-1,0 1 0,1 0 0,-1-1 1,1 1-1,-1 0 0,1-1 0,0 1 0,0-1 1,0 1-1,0-1 0,0 1 0,0-1 1,0 0-1,0 1 0,0-1 0,1 0 0,-1 0 1,3 1-1,41 13 364,-30-12-270,49 10 295,1-3 1,88 2-1,140-12 157,-131-2-393,354-9-3814,-346 6-374,-5 5-1054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38.836"/>
    </inkml:context>
    <inkml:brush xml:id="br0">
      <inkml:brushProperty name="width" value="0.035" units="cm"/>
      <inkml:brushProperty name="height" value="0.035" units="cm"/>
    </inkml:brush>
  </inkml:definitions>
  <inkml:trace contextRef="#ctx0" brushRef="#br0">953 377 3881,'0'0'11157,"-1"-40"-10116,-8-126-55,-1 77 674,10 85-1567,0 1-1,0 0 0,0 0 1,-1-1-1,1 1 1,-1 0-1,1 0 0,-1 0 1,0 0-1,0 0 0,-1 0 1,1 0-1,-1 0 0,1 0 1,-1 1-1,0-1 1,0 0-1,0 1 0,-5-4 1,3 3-55,0 1 0,-1-1 0,1 1 0,-1 1 0,1-1 0,-1 1 1,0-1-1,0 1 0,0 1 0,1-1 0,-1 1 0,-9 0 1,-4 0-60,1 2 1,-1 0 0,1 1 0,0 1 0,-34 12 0,-79 42-60,89-38 60,-379 222-16,409-236 11,0 1-1,1 1 0,0 0 1,0 0-1,0 1 0,-8 11 1,14-15-54,0 1 1,1-1 0,0 1-1,1 0 1,-1 0 0,1 0-1,0 0 1,0 0 0,1 0-1,0 0 1,0 1 0,0-1-1,1 10 1,1-15 78,-1 0-1,0 0 1,0 0 0,1 0-1,-1 0 1,1 0-1,-1-1 1,1 1-1,-1 0 1,1 0 0,-1-1-1,1 1 1,-1 0-1,1-1 1,0 1 0,0-1-1,-1 1 1,1 0-1,0-1 1,0 0-1,0 1 1,-1-1 0,1 1-1,0-1 1,0 0-1,0 0 1,0 0 0,0 1-1,0-1 1,0 0-1,0 0 1,1-1-1,42 1 123,-27 0-66,-4 0-19,11 1 54,0-1 1,0-2-1,-1 0 0,1-1 1,-1-1-1,29-10 0,21-13-34,-1-2 0,-1-4-1,-2-4 1,-2-2-1,-1-3 1,70-59-1,-129 96-46,0-1 0,-1 0 0,0 0 0,0-1 0,-1 0 0,0 0 0,0 0 0,5-12 0,-9 19-30,-1 0 16,0 1 0,0-1 1,0 0-1,0 0 0,0 0 1,0 0-1,0 1 0,0-1 1,0 0-1,0 0 0,0 0 0,1 0 1,-1 0-1,0 1 0,0-1 1,0 0-1,0 0 0,0 0 1,1 0-1,-1 0 0,0 0 0,0 0 1,0 1-1,0-1 0,1 0 1,-1 0-1,0 0 0,0 0 1,0 0-1,1 0 0,-1 0 0,0 0 1,0 0-1,0 0 0,0 0 1,1 0-1,-1 0 0,0 0 1,0 0-1,0 0 0,1-1 0,-1 1 1,0 0-1,0 0 0,0 0 1,0 0-1,0 0 0,1 0 1,-1 0-1,0 0 0,0-1 0,0 1 1,0 0-1,0 0 0,0 0 1,1 0-1,-1-1 0,0 1 0,0 0 1,0 0-1,0-1 0,0 12-25,-1 0 0,-1 0 0,0 0 1,0-1-1,-1 1 0,0-1 0,-1 0 0,0 1 0,-8 12 0,-8 10 24,-33 43 0,29-45 9,-29 51 0,48-71-29,0 0-1,0 0 1,1 0-1,0 0 0,1 0 1,0 1-1,1 0 1,0-1-1,0 17 1,2-14-57,-1-13 76,1 0-1,0 1 1,-1-1-1,1 0 1,0 0-1,0 0 1,0 0-1,0 0 1,0 1-1,0-1 1,0 0-1,0 0 1,0 0-1,0 0 1,1 0-1,-1 1 1,0-1-1,1 0 1,-1 0-1,1 0 1,0 0-1,-1 0 1,1 0-1,0 0 1,-1-1-1,1 1 1,0 0-1,0 0 1,0 0-1,0-1 1,0 1-1,0 0 1,0-1-1,0 1 1,0-1-1,0 1 1,0-1-1,0 0 1,0 1-1,0-1 1,0 0-1,0 0 1,1 0-1,-1 0 1,0 0-1,0 0 1,0 0-1,2 0 1,176-2-557,-95-5-2209,148-33 0,-94 2-1833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5.848"/>
    </inkml:context>
    <inkml:brush xml:id="br0">
      <inkml:brushProperty name="width" value="0.035" units="cm"/>
      <inkml:brushProperty name="height" value="0.035" units="cm"/>
    </inkml:brush>
  </inkml:definitions>
  <inkml:trace contextRef="#ctx0" brushRef="#br0">353 257 4457,'0'0'8290,"10"-14"-7483,82-97 1616,-89 105-2240,-1 0 0,1-1 0,-1 1 0,0-1 0,-1 0 0,0 0 0,0 0 0,0 1 0,-1-1 0,0 0 0,0 0 0,-1 0 0,-1-8 0,1-14 590,-23 29-698,3-1-76,0 2 0,1 1 1,-1 0-1,1 2 0,0 0 1,0 1-1,0 1 0,1 1 1,-34 17-1,30-12 0,0 1 0,1 0 0,1 2 0,-24 20 0,38-28-3,0 0-1,1 0 0,0 0 0,0 1 0,1 0 0,-1 0 0,2 1 1,-1-1-1,1 1 0,1 0 0,0 0 0,0 0 0,1 0 1,-3 17-1,4 87-13,1-111 20,0 0 0,0 0-1,1-1 1,-1 1-1,1-1 1,0 1 0,0 0-1,-1-1 1,1 1-1,0-1 1,0 0 0,0 1-1,0-1 1,1 0-1,-1 1 1,0-1 0,0 0-1,1 0 1,-1 0-1,1 0 1,-1 0-1,1-1 1,-1 1 0,1 0-1,0-1 1,-1 1-1,1-1 1,0 1 0,-1-1-1,1 0 1,0 0-1,2 0 1,13 2 17,0-1 0,28-3 1,-17 1 20,43 3 7,-43 0-44,0-1-1,0-1 0,0-1 1,0-1-1,53-13 0,-77 14-3,0 0-1,-1-1 0,1 0 0,0 0 1,-1 0-1,1 0 0,-1 0 0,0-1 0,0 0 1,0 1-1,0-1 0,0 0 0,0 0 0,-1-1 1,0 1-1,1 0 0,-1-1 0,0 0 0,-1 1 1,1-1-1,1-7 0,0-3-7,-1 1 0,-1-1-1,0 1 1,-1-1 0,-2-15 0,0-12-219,2 37-31,-1 0 0,1 0 0,-1 0 0,0 0 0,-1 0 0,1 1 0,-1-1 0,1 0 0,-1 1 0,0-1 0,0 1 0,-4-4 0,4 4-322,-1 0 1,1-1-1,0 1 1,0 0-1,1-1 1,-1 0-1,1 1 0,-1-1 1,1 0-1,1 1 1,-1-1-1,0-5 0,1 3-1438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39.443"/>
    </inkml:context>
    <inkml:brush xml:id="br0">
      <inkml:brushProperty name="width" value="0.035" units="cm"/>
      <inkml:brushProperty name="height" value="0.035" units="cm"/>
    </inkml:brush>
  </inkml:definitions>
  <inkml:trace contextRef="#ctx0" brushRef="#br0">425 1 8618,'0'0'6876,"-41"49"-6241,-130 158 164,146-176-245,-35 59 1,38-53-73,-82 153 1389,103-194-1820,1 0 0,-1 1 0,1-1 1,0 1-1,0-1 0,0 0 0,1 1 1,-1-1-1,1 0 0,0 1 0,1-5 0,3 3-77,0 0 0,1 1 0,-1-1 0,1 1 0,0 0 0,0 0-1,0 1 1,0 0 0,10-4 0,-3 2-6,328-129-350,-116 51 217,-201 72 143,1 1-1,0 1 0,0 2 1,1 0-1,0 1 0,0 2 1,0 1-1,53 0 0,-76 3 12,1 1 0,0-1 0,0 1 0,0 0 0,-1 1 0,1-1 0,-1 0-1,1 1 1,-1 0 0,1 0 0,-1 0 0,0 0 0,0 1 0,0-1 0,0 1 0,0 0 0,-1 0 0,1 0-1,-1 0 1,0 0 0,0 0 0,0 1 0,0-1 0,-1 1 0,3 6 0,0 3-17,-1 1 1,0-1-1,-1 1 1,0 0-1,-1 26 1,-1-36 24,-1 0 1,0 0-1,1 0 1,-1 0 0,-1-1-1,1 1 1,0 0-1,-1-1 1,0 1-1,0-1 1,0 1-1,0-1 1,-1 0 0,1 0-1,-1 0 1,0 0-1,0 0 1,-6 4-1,-7 4-9,0 0 1,-31 14-1,10-6 14,0 1-13,27-16-11,1 1-1,0 0 1,0 0-1,0 1 1,0 0-1,1 1 1,-12 12-1,19-19-5,1 0 0,-1 1 1,1-1-1,0 1 0,-1-1 0,1 0 0,0 1 0,-1-1 1,1 1-1,0-1 0,0 1 0,0-1 0,-1 1 0,1-1 1,0 1-1,0 0 0,0-1 0,0 1 0,0-1 0,0 1 1,0-1-1,0 1 0,0-1 0,0 1 0,0-1 0,0 1 1,1 0-1,-1-1 0,0 1 0,0-1 0,0 1 0,1-1 0,-1 0 1,0 1-1,1-1 0,-1 1 0,0-1 0,1 1 0,-1-1 1,1 0-1,-1 1 0,1-1 0,-1 0 0,0 1 0,1-1 1,-1 0-1,1 0 0,-1 0 0,1 1 0,0-1 0,-1 0 1,1 0-1,-1 0 0,1 0 0,-1 0 0,1 0 0,-1 0 1,1 0-1,-1 0 0,1 0 0,0 0 0,0-1 0,49 6-1424,73-3 0,-82-2 624,102 0-3240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39.878"/>
    </inkml:context>
    <inkml:brush xml:id="br0">
      <inkml:brushProperty name="width" value="0.035" units="cm"/>
      <inkml:brushProperty name="height" value="0.035" units="cm"/>
    </inkml:brush>
  </inkml:definitions>
  <inkml:trace contextRef="#ctx0" brushRef="#br0">1162 118 6673,'0'0'10575,"-12"-19"-9644,-41-57-222,51 74-682,0 0 0,0 0 1,0 0-1,-1 0 0,1 1 0,0-1 0,-1 1 0,1-1 0,-1 1 1,1 0-1,-1 0 0,1 0 0,-1 0 0,0 1 0,0-1 1,1 1-1,-1-1 0,0 1 0,0 0 0,0 0 0,1 0 1,-1 1-1,-5 0 0,-11 1 71,-27-3 81,0 2-1,1 2 1,-1 2 0,-68 17 0,-202 82 390,266-83-541,0 2 1,2 3 0,1 1 0,-46 36 0,82-55-34,1 0 1,1 1 0,0 0 0,0 0 0,0 1 0,2 0 0,-1 1 0,-9 17-1,13-19 4,0 0 0,1 0 0,1 0 0,-1 0 0,1 1 0,1-1-1,0 1 1,0-1 0,0 1 0,2-1 0,-1 1 0,3 9 0,-3-16-1,0-1 1,1 0 0,0 0-1,-1 0 1,1 1 0,0-1-1,0 0 1,0 0 0,1 0-1,-1 0 1,0-1 0,1 1-1,-1 0 1,1 0 0,-1-1-1,1 1 1,0-1 0,0 0-1,0 1 1,3 1 0,45 12-93,-36-12 58,42 8-389,0-3 0,1-3 0,0-1 0,71-7 0,-14 2-1056,-35 1 506,196-3-3676,-135-10-431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0.300"/>
    </inkml:context>
    <inkml:brush xml:id="br0">
      <inkml:brushProperty name="width" value="0.035" units="cm"/>
      <inkml:brushProperty name="height" value="0.035" units="cm"/>
    </inkml:brush>
  </inkml:definitions>
  <inkml:trace contextRef="#ctx0" brushRef="#br0">0 344 8066,'0'0'5589,"99"-32"-5074,306-106 98,-269 87-243,-87 23-43,-25 11-193,-13 11 0,31-24-87,-40 28 34,0 1 0,-1-1 0,1 0 0,0 0 0,-1 0 0,1 0 0,-1 0 0,0 0 1,1 0-1,-1-1 0,0 1 0,0 0 0,-1-1 0,1 1 0,0-1 0,-1 1 0,1-3 0,-31 8-98,-9 6 27,-1 2 1,2 2-1,-65 29 0,-110 70 128,181-95-100,8-5-10,0 2 0,-40 30 0,59-40-25,0-1 0,1 2-1,0-1 1,0 0-1,0 1 1,0 0 0,1-1-1,-1 2 1,1-1-1,1 0 1,-1 0 0,1 1-1,0 0 1,0-1-1,0 1 1,1 0 0,0 0-1,0 8 1,0-1 20,0 26 31,0-38-48,2 0-1,-1 1 1,0-1 0,0 1 0,0-1 0,1 0 0,-1 0 0,0 1-1,1-1 1,-1 0 0,1 1 0,0-1 0,-1 0 0,1 0-1,0 0 1,0 0 0,0 0 0,0 0 0,0 0 0,0 0 0,0 0-1,0 0 1,1 0 0,27 6 48,-1-2-1,1 0 0,43 0 1,-52-4-41,425 6-702,-292-8-202,-150 1 867,306-12-3975,-198-8 220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0.704"/>
    </inkml:context>
    <inkml:brush xml:id="br0">
      <inkml:brushProperty name="width" value="0.035" units="cm"/>
      <inkml:brushProperty name="height" value="0.035" units="cm"/>
    </inkml:brush>
  </inkml:definitions>
  <inkml:trace contextRef="#ctx0" brushRef="#br0">436 41 7682,'0'0'8416,"-9"-10"-8279,4 4-128,3 3-3,0 1 1,0-1-1,0 1 0,0 0 0,0 0 0,0 0 1,-1 0-1,1 0 0,-6-2 0,8 4-2,-1 0-1,1-1 0,-1 1 1,1 0-1,-1 0 0,1 0 1,-1 0-1,1 1 0,-1-1 1,1 0-1,0 0 1,-1 0-1,1 0 0,-1 0 1,1 0-1,-1 1 0,1-1 1,-1 0-1,1 0 0,0 1 1,-1-1-1,1 0 0,0 1 1,-1-1-1,1 0 1,0 1-1,-1 0 0,-8 27 171,-6 60 192,7-27-163,-2 0 1,-4-1-1,-2 0 1,-27 64-1,-3-32 163,-68 99-1,62-107-213,45-73-179,0 0 0,1 0 0,0 0 0,1 1 1,0-1-1,1 1 0,0 1 0,1-1 0,0 0 0,1 1 0,-1 24 0,4-36-3,1 0-1,0 0 0,0 0 1,-1-1-1,1 1 0,0 0 1,0-1-1,0 1 0,0-1 1,0 1-1,0-1 0,0 0 1,0 0-1,0 0 0,0 0 1,0 0-1,0-1 1,2 0-1,4 1-140,25 1-756,0-2 0,0-1 0,0-2 0,-1-1 0,1-1 1,-1-2-1,-1-1 0,53-23 0,-8-11-3718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1.029"/>
    </inkml:context>
    <inkml:brush xml:id="br0">
      <inkml:brushProperty name="width" value="0.035" units="cm"/>
      <inkml:brushProperty name="height" value="0.035" units="cm"/>
    </inkml:brush>
  </inkml:definitions>
  <inkml:trace contextRef="#ctx0" brushRef="#br0">498 1 7394,'0'0'5415,"-10"36"-5005,3-11-319,0 6 28,-2-1 0,-1-1 0,-2 0-1,0-1 1,-2 0 0,-31 46 0,-121 167 1182,135-190-976,2 1 0,-42 105 0,56-120-224,2 2 0,1 0 0,2 0 0,1 1 0,3 0 0,-3 57 0,9-93-97,-1-1 1,1 1-1,0 0 0,1 0 1,-1 0-1,1-1 0,-1 1 1,1 0-1,0 0 1,0-1-1,1 1 0,-1-1 1,1 1-1,4 5 0,-3-6-29,1-1-1,-1 1 0,1-1 0,0 0 1,0-1-1,0 1 0,0-1 0,0 1 1,0-1-1,0 0 0,1-1 0,7 2 1,35 2-1711,90-1 1,-77-4-244,16 1-2410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1.820"/>
    </inkml:context>
    <inkml:brush xml:id="br0">
      <inkml:brushProperty name="width" value="0.035" units="cm"/>
      <inkml:brushProperty name="height" value="0.035" units="cm"/>
    </inkml:brush>
  </inkml:definitions>
  <inkml:trace contextRef="#ctx0" brushRef="#br0">602 1059 6161,'0'0'4276,"0"-37"-3645,0-113 121,-2 108-112,2 42-635,0-1-1,0 1 0,0 0 0,0 0 1,0 0-1,0 0 0,0 0 1,0-1-1,0 1 0,0 0 0,0 0 1,0 0-1,0 0 0,0 0 1,0-1-1,0 1 0,0 0 1,-1 0-1,1 0 0,0 0 0,0 0 1,0 0-1,0 0 0,0-1 1,0 1-1,0 0 0,0 0 0,-1 0 1,1 0-1,0 0 0,0 0 1,0 0-1,0 0 0,0 0 0,-1 0 1,1 0-1,0 0 0,0 0 1,0 0-1,0 0 0,0 0 0,-1 0 1,1 0-1,0 0 0,0 0 1,0 0-1,0 0 0,0 0 1,-1 0-1,1 0 0,0 0 0,0 0 1,0 0-1,0 0 0,0 0 1,0 1-1,-1-1 0,1 0 0,0 0 1,0 0-1,0 0 0,0 0 1,-8 3 120,-12-4-21,-1 1 0,1 1 0,0 1 0,0 1 0,0 0 0,0 2 0,0 0 0,1 1 0,0 1 0,-36 18 0,-8 16 264,1 3 0,-89 80-1,147-120-341,0-1 0,0 0-1,0 0 1,0 0-1,1 0 1,-1 1-1,1 0 1,0-1-1,0 1 1,1 0-1,-1 1 1,1-1-1,0 0 1,0 1-1,0-1 1,0 1-1,1-1 1,0 1 0,-1 8-1,2-11 378,10-2 310,26 1-544,0-2-1,1-1 1,-2-2-1,1-1 1,0-2-1,-1-2 1,56-21 0,19-25-93,133-91 1,12-6-30,-212 133-53,-41 36-686,-3-11 666,1 1 0,-1-1 0,0 0-1,-1 0 1,0 0 0,0 0 0,0 0 0,0-1-1,-1 1 1,0-1 0,-7 11 0,-52 56-8,28-36 30,12-11 18,1 0 0,-21 36 0,36-52-11,1 1 0,0 0-1,1 0 1,0 0-1,0 1 1,1 0-1,1 0 1,0-1 0,0 1-1,0 17 1,2-24-4,2 5 1,15-8 58,9 0-2,-1-1 0,1-2 0,-1 0 0,0-1 0,1-2 0,-2-1 0,1 0 0,25-12 0,39-24-4,-1-4 0,-3-4 0,153-119 0,210-222 127,-393 340-175,-35 33-4,370-368 176,-379 369-71,-7 12-69,-9 15-225,-7 12 153,-2-2 1,-26 34-1,7-12 31,-41 65-13,-68 132 0,-42 126-166,182-361 181,-100 218-104,81-170 73,2 1 1,-15 68-1,29-93-160,1 1 1,2-1-1,1 35 0,8-61-355,1-2 369,9 1-341,0-1 1,0 0 0,-1-1-1,1-1 1,0-1 0,0 0-1,-1-1 1,0-1-1,24-11 1,24-16-2047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2.161"/>
    </inkml:context>
    <inkml:brush xml:id="br0">
      <inkml:brushProperty name="width" value="0.035" units="cm"/>
      <inkml:brushProperty name="height" value="0.035" units="cm"/>
    </inkml:brush>
  </inkml:definitions>
  <inkml:trace contextRef="#ctx0" brushRef="#br0">1 167 5601,'0'0'8813,"74"3"-8098,7 2-555,386 8 494,-165-24-343,-250 5-265,0-2-1,-1-3 0,89-29 1,-116 31-44,3 1 10,-1-2 0,0-1 0,0-1 0,-1 0 0,-1-3 0,28-20 0,-99 75-372,-9 6 387,-57 61 1,83-75 3,16-19-22,1 1 0,0 1 0,1 0 1,0 0-1,1 1 0,1 1 0,1 0 0,-11 24 0,19-37-9,-2 13-145,4-16 112,0 1 0,0-1 0,1 0-1,-1 0 1,0 0 0,0 0 0,1 0-1,-1 0 1,0-1 0,1 1 0,-1 0-1,1-1 1,-1 1 0,1-1 0,0 1 0,-1-1-1,1 0 1,-1 0 0,3 1 0,293 25-3641,-124-15-1476</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2.515"/>
    </inkml:context>
    <inkml:brush xml:id="br0">
      <inkml:brushProperty name="width" value="0.035" units="cm"/>
      <inkml:brushProperty name="height" value="0.035" units="cm"/>
    </inkml:brush>
  </inkml:definitions>
  <inkml:trace contextRef="#ctx0" brushRef="#br0">664 325 7418,'0'0'7074,"-2"-44"-5983,-5-138 59,7 172-1031,-4-48 1126,4 57-1194,0 0 1,0 0 0,0 1 0,-1-1 0,1 0-1,0 0 1,-1 0 0,1 1 0,-1-1 0,1 0-1,0 1 1,-1-1 0,1 0 0,-1 1 0,0-1-1,1 0 1,-1 1 0,0-1 0,1 1 0,-1 0-1,-1-1 1,-5-5 322,2 4-332,0 0 0,1 1 0,-1 0 0,0-1 0,0 2 0,0-1 0,1 0 0,-1 1 0,0 0 0,0 0 0,0 1 0,0-1 1,0 1-1,-5 1 0,1 0 0,-5 0-48,0 2 0,-1 0 0,1 0 0,1 1 0,-1 1 1,-12 8-1,-81 51-9,69-40 27,0-1 22,-20 12 51,2 2-1,-60 53 1,114-89-92,0 0 0,0 0 1,0-1-1,1 1 0,-1 1 0,1-1 1,-1 0-1,1 0 0,0 1 0,-1-1 0,1 0 1,1 1-1,-1-1 0,0 1 0,0-1 0,1 1 1,0 0-1,-1-1 0,1 1 0,0 0 0,1 3 1,-1-6-1,0 1 1,0-1 0,0 0 0,0 1 0,0-1-1,0 1 1,0-1 0,0 1 0,0-1-1,0 0 1,0 1 0,1-1 0,-1 0 0,0 1-1,0-1 1,0 1 0,1-1 0,-1 0-1,0 1 1,1-1 0,-1 0 0,0 0 0,1 1-1,-1-1 1,0 0 0,1 0 0,-1 1-1,0-1 1,1 0 0,-1 0 0,1 0 0,-1 0-1,0 0 1,1 0 0,-1 1 0,1-1-1,-1 0 1,1 0 0,34 6-331,0-2 1,0-1-1,0-2 1,38-3-1,-5 1-641,-19 2 270,-10 0-125,0-1-1,-1-2 1,58-11-1,-41-3-454,0-2 0,87-44-1,-45 13-956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2.606"/>
    </inkml:context>
    <inkml:brush xml:id="br0">
      <inkml:brushProperty name="width" value="0.035" units="cm"/>
      <inkml:brushProperty name="height" value="0.035" units="cm"/>
    </inkml:brush>
  </inkml:definitions>
  <inkml:trace contextRef="#ctx0" brushRef="#br0">1 0 6009</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3.011"/>
    </inkml:context>
    <inkml:brush xml:id="br0">
      <inkml:brushProperty name="width" value="0.035" units="cm"/>
      <inkml:brushProperty name="height" value="0.035" units="cm"/>
    </inkml:brush>
  </inkml:definitions>
  <inkml:trace contextRef="#ctx0" brushRef="#br0">1 502 6009,'423'-293'2628,"-349"236"-1553,-64 42-159,-9 12-525,-1-1 1,0 1 0,-1-1 0,1 1 0,-1-1 0,1 1 0,-1-1-1,0 1 1,-2-6 0,2 8-287,0 0 0,0 0 0,0 0 0,0-1-1,-1 1 1,1 0 0,0 1 0,-1-1 0,1 0 0,0 0-1,-1 0 1,1 1 0,-1-1 0,1 1 0,-1-1 0,1 1-1,-1 0 1,1-1 0,-1 1 0,0 0 0,1 0 0,-1 0-1,-1 1 1,1-1-102,0 1 0,1-1 0,-1 1 0,0-1 0,1 1 0,-1 0 0,1 0 0,-1 0-1,1 0 1,-1 0 0,1 0 0,0 0 0,-1 1 0,1-1 0,0 0 0,0 1 0,0-1-1,0 1 1,0-1 0,-1 3 0,-17 39 55,16-37-33,-20 53 174,4-7 38,-3 0 0,-2-2-1,-43 70 1,43-98 224,22-21-374,0 1 1,-1 0 0,1 0 0,0 0-1,0 0 1,0 0 0,0 0-1,0 0 1,0 1 0,1-1-1,-1 1 1,1-1 0,-2 6 1625,6-12-1036,4-2-604,-1 0 0,1 1 0,0 0-1,0 0 1,0 0 0,16-6-1,7-5-20,178-106-3,165-87-27,-311 179-132,0 3-1,2 3 0,1 2 1,78-14-1,-113 31-102,0 1-1,45 1 1,-75 3 200,1 0 1,0 1-1,0-1 0,0 0 1,-1 1-1,1-1 0,0 1 1,-1-1-1,1 1 1,0-1-1,-1 1 0,1-1 1,0 1-1,-1 0 0,1-1 1,-1 1-1,1 0 0,-1-1 1,0 1-1,1 0 0,-1 0 1,0-1-1,1 1 1,-1 0-1,0 0 0,0 0 1,0 0-1,1-1 0,-1 1 1,0 0-1,0 0 0,-1 1 1,1 36-96,-1-26 62,1 7 39,-2-1-1,0 1 1,-1 0-1,-1-1 1,-10 32 0,-44 82 19,39-94-10,14-29-21,1 1 1,-1 0-1,1 0 1,1 0 0,0 0-1,0 1 1,1-1-1,1 1 1,-1 12-1,2-21-122,0-7-2998,5-23-775,21-4-1518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6.758"/>
    </inkml:context>
    <inkml:brush xml:id="br0">
      <inkml:brushProperty name="width" value="0.035" units="cm"/>
      <inkml:brushProperty name="height" value="0.035" units="cm"/>
    </inkml:brush>
  </inkml:definitions>
  <inkml:trace contextRef="#ctx0" brushRef="#br0">539 638 4625,'0'0'5773,"11"-10"-4813,-5 4-958,7-6 696,0-2 1,16-20 0,-25 29-468,-1-1 1,1 0 0,-1 1 0,0-1 0,0 0 0,-1-1 0,1 1 0,-1 0 0,-1-1 0,1 1-1,-1-1 1,0-7 0,-1-89 1309,0 102-1540,-1 1 1,1-1 0,0 0-1,-1 1 1,1-1 0,0 1 0,-1-1-1,1 0 1,-1 1 0,1-1 0,-1 1-1,0-1 1,1 1 0,-1 0 0,1-1-1,-1 1 1,0-1 0,1 1 0,-1 0-1,0 0 1,1-1 0,-1 1 0,0 0-1,0 0 1,1 0 0,-1 0 0,0 0-1,0 0 1,0 0 0,-29-1-15,25 1 15,-14 0-4,1 0 0,0 2 0,0 0 0,0 0 0,0 2 1,0 0-1,1 2 0,-1-1 0,1 2 0,1 0 0,-26 16 0,-15 10-15,1 2 0,1 3 0,-95 87 0,147-123 14,0 1-1,0 0 1,1 0 0,-1 0-1,0 0 1,1 1 0,0-1-1,0 1 1,0-1-1,0 1 1,1 0 0,-1-1-1,1 1 1,0 0 0,0 0-1,0 8 1,20-11 143,-1-1-109,24 1 3,0-1-1,-1-3 1,1-1 0,-1-1 0,76-22-1,-99 20-16,-1 0 0,0-1 0,-1-1 0,0 0 0,-1-1 0,1-1 0,-2 0 0,0-1 0,0-1 0,-1 0 0,-1-1 0,0 0 0,16-25 0,-14 15 27,-1-2-1,-1 1 1,-1-2-1,-1 1 1,-2-1-1,0-1 1,-2 0-1,3-30 1,-7 43-29,1-1 0,1 2-1,0-1 1,1 0 0,1 1 0,0 0 0,1 0 0,1 0 0,0 1 0,10-12 0,11 2 533,-25 22-508,-1-1 0,0 0 0,0 0 0,0 0-1,0 0 1,-1 0 0,1 0 0,-1-1 0,1 1 0,-1-1 0,0 0 0,0 1 0,0-1 0,0 0 0,2-5 0,-2 7 101,5 1-52,-5 0-149,-3 44 22,-2 0 0,-2 0 0,-18 75 0,10-56 43,3-1-1,-4 78 1,10 127 22,4-209-21,0-52-3,0 0 1,0 0-1,0 0 0,1 0 1,0 0-1,0 0 0,1 0 1,-1 0-1,1 0 0,3 5 1,-3-8 4,0 0 1,1-1-1,-1 1 1,0-1-1,1 0 1,0 0 0,-1 1-1,1-2 1,0 1-1,0 0 1,0-1-1,0 1 1,1-1 0,-1 0-1,0 0 1,0 0-1,1 0 1,-1-1-1,6 1 1,53 4 262,105-6 0,-56-1-337,-90 1-152,0-1 1,0-1-1,0 0 0,-1-2 1,1 0-1,19-9 0,117-56-4025,-78 32 1054,-5 4-1380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3.940"/>
    </inkml:context>
    <inkml:brush xml:id="br0">
      <inkml:brushProperty name="width" value="0.035" units="cm"/>
      <inkml:brushProperty name="height" value="0.035" units="cm"/>
    </inkml:brush>
  </inkml:definitions>
  <inkml:trace contextRef="#ctx0" brushRef="#br0">303 92 9722,'0'0'9850,"0"-19"-9104,0-33-373,0 32-24,0 33 748,1 61-869,1-33-102,-1 0 0,-2 0-1,-3 0 1,0 0 0,-3 0-1,-14 46 1,-11-8-12,-63 112 0,-25 58-55,103-177-575,12-51-1760,10-60-268,3 6 955,1 1 0,2 0 0,18-38 0,4-16-1201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4.279"/>
    </inkml:context>
    <inkml:brush xml:id="br0">
      <inkml:brushProperty name="width" value="0.035" units="cm"/>
      <inkml:brushProperty name="height" value="0.035" units="cm"/>
    </inkml:brush>
  </inkml:definitions>
  <inkml:trace contextRef="#ctx0" brushRef="#br0">0 94 8754,'0'0'6148,"102"-14"-4953,335-41-182,-94 33 360,-279 21-1088,301 0 974,-361 1-1264,0 0 1,-1 0-1,1 0 1,0 0-1,0 1 1,0-1-1,0 1 1,0 0-1,-1 0 0,1 1 1,0-1-1,-1 1 1,1-1-1,-1 1 1,0 0-1,1 1 1,-1-1-1,0 0 0,0 1 1,-1 0-1,4 3 1,-3-1-13,0 1 1,-1 0-1,0-1 1,0 1-1,0 0 1,-1 0-1,1 1 0,-2-1 1,1 0-1,-1 0 1,0 11-1,2 21-6,-1-21 17,-1 0 0,0-1 0,-3 19 0,2-30 0,0 0 0,0 0 0,0-1 0,-1 1 0,0-1 0,0 1 0,0-1-1,0 1 1,-1-1 0,1 0 0,-1 0 0,0 0 0,-1 0 0,1-1 0,-5 4 0,-7 4 8,0-1-1,-1 0 0,0-1 0,-1-1 1,0 0-1,-1-2 0,-18 6 1,-133 23 110,134-29-81,-121 21 485,-306 12 0,460-39-513,0 0 0,0 0 1,0 0-1,0 0 1,0 0-1,0 0 0,0-1 1,0 1-1,0-1 0,0 1 1,0-1-1,0 0 0,0 0 1,0 0-1,1 0 0,-1 0 1,0 0-1,1 0 1,-1 0-1,1-1 0,-1 1 1,1-1-1,-1 1 0,1-1 1,0 0-1,-2-2 0,2-2-63,-1 1-1,1-1 1,0 0-1,0 0 1,1 0 0,-1 1-1,2-11 1,-1 4-147,0 9 117,0 0 0,0 1 0,0-1 0,1 0 0,-1 0 0,1 1 0,-1-1 0,1 0 0,0 1 0,0-1 1,0 0-1,1 1 0,-1 0 0,0-1 0,1 1 0,0 0 0,-1-1 0,1 1 0,0 0 0,0 1 0,0-1 0,5-3 0,2 0-286,1 1 0,0 0 0,0 0 0,0 1 0,13-3 0,112-16-3792,1 9-868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4.698"/>
    </inkml:context>
    <inkml:brush xml:id="br0">
      <inkml:brushProperty name="width" value="0.035" units="cm"/>
      <inkml:brushProperty name="height" value="0.035" units="cm"/>
    </inkml:brush>
  </inkml:definitions>
  <inkml:trace contextRef="#ctx0" brushRef="#br0">862 340 6361,'0'0'8013,"17"-50"-7212,53-153-207,-67 196-511,0 0 0,-1 0 0,1 0 1,-1 0-1,-1-1 0,0 1 0,1-14 1,-2 14 150,0 6-228,-1 1-1,1-1 1,0 1-1,-1-1 1,1 1 0,-1-1-1,1 1 1,0 0 0,-1-1-1,1 1 1,-1-1 0,1 1-1,-1 0 1,1-1-1,-1 1 1,0 0 0,1 0-1,-1-1 1,1 1 0,-1 0-1,1 0 1,-1 0 0,0 0-1,1 0 1,-1 0 0,0 0-1,1 0 1,-1 0-1,1 0 1,-1 0 0,0 0-1,1 0 1,-1 0 0,1 1-1,-2-1 1,-8 1-2,-29-2 21,-1 3 0,0 1 1,0 2-1,1 1 0,-56 18 1,-205 85 514,265-94-497,0 2 1,2 2-1,0 1 0,2 1 0,0 2 0,-36 34 0,57-47-40,1 0 0,0 1 0,1 0-1,0 0 1,-9 18 0,14-23 13,0-1 0,1 1 0,0 0 0,0 0-1,1 0 1,0 0 0,0 0 0,0 0 0,1 0 0,0 1 0,0-1 0,0 0-1,1 0 1,1 7 0,-2-12-8,1 0 0,-1 0 0,0 0 0,1-1 0,-1 1 0,1 0 0,-1 0-1,1 0 1,-1-1 0,1 1 0,-1 0 0,1-1 0,0 1 0,0 0 0,-1-1 0,1 1 0,0-1 0,0 1 0,-1-1-1,1 1 1,0-1 0,0 0 0,0 1 0,0-1 0,0 0 0,0 0 0,0 0 0,1 0 0,29 5 175,1-3 0,54-1 0,-47-1-110,5-2-31,0-1-1,0-2 1,-1-3-1,0-1 1,75-26-1,202-105-398,-139 55-748,179-72-3666,-203 94-132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5.313"/>
    </inkml:context>
    <inkml:brush xml:id="br0">
      <inkml:brushProperty name="width" value="0.035" units="cm"/>
      <inkml:brushProperty name="height" value="0.035" units="cm"/>
    </inkml:brush>
  </inkml:definitions>
  <inkml:trace contextRef="#ctx0" brushRef="#br0">892 2 9978,'0'0'8774,"-17"-1"-8679,8 1-96,0 0 1,-1 1-1,1 0 1,0 0-1,0 1 1,1 1-1,-1-1 1,0 2-1,1-1 1,0 1 0,-1 0-1,2 1 1,-1-1-1,0 2 1,1-1-1,0 1 1,0 0-1,1 1 1,-7 8-1,-495 610 378,489-600-344,-17 22 156,-50 89 0,76-118-158,2-1 1,1 1-1,0 0 0,1 1 1,1 0-1,1 0 1,0 0-1,2 0 1,-1 23-1,2-22 10,2 21 58,0-39-91,-1-1 0,0 0-1,1 1 1,0-1-1,-1 1 1,1-1 0,0 0-1,0 1 1,-1-1-1,1 0 1,0 0 0,0 0-1,0 1 1,1-1-1,-1 0 1,0-1-1,0 1 1,1 0 0,-1 0-1,0 0 1,1-1-1,-1 1 1,3 0 0,17 3 56,0 0 0,0-2 0,0-1 1,1 0-1,32-4 0,-10 1 13,-6-1-24,0-2-1,-1-1 0,1-2 0,-1-1 0,59-24 0,-42 10-46,-1-2 0,-1-3 0,49-33 0,-62 31 41,70-67 1,-17 12 10,-67 61-54,-20 17 0,1 1-1,0 1 0,1-1 1,-1 1-1,1 0 0,14-7 1,-20 11-84,-2 6-79,-4 6 145,-1-1 1,0 0-1,0 0 0,-1 0 1,0-1-1,0 0 0,-1 0 1,-17 14-1,-11 13 9,9-6-4,1 1-1,2 1 1,1 1 0,1 1-1,-30 67 1,49-93-6,0 1-1,1 0 1,0 0 0,1 0-1,0 0 1,0 1-1,2 13 1,-1-18-3,0-4 9,0 0 1,0 0 0,0 0 0,0 0-1,0 0 1,1 0 0,-1 0-1,0-1 1,1 1 0,-1 0 0,0 0-1,1 0 1,-1 0 0,1-1-1,-1 1 1,1 0 0,-1-1-1,1 1 1,0 0 0,-1-1 0,1 1-1,0-1 1,0 1 0,-1-1-1,1 1 1,0-1 0,0 1 0,0-1-1,1 0 1,33 5-128,-26-4 77,94 4-2544,174-14 1,-245 5 1210,-1-2 1,43-13-1,43-23-3517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5.533"/>
    </inkml:context>
    <inkml:brush xml:id="br0">
      <inkml:brushProperty name="width" value="0.035" units="cm"/>
      <inkml:brushProperty name="height" value="0.035" units="cm"/>
    </inkml:brush>
  </inkml:definitions>
  <inkml:trace contextRef="#ctx0" brushRef="#br0">32 104 9962,'0'0'13235,"-31"-103"-13219,31 114-5113,0 54 2848,0-11-1887,0 1-201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5.964"/>
    </inkml:context>
    <inkml:brush xml:id="br0">
      <inkml:brushProperty name="width" value="0.035" units="cm"/>
      <inkml:brushProperty name="height" value="0.035" units="cm"/>
    </inkml:brush>
  </inkml:definitions>
  <inkml:trace contextRef="#ctx0" brushRef="#br0">986 113 8242,'0'0'10527,"-35"-18"-10267,-112-54-108,139 68-140,0 0 0,0 1 0,0 0 0,0 1 0,-1 0 0,1 0 0,-1 1 0,0 0-1,1 0 1,-1 1 0,0 0 0,-10 2 0,-13 0 31,-21-2 53,-145 7 596,173-4-576,0 1 0,0 1 0,1 2 0,-1 0 0,-43 21 0,50-19-70,0 0 1,1 1-1,1 1 0,0 0 0,0 1 1,1 1-1,-16 17 0,25-22-37,-1 0 0,1 1 0,0 0 0,1 0 0,0 1 0,0 0 0,1-1 0,0 2 0,1-1 0,0 0-1,1 0 1,0 1 0,1 0 0,-1 20 0,2-15 11,0-10-5,0-1-1,0 0 0,0 0 1,0 1-1,1-1 0,0 0 0,2 8 1,-1-11-7,-1 1 0,1-1-1,0 0 1,-1 1 0,1-1 0,0 0 0,0 0 0,0 0 0,1-1 0,-1 1 0,0 0 0,1-1 0,-1 1 0,1-1 0,0 0 0,-1 0 0,4 1 0,14 4 44,1 0 0,-1-1 0,1-1 1,39 2-1,93-5 94,-79-2-157,-3-1-503,-1-4-1,122-24 1,130-53-6738,-308 79 6733,113-34-5759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46.565"/>
    </inkml:context>
    <inkml:brush xml:id="br0">
      <inkml:brushProperty name="width" value="0.035" units="cm"/>
      <inkml:brushProperty name="height" value="0.035" units="cm"/>
    </inkml:brush>
  </inkml:definitions>
  <inkml:trace contextRef="#ctx0" brushRef="#br0">1191 191 4353,'0'0'12153,"-29"10"-11205,-94 38 167,119-45-1052,-1-1-1,1 1 0,-1 0 0,1 0 1,0 1-1,0-1 0,1 1 0,-1 0 1,1 0-1,-1 0 0,1 0 0,1 1 0,-1-1 1,-3 10-1,2-4 39,1 0 0,1 0 1,0 0-1,-1 21 0,1-12 9,1 83 434,0-98-483,4 4 226,14-7 148,-16-1-412,33 1 191,0-2 0,0-1-1,0-1 1,-1-2 0,37-10 0,-16-5-186,0-1 1,-1-4 0,-1-1-1,-1-3 1,66-49 0,-35 14 212,-3-3 0,80-88-1,-156 149-165,-3 5-124,0 5-35,0-4 84,1 11-4,-1 0 1,0 0-1,-1 0 1,0 0-1,0 0 1,-1-1-1,-1 1 1,0 0-1,0-1 1,-1 0-1,0 0 1,-6 10-1,-31 49 139,3 1 0,3 2-1,-50 149 1,76-192-81,-2 0 0,-1-2 0,-1 1 0,-2-2-1,0 1 1,-2-2 0,-1 0 0,-1-2 0,-1 0 0,-1-1-1,0 0 1,-2-2 0,-1-1 0,0-1 0,-45 25 0,-25 9 80,-1-5-1,-3-4 1,-1-5 0,-142 36 0,172-61-62,-1-4 0,-1-3-1,-94-4 1,143-2-21,0-1 1,-1-1-1,1-1 1,0-2-1,1 0 1,-1-1-1,1-1 0,-33-15 1,43 16-236,1 0 0,0 0 1,0-1-1,1 0 0,0-1 0,0 0 0,-12-15 1,16 16-427,-1 0 0,2-1 0,-1 0 0,1 0 1,0 0-1,0-1 0,1 1 0,1-1 0,-1 0 1,-1-16-1,2-14-8796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3.291"/>
    </inkml:context>
    <inkml:brush xml:id="br0">
      <inkml:brushProperty name="width" value="0.035" units="cm"/>
      <inkml:brushProperty name="height" value="0.035" units="cm"/>
    </inkml:brush>
  </inkml:definitions>
  <inkml:trace contextRef="#ctx0" brushRef="#br0">0 88 6633,'0'0'9832,"28"-9"-8892,89-28-272,-98 31-408,0 2 0,1 0 0,-1 1 0,0 1 0,26 0 0,22-2 325,57-7 952,138 6 1,-215 5-1658,-45 0-176,8 11-6719,0 0 1315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4.299"/>
    </inkml:context>
    <inkml:brush xml:id="br0">
      <inkml:brushProperty name="width" value="0.035" units="cm"/>
      <inkml:brushProperty name="height" value="0.035" units="cm"/>
    </inkml:brush>
  </inkml:definitions>
  <inkml:trace contextRef="#ctx0" brushRef="#br0">128 52 5761,'0'0'8895,"-8"-10"-8124,-27-31-24,35 41-696,0 0 0,0 0 0,0 0 0,-1 0 0,1 0 0,0 0 0,0 0 0,0 0 0,0 0 0,-1 0 0,1 0 0,0 0 0,0 0 0,0 0 1,-1 0-1,1 0 0,0 0 0,0 0 0,0 0 0,0 0 0,-1 0 0,1 0 0,0 0 0,0 0 0,0 1 0,0-1 0,0 0 0,0 0 0,-1 0 0,1 0 0,0 0 0,0 1 0,0-1 0,0 0 0,0 0 0,0 0 0,0 0 0,0 1 0,0-1 0,0 0 0,0 0 0,0 0 0,-1 0 0,1 1 0,0-1 0,0 0 0,1 0 0,-1 0 0,0 1 0,0-1 0,0 0 0,0 0 0,0 0 1,0 0-1,0 1 0,0-1 0,0 0 0,0 0 0,-2 26 464,1 31-585,1-9 563,-5 120 528,3-149-992,-1 1 1,-1-1-1,-1 0 0,-1 0 0,0-1 0,-13 27 1,10-10-22,9-33-3,0 1 0,0-1 0,-1 0 0,1 1 0,0-1-1,-1 0 1,0 1 0,1-1 0,-1 0 0,0 0 0,0 0-1,-1 0 1,1 0 0,-2 3 0,1-4 1242,0-18-1169,1 0 1,0 0-1,1 0 1,1 0-1,4-23 1,-3 34-79,-1 1 0,2-1 0,-1 1 0,1-1 0,-1 1 1,1 0-1,1 0 0,-1 0 0,1 0 0,7-6 0,49-44 0,-46 43 0,30-22-13,0 2-1,3 2 1,0 1 0,2 3-1,60-23 1,-91 44-39,1 0-1,-1 2 1,1 0 0,-1 1 0,1 1 0,0 1-1,32 4 1,10-2 65,-28-2-16,29 2 35,0-4 0,0-2-1,0-2 1,66-17 0,-120 21-940,1 0 0,-1 1 1,0 0-1,1 0 1,-1 1-1,1 0 1,-1 0-1,1 1 1,12 3-1,20 9-3450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4.783"/>
    </inkml:context>
    <inkml:brush xml:id="br0">
      <inkml:brushProperty name="width" value="0.035" units="cm"/>
      <inkml:brushProperty name="height" value="0.035" units="cm"/>
    </inkml:brush>
  </inkml:definitions>
  <inkml:trace contextRef="#ctx0" brushRef="#br0">1 338 5297,'0'0'8327,"45"-2"-7300,145-14-115,-177 15-776,1-1 1,-1 0-1,1-1 0,-1-1 0,0 0 0,0-1 0,0 0 0,14-9 1,-1 1 147,-9 4-112,128-66 704,-125 63-727,-2 0 0,1-1 0,-2-1 1,0 0-1,18-21 0,-32 32-81,-1 0 1,1-1-1,-1 1 0,0-1 0,0 0 0,-1 0 1,1 0-1,-1 0 0,1 0 0,-1 0 1,0 0-1,-1 0 0,1 0 0,-1 0 1,0-1-1,0 1 0,-1-6 0,1 5 50,-5 4-86,-7 1-36,-1 2 0,1 0-1,0 0 1,0 1 0,0 0 0,-14 7 0,-76 37-44,39-17 33,-3 0 15,-66 41 1,103-54 1,2 2-1,0 1 1,1 1-1,-36 39 1,57-55 0,1 1 0,0 0 0,0 0-1,1 1 1,0-1 0,0 1 0,1 0 0,0-1-1,0 1 1,0 0 0,1 0 0,0 0 0,0 1 0,1-1-1,0 0 1,0 0 0,2 9 0,-2 7 8,0-22-8,0 0 1,0 0 0,0 0 0,0-1 0,0 1 0,0 0-1,0 0 1,0 0 0,0 0 0,1 0 0,-1-1-1,0 1 1,1 0 0,-1 0 0,0-1 0,1 1-1,-1 0 1,1 0 0,-1-1 0,1 1 0,0 0-1,-1-1 1,1 1 0,0-1 0,-1 1 0,1-1-1,0 1 1,1 0 0,18 5 43,0 0-1,1-2 1,0 0-1,-1-1 1,31 0-1,-38-2-31,344 6-13,-241-8-261,-60-2-690,1-2-1,-1-3 1,97-27-1,-50 10-2747,-8 3-1519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7.208"/>
    </inkml:context>
    <inkml:brush xml:id="br0">
      <inkml:brushProperty name="width" value="0.035" units="cm"/>
      <inkml:brushProperty name="height" value="0.035" units="cm"/>
    </inkml:brush>
  </inkml:definitions>
  <inkml:trace contextRef="#ctx0" brushRef="#br0">674 180 3017,'0'0'9971,"2"-21"-9391,-1 8-484,0 5-47,0 1-1,0-1 1,-1 1 0,0-1-1,-1 1 1,-2-13 0,2 17-21,0 0 0,0 0 1,0 0-1,-1 0 0,1 0 1,-1 0-1,0 1 0,0-1 1,0 1-1,0-1 0,0 1 1,0 0-1,-1 0 0,1 0 1,-1 0-1,1 0 0,-1 1 1,0-1-1,0 1 0,0 0 1,0-1-1,0 2 0,-3-2 0,-31-7 272,-1 1 0,0 3-1,0 1 1,0 1 0,-62 5-1,97-3-303,-1 2 0,1-1 0,-1 0 0,1 1 0,-1-1 0,1 1 0,-1 0 0,1 0 0,0 1 0,0-1 0,-1 1 0,1-1 0,0 1 0,0 0 0,1 0 0,-1 0-1,0 1 1,1-1 0,-1 1 0,1-1 0,0 1 0,-1 0 0,1 0 0,1 0 0,-1 0 0,0 0 0,1 0 0,0 1 0,-1-1 0,1 0 0,1 1 0,-1-1 0,0 7 0,-1 2-7,-9 71 103,11-78-80,0 1-1,0-1 1,0 0-1,1 1 1,0-1-1,0 0 1,0 0-1,0 1 1,1-1-1,0 0 1,0 0-1,0-1 1,5 7 0,7 3 8,0-1 0,1-1 0,1 0 1,0-1-1,0-1 0,35 16 0,-31-16-19,32 17 6,-15-9 33,-1 1 1,51 37-1,-86-56-24,-1 0-1,0 1 0,1-1 1,-1 0-1,0 0 1,1 0-1,-1 1 0,0-1 1,1 0-1,-1 1 1,0-1-1,0 0 0,1 0 1,-1 1-1,0-1 1,0 0-1,0 1 1,0-1-1,1 1 0,-1-1 1,0 0-1,0 1 1,0-1-1,0 0 0,0 1 1,0-1-1,0 1 1,0-1-1,0 0 0,0 1 1,0-1-1,0 0 1,0 1-1,0-1 0,-1 1 1,1-1-1,0 0 1,0 1-1,0-1 0,0 0 1,-1 1-1,1-1 1,0 0-1,0 0 0,-1 1 1,1-1-1,0 0 1,-1 0-1,1 1 0,0-1 1,0 0-1,-1 0 1,1 0-1,-1 1 0,1-1 1,0 0-1,-1 0 1,1 0-1,0 0 0,-1 0 1,1 0-1,-1 0 1,1 0-1,-1 0 0,-26 5 91,-10-3 8,-229 21 208,210-15-311,1 2 0,-94 30 1,120-24-167,24-5-2871,14-11-776,34 0-4609</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5.216"/>
    </inkml:context>
    <inkml:brush xml:id="br0">
      <inkml:brushProperty name="width" value="0.035" units="cm"/>
      <inkml:brushProperty name="height" value="0.035" units="cm"/>
    </inkml:brush>
  </inkml:definitions>
  <inkml:trace contextRef="#ctx0" brushRef="#br0">47 66 8434,'0'0'10273,"2"-11"-9849,6-33-199,-2 33-149,-3 16-47,-1 14-22,-2 5-5,1 17 152,-1-1-1,-3 1 1,-1 0 0,-1-1 0,-15 52-1,9-53-122,3 0-1,1 1 0,2 0 1,1 0-1,3 0 0,1 0 1,6 46-1,-4-79-40,-1 1 0,1 0 0,1-1 1,-1 1-1,1-1 0,1 0 0,-1 0 0,1 0 0,0 0 0,1-1 0,0 1 1,7 6-1,7 7-177,1-1 0,24 17 0,-9-18-765,-33-18 698,-1 1 1,1-1-1,0 1 1,-1-1-1,1 0 1,0 0-1,-1 0 1,1 0-1,0 0 1,-1 0-1,1-1 1,-1 1-1,1 0 0,0-1 1,-1 1-1,1-1 1,-1 0-1,1 0 1,-1 1-1,1-1 1,-1 0-1,0 0 1,2-2-1,16-21-4669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5.478"/>
    </inkml:context>
    <inkml:brush xml:id="br0">
      <inkml:brushProperty name="width" value="0.035" units="cm"/>
      <inkml:brushProperty name="height" value="0.035" units="cm"/>
    </inkml:brush>
  </inkml:definitions>
  <inkml:trace contextRef="#ctx0" brushRef="#br0">0 104 8618,'0'0'10665,"31"-9"-10389,-11 3-240,12-4 15,-1 2 1,1 1 0,0 1-1,0 2 1,40 0-1,546-39-643,-463 37-4049,-136 6 3232,16 0-3107</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6.131"/>
    </inkml:context>
    <inkml:brush xml:id="br0">
      <inkml:brushProperty name="width" value="0.035" units="cm"/>
      <inkml:brushProperty name="height" value="0.035" units="cm"/>
    </inkml:brush>
  </inkml:definitions>
  <inkml:trace contextRef="#ctx0" brushRef="#br0">76 165 8026,'0'0'9907,"7"-22"-9180,26-68-138,-31 86-558,0 1-1,0-1 0,0 1 0,1 0 0,-1 0 0,1 0 1,0 0-1,0 0 0,0 0 0,0 1 0,1 0 0,-1-1 1,1 1-1,-1 0 0,1 1 0,0-1 0,0 1 0,0 0 1,0-1-1,0 2 0,0-1 0,0 0 0,0 1 0,0 0 0,7 0 1,-9 0-61,-2 17-26,0-15 56,1 10 5,-1 0 0,0 0-1,-1 0 1,0 0 0,-1 0 0,0 0 0,-1 0 0,0-1 0,-1 0 0,0 1 0,-12 20 0,-40 50 50,33-51-48,1 2 0,-26 50 0,43-73-2,1 0 0,0 0 0,1 0 0,0 1 0,1-1 0,-1 1 0,2 0 0,0-1 0,0 1 0,1 0-1,0 0 1,1 0 0,3 16 0,-3-26-2,-1-1-1,0 1 0,0 0 0,0-1 0,1 1 1,-1 0-1,0-1 0,1 1 0,-1-1 0,1 1 1,-1 0-1,1-1 0,-1 1 0,1-1 0,-1 0 1,1 1-1,-1-1 0,1 1 0,0-1 0,-1 0 1,1 1-1,0-1 0,-1 0 0,1 0 1,0 0-1,-1 1 0,1-1 0,0 0 0,-1 0 1,1 0-1,1 0 0,26 3 24,0-1 1,0-2-1,1 0 1,-1-2-1,0-2 1,0 0-1,0-1 0,-1-2 1,1-1-1,25-12 1,58-37-15,-2-5 0,122-92 1,-104 67-61,-99 67 78,-2-1-1,-1-2 1,31-33 0,-53 54 55,4 2-66,-5 0-63,-4 28-130,0-19 173,-1 0 0,0 0 0,0 0-1,-1-1 1,-8 13 0,-9 22 15,15-20-2,0 0 0,2 1 1,0-1-1,2 1 0,1-1 0,2 31 0,-1-34 11,0-18-13,1 1 0,0-1 0,0 0-1,0 1 1,0-1 0,1 0 0,-1 0 0,1 0-1,-1 0 1,1 0 0,0 0 0,-1 0 0,1-1-1,0 1 1,0-1 0,0 1 0,1-1 0,-1 0 0,0 1-1,0-1 1,1 0 0,-1-1 0,5 2 0,5 3-161,1-1 0,1-1 1,16 3-1,3-3-2865,63-1 0,-51-3 775,19 1-2060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6.772"/>
    </inkml:context>
    <inkml:brush xml:id="br0">
      <inkml:brushProperty name="width" value="0.035" units="cm"/>
      <inkml:brushProperty name="height" value="0.035" units="cm"/>
    </inkml:brush>
  </inkml:definitions>
  <inkml:trace contextRef="#ctx0" brushRef="#br0">135 36 4257,'0'0'9025,"-3"2"-8496,-2 1-410,1 1 0,0-1 1,0 1-1,0-1 0,0 1 0,1 0 1,-1 1-1,1-1 0,0 1 0,-3 6 1,-25 56 468,28-59-490,-8 20 209,2 0 1,1 1-1,1 0 1,-5 54-1,5 119 1910,7-166-294,2-44-1526,3 1-359,0-1 1,1 1-1,0 0 0,0 0 0,1 0 0,-1 1 0,1 0 0,1 0 0,12-7 0,37-33-57,-37 23-9,-2-1 1,0-1-1,16-30 1,-24 35 26,1 1 0,1 0 1,1 1-1,1 1 0,0 0 0,1 1 1,34-28-1,-32 31-170,1 1 0,1 2 1,-1-1-1,2 2 0,-1 1 1,1 0-1,1 2 0,-1 0 0,1 1 1,0 1-1,0 1 0,24 0 1,-27 2 131,1 1 1,-1 0-1,0 2 1,1 0 0,-1 1-1,0 1 1,0 1 0,32 13-1,-22-6 46,-1-2-1,1-1 0,0-1 1,1-1-1,0-2 0,0-1 1,0-1-1,47-2 1,-64-1 1,15 1 16,0-1 0,-1-2-1,1 0 1,0-2 0,43-11-1,-44 6-225,0 0 1,0-2-1,0 0 0,-2-2 0,1-1 0,-2-1 0,0-1 1,35-31-1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7.528"/>
    </inkml:context>
    <inkml:brush xml:id="br0">
      <inkml:brushProperty name="width" value="0.035" units="cm"/>
      <inkml:brushProperty name="height" value="0.035" units="cm"/>
    </inkml:brush>
  </inkml:definitions>
  <inkml:trace contextRef="#ctx0" brushRef="#br0">1 480 6281,'0'0'9568,"6"-31"-9123,29-98 119,-32 120-446,1 1 1,0 1-1,0-1 0,1 1 0,0-1 1,0 1-1,1 0 0,-1 1 0,2 0 0,-1 0 1,1 0-1,0 0 0,0 1 0,12-6 1,11-10 226,64-60 1304,-94 80-1640,0 1 1,0 0-1,1 0 1,-1-1-1,0 1 0,1 0 1,-1-1-1,0 1 1,1 0-1,-1 0 1,1 0-1,-1-1 1,0 1-1,1 0 1,-1 0-1,1 0 0,-1 0 1,0 0-1,1 0 1,-1 0-1,1 0 1,-1 0-1,1 0 1,-1 0-1,0 0 1,1 0-1,-1 0 0,1 0 1,-1 0-1,0 1 1,1-1-1,-1 0 1,1 0-1,-1 0 1,0 1-1,1-1 1,6 20 85,-7 39-171,-1-44 117,0-1-31,0 0 0,-1-1-1,-1 1 1,0-1-1,-1 0 1,0 0 0,-1 0-1,0 0 1,-1-1-1,-1 0 1,0 0 0,0-1-1,-1 0 1,-1 0-1,-10 10 1,17-19 1165,5-10-838,5 0-333,0 0 0,1 1-1,-1 0 1,1 0 0,1 1-1,-1 0 1,20-8 0,13-9-4,77-49-241,3 5 1,194-75-1,-293 134 209,-1 0 0,1 2-1,0 1 1,0 0 0,0 2 0,41-1 0,-62 4 30,-1 1 0,1-1-1,0 1 1,0-1 0,0 1 0,-1 0 0,1 0 0,0 0 0,-1 0 0,1 0 0,-1 0 0,1 0 0,-1 1 0,1-1 0,-1 0 0,0 1 0,0-1 0,0 1 0,0 0-1,0-1 1,0 1 0,0 0 0,0-1 0,-1 1 0,1 0 0,0 0 0,-1 2 0,12 60-4,-12-62 3,5 74-12,-6 79 0,-1-48 21,2-104-4,-1-1-1,1 0 1,-1 1 0,1-1 0,-1 0-1,0 0 1,0 1 0,0-1-1,0 0 1,0 0 0,-3 3 0,-5 18-175,14-21-469,137-2-3537,-20 0-2212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8.099"/>
    </inkml:context>
    <inkml:brush xml:id="br0">
      <inkml:brushProperty name="width" value="0.035" units="cm"/>
      <inkml:brushProperty name="height" value="0.035" units="cm"/>
    </inkml:brush>
  </inkml:definitions>
  <inkml:trace contextRef="#ctx0" brushRef="#br0">706 331 5697,'0'0'9388,"2"-40"-8356,1-12-634,3-121 1355,-6 161-1164,1-19 331,-1 30-909,0 0 0,-1 1 0,1-1 0,0 0-1,0 0 1,0 0 0,-1 1 0,1-1 0,0 0 0,-1 1 0,1-1 0,-1 0 0,1 0 0,-1 1-1,1-1 1,-1 1 0,1-1 0,-1 1 0,0-1 0,1 1 0,-1-1 0,0 1 0,1-1 0,-1 1 0,0 0-1,0-1 1,1 1 0,-1 0 0,0 0 0,-1-1 0,-30-2-20,0 2-1,1 1 1,-1 1 0,0 2-1,0 1 1,1 1 0,0 2-1,0 1 1,1 1 0,-53 25-1,43-14 8,2 2-1,-49 35 0,73-46 2,1-1 1,0 2-1,1-1 0,0 2 0,1 0 0,0 0 1,1 1-1,1 0 0,-9 18 0,14-23 3,1 0 0,1 0-1,0 0 1,0 1 0,1-1 0,0 0-1,1 1 1,1 15 0,-1-4 0,0-19 1,0 0 0,1 0 0,-1 1 0,1-1 0,-1 0 0,1 0 0,0 0 0,0 0 0,0 0-1,0 0 1,0-1 0,1 1 0,-1 0 0,0 0 0,1-1 0,0 1 0,-1-1 0,1 1 0,0-1 0,-1 0 0,1 0 0,0 0 0,0 0 0,0 0 0,0 0 0,0 0 0,4 0 0,8 3 18,-1-1 0,1 0-1,18 1 1,-21-3-15,174 5 84,-154-6-71,-18-1-12,0-1 1,0 0-1,0-1 0,-1 0 0,1-1 1,-1 0-1,0-1 0,0-1 0,0 1 1,-1-2-1,0 0 0,0 0 1,-1-1-1,0-1 0,18-18 0,-11 9-213,-1-1-1,-1-1 0,0 0 0,-1-1 1,-2 0-1,0-1 0,14-37 0,12-41-4498,-34 70 775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8.222"/>
    </inkml:context>
    <inkml:brush xml:id="br0">
      <inkml:brushProperty name="width" value="0.035" units="cm"/>
      <inkml:brushProperty name="height" value="0.035" units="cm"/>
    </inkml:brush>
  </inkml:definitions>
  <inkml:trace contextRef="#ctx0" brushRef="#br0">0 0 6601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8.437"/>
    </inkml:context>
    <inkml:brush xml:id="br0">
      <inkml:brushProperty name="width" value="0.035" units="cm"/>
      <inkml:brushProperty name="height" value="0.035" units="cm"/>
    </inkml:brush>
  </inkml:definitions>
  <inkml:trace contextRef="#ctx0" brushRef="#br0">1005 392 6601,'-409'-310'3490,"341"258"-2555,35 30 724,24 20-625,5 0-919,1 1 0,0 1 0,0-1 0,-1 0 0,1 1 0,0 0 0,-1 0 0,1 0 0,0 0 0,-1 0 0,1 1 0,0-1 0,0 1 0,-1 0 0,1 0 0,0 0 0,0 1 0,0-1 0,0 1 0,0-1 0,0 1 0,1 0 0,-1 0 0,0 0 0,1 1 0,0-1 0,-4 5 0,-4 7 52,0 0 1,1 0-1,1 1 1,-9 22-1,4-9 272,-115 193 1292,79-143-1071,-52 110 0,92-164-537,0 0 0,1 0 1,2 1-1,1 0 0,-3 25 0,1 129-1293,18-180 373,144-27-5311,-51 2 916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8.996"/>
    </inkml:context>
    <inkml:brush xml:id="br0">
      <inkml:brushProperty name="width" value="0.035" units="cm"/>
      <inkml:brushProperty name="height" value="0.035" units="cm"/>
    </inkml:brush>
  </inkml:definitions>
  <inkml:trace contextRef="#ctx0" brushRef="#br0">653 259 5449,'0'0'9793,"3"-36"-9032,3-8-472,0 10 131,-3 0 0,0-47 0,-3 80-405,0 0 0,0 0 0,-1 0-1,1-1 1,0 1 0,0 0 0,-1 0 0,1 0 0,0 0 0,-1 0 0,1 0 0,-1 0 0,1 0 0,-1 0 0,0 0 0,1 0 0,-1 1-1,0-1 1,0 0 0,1 0 0,-1 1 0,0-1 0,0 0 0,0 1 0,0-1 0,0 1 0,0-1 0,0 1 0,-1-1 0,-3 0 44,1 0 1,0 0-1,-1 1 1,1 0-1,-1 0 1,1 0-1,-1 0 0,-4 1 1,-8 2 99,0 1 1,0 0-1,-26 11 0,-24 17-132,2 2 0,0 4 0,3 2 0,-88 73 0,137-102-33,0 1 1,0 0-1,1 1 1,-12 17-1,20-25 5,0 2-1,0-1 0,1 0 0,0 1 0,0 0 1,1 0-1,0 0 0,0 0 0,0 0 0,1 0 1,0 0-1,0 10 0,8-17 181,5 0-126,11 2-29,-1-2 1,1-1 0,-1-1 0,1 0 0,-1-2-1,0-1 1,0 0 0,41-18 0,-24 3-14,-1-2 0,-1-2 0,-1-2 0,-1-1 0,-2-1 1,-1-2-1,-1-2 0,35-45 0,-62 72-51,0 0-1,-1-1 1,1 0 0,-1 0 0,0 0-1,-1 0 1,0 0 0,0 0 0,0-1-1,0 1 1,0-13 0,-1-22-3415,17 40-393,28 1 373,15 0-4691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4:59.939"/>
    </inkml:context>
    <inkml:brush xml:id="br0">
      <inkml:brushProperty name="width" value="0.035" units="cm"/>
      <inkml:brushProperty name="height" value="0.035" units="cm"/>
    </inkml:brush>
  </inkml:definitions>
  <inkml:trace contextRef="#ctx0" brushRef="#br0">497 289 7114,'0'0'9464,"43"-45"-8758,134-139-88,-126 136-273,-42 37 271,-9 10-431,-3 8-220,-22 30 120,-1-1-1,-41 44 0,31-37 81,-208 225 524,65-74-514,154-166-154,2 1 0,1 1 1,1 1-1,-31 64 0,42-71-12,1 0 1,0 0-1,2 1 0,1 0 0,1 0 1,2 1-1,-2 48 0,5 36 166,10-108 14,19-1-126,-1-2 0,0 0 0,0-2 0,0-1-1,0-2 1,30-9 0,-18-2-59,0-2-1,-1-2 1,0-1 0,-2-2-1,47-40 1,158-159-86,-164 147 81,-14 11-148,-62 63 149,0-1 0,0 1 0,0-1 0,0 1 0,0-1 0,-1 0 0,1 0 0,-1 1 0,0-1 0,1 0 0,-1 0 0,-1 0 0,2-6 0,-2 8-2,0 1 1,0 0 1,0 0 0,0 0 0,0-1-1,-1 1 1,1 0 0,0 0-1,0-1 1,0 1 0,1 0-1,-1 0 1,0-1 0,0 1-1,0 0 1,0 0 0,0 0 0,0-1-1,0 1 1,0 0 0,0 0-1,0-1 1,1 1 0,-1 0-1,0 0 1,0 0 0,0 0 0,0-1-1,1 1 1,-1 0 0,0 0-1,0 0 1,0 0 0,1 0-1,-1 0 1,0 0 0,0-1-1,0 1 1,1 0 0,-1 0 0,0 0-1,0 0 1,1 0 0,-1 0-1,0 0 1,0 0 0,1 0-1,-1 0 1,0 0 0,0 0 0,0 0-1,1 1 1,-1-1 0,0 0-1,0 0 1,1 0 0,-1 0-1,0 0 1,0 0 0,1 1-1,-1 10-252,-2-5 243,-1 0 0,1 0 0,-1 0 1,0 0-1,0-1 0,-1 1 0,0-1 0,0 0 0,-7 8 0,-52 43 20,32-29-14,1 0 8,1 1-1,2 1 1,1 2 0,-28 43 0,44-58-33,0 0 1,1 1-1,2 1 1,-1-1-1,2 1 0,0 0 1,1 1-1,1-1 1,1 1-1,1 0 0,-1 20 1,3-39 24,0 1 0,1 0 0,-1-1 1,0 1-1,0-1 0,0 1 0,0-1 1,0 1-1,1-1 0,-1 1 0,0-1 1,0 1-1,1-1 0,-1 1 0,0-1 0,1 0 1,-1 1-1,0-1 0,1 1 0,-1-1 1,1 0-1,-1 1 0,1-1 0,-1 0 1,0 0-1,1 1 0,-1-1 0,1 0 1,0 0-1,-1 0 0,1 0 0,0 1 1,23-1-42,-15 0 7,7 0 15,5 1-275,1-1-1,-1 0 1,1-2 0,-1 0 0,0-2 0,0 0-1,0-1 1,-1-1 0,1-1 0,25-13 0,154-96-6381,-106 57 939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17.798"/>
    </inkml:context>
    <inkml:brush xml:id="br0">
      <inkml:brushProperty name="width" value="0.035" units="cm"/>
      <inkml:brushProperty name="height" value="0.035" units="cm"/>
    </inkml:brush>
  </inkml:definitions>
  <inkml:trace contextRef="#ctx0" brushRef="#br0">1 0 4705,'0'0'10232,"95"18"-9166,-95-18-1066,391 83 733,-367-77-625,-2 1 0,41 17 0,-58-21-67,0 0 0,-1 0-1,1 0 1,-1 0 0,1 1 0,-1 0 0,6 6-1,-4-1 60,1 0-1,-1 0 1,-1 0 0,1 1-1,-2 0 1,1 0-1,-2 0 1,1 1-1,-1-1 1,-1 1-1,2 16 1,0 12 406,-5 75 1,0-51-167,0-42-288,0 0 0,-1 0 0,-1 0 0,-1-1 0,0 1 0,-2-1 0,-1 0 1,0-1-1,-1 0 0,-1 0 0,-1 0 0,-13 17 0,-5 8-41,7-8-41,-2-1-1,-1-1 1,-2-2-1,-1 0 1,-59 52-1,47-56-932,-2-2 0,-1-1-1,-45 18 1,-16-2-4021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5:00.152"/>
    </inkml:context>
    <inkml:brush xml:id="br0">
      <inkml:brushProperty name="width" value="0.035" units="cm"/>
      <inkml:brushProperty name="height" value="0.035" units="cm"/>
    </inkml:brush>
  </inkml:definitions>
  <inkml:trace contextRef="#ctx0" brushRef="#br0">11 71 1192,'0'0'17748,"-10"-71"-17748,103 104-3729,-21 5 681,1 6-3802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5:01.322"/>
    </inkml:context>
    <inkml:brush xml:id="br0">
      <inkml:brushProperty name="width" value="0.035" units="cm"/>
      <inkml:brushProperty name="height" value="0.035" units="cm"/>
    </inkml:brush>
  </inkml:definitions>
  <inkml:trace contextRef="#ctx0" brushRef="#br0">1233 191 6361,'0'0'9013,"-5"-16"-8566,-16-52-151,19 61-221,0 1 1,1-1-1,0 1 0,0-1 1,1 0-1,-1 1 1,1-1-1,2-7 0,-1-8 542,-1 21-601,-1 0-1,1 0 1,0 0 0,-1 1 0,1-1 0,0 0-1,-1 0 1,1 0 0,-1 1 0,1-1 0,-1 0 0,0 0-1,1 1 1,-1-1 0,0 1 0,1-1 0,-1 1-1,0-1 1,0 1 0,0-1 0,0 1 0,1-1 0,-1 1-1,0 0 1,0 0 0,0 0 0,0-1 0,0 1 0,0 0-1,0 0 1,-1 0 0,-39-1 19,29 2-17,-9-2-18,0 1 0,-1 2 0,1 0 0,0 1 0,1 1 1,-41 13-1,18 0 48,0 2-1,-52 31 1,73-36-30,1 0 1,1 2-1,0 0 0,1 1 1,-32 37-1,45-47-16,2 0 0,-1 0-1,1 0 1,0 1 0,0-1 0,1 1-1,0 0 1,1 0 0,-4 15-1,4 0 105,0 0-1,1 29 1,2-28 86,-1-22-161,1 0 0,-1 0 0,1 0 0,0 0 0,0-1 0,0 1 0,0 0 0,0-1 0,0 1 0,0-1 0,0 1-1,1-1 1,-1 1 0,0-1 0,1 0 0,0 0 0,-1 0 0,1 0 0,0 0 0,-1 0 0,1 0 0,0 0 0,0-1 0,0 1 0,-1-1 0,1 1 0,0-1 0,3 0 0,66 9 473,-67-9-455,42 3 91,-1-2 1,1-1 0,-1-3-1,1-2 1,-1-1-1,0-3 1,-1-2 0,55-20-1,-24 0-41,105-60-1,-153 74-78,1 0 1,-2-2-1,-1-1 1,0-1-1,-1-1 1,34-42-1,-48 56-68,-18 19-160,-35 27 187,18-17 3,1 2 1,-31 37 0,49-53 15,0 1 0,1 0 0,0 0 1,0 1-1,1-1 0,0 1 0,0 0 0,1 0 1,1 0-1,-1 1 0,1-1 0,1 0 0,-1 14 1,2 37 53,0-59-50,0 0 1,0 0 0,0 0 0,0-1 0,0 1 0,1 0-1,-1 0 1,0 0 0,0-1 0,1 1 0,-1 0-1,1 0 1,-1-1 0,0 1 0,1 0 0,-1-1 0,1 1-1,0 0 1,-1-1 0,1 1 0,-1-1 0,1 1-1,0-1 1,-1 1 0,1-1 0,0 1 0,0-1 0,-1 0-1,3 1 1,26 2 23,-19-3-10,43 3 5,1-2-1,0-2 0,0-2 1,-1-3-1,0-3 1,90-25-1,-107 21-14,0-1 0,-1-1 0,64-41 0,-82 44 36,0 0 0,-1-1-1,-1-1 1,0 0-1,0-1 1,-2-1-1,0 0 1,-1-1 0,12-21-1,-21 30 11,-2 7-48,-1-1 0,1 1 0,0 0 0,-1-1 0,1 1 0,0 0 1,0-1-1,-1 1 0,1 0 0,0 0 0,1 0 0,-1-1 0,0 1 0,0 0 0,0 1 0,1-1 0,-1 0 1,0 0-1,1 0 0,-1 1 0,0-1 0,1 1 0,-1-1 0,1 1 0,-1 0 0,1-1 0,-1 1 1,1 0-1,1 0 0,-1 0-76,-2 17-134,1 17 203,0-17 10,-1 1 0,-1-1 0,0 0 1,-1 0-1,-1 0 0,-6 22 0,-6 0 7,-2-1 0,-1-1 1,-29 43-1,-80 100 273,88-131-176,-1-1 0,-3-3-1,-2-1 1,-2-2 0,-1-2-1,-2-3 1,-2-2 0,-1-1-1,-1-4 1,-76 32 0,87-48-53,-1-2 0,0-1-1,0-3 1,-1-1 0,-48 0 0,-231-10 110,295 2-174,-78-10-529,1-5 1,-187-54-1,196 45-620,-34-9-2180,39 1-2293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5.086"/>
    </inkml:context>
    <inkml:brush xml:id="br0">
      <inkml:brushProperty name="width" value="0.035" units="cm"/>
      <inkml:brushProperty name="height" value="0.035" units="cm"/>
    </inkml:brush>
  </inkml:definitions>
  <inkml:trace contextRef="#ctx0" brushRef="#br0">1 1 1528,'0'0'5059,"0"10"-4479,0 30-207,0-30 1964,-1-45 2463,3 26 418,546 24-1223,-469-9-3795,368 17 547,-437-22-962,-1 0 0,0 1-1,0 1 1,0-1-1,-1 1 1,14 7-1,6 1-141,-2 0-103,-19-6-6603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7.311"/>
    </inkml:context>
    <inkml:brush xml:id="br0">
      <inkml:brushProperty name="width" value="0.035" units="cm"/>
      <inkml:brushProperty name="height" value="0.035" units="cm"/>
    </inkml:brush>
  </inkml:definitions>
  <inkml:trace contextRef="#ctx0" brushRef="#br0">1 65 3089,'0'0'4417,"165"-65"-4417,-154 65-208,-1 0-1169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8.242"/>
    </inkml:context>
    <inkml:brush xml:id="br0">
      <inkml:brushProperty name="width" value="0.035" units="cm"/>
      <inkml:brushProperty name="height" value="0.035" units="cm"/>
    </inkml:brush>
  </inkml:definitions>
  <inkml:trace contextRef="#ctx0" brushRef="#br0">118 343 3817,'-95'250'1968,"76"-200"-913,18-55-888,0 0 1,0 0-1,1 0 0,-1 0 0,1 0 1,1 0-1,-1 0 0,1 0 1,0 0-1,0 0 0,0 0 0,1 0 1,-1 0-1,1 0 0,1 1 0,-1-1 1,0 1-1,7-8 0,3-4 300,2 2 0,0-1 0,25-19-1,6-6 664,22-27 225,9-11 311,3 4 0,154-114 0,-229 186-1625,1-1 0,0 1 0,0 0 1,0 0-1,0 1 0,0-1 0,0 1 0,0 0 0,1 1 0,-1-1 0,10 1 1,-13 26-66,-1 5 52,0-17-11,-1 0 0,0 0 0,0-1 0,-1 1 0,-1 0 0,0-1 0,-1 1 0,-1-1 0,0 0 1,-6 13-1,-24 33 63,-2-2 1,-3-1 0,-3-2 0,-1-2 0,-3-2 0,-2-1 0,-54 41-1,102-90-68,0 0 0,0 0 0,-1 0 0,1 0 0,0 1 0,0-1 0,0 0 0,0 0-1,0 0 1,0 0 0,0 0 0,0 1 0,0-1 0,0 0 0,-1 0 0,1 0 0,0 0 0,0 0-1,0 0 1,0 0 0,0 0 0,-1 1 0,1-1 0,0 0 0,0 0 0,0 0 0,0 0-1,0 0 1,-1 0 0,1 0 0,0 0 0,0 0 0,0 0 0,0 0 0,-1 0 0,1 0 0,0 0-1,0 0 1,0 0 0,0 0 0,-1 0 0,1-1 0,0 1 0,0 0 0,0 0 0,0 0-1,0 0 1,0 0 0,-1 0 0,1 0 0,0 0 0,0-1 0,0 1 0,0 0 0,0 0-1,0 0 1,0 0 0,0 0 0,0-1 0,-1 1 0,1 0 0,0 0 0,0 0 0,4-17 254,15-21-157,16-1-59,44-40 1,7-8-42,84-81-199,-156 156 169,0 1 1,1 1-1,1 0 1,0 1 0,0 1-1,1 0 1,-1 1-1,2 1 1,-1 0 0,26-4-1,15 1-106,113-2 0,-64 6 214,67-12 172,188-45 0,-307 57-1502,-55 5 1184,0 0-1,1-1 1,-1 1 0,0 0 0,0 0 0,0 0 0,1 0 0,-1 0 0,0 0 0,0 0 0,1 0-1,-1 0 1,0 0 0,0 0 0,1 0 0,-1 0 0,0 0 0,0 0 0,0 0 0,1 0 0,-1 0-1,0 0 1,0 0 0,1 0 0,-1 0 0,0 0 0,0 0 0,0 0 0,1 1 0,-1-1 0,0 0-1,0 0 1,0 0 0,1 0 0,-1 1 0,0-1 0,0 0 0,0 0 0,0 0 0,0 1 0,0-1-1,1 0 1,-1 0 0,0 1 0,0-1 0,0 0 0,0 0 0,0 1 0,-30 10-2000,-291 69-4633,216-52 1908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8.549"/>
    </inkml:context>
    <inkml:brush xml:id="br0">
      <inkml:brushProperty name="width" value="0.035" units="cm"/>
      <inkml:brushProperty name="height" value="0.035" units="cm"/>
    </inkml:brush>
  </inkml:definitions>
  <inkml:trace contextRef="#ctx0" brushRef="#br0">0 1 4441,'0'0'6684,"0"8"-5448,0-7-1167,0 1-1,0-1 0,0 1 0,1-1 1,-1 1-1,0-1 0,1 1 1,-1-1-1,0 1 0,1-1 1,0 0-1,-1 1 0,1-1 0,0 0 1,0 0-1,0 1 0,0-1 1,0 0-1,0 0 0,0 0 1,0 0-1,0 0 0,0 0 0,1 0 1,-1-1-1,0 1 0,1 0 1,-1-1-1,0 1 0,1-1 1,1 1-1,7 1 158,1 0-1,-1-1 1,1-1 0,12 0 0,-7 0 13,961 0 4273,-975 0-4649,-19 3-2991,-185 47-2122,79-22 1260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8.847"/>
    </inkml:context>
    <inkml:brush xml:id="br0">
      <inkml:brushProperty name="width" value="0.035" units="cm"/>
      <inkml:brushProperty name="height" value="0.035" units="cm"/>
    </inkml:brush>
  </inkml:definitions>
  <inkml:trace contextRef="#ctx0" brushRef="#br0">0 2 4401,'0'0'11202,"57"0"-9869,192 0-96,310 0 2151,-213 0-5423,-346-1 1814,1 1 0,0 0 0,0 0 0,-1 0 1,1 0-1,0 0 0,0 0 0,0 0 1,-1 0-1,1 0 0,0 0 0,0 0 1,0 0-1,-1 1 0,1-1 0,0 0 1,0 1-1,-1-1 0,1 0 0,0 1 1,-1-1-1,1 1 0,-1-1 0,1 1 1,0-1-1,-1 1 0,1 0 0,-1-1 1,1 1-1,-1 0 0,1 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9.515"/>
    </inkml:context>
    <inkml:brush xml:id="br0">
      <inkml:brushProperty name="width" value="0.035" units="cm"/>
      <inkml:brushProperty name="height" value="0.035" units="cm"/>
    </inkml:brush>
  </inkml:definitions>
  <inkml:trace contextRef="#ctx0" brushRef="#br0">531 201 7466,'0'0'9652,"17"-33"-8962,52-98-130,-61 115-376,1-2 117,-9 18-299,0 0-1,0 0 1,0 0 0,0 0 0,0 0 0,0-1 0,0 1 0,0 0-1,0 0 1,0 0 0,0 0 0,0 0 0,-1 0 0,1-1 0,0 1-1,0 0 1,0 0 0,0 0 0,0 0 0,0 0 0,0 0-1,0 0 1,0 0 0,-1 0 0,1-1 0,0 1 0,0 0 0,0 0-1,0 0 1,0 0 0,-1 0 0,1 0 0,0 0 0,0 0 0,0 0-1,0 0 1,0 0 0,0 0 0,-1 0 0,1 0 0,0 0 0,0 0-1,0 0 1,0 0 0,0 0 0,-1 0 0,1 0 0,0 1-1,0-1 1,0 0 0,0 0 0,0 0 0,0 0 0,0 0 0,-1 0-1,1 0 1,0 0 0,0 0 0,0 1 0,0-1 0,0 0 0,0 0-1,-120 51-12,-206 120 0,313-163 10,-80 54-29,85-56 17,1 0 0,0 0 0,0 1 0,0 0 0,1 0 0,0 1 0,0 0 0,-8 16 0,13-22 5,0 0-1,0 1 1,0-1 0,0 1 0,0-1 0,1 1-1,-1-1 1,1 1 0,0-1 0,-1 1 0,1-1 0,1 1-1,-1 0 1,1 2 0,-1-3 15,1-1 0,-1 0 0,1 0 0,0 0 0,-1 1 0,1-1 0,0 0 0,0 0 0,0 0 0,0 0 0,0 0 0,0-1 0,0 1 0,0 0 0,0 0 0,1-1 0,-1 1 0,0-1 0,3 2 0,5 0 66,1-1 1,-1 0-1,1 0 1,0-1-1,-1 0 1,12-1-1,8-1 24,3 1 68,-1-2 1,0-1-1,0-1 1,0-2 0,30-11-1,149-64 723,-196 76-835,82-40 301,-1-4 0,99-70 0,-192 119-319,-1 1-28,0 0 0,0-1 0,0 1 1,0 0-1,0-1 0,0 1 1,0-1-1,-1 1 0,1-1 0,0 1 1,0-1-1,-1 1 0,1-1 1,0 0-1,-1 1 0,1-1 0,0 0 1,-1 0-1,1 0 0,-1 1 1,1-1-1,-1 0 0,0 0 0,1 0 1,-1 0-1,0 0 0,0 0 1,1-1-1,-1 0-10,-7 22-348,-30 22 336,23-27 13,0 1 0,1 0 1,-16 29-1,21-30-24,2 0 0,0 0 1,1 1-1,0 0 0,1 0 1,1 0-1,0 0 0,2 1 0,0-1 1,1 25-1,0-41 25,0 0 1,0 1-1,0-1 0,0 1 0,0-1 1,0 1-1,0-1 0,0 0 1,0 1-1,0-1 0,0 1 0,1-1 1,-1 0-1,0 1 0,0-1 1,0 1-1,1-1 0,-1 0 0,0 1 1,0-1-1,1 0 0,-1 1 0,0-1 1,0 0-1,1 0 0,-1 1 1,1-1-1,-1 0 0,0 0 0,1 1 1,-1-1-1,0 0 0,1 0 1,-1 0-1,1 0 0,0 0 0,24 5-169,1-2-1,-1-1 1,1-1-1,45-3 1,-4 0-1745,-26 2-2240,42-6 0,-41 1-1366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49.981"/>
    </inkml:context>
    <inkml:brush xml:id="br0">
      <inkml:brushProperty name="width" value="0.035" units="cm"/>
      <inkml:brushProperty name="height" value="0.035" units="cm"/>
    </inkml:brush>
  </inkml:definitions>
  <inkml:trace contextRef="#ctx0" brushRef="#br0">520 110 5817,'0'0'9733,"8"-18"-8766,27-55-146,-26 55-166,-44 18 16,7 0-555,-118 5 288,127-3-376,1 1 0,-1 1 0,0 1 0,1 0 0,-31 14 0,35-12-8,-2 0-35,0 1 1,0 1-1,-26 19 1,38-25 4,0 0 1,1 1-1,0-1 0,0 1 1,0 0-1,0 0 0,0 0 1,1 0-1,-1 0 1,1 0-1,0 1 0,1-1 1,-1 1-1,1-1 0,0 1 1,0 0-1,0-1 0,0 11 1,1-14 8,1 1 1,-1 0 0,0 0-1,1-1 1,-1 1 0,1 0 0,0-1-1,-1 1 1,1 0 0,0-1-1,0 1 1,0-1 0,0 1-1,0-1 1,1 0 0,-1 0-1,0 1 1,0-1 0,1 0-1,-1 0 1,1 0 0,2 1-1,38 15 6,-33-14-2,105 29 32,-77-24-53,-1 2 0,0 2 1,44 20-1,-77-30 0,0 0 1,0 0 0,0 0-1,-1 1 1,1-1 0,-1 1-1,0-1 1,0 1 0,0 0-1,0 0 1,0 0 0,-1 0-1,1 0 1,-1 0 0,0 0-1,0 0 1,0 1 0,0-1-1,0 0 1,-1 1 0,1-1-1,-1 1 1,0-1 0,0 1-1,-1-1 1,0 6 0,1 3 27,-1-10-10,1-1 0,-1 1 0,0 0 0,1 0 0,-1 0 0,0-1 0,0 1 0,0-1 0,0 1 0,0 0 0,-1-1 0,1 0 0,0 1 0,-1-1 0,1 0 0,-1 0-1,1 0 1,-1 0 0,0 0 0,1 0 0,-1 0 0,0 0 0,0-1 0,0 1 0,1-1 0,-1 1 0,-3-1 0,-5 4 0,-23 8-9,1-1-1,-1-2 1,-1-1-1,1-1 1,-2-2-1,1-2 1,0 0-1,0-3 1,-48-5-1,79 5-4,0 0-1,0-1 1,0 0-1,0 0 0,0 0 1,0 0-1,1 0 1,-1 0-1,0-1 0,1 0 1,-1 1-1,1-1 1,-1 0-1,1 0 0,-3-3 1,4 4-58,0-1 0,0 1 0,0-1-1,0 0 1,1 1 0,-1-1 0,1 1 0,-1-1 0,1 0 0,-1 0 0,1 1 0,0-1 0,0 0-1,0 0 1,0 1 0,0-1 0,0 0 0,0 0 0,1 1 0,-1-1 0,0 0 0,1 1-1,0-1 1,-1 0 0,1 1 0,0-1 0,0 1 0,0-1 0,1-1 0,2-1-319,-1 0-1,1 0 1,0 1 0,0 0 0,0-1 0,1 1 0,-1 1 0,1-1-1,8-3 1,74-23-5313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0.108"/>
    </inkml:context>
    <inkml:brush xml:id="br0">
      <inkml:brushProperty name="width" value="0.035" units="cm"/>
      <inkml:brushProperty name="height" value="0.035" units="cm"/>
    </inkml:brush>
  </inkml:definitions>
  <inkml:trace contextRef="#ctx0" brushRef="#br0">1 1 10194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40.245"/>
    </inkml:context>
    <inkml:brush xml:id="br0">
      <inkml:brushProperty name="width" value="0.035" units="cm"/>
      <inkml:brushProperty name="height" value="0.035" units="cm"/>
    </inkml:brush>
  </inkml:definitions>
  <inkml:trace contextRef="#ctx0" brushRef="#br0">0 153 4153,'0'0'6009,"0"-4"-5470,0 3-489,0 0 1,0-1-1,1 1 0,-1 0 1,0 0-1,1 0 0,-1 0 1,0-1-1,1 1 0,-1 0 1,1 0-1,0 0 0,-1 0 1,1 0-1,0 0 0,0 1 1,-1-1-1,1 0 0,0 0 1,1 0-1,5-6 116,-6 6-166,-1 0-1,1 1 1,-1-1-1,1 0 1,-1 0 0,0 0-1,1 0 1,-1 1-1,0-1 1,0 0 0,0 0-1,1 0 1,-1 0 0,0 0-1,0 0 1,0 0-1,-1 0 1,1 1 0,0-1-1,0 0 1,-1-2-1,1 3-3,0-1 0,-1 0 0,1 1 0,0-1 0,0 0-1,0 1 1,-1-1 0,1 0 0,0 1 0,0-1-1,0 0 1,0 0 0,0 1 0,1-1 0,-1 0-1,0 1 1,0-1 0,0 0 0,1 1 0,-1-1 0,0 0-1,1 1 1,-1-1 0,0 1 0,1-1 0,-1 1-1,1-1 1,-1 1 0,1-1 0,-1 1 0,1-1-1,-1 1 1,1-1 0,-1 1 0,1 0 0,0-1 0,-1 1-1,1 0 1,0 0 0,0-1 0,92-38 2758,-84 37-2696,0 0 0,1 0 1,-1 1-1,0 0 0,1 0 1,-1 1-1,0 0 0,15 3 1,11-1 121,-18-1 115,1-1-1,-1-1 0,0-1 0,1 0 1,-1-1-1,0-1 0,0 0 1,30-13-1,-45 16-85,-2 28-225,10 60 23,0-50 26,-8-32-29,0-1 1,-1 1-1,1-1 1,-1 1-1,0 0 0,1 8 1,-2 1-3,1 1 1,1 0-1,0 0 1,1-1-1,8 25 1,-7-29 6,1 0 1,0-1-1,1 0 1,0 0-1,1-1 1,0 1-1,0-2 1,0 1-1,11 8 1,2-1 223,0 0 0,1-1 1,24 12-1,17 23 547,-20-31-217,-30-13-429,0 0 0,0 1 0,0 0 0,12 9 1,-22-13-134,0 0 1,0 0-1,-1 1 1,1-1-1,0 0 1,-1 1 0,1-1-1,-1 1 1,0 0-1,0-1 1,0 1-1,1 5 1,7 15 10,-5-13-10,-1 1 1,0-1-1,0 1 1,-2 0-1,1 0 1,-1 0-1,0-1 1,-1 1-1,-1 0 1,-2 17-1,1 16 3,2 60 95,-10-77-79,-1 33-30,1-18-1670,10-40 1434,-1 0 1,1-1 0,-1 1 0,0 0 0,1-1 0,-1 1 0,0 0 0,0-1-1,0 1 1,0-1 0,0 1 0,0-1 0,-1 0 0,1 1 0,0-1 0,-1 0 0,1 0-1,-2 1 1,-35 21-1814,23-15 877,-16 9-1609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0.582"/>
    </inkml:context>
    <inkml:brush xml:id="br0">
      <inkml:brushProperty name="width" value="0.035" units="cm"/>
      <inkml:brushProperty name="height" value="0.035" units="cm"/>
    </inkml:brush>
  </inkml:definitions>
  <inkml:trace contextRef="#ctx0" brushRef="#br0">1 36 10194,'380'32'2355,"-374"-32"-2196,1 1-1,-1-1 1,1 0-1,0 0 1,-1-1-1,1 0 1,-1 0 0,1 0-1,9-4 1,-15 4-111,-1 1 1,1-1-1,-1 1 0,0-1 1,1 1-1,-1-1 1,1 1-1,-1-1 1,0 1-1,1-1 1,-1 1-1,0-1 1,0 1-1,0-1 1,1 0-1,-1 1 0,0-1 1,0 0-1,0 1 1,0-1-1,0 1 1,0-1-1,0 0 1,0 1-1,0-1 1,0 0-1,-1 1 1,1-1-1,0 1 0,0-1 1,-1 0-1,1 1 1,0-1-1,-1 0 1,-1-7 706,1 7-676,1 0-1,0 0 1,0 0-1,0 0 1,0 0-1,1 0 1,-1 0-1,0 0 1,0 0-1,1 0 1,-1 0-1,0 0 1,1 0-1,-1 0 1,1 0-1,-1 0 1,1 0-1,0 0 1,-1 0-1,1 1 1,0-1-1,-1 0 1,1 0-1,0 1 1,0-1-1,0 0 1,0 1-1,0-1 1,0 1-1,0 0 1,0-1-1,0 1 1,0 0-1,1-1 0,-2 12 8,0 260-21,0-267-59,0-1 0,0 1 0,0-1 0,0 0 0,1 1 0,-1-1 0,1 1 0,0-1 0,0 0 0,0 0 0,1 0 0,-1 1 0,1-1 0,-1 0 0,1-1 0,0 1 0,4 4 0,-3-4 8,1-1-1,0 0 1,0 0 0,0 0 0,0 0 0,1 0 0,-1-1 0,0 0-1,1 0 1,-1 0 0,1 0 0,-1-1 0,8 0 0,10 2 39,0 0 1,0-2 0,1-1 0,-1 0 0,0-2 0,0 0-1,0-2 1,-1 0 0,1-2 0,36-15 0,-1-13 197,-1-3 0,-2-1 0,64-62 0,9-6 117,-127 107-370,0 0-1,0-1 1,1 1-1,-1 0 1,0 0-1,0 0 1,0 0-1,0-1 1,0 1-1,0 0 1,0 0-1,1 0 1,-1 0-1,0 0 1,0-1-1,0 1 1,0 0-1,0 0 1,1 0-1,-1 0 1,0 0-1,0 0 1,0 0 0,1 0-1,-1 0 1,0 0-1,0 0 1,0 0-1,0 0 1,1 0-1,-1 0 1,0 0-1,0 0 1,0 0-1,1 0 1,-1 0-1,0 0 1,0 0-1,0 0 1,1 0-1,-1 0 1,0 0-1,0 0 1,0 0 0,0 1-1,0-1 1,1 0-1,-1 0 1,0 0-1,0 0 1,0 0-1,0 0 1,0 1-1,1-1 1,-4 15-20,-13 21 36,1-12-13,0 0-1,2 1 1,1 1-1,1 0 1,2 0 0,0 1-1,1 1 1,-4 33-1,3 11 4,7-41-2,-1-1 1,-2 1 0,-2-1 0,0 0 0,-2-1 0,-14 32 0,10-36-1,-2 0 0,0-2 0,-1 1 0,-2-2 0,0 0 0,-1-2 0,-1 0 0,-1-1 0,-1 0 0,-1-2 0,0-1 0,-1-1 0,-1-1 0,0-1 0,-1-1 0,0-1 0,0-2 0,-2 0 0,1-2 0,-1-1 0,0-1 0,-54 2 0,59-7-101,0-1 1,0-1-1,0-1 1,1 0 0,-31-10-1,40 8-42,1 0 0,-1-1 0,1 0 0,1 0-1,-1-2 1,1 1 0,1-1 0,-1-1 0,1 0 0,-14-17 0,18 19-119,1-1 0,0 0 0,0-1 0,1 1 1,0-1-1,0 0 0,1 0 0,0 0 0,1 0 1,0-1-1,0 1 0,1-1 0,0 1 1,1-1-1,0 1 0,1-1 0,0 0 0,0 1 1,1-1-1,0 1 0,0 0 0,1 0 1,1 0-1,-1 0 0,2 0 0,-1 1 0,1 0 1,7-10-1,5-2-1631,1 2 1,38-32-1,-55 50 1864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1.410"/>
    </inkml:context>
    <inkml:brush xml:id="br0">
      <inkml:brushProperty name="width" value="0.035" units="cm"/>
      <inkml:brushProperty name="height" value="0.035" units="cm"/>
    </inkml:brush>
  </inkml:definitions>
  <inkml:trace contextRef="#ctx0" brushRef="#br0">298 254 4185,'0'0'16025,"31"-27"-15396,93-78-101,-93 79 223,-31 46-719,1-8-26,-1-1 0,0 1 1,-1 0-1,0-1 0,-1 0 0,-1 1 0,1-1 0,-2 0 0,0 0 1,0 0-1,-1-1 0,-11 20 0,-53 67 14,-5-2 0,-125 125 0,167-189-2,21-21-38,0 0-1,1 1 1,0 0 0,-9 14-1,11-16-40,23-25 94,46-34 0,-28 24-85,52-54 0,66-102-325,-84 96 287,79-76-1,-122 138 92,1 2 0,2 0 0,-1 2 1,2 1-1,1 1 0,0 2 0,49-21 0,-65 33 2,1 0 0,-1 0 0,0 2 0,1-1 0,-1 2 0,1 0-1,0 0 1,0 2 0,20 2 0,-32-2-2,0 0 0,1 0-1,-1 0 1,0 1 0,0-1-1,0 1 1,0-1 0,0 1-1,-1 0 1,1 0-1,0-1 1,-1 1 0,1 1-1,-1-1 1,0 0 0,0 0-1,0 0 1,1 3 0,16 44 14,-17-46-12,8 40 69,-2 1 0,-1 0 0,-2 0-1,-3 1 1,-4 54 0,1-6 82,2 355-1329,0-448 1103,-1 1-1,1-1 0,0 1 0,-1-1 1,1 1-1,-1-1 0,1 1 0,0-1 1,-1 0-1,1 1 0,-1-1 0,0 0 1,1 1-1,-1-1 0,1 0 0,-1 0 1,1 0-1,-1 0 0,0 1 0,1-1 0,-1 0 1,1 0-1,-1 0 0,0 0 0,1 0 1,-1 0-1,1 0 0,-1-1 0,0 1 1,1 0-1,-2 0 0,-23-6-1622,-15-22-1827,-1-10-567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1.658"/>
    </inkml:context>
    <inkml:brush xml:id="br0">
      <inkml:brushProperty name="width" value="0.035" units="cm"/>
      <inkml:brushProperty name="height" value="0.035" units="cm"/>
    </inkml:brush>
  </inkml:definitions>
  <inkml:trace contextRef="#ctx0" brushRef="#br0">0 38 7314,'0'0'11698,"550"-38"-11306,-395 38 192,0 0-296,-20 0-112,-31 0-80,-11 0-88,-21 0-8,1 0-184,41 6-544,-21 15-1544,0-4-2385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2.079"/>
    </inkml:context>
    <inkml:brush xml:id="br0">
      <inkml:brushProperty name="width" value="0.035" units="cm"/>
      <inkml:brushProperty name="height" value="0.035" units="cm"/>
    </inkml:brush>
  </inkml:definitions>
  <inkml:trace contextRef="#ctx0" brushRef="#br0">565 82 6001,'0'0'12923,"12"-14"-12300,36-40-320,-36 40-101,-27 15-148,0 1 0,-1 0-1,1 1 1,0 0-1,0 1 1,1 1 0,-27 12-1,-93 59 172,103-57-144,30-18-77,-55 33 170,-73 59-1,116-83-166,0 2 0,1-1-1,0 1 1,1 1 0,0 0 0,1 1 0,1 0 0,0 0 0,0 1 0,2 0 0,-7 17 0,12-21-4,0 0 1,0 0-1,0 21 1,1-29-3,1 0 0,0 1 0,0-1 0,0 1 0,1-1 1,-1 0-1,1 1 0,0-1 0,0 0 0,0 1 0,0-1 0,0 0 0,1 0 1,0 0-1,-1 0 0,5 5 0,2-4 0,0 1 1,0-1-1,0-1 1,0 1-1,0-2 0,1 1 1,0-1-1,9 1 1,85 10-8,301-6-1784,-365-8 811,0-1 1,-1-2 0,1-2-1,66-19 1,-17-7-3031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2.436"/>
    </inkml:context>
    <inkml:brush xml:id="br0">
      <inkml:brushProperty name="width" value="0.035" units="cm"/>
      <inkml:brushProperty name="height" value="0.035" units="cm"/>
    </inkml:brush>
  </inkml:definitions>
  <inkml:trace contextRef="#ctx0" brushRef="#br0">655 99 8626,'0'0'10610,"14"-17"-10131,41-48-260,-41 49-147,-25 16-52,-14 4-6,-1 1 1,1 2 0,0 0 0,-32 14 0,-106 52 440,134-59-315,-145 77 476,144-74-536,1 2 0,2 2 0,-41 36 0,63-52-73,1 0-1,-1 0 1,1 0-1,0 1 1,1-1 0,-1 1-1,1 0 1,0 0-1,1 0 1,-1 0-1,1 1 1,1-1-1,-1 0 1,1 1-1,0 0 1,0-1 0,1 1-1,0 0 1,0-1-1,1 1 1,1 8-1,-2-14-4,1 0 0,-1 1 0,0-1 0,1 0 0,-1 0 0,1 0 0,0 0 0,-1 0-1,1 0 1,0 0 0,-1 0 0,1 0 0,0 0 0,0-1 0,0 1 0,0 0 0,0 0-1,0-1 1,0 1 0,0-1 0,0 1 0,0-1 0,1 1 0,-1-1 0,1 1 0,21 6-6,0-1 1,0-2-1,45 5 1,87-3-327,-119-6 152,34 3-317,121-2-1590,-161-3 1133,0 0 1,-1-3-1,1 0 1,32-11 0,14-11-3485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2.558"/>
    </inkml:context>
    <inkml:brush xml:id="br0">
      <inkml:brushProperty name="width" value="0.035" units="cm"/>
      <inkml:brushProperty name="height" value="0.035" units="cm"/>
    </inkml:brush>
  </inkml:definitions>
  <inkml:trace contextRef="#ctx0" brushRef="#br0">1 1 7178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2.931"/>
    </inkml:context>
    <inkml:brush xml:id="br0">
      <inkml:brushProperty name="width" value="0.035" units="cm"/>
      <inkml:brushProperty name="height" value="0.035" units="cm"/>
    </inkml:brush>
  </inkml:definitions>
  <inkml:trace contextRef="#ctx0" brushRef="#br0">1 1 7178,'268'208'2019,"-210"-165"-227,-6-37-223,-1-3-1,77-5 1,-34 0-894,-69 2-541,11 1 199,0-2 1,1-1-1,54-11 1,-79 10-276,-1 0 1,0-1-1,0 0 1,-1-1 0,1 0-1,-1-1 1,0 0-1,0-1 1,-1 0-1,0 0 1,0-1-1,0 0 1,-1 0 0,-1-1-1,8-10 1,33-43 287,-48 62-338,1 0-1,-1-1 0,0 1 0,1-1 0,-1 1 0,0-1 0,1 0 1,-1 1-1,0-1 0,0 1 0,0-1 0,0 1 0,1-1 0,-1 0 1,0 1-1,0-1 0,0 1 0,0-1 0,0 1 0,0-1 0,0 0 1,-1 1-1,1-1 0,0 1 0,0-1 0,0 1 0,-1-1 0,1 0 0,0 1 1,-1-1-1,1 1 0,0-1 0,-1 1 0,1 0 0,0-1 0,-1 1 1,1-1-1,-1 1 0,1 0 0,-1-1 0,1 1 0,-1 0 0,1 0 1,-1-1-1,1 1 0,-1 0 0,0 0 0,1 0 0,-1 0 0,1-1 1,-1 1-1,1 0 0,-1 0 0,0 0 0,1 0 0,-1 0 0,1 1 1,-1-1-1,0 0 0,1 0 0,-2 1 0,-19-2-7,-1 1 0,0 1 1,0 1-1,0 1 0,1 1 0,-1 0 0,1 2 0,0 1 0,-26 12 1,1 5 9,2 2 0,1 1 0,1 3 1,2 1-1,1 2 0,-35 38 1,68-64 31,1 0 0,0 0 1,1 0-1,0 1 0,0 0 1,0 0-1,1 0 1,0 0-1,1 0 0,0 0 1,0 1-1,1-1 0,0 1 1,0-1-1,1 1 1,0-1-1,2 10 0,-2-16-12,0 0 1,0 0-1,0 0 0,0 0 0,1 0 0,-1 0 0,0 0 0,1 0 0,0 0 0,0 0 0,-1 0 1,1 0-1,0 0 0,1 0 0,-1-1 0,0 1 0,0-1 0,1 1 0,-1-1 0,1 1 0,-1-1 1,1 0-1,0 1 0,-1-1 0,1 0 0,3 1 0,2 1 1,1-1 0,-1 0-1,1 0 1,0-1 0,12 1-1,-4 0 3,86 7-103,177-8 0,-256-1-15,27-5-622,-1-1 0,0-3 0,0-2 0,55-20 1,-23 7-2038,-7 2-1325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3.352"/>
    </inkml:context>
    <inkml:brush xml:id="br0">
      <inkml:brushProperty name="width" value="0.035" units="cm"/>
      <inkml:brushProperty name="height" value="0.035" units="cm"/>
    </inkml:brush>
  </inkml:definitions>
  <inkml:trace contextRef="#ctx0" brushRef="#br0">488 164 7242,'0'0'11135,"-22"-28"-10865,7 10-227,5 4-19,0 1 1,-2 0-1,1 1 0,-16-12 0,21 19-6,-1 0 0,0 1 0,0 0 0,0 0 0,-1 0 1,1 1-1,-1 0 0,0 1 0,0 0 0,0 0 0,0 0 0,0 1 0,-14 0 0,-183 2 301,202-1-323,0 0 0,1 0 1,-1 0-1,1 0 0,-1 0 1,1 1-1,-1-1 0,1 1 1,-1 0-1,1 0 0,-1 0 1,1 0-1,0 0 0,0 0 1,0 1-1,-1-1 0,1 1 1,-2 2-1,3-1-15,-1 1 1,1-1 0,0 1-1,0 0 1,0-1-1,0 1 1,1 0 0,0 0-1,0 0 1,0-1-1,0 5 1,1-5 12,-1-1 0,0 0 0,1 0 0,-1 0 0,1 0 0,0 0 0,0 0 0,0 0 0,0 0 0,0 0 0,0-1 0,0 1 0,1 0 0,-1 0 0,1-1-1,-1 1 1,1-1 0,0 0 0,-1 1 0,1-1 0,2 1 0,47 22 18,-36-18-20,14 6 6,-1 1-1,-1 2 1,49 33 0,-68-42 1,-1 0 1,0 0-1,0 1 0,-1 0 0,0 1 1,0-1-1,-1 1 0,1 0 0,-2 0 1,1 1-1,-1 0 0,-1-1 0,0 1 1,0 1-1,0-1 0,1 18 0,-3-24 2,0 9-3,0-1 1,0 1 0,-1 0-1,-2 13 1,1-22 1,1 1 1,-1 0-1,0-1 0,-1 1 0,1 0 1,0-1-1,-1 0 0,0 1 1,0-1-1,0 0 0,0 0 0,-1 0 1,1 0-1,-1 0 0,0-1 1,1 1-1,-6 2 0,-12 7 20,-1-2-1,-1-1 1,1 0-1,-1-2 1,-1 0-1,1-2 1,-1 0-1,0-1 1,0-2-1,-38 0 1,59-8-294,2 3 172,0 0 1,0 0-1,1 0 0,-1 0 0,1 0 0,-1 1 0,1-1 0,0 0 0,0 0 0,1 1 0,-1-1 0,2-2 0,2-1-93,0 0 0,0 0-1,0 1 1,1 0 0,0 0-1,8-5 1,221-130-4502,-113 79 567</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3.458"/>
    </inkml:context>
    <inkml:brush xml:id="br0">
      <inkml:brushProperty name="width" value="0.035" units="cm"/>
      <inkml:brushProperty name="height" value="0.035" units="cm"/>
    </inkml:brush>
  </inkml:definitions>
  <inkml:trace contextRef="#ctx0" brushRef="#br0">0 1 6873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3.754"/>
    </inkml:context>
    <inkml:brush xml:id="br0">
      <inkml:brushProperty name="width" value="0.035" units="cm"/>
      <inkml:brushProperty name="height" value="0.035" units="cm"/>
    </inkml:brush>
  </inkml:definitions>
  <inkml:trace contextRef="#ctx0" brushRef="#br0">0 210 6873,'510'-148'3776,"-422"119"-2630,-78 23-721,-10 3-40,-4 1-58,1-1-1,-1 1 0,0-1 0,0 1 0,0 0 1,0 0-1,0 1 0,0-1 0,-1 1 1,1 0-1,0 0 0,-1 1 0,-7-1 0,-71 1 949,48 2-1085,25-3-144,9 1-33,0 0 0,0-1 1,0 1-1,0 0 0,0 0 1,0-1-1,0 1 1,0 0-1,0 0 0,0 0 1,0 0-1,0 0 0,0 1 1,1-1-1,-1 0 0,0 0 1,0 1-1,0-1 1,0 0-1,0 1 0,0-1 1,0 1-1,1-1 0,-1 1 1,0 0-1,0-1 0,1 1 1,-1 0-1,0-1 1,1 1-1,-1 0 0,1 0 1,-1-1-1,1 1 0,-1 0 1,1 0-1,-1 0 1,1 0-1,0 0 0,0 0 1,0 0-1,-1 0 0,1 0 1,0 0-1,0 0 0,0 0 1,0 1-1,0 6 16,0 0 1,0 0-1,1 0 0,0 0 1,0 0-1,1 0 1,0 0-1,0 0 0,1 0 1,-1-1-1,2 0 0,-1 1 1,1-1-1,1 0 0,9 12 1,-9-13-30,11 13 39,0 1 0,-1 0 0,24 45 0,-16-19 29,-14-30 25,-1-1 1,0 1-1,-1 1 0,-1-1 1,-1 1-1,0 0 0,-1 0 0,-1 1 1,2 26-1,-5-43-74,-1-1 0,1 1 0,0 0 0,-1 0 0,1-1 0,-1 1 0,1-1 0,-1 1 0,1 0 0,-1-1 0,1 1 0,-1-1 1,0 0-1,1 1 0,-1-1 0,0 1 0,0-1 0,1 0 0,-1 1 0,0-1 0,1 0 0,-1 0 0,0 0 0,0 0 0,0 0 0,1 0 0,-1 0 0,0 0 0,0 0 0,0 0 0,1 0 0,-2 0 0,-2 0 51,-265 3 955,143-5-1066,119 2-67,-31-2-51,37 2 92,0 0 1,0 0-1,0-1 0,0 1 1,0 0-1,1 0 1,-1-1-1,0 1 0,0 0 1,0-1-1,0 1 0,1-1 1,-1 1-1,0-1 0,0 1 1,1-1-1,-1 0 1,0 1-1,1-1 0,-1 0 1,1 1-1,-1-1 0,1 0 1,-1 0-1,1 0 0,0 1 1,-1-1-1,1 0 1,0 0-1,-1 0 0,1-1 1,2-4-2570,6 0-2287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58.096"/>
    </inkml:context>
    <inkml:brush xml:id="br0">
      <inkml:brushProperty name="width" value="0.035" units="cm"/>
      <inkml:brushProperty name="height" value="0.035" units="cm"/>
    </inkml:brush>
  </inkml:definitions>
  <inkml:trace contextRef="#ctx0" brushRef="#br0">12 33 4609,'0'0'7024,"-2"-17"-2531,-7 4 4140,9 13-8426,31 2-34,53-4 198,-40 0-281,0 2 0,52 6 0,-60 1-14,66 23 0,-70-19 22,1-1 1,45 7-1,138-6 1289,-214-11-940,-9-1-3768,-100-20-3567,34 4 743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4.221"/>
    </inkml:context>
    <inkml:brush xml:id="br0">
      <inkml:brushProperty name="width" value="0.035" units="cm"/>
      <inkml:brushProperty name="height" value="0.035" units="cm"/>
    </inkml:brush>
  </inkml:definitions>
  <inkml:trace contextRef="#ctx0" brushRef="#br0">177 31 9354,'0'0'11409,"0"-9"-11214,-2-9-160,-2 15 38,-11 27 145,-18 72 240,21-58-314,-64 233 445,65-218-548,1 1 0,3 1-1,1 63 1,6-115-43,1 1 0,-1 0 1,1-1-1,0 1 0,0-1 0,1 1 0,-1-1 0,1 1 0,0-1 0,0 0 1,0 0-1,0 0 0,0 0 0,1 0 0,-1-1 0,1 1 0,0-1 1,0 1-1,0-1 0,0 0 0,0 0 0,0 0 0,0-1 0,1 1 0,-1-1 1,1 0-1,6 2 0,13 3-108,-1-1 1,1-1-1,29 2 1,-36-4-24,16 1-174,-14 0-73,0-1 0,0 0 0,0-2 0,1 0 0,-1-1 0,26-5 0,-43 6 283,0 0 1,1-1-1,-1 1 0,0-1 0,0 1 1,1-1-1,-1 0 0,0 0 0,0 1 1,0-1-1,0 0 0,0 0 0,0 0 1,0 0-1,0 0 0,-1 0 0,1 0 1,0-1-1,-1 1 0,1 0 1,0 0-1,-1 0 0,1-1 0,-1-1 1,2-36-2571,-3 23 867,1-11-2161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4.439"/>
    </inkml:context>
    <inkml:brush xml:id="br0">
      <inkml:brushProperty name="width" value="0.035" units="cm"/>
      <inkml:brushProperty name="height" value="0.035" units="cm"/>
    </inkml:brush>
  </inkml:definitions>
  <inkml:trace contextRef="#ctx0" brushRef="#br0">0 147 5569,'0'0'15011,"404"-136"-14466,-280 125-233,1 11-216,9 0-72,-9 0-16,-1 0-8,-20 0-96,-11 0-641,11 0-1367,-32 6-2833,-10 5-1913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4.811"/>
    </inkml:context>
    <inkml:brush xml:id="br0">
      <inkml:brushProperty name="width" value="0.035" units="cm"/>
      <inkml:brushProperty name="height" value="0.035" units="cm"/>
    </inkml:brush>
  </inkml:definitions>
  <inkml:trace contextRef="#ctx0" brushRef="#br0">281 251 6465,'0'0'12311,"26"-39"-11596,78-119-131,-99 150-530,-3 6-11,0 0-1,0-1 0,0 1 0,-1 0 0,1-1 1,-1 0-1,1 1 0,-1-1 0,0 0 0,0 0 1,0 0-1,0 0 0,-1 1 0,1-5 0,-1 5 11,-8 2-41,-15 1-32,-1 2-1,1 0 1,0 1-1,1 2 1,-1 0-1,1 2 1,-29 14-1,31-14 17,1 2-1,0 1 1,1 0-1,0 1 1,1 1 0,1 1-1,0 0 1,-20 24-1,31-31 21,0 1-1,1-1 1,0 1-1,0 0 1,1 0-1,0 0 1,1 1 0,-1-1-1,2 1 1,-1-1-1,1 1 1,1 0-1,-1-1 1,2 14-1,1-21 4,0 0 0,-1 0-1,1 0 1,0 0 0,0 0-1,0-1 1,-1 1 0,1-1-1,0 1 1,0-1-1,0 0 1,0 0 0,0 0-1,0 0 1,0 0 0,0 0-1,0 0 1,2-1 0,3 0 23,32 2 7,-5 0 33,65-8 1,-88 6-146,1-2 0,-1 0 0,0 0 0,0-1 0,0 0 1,0-1-1,-1 0 0,0 0 0,15-12 0,143-113-7173,-116 87 1980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5.310"/>
    </inkml:context>
    <inkml:brush xml:id="br0">
      <inkml:brushProperty name="width" value="0.035" units="cm"/>
      <inkml:brushProperty name="height" value="0.035" units="cm"/>
    </inkml:brush>
  </inkml:definitions>
  <inkml:trace contextRef="#ctx0" brushRef="#br0">94 92 7258,'0'0'13216,"7"-21"-12754,0-1-406,12-27 57,-19 49-111,0 0-1,1 0 0,-1 0 1,0 0-1,1 0 1,-1 0-1,0 1 1,0-1-1,1 0 1,-1 0-1,0 0 1,1 0-1,-1 0 1,0 0-1,0 1 1,1-1-1,-1 0 1,0 0-1,0 0 1,0 1-1,1-1 1,-1 0-1,0 0 1,0 0-1,0 1 1,0-1-1,1 0 1,-1 0-1,0 1 1,0-1-1,0 0 1,0 1-1,0-1 1,0 0-1,0 0 1,0 1-1,0-1 1,0 0-1,0 1 1,0-1-1,0 0 1,0 1-1,0-1 1,0 0-1,0 0 1,0 1-1,0-1 1,-1 1-1,4 51 112,-10 72 931,-40 221 0,20-180-565,13-29-279,5 192 0,9-293-205,1-19-84,0 0-1,1 0 1,1-1 0,1 1-1,0-1 1,1 0-1,12 28 1,-14-37 11,-1 0-554,0 0 1,0 1-1,0-1 1,-1 0-1,0 1 1,0-1-1,0 11 1,-3-16 389,1 0 1,-1 0-1,0 0 1,0 0-1,1 0 1,-1-1-1,0 1 1,0-1-1,0 1 1,0-1-1,0 0 1,0 0-1,1 0 1,-1 0-1,0 0 1,0 0-1,-4-1 1,3 1-365,-26-3-3135,15-11-2764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5.853"/>
    </inkml:context>
    <inkml:brush xml:id="br0">
      <inkml:brushProperty name="width" value="0.035" units="cm"/>
      <inkml:brushProperty name="height" value="0.035" units="cm"/>
    </inkml:brush>
  </inkml:definitions>
  <inkml:trace contextRef="#ctx0" brushRef="#br0">126 115 7642,'0'0'6757,"0"15"-6207,-1 12-120,-1-1 0,-1 0 0,-1 1 1,-2-1-1,-9 29 0,-77 183 2206,89-233-684,4-10-1578,8-17-451,8 4 102,0 0-1,2 2 0,30-22 0,6-7-51,34-32-358,126-83 0,-175 134 217,0 3 1,2 1 0,1 1 0,0 3 0,2 2 0,49-12-1,-88 26 135,0 0 0,0 1 0,0 0 0,0 1 0,0-1 0,0 1 0,0 0 0,0 1 0,8 1 0,-12-1 27,1 0-1,-1 0 1,0 0-1,0 0 1,0 1 0,0-1-1,0 1 1,0 0 0,0-1-1,0 1 1,0 0 0,-1 0-1,1 0 1,-1 0 0,0 0-1,0 1 1,1-1 0,-1 0-1,-1 0 1,1 1 0,0-1-1,0 1 1,0 3 0,8 48 5,-3 0 1,-1 1-1,-5 70 0,0-89 5,11 57-233,11-92-4259,-3-1-1136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6.439"/>
    </inkml:context>
    <inkml:brush xml:id="br0">
      <inkml:brushProperty name="width" value="0.035" units="cm"/>
      <inkml:brushProperty name="height" value="0.035" units="cm"/>
    </inkml:brush>
  </inkml:definitions>
  <inkml:trace contextRef="#ctx0" brushRef="#br0">978 218 8914,'0'0'7113,"-49"-36"-6743,-154-105-50,192 134-272,1 1 1,-1 1-1,0 0 0,0 0 1,-21-5-1,27 9 10,-1 0-1,1 1 1,-1 0 0,0 0-1,1 0 1,-11 2 0,-8 0 201,20-2-222,1 0 0,-1-1 0,0 1 0,1 1 0,-1-1 0,1 0 0,-1 1 0,1 0 0,-1 0 0,1 0 0,-1 0 0,1 1 0,0-1 0,-1 1 0,1 0-1,0 0 1,0 0 0,1 0 0,-1 0 0,0 1 0,1-1 0,-1 1 0,1 0 0,-4 4 0,3 2 7,0 0-1,1 0 1,0 0 0,0 0 0,1 0 0,0 0-1,1 0 1,0 15 0,0 29 73,-2-13-48,3 1 0,1 0 0,13 65 0,50 123 60,-50-159-94,-3 1 0,4 141 0,-13-110 18,-4 91 4,-1-167-53,-1 0 0,-1 0-1,-1 0 1,-1 0-1,-12 28 1,3-20-25,-2-1 0,-1-1 0,-2-1 0,-1 0 1,-1-1-1,-1-2 0,-2 0 0,-1-1 0,-1-2 0,-44 32 1,58-48 22,-2 0 1,1-1 0,-1-1 0,0 0 0,-1-1 0,1-1 0,-1 0-1,-1-1 1,1 0 0,0-2 0,-1 0 0,-26 0 0,42-2 12,-1 0 1,0-1 0,0 1-1,0 0 1,1-1 0,-1 1-1,0-1 1,1 1-1,-1-1 1,0 0 0,1 1-1,-1-1 1,1 0-1,-1 0 1,1 0 0,-1-1-1,1 1 1,0 0-1,0 0 1,-1-1 0,1 1-1,0-1 1,0 1-1,0-1 1,1 1 0,-1-1-1,0 0 1,1 1 0,-1-1-1,1 0 1,-1 0-1,1 1 1,-1-3 0,0-9 60,0 0 0,0 0 1,3-25-1,0 5-21,-1 13-43,1 0 1,1 0 0,0 0-1,2 1 1,0-1-1,1 1 1,1 0 0,1 1-1,1 0 1,0 0-1,1 1 1,1 0 0,1 1-1,0 0 1,25-24 0,7-3-49,3 3 0,1 2 0,98-60 0,-110 75-118,1 3 0,1 0-1,0 3 1,2 1 0,0 1-1,0 3 1,1 1-1,1 2 1,0 2 0,0 2-1,48 0 1,-86 6 132,0-1 0,0 1 0,0 0 0,0 0 1,0 0-1,0 0 0,0 1 0,0 0 0,-1 0 0,1 0 0,-1 0 0,4 3 0,41 38-579,-31-27 229,8 8-125,52 45-2366,-26-35-953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6.844"/>
    </inkml:context>
    <inkml:brush xml:id="br0">
      <inkml:brushProperty name="width" value="0.035" units="cm"/>
      <inkml:brushProperty name="height" value="0.035" units="cm"/>
    </inkml:brush>
  </inkml:definitions>
  <inkml:trace contextRef="#ctx0" brushRef="#br0">383 117 8938,'0'0'8419,"0"-19"-7878,-1-57-211,1 75-327,0 1 0,0-1 0,0 0 0,0 0 0,0 0 1,0 1-1,0-1 0,0 0 0,0 0 0,0 1 0,-1-1 0,1 0 0,0 0 0,0 1 1,-1-1-1,1 0 0,0 1 0,-1-1 0,1 0 0,-1 1 0,1-1 0,-1 0 0,1 1 1,-1-1-1,0 1 0,1-1 0,-1 1 0,1 0 0,-1-1 0,0 1 0,0 0 0,1-1 1,-1 1-1,0 0 0,1 0 0,-1-1 0,0 1 0,0 0 0,0 0 0,1 0 0,-1 0 0,0 0 1,0 0-1,1 0 0,-1 0 0,0 1 0,0-1 0,1 0 0,-1 0 0,-1 1 0,-3 0 7,-6 0 8,0 0-1,0 1 1,1 0 0,-1 1 0,1 0-1,0 1 1,0 0 0,0 0-1,0 1 1,1 1 0,-1-1 0,-10 10-1,-3 4 56,0 1 1,1 1-1,-23 27 0,35-37-78,1 0 0,0 1 0,0 0 0,1 0 0,1 1 0,0 0 0,0 0 1,2 1-1,0 0 0,0 0 0,1 0 0,1 0 0,0 1 0,-1 26 0,4-40 13,1 0-1,-1 0 1,1 0-1,-1 0 0,1 0 1,-1 0-1,1-1 1,0 1-1,-1 0 0,1 0 1,0 0-1,-1-1 1,1 1-1,0 0 0,0-1 1,0 1-1,0-1 1,0 1-1,0-1 0,0 1 1,0-1-1,0 0 1,0 1-1,0-1 1,0 0-1,0 0 0,0 0 1,0 0-1,0 0 1,2 0-1,43 1 241,-34-2-180,32 1 102,75-10 0,-97 6-160,-2 0-1,1-2 1,0 0-1,-1-2 1,30-15-1,-7-1-301,-2-2 0,73-60 0,60-76-5121,-140 123 1788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7.449"/>
    </inkml:context>
    <inkml:brush xml:id="br0">
      <inkml:brushProperty name="width" value="0.035" units="cm"/>
      <inkml:brushProperty name="height" value="0.035" units="cm"/>
    </inkml:brush>
  </inkml:definitions>
  <inkml:trace contextRef="#ctx0" brushRef="#br0">63 1 4457,'0'0'11176,"-5"26"-10100,-42 209 1402,41-189-1894,2 0 1,3 78-1,2-63-59,-1-60 191,5-1-588,1-1-1,-1 0 1,0 0 0,1-1 0,-1 1 0,0-1-1,0 0 1,0-1 0,0 1 0,0-1 0,5-5-1,53-43-185,-38 28 167,29-26-67,89-106 0,-136 147-59,1 1 1,-1 1-1,1-1 1,1 1-1,-1 0 0,1 1 1,0 0-1,0 0 0,1 1 1,-1 1-1,1-1 1,0 1-1,0 1 0,17-2 1,14 0-62,0 1-1,58 6 1,-28-1 158,-24 1-80,-1 2 0,-1 2 0,1 2 0,81 27 0,-125-35-213,0 0-1,0-1 1,0 1-1,-1 0 1,1 0-1,0 0 1,0 0-1,-1 0 1,1 0-1,-1 0 1,1 0-1,-1 1 1,0-1-1,1 1 1,-1-1-1,0 1 1,0-1-1,0 1 1,0 0-1,0-1 1,0 1-1,-1 0 1,1 0-1,-1 0 1,1 0-1,-1 0 1,0 0-1,1 0 1,-1-1-1,0 1 1,0 0-1,0 0 1,-1 0-1,1 0 1,-1 2-1,1 4-276,0 9-3689</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6:58.928"/>
    </inkml:context>
    <inkml:brush xml:id="br0">
      <inkml:brushProperty name="width" value="0.035" units="cm"/>
      <inkml:brushProperty name="height" value="0.035" units="cm"/>
    </inkml:brush>
  </inkml:definitions>
  <inkml:trace contextRef="#ctx0" brushRef="#br0">74 137 6425,'0'0'9370,"14"-14"-8769,41-40-191,-41 40-191,-14 28 32,0 0 0,-1 0 0,0 0 0,-2 0 0,1 0 0,-2-1 0,0 1 0,0-1 0,-1 0 0,-11 19 0,-8 14 159,5-14-265,2 1 0,1 0 0,2 2 0,-10 35-1,22-46 230,2-24-348,0 0-1,0 0 1,0 1 0,0-1-1,0 0 1,0 0-1,0 1 1,0-1-1,0 0 1,0 0-1,0 0 1,0 1-1,1-1 1,-1 0-1,0 0 1,0 0-1,0 1 1,0-1-1,0 0 1,1 0-1,-1 0 1,0 0-1,0 0 1,0 1-1,1-1 1,-1 0-1,0 0 1,0 0-1,0 0 1,1 0-1,-1 0 1,0 0 0,0 0-1,1 0 1,-1 0-1,0 0 1,0 0-1,1 0 1,-1 0-1,0 0 1,31-21 1691,-14 7-2203,49-42 258,-3-3 0,66-78 0,14-15-366,-139 147 568,1-1 0,1 1 0,-1 0 0,1 1 0,-1-1 0,2 1 0,-1 0 0,0 0 0,1 1 0,-1 0 0,1 0 0,0 0 0,0 1 0,0 0 0,0 1 0,0 0 0,12-1 0,-17 2 16,0 0 1,0 1-1,-1-1 0,1 1 0,0 0 1,0-1-1,-1 1 0,1 0 0,0 0 1,-1 0-1,1 0 0,-1 0 0,1 1 1,-1-1-1,1 0 0,-1 1 0,0-1 1,0 1-1,0-1 0,0 1 0,0-1 1,0 1-1,0 0 0,-1 0 0,1-1 1,0 1-1,-1 0 0,1 0 0,-1 0 1,0 2-1,5 63-12,-5-61 14,0 347 167,0-352 630,5-3-533,142-94-48,-28 15-193,169-72-495,-235 130 360,1 3-1,1 2 0,93-18 0,-138 35 109,-8 13-189,-2 10 161,1-3 48,0 1 1,-2-1-1,0 1 0,-1-1 0,-1 0 0,0 1 1,-2-1-1,0-1 0,-2 1 0,-10 22 0,-14 16-17,13-23 3,-1 0 1,-2-1-1,-26 31 0,40-57-56,0 0-1,0 0 0,-1-1 1,0 0-1,0 0 0,0-1 1,-1 0-1,-16 7 0,-7 4-421,-44 25-2031,3-11-1914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02.881"/>
    </inkml:context>
    <inkml:brush xml:id="br0">
      <inkml:brushProperty name="width" value="0.035" units="cm"/>
      <inkml:brushProperty name="height" value="0.035" units="cm"/>
    </inkml:brush>
  </inkml:definitions>
  <inkml:trace contextRef="#ctx0" brushRef="#br0">0 55 3385,'0'0'11638,"38"-9"-10604,-5 1-796,8-3 72,0 2 1,0 2 0,1 2-1,57-1 1,50 14 1049,241 41 0,-242-24-108,250 8 1,66-33 478,-462 0-1916,-18 0-2151,-163 12-4521,84 3 1737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9:51.654"/>
    </inkml:context>
    <inkml:brush xml:id="br0">
      <inkml:brushProperty name="width" value="0.035" units="cm"/>
      <inkml:brushProperty name="height" value="0.035" units="cm"/>
    </inkml:brush>
  </inkml:definitions>
  <inkml:trace contextRef="#ctx0" brushRef="#br0">0 1 6121,'0'0'6354,"11"0"-5662,62 0 729,-32 0 4434,-41 2-4130,0-2-1672,0 1 0,-1-1 1,1 0-1,0 0 0,0 1 0,0-1 0,0 0 0,0 1 0,0-1 0,0 0 0,0 0 0,0 1 0,0-1 0,0 0 0,0 0 0,0 1 0,0-1 0,0 0 0,0 1 0,1-1 0,-1 0 0,0 0 0,0 1 0,0-1 0,0 0 0,0 0 0,1 0 0,-1 1 0,0-1 0,0 0 0,0 0 0,1 0 0,-1 1 0,0-1 0,0 0 0,0 0 0,1 0 0,-1 0 0,0 0 0,1 0 0,-1 0 0,0 1 0,1-1 0,1038 167 1809,-885-151-1586,-99-15-5116,-108-1 141,-18 0-2935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18.362"/>
    </inkml:context>
    <inkml:brush xml:id="br0">
      <inkml:brushProperty name="width" value="0.035" units="cm"/>
      <inkml:brushProperty name="height" value="0.035" units="cm"/>
    </inkml:brush>
  </inkml:definitions>
  <inkml:trace contextRef="#ctx0" brushRef="#br0">1 78 2937,'0'0'8954,"9"-10"-7790,42-45 1076,-48 49-659,-3 6-1515,0 0 1,0-1 0,0 1 0,0 0 0,0 0-1,0-1 1,0 1 0,0 0 0,0 0 0,0-1-1,0 1 1,0 0 0,1 0 0,-1-1 0,0 1-1,0 0 1,0 0 0,0 0 0,1 0 0,-1-1 0,0 1-1,0 0 1,0 0 0,1 0 0,-1 0 0,0 0-1,0-1 1,1 1 0,-1 0 0,0 0 0,0 0-1,1 0 1,-1 0 0,0 0 0,0 0 0,1 0-1,-1 0 1,0 0 0,1 0 0,-1 0 0,0 0 0,0 0-1,1 0 1,-1 0 0,0 0 0,0 1 0,0-1-1,1 0 1,-1 0 0,0 0 0,0 0 0,1 0-1,-1 1 1,0-1 0,0 0 0,0 0 0,0 0-1,1 1 1,-1-1 0,0 0 0,0 0 0,0 1 0,3 1-57,0 0 0,0 1 0,-1-1 0,1 1 0,-1 0 0,0 0 0,0-1 0,0 2 0,0-1 0,0 0 0,-1 0 0,1 0 0,-1 1 0,0-1 0,0 1 0,0-1 0,0 1 0,0 3 0,4 73 201,-3 19 59,1-42-86,-3 0-1,-8 65 0,2-98-143,0 0-1,-1 0 0,-15 32 1,11-29-22,1-1 0,-8 38 0,13-28-3,1 0 1,3 59-1,1-70-1,0-19-7,1 0 0,0 0 0,0 0 0,1-1 1,0 1-1,0 0 0,0-1 0,0 1 0,1-1 0,0 0 0,6 8 0,50 57-12,-24-31 21,-14-7-505,-19-31-70,-1 0 386,1-1 0,-1 0 0,0 0 0,1 0 1,-1 0-1,1 0 0,-1 0 0,0 0 0,1 0 0,-1-1 0,0 1 1,1-1-1,-1 1 0,0-1 0,3 0 0,6-7-524,0 1 0,0-1 1,0 0-1,-1-1 0,-1 0 0,0-1 0,0 0 1,12-21-1,8-7-2921,13-17-4745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19.292"/>
    </inkml:context>
    <inkml:brush xml:id="br0">
      <inkml:brushProperty name="width" value="0.035" units="cm"/>
      <inkml:brushProperty name="height" value="0.035" units="cm"/>
    </inkml:brush>
  </inkml:definitions>
  <inkml:trace contextRef="#ctx0" brushRef="#br0">895 158 6833,'0'0'6482,"0"-20"-6123,0-95 985,33 113 35,35-7-1090,1 2 0,72 2 0,-137 5-287,0 1 1,0-1-1,0 0 0,0 1 1,0 0-1,0 0 1,-1 0-1,1 1 1,0-1-1,0 1 1,-1 0-1,1 0 0,-1 0 1,0 0-1,0 1 1,1-1-1,2 4 1,-1 0-4,-1 0 1,1 0-1,-1 0 1,-1 1-1,1-1 1,-1 1 0,0 0-1,3 12 1,0 7 8,-1-1 1,-2 1-1,0 0 1,-2 33-1,-1-56-4,0 0 0,0 1 0,0-1 0,0 0-1,0 0 1,-1 0 0,0 0 0,1 0-1,-1 0 1,-1 0 0,1 0 0,0 0 0,-1 0-1,1 0 1,-4 4 0,0-3 12,0 0-1,-1 1 1,0-2 0,0 1 0,0-1-1,-11 5 1,-88 39 8,-3-4-1,-1-5 1,-149 32 0,97-44-15,-194 5 0,217-21 83,109-7 91,35-1 523,43-1-146,170-1 201,-211 1-752,0-1-1,0 2 0,1-1 1,-2 1-1,1 1 1,0-1-1,0 1 0,-1 0 1,1 1-1,-1 0 0,13 10 1,7 6 31,39 41 0,-37-34-37,-3-3 83,1-2-1,0-1 1,34 20-1,-44-31-8,1-1 0,0-1 0,0 0 0,0-2 0,1 0 0,0-1 0,22 3 0,82 2 339,161-7 1,-156-4-474,-127 1-110,0 1 1,0-1-1,0 0 0,0 1 1,0-1-1,0 1 0,-1 0 1,1-1-1,0 1 0,0-1 0,-1 1 1,1 0-1,0 0 0,-1 0 1,1-1-1,-1 1 0,1 0 1,-1 0-1,1 0 0,-1 0 1,1 0-1,-1 0 0,0 0 1,0 0-1,0 0 0,1 0 0,-1 0 1,0 0-1,0 0 0,0 0 1,0 0-1,-1 0 0,1 0 1,0 0-1,0 0 0,-1 0 1,0 1-1,1 3-2103,0 7-3782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19.807"/>
    </inkml:context>
    <inkml:brush xml:id="br0">
      <inkml:brushProperty name="width" value="0.035" units="cm"/>
      <inkml:brushProperty name="height" value="0.035" units="cm"/>
    </inkml:brush>
  </inkml:definitions>
  <inkml:trace contextRef="#ctx0" brushRef="#br0">1 215 6385,'0'0'7598,"17"12"-6639,-12-9-884,5 4 66,0 0 0,1 0 1,0-1-1,0 0 0,1-1 1,-1 0-1,1-1 0,0 0 1,1-1-1,-1-1 1,17 2-1,195-4 1487,-211-1-1574,-1 0 1,1-1-1,-1-1 0,0 0 0,0 0 1,0-2-1,0 1 0,-1-1 0,0-1 0,13-8 1,6-7 9,0-1 1,26-28 0,-55 49-64,4-4-17,1-1 0,-1 0-1,-1 0 1,1 0-1,-1-1 1,0 1-1,-1-1 1,0 0 0,0 0-1,0 0 1,-1-1-1,0 1 1,0-1-1,-1 1 1,0-1 0,0 1-1,-1-1 1,0-9-1,0 16 15,0 1 0,0 0 0,0-1 0,0 1 0,-1 0 0,1-1 0,0 1 0,0 0 0,0 0 0,0-1 0,0 1 0,0 0 0,0-1 0,0 1 0,-1 0 0,1 0 0,0-1 0,0 1 0,0 0 0,-1 0 0,1 0 0,0-1 0,0 1 0,-1 0 0,1 0 0,0 0 0,0 0 0,-1-1 0,1 1-1,0 0 1,-1 0 0,1 0 0,0 0 0,-1 0 0,1 0 0,0 0 0,0 0 0,-1 0 0,1 0 0,0 0 0,-1 0 0,1 0 0,0 0 0,-1 0 0,1 0 0,0 0 0,0 0 0,-1 1 0,1-1 0,-1 0 0,-5 0 0,-17 0 15,-1 0-1,0 2 1,0 1-1,1 0 1,0 2 0,-1 1-1,2 0 1,-45 20-1,22-3 33,-78 53 0,105-63-32,0 1-1,1 1 0,0 1 1,1 0-1,1 1 0,-21 31 0,30-37 3,1 1 0,0 0 0,0 0 0,2 0 0,-1 1 0,1-1 0,1 1 0,1 0-1,0 0 1,0-1 0,2 22 0,-1-32-3,1 1 1,-1-1-1,1 0 0,-1 0 1,1 1-1,-1-1 0,1 0 1,0 0-1,0 0 0,0 0 1,1 0-1,-1 0 0,0 0 1,1 0-1,-1 0 0,1 0 1,0-1-1,-1 1 0,1-1 1,0 1-1,0-1 0,0 0 1,0 0-1,3 1 0,7 4 41,0-2 0,0 1-1,18 3 1,-5-2 23,50 12-141,1-4 0,0-3 0,1-3 1,128-4-1,-190-4-604,0-1 0,0 0 0,-1-1 0,1 0 0,0-1 0,17-7 0,21-15-4365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0.701"/>
    </inkml:context>
    <inkml:brush xml:id="br0">
      <inkml:brushProperty name="width" value="0.035" units="cm"/>
      <inkml:brushProperty name="height" value="0.035" units="cm"/>
    </inkml:brush>
  </inkml:definitions>
  <inkml:trace contextRef="#ctx0" brushRef="#br0">125 77 6161,'0'0'10030,"8"-13"-9395,27-38-309,-27 38-176,-8 19-47,1 47 27,-2 77 728,0-116-744,-1-1 0,-1 1 0,1 0-1,-2-1 1,0 0 0,-1 0 0,-6 14 0,-27 37 341,22-37-257,1 0 1,-18 46-1,24-50-106,2-7-9,1 0 0,1 0 0,1 0 0,0 0 0,-3 32 0,7-46 902,15-4-859,-1 0 0,1 0 1,-1-2-1,0 0 0,0-1 0,0 0 1,0-1-1,-1 0 0,0-1 1,22-16-1,8-3 8,483-284 106,-475 278-1129,1 3 0,85-35 1,-135 63 271,16-5 267,-10 7-2231,-4 6-5260,-4 12 2925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1.167"/>
    </inkml:context>
    <inkml:brush xml:id="br0">
      <inkml:brushProperty name="width" value="0.035" units="cm"/>
      <inkml:brushProperty name="height" value="0.035" units="cm"/>
    </inkml:brush>
  </inkml:definitions>
  <inkml:trace contextRef="#ctx0" brushRef="#br0">0 415 6937,'0'0'10555,"45"-15"-10028,145-49-83,-169 56-309,0 0 0,0-2 0,-1 0 1,37-25-1,-30 16 1,50-35 910,128-118 0,-176 154-814,-27 17-324,-2 9 82,-1 0 0,0-1 0,0 1 1,0 0-1,-1 0 0,-1-1 0,1 1 0,-1-1 0,0 0 0,-7 12 0,-3 0 10,-1-1 0,-20 22-1,-21 28-46,46-55 44,1 1 0,0 0-1,1 1 1,1 0 0,0 0 0,1 0 0,1 1-1,0-1 1,2 1 0,-1 0 0,2 0 0,0 20 0,1-35 2,0 0 0,0 0 1,0 1-1,1-1 1,-1 0-1,0 0 1,1 1-1,-1-1 1,1 0-1,-1 0 1,1 0-1,-1 0 1,1 0-1,0 0 0,0 0 1,0 0-1,-1 0 1,1 0-1,0 0 1,0-1-1,0 1 1,2 1-1,33 10-13,-14-10 7,-1-1 1,24-1-1,-29 0 6,5 0 0,-11 1-9,1-1-1,0 1 0,-1-2 0,1 0 0,-1 0 0,1-1 0,-1 0 0,1-1 0,-1 0 0,0 0 0,0-1 0,-1-1 0,12-6 0,-9 4-271,-1 0-1,0-1 0,0-1 1,-1 0-1,0 0 0,0-1 1,-1 0-1,-1 0 1,0-1-1,0 0 0,-1-1 1,11-24-1,5-26-3816,-3 2-1921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1.400"/>
    </inkml:context>
    <inkml:brush xml:id="br0">
      <inkml:brushProperty name="width" value="0.035" units="cm"/>
      <inkml:brushProperty name="height" value="0.035" units="cm"/>
    </inkml:brush>
  </inkml:definitions>
  <inkml:trace contextRef="#ctx0" brushRef="#br0">0 55 9538,'0'0'8898,"187"-55"-8898,-167 88-16,1 11-192,-11-1-528,-10 1-433,0 5-831,0 22-176,-31-11-401,-21-6-1984</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1.833"/>
    </inkml:context>
    <inkml:brush xml:id="br0">
      <inkml:brushProperty name="width" value="0.035" units="cm"/>
      <inkml:brushProperty name="height" value="0.035" units="cm"/>
    </inkml:brush>
  </inkml:definitions>
  <inkml:trace contextRef="#ctx0" brushRef="#br0">53 301 8282,'0'0'7447,"73"-23"-7159,226-74 89,-276 89-249,-1-1 0,34-18 1,-52 25-87,-1-1 0,1 0 0,-1 1 0,0-1 1,0 0-1,0 0 0,0-1 0,4-6 1,4-4 80,-8 10-94,1 0-1,-1 0 1,0 0-1,-1-1 0,1 1 1,-1-1-1,1 0 1,-1 0-1,-1 0 0,1 0 1,-1 0-1,0 0 1,0 0-1,0 0 0,-1 0 1,0-8-1,-17 12-317,14 1 287,-21-1-12,0 2-1,0 0 1,0 1 0,0 2-1,-46 12 1,8 6 34,-71 34 1,112-46-21,1 0 0,0 2-1,1 1 1,1 0-1,0 1 1,1 1 0,-19 20-1,32-30 5,1 1-1,-1-1 0,2 1 0,-1 0 0,1 0 1,-1-1-1,2 1 0,-1 1 0,1-1 0,0 0 1,0 0-1,0 1 0,1-1 0,0 0 1,1 10-1,0-2 37,-1-10-32,0-1-1,1 1 0,-1-1 1,1 1-1,0-1 0,0 0 1,0 1-1,0-1 0,1 0 0,0 0 1,-1 0-1,1 0 0,0 0 1,0 0-1,1 0 0,-1-1 1,1 1-1,-1-1 0,1 1 0,0-1 1,0 0-1,0 0 0,0-1 1,0 1-1,6 2 0,8 2 40,0 0 0,0-1-1,35 5 1,-42-8-22,63 6 83,-1-3 0,101-5-1,-68-2-217,-80 3-451,0-2 0,1-2-1,-1 0 1,-1-1 0,1-1-1,-1-2 1,37-14 0,-6-6-4512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3.120"/>
    </inkml:context>
    <inkml:brush xml:id="br0">
      <inkml:brushProperty name="width" value="0.035" units="cm"/>
      <inkml:brushProperty name="height" value="0.035" units="cm"/>
    </inkml:brush>
  </inkml:definitions>
  <inkml:trace contextRef="#ctx0" brushRef="#br0">96 1 6313,'0'0'9278,"-12"20"-8287,-38 66-219,45-77-677,1-1 0,1 1 0,-1 0 0,2 0 0,-1 0 0,1 0 0,0 1 0,1-1-1,0 18 1,-1 5 54,-3 35 159,6 76 0,1-50 396,-2-92-673,1 0 1,-1 0-1,0 0 0,1 0 0,0 0 0,-1 0 0,1 0 1,-1 0-1,1 0 0,0 0 0,0-1 0,0 1 1,-1 0-1,1-1 0,0 1 0,0 0 0,0-1 0,0 1 1,0-1-1,0 1 0,0-1 0,0 0 0,0 1 1,0-1-1,0 0 0,1 0 0,-1 0 0,0 0 0,0 0 1,2 0-1,48 0 728,-35-1-404,-13 1-303,10 1 73,-1 0-1,1-2 1,0 0 0,-1 0-1,1-1 1,-1 0 0,1-1 0,-1-1-1,0 0 1,13-7 0,29-15-108,-47 25-19,-5 1-45,0-1-186,0 0 216,-1 0 1,1 0-1,0 0 0,0 0 1,0 0-1,-1 0 0,1-1 0,0 1 1,-1-1-1,0 1 0,1-1 1,-1 0-1,0 0 0,0 1 0,0-1 1,2-3-1,13-17 70,148-143-18,-130 126 24,-2 0 0,43-69 0,-67 95-55,0 0 0,1 1-1,1 0 1,0 0 0,0 1 0,20-15 0,-30 25-12,0 1 0,0-1-1,1 1 1,-1 0 0,0-1 0,1 1 0,-1-1 0,0 1 0,1 0 0,-1-1 0,0 1 0,1 0 0,-1 0 0,1-1 0,-1 1 0,1 0 0,-1 0 0,0 0 0,1-1 0,-1 1 0,1 0 0,-1 0 0,1 0 0,-1 0 0,1 0 0,-1 0 0,1 0 0,-1 0 0,1 0 0,-1 0 0,1 0 0,-1 0 0,1 1 0,-1-1 0,1 0-1,-1 0 1,0 0 0,1 1 0,-1-1 0,1 0 0,-1 0 0,0 1 0,1-1 0,-1 0 0,1 1 0,-1-1 0,0 1 0,0-1 0,1 0 0,-1 1 0,0-1 0,0 1 0,1-1 0,-1 1 0,0-1 0,0 1 0,0-1 0,0 1 0,0-1 0,0 1 0,0 30 92,-1-29-119,2 17 37,-1 0-1,-1 0 0,-1 0 1,-1 0-1,0 0 0,-9 26 1,0-11 11,2 0-1,1 1 1,2 0 0,1 0 0,2 1-1,0 37 1,3-52-18,1 25 5,0-44 1,0-1-1,1 1 0,-1-1 0,0 1 0,1-1 0,0 0 0,-1 1 1,1-1-1,0 0 0,-1 1 0,1-1 0,0 0 0,0 0 0,0 1 0,0-1 1,0 0-1,0 0 0,0 0 0,1-1 0,-1 1 0,0 0 0,0 0 0,1-1 1,-1 1-1,3 0 0,27 4 18,1-2 0,-1-1-1,1-2 1,46-5 0,-56 2-10,0-1 1,0-1-1,-1 0 0,0-2 0,0-1 1,0 0-1,-1-2 0,0 0 0,-1-1 0,25-19 1,-17 10-12,-1-2 0,-1-1 1,0-1-1,-2 0 0,-1-2 1,21-32-1,-14 8 11,-2-1-1,22-59 1,-47 104 19,0 0 0,0 0 0,-1 0 0,0 0 0,0 0 0,0-10 0,-1-6-9021,0 19 6962,0-3-2126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8.923"/>
    </inkml:context>
    <inkml:brush xml:id="br0">
      <inkml:brushProperty name="width" value="0.035" units="cm"/>
      <inkml:brushProperty name="height" value="0.035" units="cm"/>
    </inkml:brush>
  </inkml:definitions>
  <inkml:trace contextRef="#ctx0" brushRef="#br0">996 148 6953,'0'0'8213,"-3"-22"-7312,-3-5-595,2 12 219,1 1 0,1 0 0,1-1 1,0-25 1566,-4 40-2063,0 1 0,0-1 1,1 1-1,-1 0 0,1 1 1,-1-1-1,1 1 0,-1 0 1,1 0-1,0 0 0,0 1 1,0-1-1,0 1 0,0 0 1,-5 6-1,-4 5-39,0 1 1,-17 25 0,14-17 47,-2 3 37,0 0 1,2 2 0,2 0 0,0 0 0,2 2 0,1-1 0,1 1 0,2 1 0,1 0 0,1 0-1,-2 44 1,7-52-9,-27 324 751,20-293-755,-2-1 1,-3 0-1,-1-1 1,-31 71-1,31-96-54,-1 0 0,-2-1 0,0-1 0,-2 0 1,-1-2-1,-1 0 0,0-1 0,-49 37 0,18-21 9,-2-2 0,-2-2 0,-70 31-1,72-42 18,54-23-35,0 0 0,-1 0 0,1 1 0,0-1 0,0 0 0,-1 0 0,1 0 0,0 0 0,0 0 0,-1 0 0,1 1 0,0-1 0,-1 0 0,1 0 0,0 0 0,0 0 0,-1 0 0,1 0 0,0 0 0,-1 0-1,1 0 1,0 0 0,-1 0 0,1-1 0,0 1 0,0 0 0,-1 0 0,1 0 0,0 0 0,0 0 0,-1 0 0,1-1 0,0 1 0,0 0 0,-1 0 0,1 0 0,0-1 0,0 1 0,0 0 0,-1 0 0,1-1 0,0 1 0,0 0 0,0 0 0,0-1 0,0 1 0,0 0 0,0-1 0,0 1 0,-1 0 0,1-1 0,0 1 0,0 0 0,0 0 0,0-1 0,0 1 0,1 0 0,-1-1 0,0 1 0,0 0 0,0 0 0,0-1 0,0 0-1,1-2 18,-2-38 116,4-85 35,-1 111-170,0 0 0,1 0 0,1 1 0,0-1 0,1 1-1,11-23 1,2 6-54,1 1 0,1 1 0,2 1 0,1 1 0,1 1-1,36-30 1,6 2-243,106-66-1,-143 102 275,1 1-1,48-21 1,-62 32-35,0 1 1,1 0-1,-1 1 1,1 1-1,0 1 0,31-1 1,32 7 70,113 19 1,53 4 151,-193-25-162,124 0 96,-148-3-118,-1-1 0,0-2 0,0 0 0,28-10-1,-49 12-147,0 0-1,0-1 0,-1 0 0,1 0 0,-1-1 0,1 0 0,-1 0 0,-1 0 0,10-9 0,19-32-8225,-23 29 1655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29.388"/>
    </inkml:context>
    <inkml:brush xml:id="br0">
      <inkml:brushProperty name="width" value="0.035" units="cm"/>
      <inkml:brushProperty name="height" value="0.035" units="cm"/>
    </inkml:brush>
  </inkml:definitions>
  <inkml:trace contextRef="#ctx0" brushRef="#br0">0 225 4241,'0'0'11241,"66"7"-10872,212 22-26,-220-24-3,65-2 0,-78-4-116,-15-1-127,1-1-1,-1-2 1,0 0-1,-1-3 0,1 0 1,-1-2-1,-1-1 1,0-1-1,-1-2 1,0 0-1,-1-2 0,41-33 1,-62 46-135,-1-1 1,1 0-1,-1 0 0,0 0 1,-1-1-1,1 1 1,-1-1-1,0 0 0,0 0 1,0 0-1,-1 0 1,0 0-1,0-1 0,0 1 1,-1-1-1,1 1 1,-1-1-1,-1 0 0,1-10 1,-6 14-206,-39 2 89,1-1 86,-63 7 1,91-3 73,0-1 1,1 2-1,-1 0 1,1 0-1,0 2 1,0 0-1,1 0 1,-15 10-1,18-10 30,0 0 0,1 1-1,-1 0 1,2 0 0,-1 1-1,1 0 1,0 1 0,1 0-1,0 0 1,0 1 0,1 0-1,0 0 1,1 0 0,0 1-1,1-1 1,0 1 0,0 1-1,2-1 1,-1 0 0,1 1-1,1-1 1,-1 23 0,2-32-2,0 1 1,0-1 0,0 1 0,0 0-1,0-1 1,1 1 0,-1 0 0,1-1-1,-1 1 1,1-1 0,0 1 0,0-1-1,0 1 1,0-1 0,3 4 0,-1-4-11,0 0 0,0 0 0,0-1 0,1 1 0,-1-1 0,0 0 1,1 0-1,-1 0 0,1 0 0,6 0 0,51 10-238,1-3 0,114-1 0,-135-8-1467,0-3 1,75-16-1,-35 3-2401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0.987"/>
    </inkml:context>
    <inkml:brush xml:id="br0">
      <inkml:brushProperty name="width" value="0.035" units="cm"/>
      <inkml:brushProperty name="height" value="0.035" units="cm"/>
    </inkml:brush>
  </inkml:definitions>
  <inkml:trace contextRef="#ctx0" brushRef="#br0">560 251 1328,'0'0'2385,"-7"-18"-2369,-26-54 24,30 68-38,0-1 1,-1 1 0,1 0-1,-1 1 1,0-1-1,0 1 1,0 0-1,0 0 1,-1 0 0,1 0-1,-1 1 1,0-1-1,1 1 1,-1 1-1,0-1 1,0 1 0,0-1-1,-1 2 1,1-1-1,-9 0 1,-2-1 32,-47-8 341,-45-9 878,107 19-1203,0 0 1,0-1 0,0 1-1,0-1 1,0 1-1,0-1 1,1 0-1,-1 1 1,0-1 0,0 0-1,1 0 1,-1 1-1,0-1 1,1 0 0,-1 0-1,1 0 1,-1 0-1,1 0 1,0 0-1,-1 0 1,1 0 0,0 0-1,0 0 1,0 0-1,-1 0 1,1-1 0,1-33 1249,0 22-24,-13 8-926,-121 4-1699,60 1-681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13.917"/>
    </inkml:context>
    <inkml:brush xml:id="br0">
      <inkml:brushProperty name="width" value="0.035" units="cm"/>
      <inkml:brushProperty name="height" value="0.035" units="cm"/>
    </inkml:brush>
  </inkml:definitions>
  <inkml:trace contextRef="#ctx0" brushRef="#br0">21 0 11466,'0'0'8002,"-21"0"-7986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0.067"/>
    </inkml:context>
    <inkml:brush xml:id="br0">
      <inkml:brushProperty name="width" value="0.035" units="cm"/>
      <inkml:brushProperty name="height" value="0.035" units="cm"/>
    </inkml:brush>
  </inkml:definitions>
  <inkml:trace contextRef="#ctx0" brushRef="#br0">571 234 4689,'0'0'10786,"12"-30"-9884,36-92-302,-46 118-557,0 1 0,-1-1-1,1 1 1,-1-1 0,1 0 0,-1 1-1,0-1 1,-1 0 0,1 0 0,-1 0-1,0-5 1,-1-6 192,-8 14-227,3 1-8,-30 0 15,0 0-1,0 2 0,0 2 0,0 1 0,-38 12 0,62-14-19,-47 17 65,-68 31 0,110-43-43,1 1 0,0 1 1,1 0-1,0 1 0,0 0 0,1 1 0,0 1 1,-19 23-1,31-33-13,0 0-1,0 0 1,0 0-1,0 0 1,0 1 0,0-1-1,1 0 1,0 1 0,0-1-1,0 1 1,0 0-1,0-1 1,1 1 0,-1 0-1,1-1 1,0 1 0,1 5-1,-1-8 5,0-1-1,0 1 1,1 0-1,-1-1 1,0 1-1,0-1 1,1 1 0,-1-1-1,0 1 1,1-1-1,-1 1 1,1-1-1,-1 1 1,1-1-1,-1 0 1,1 1-1,-1-1 1,1 0 0,-1 1-1,1-1 1,-1 0-1,1 0 1,0 1-1,-1-1 1,1 0-1,-1 0 1,1 0-1,0 0 1,-1 0 0,1 0-1,0 0 1,29 0 40,-20 0-8,58 2 84,75-4 57,-126 1-143,0-1 0,0-1 0,-1 0 0,1-2 0,-1 0 0,22-9-1,404-230 117,-436 241-152,-3 1 2,0 1 1,-1 0 0,1-1-1,0 1 1,-1-1 0,1 0 0,-1 1-1,0-1 1,0 0 0,1-1 0,-1 1-1,-1 0 1,1-1 0,0 1-1,2-5 1,-4 6-8,-26 27-66,-61 44 43,53-44 42,1 1-1,-55 59 1,79-76-13,2 0-1,-1 0 1,1 0-1,1 1 1,0 0-1,1 1 1,0-1-1,0 1 1,1 0-1,1 0 1,0 0-1,1 0 1,0 1-1,0 17 1,2-21-3,-1-6 3,1-1-1,-1 0 0,1 0 1,0 1-1,0-1 0,0 0 1,0 1-1,1-1 0,-1 0 1,1 1-1,-1-1 1,1 0-1,0 0 0,0 0 1,0 1-1,0-1 0,0 0 1,0 0-1,1-1 0,-1 1 1,0 0-1,1 0 0,0-1 1,-1 1-1,1 0 0,0-1 1,0 0-1,0 1 0,0-1 1,3 1-1,9 3 5,-1-1 0,1-1 0,1 0-1,-1 0 1,24 0 0,86-4 40,-57-1-36,-25 0-99,1-1 0,0-3 0,-1-1 0,0-2 0,-1-2 1,0-2-1,-1-1 0,69-36 0,-81 34-669,0 0 0,-2-2 0,0-1 0,-1-1-1,-1-2 1,37-41 0,-16 4-3513</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0.424"/>
    </inkml:context>
    <inkml:brush xml:id="br0">
      <inkml:brushProperty name="width" value="0.035" units="cm"/>
      <inkml:brushProperty name="height" value="0.035" units="cm"/>
    </inkml:brush>
  </inkml:definitions>
  <inkml:trace contextRef="#ctx0" brushRef="#br0">167 0 7009,'0'0'7723,"0"25"-6861,1-5-647,0-2-15,-1 0 0,-1 0 0,0 0 0,-1 0 1,-1 0-1,-1-1 0,-9 26 0,-13 23 774,-29 85 454,37-86-1127,4 1 0,2 1 0,3-1 0,0 89 0,8-137-300,0 27 42,1-43-43,1 0 0,-1 0 0,0-1 0,0 1 0,1 0 0,-1 0 0,1-1 0,0 1 0,0 0 0,-1-1 0,1 1 0,0-1 0,0 1 1,0-1-1,1 1 0,-1-1 0,0 0 0,0 1 0,1-1 0,1 1 0,9 3-117,1 0 0,-1-2-1,1 1 1,0-1 0,0-1 0,0-1 0,13 1 0,12-1-2255,47-4 1,-83 3 2183,-1 0 0,0 0 0,1-1 1,-1 1-1,1 0 0,-1 0 0,0-1 0,1 1 0,-1-1 0,0 1 0,1-1 1,-1 0-1,0 1 0,0-1 0,2-1 0,9-22-3694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0.657"/>
    </inkml:context>
    <inkml:brush xml:id="br0">
      <inkml:brushProperty name="width" value="0.035" units="cm"/>
      <inkml:brushProperty name="height" value="0.035" units="cm"/>
    </inkml:brush>
  </inkml:definitions>
  <inkml:trace contextRef="#ctx0" brushRef="#br0">0 76 9074,'0'0'10458,"643"-5"-10138,-519-6-56,-10 6-144,-21-6-64,-10 0-56,-31 5-48,-32-5-728,-9 1-1024,-11 4-2817</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1.275"/>
    </inkml:context>
    <inkml:brush xml:id="br0">
      <inkml:brushProperty name="width" value="0.035" units="cm"/>
      <inkml:brushProperty name="height" value="0.035" units="cm"/>
    </inkml:brush>
  </inkml:definitions>
  <inkml:trace contextRef="#ctx0" brushRef="#br0">104 1 7498,'0'0'7302,"3"5"-7231,-1-1-28,0 0 0,0-1 1,0 1-1,-1 0 0,0 0 0,0 0 0,0 0 0,0 0 1,0 1-1,-1-1 0,0 0 0,0 0 0,0 0 0,0 0 1,-1 0-1,0 1 0,-1 4 0,-4 9 340,0-1 0,-18 31 0,-5 16 313,19-37-370,2-7-178,0 0 1,2 1-1,0 0 1,1 0 0,2 0-1,-3 27 1,6 17 284,1-63-405,-1-1-1,1 1 1,-1-1-1,1 1 1,0-1 0,-1 1-1,1-1 1,0 1-1,0-1 1,0 0 0,0 1-1,0-1 1,0 0-1,1 0 1,-1 0-1,0 0 1,1 0 0,-1 0-1,0 0 1,1 0-1,-1 0 1,1-1-1,-1 1 1,1-1 0,0 1-1,-1-1 1,1 0-1,0 1 1,-1-1 0,4 0-1,60 3 463,-56-3-384,28 1 141,-18 0-195,0-1-1,0 0 1,0-1-1,0-2 1,0 0-1,0 0 0,19-8 1,-3-3-44,0-3 1,-1-1-1,-1-1 0,-1-1 0,-1-3 1,0 0-1,-2-2 0,39-41 1,-61 58-26,0-1 0,-1 0 0,0-1 0,0 1 1,-1-1-1,0 0 0,-1 0 0,0-1 0,3-12 1,4 6 32,-6 12-57,-4 8-180,-6 8 225,-1 0 0,0 0 0,-1-1 0,0 0 0,-1 0 0,-12 12 1,-21 30 38,35-42-14,1 0-1,1 0 1,0 0 0,0 0-1,1 1 1,1 0 0,0-1-1,0 1 1,1 0-1,0 0 1,1 0 0,1 15-1,16-24 338,20-2-312,-16 2-353,0-2 1,-1-1 0,1 0 0,0-1 0,-1-1 0,0-2 0,34-10 0,88-57-6700,-80 38 1944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1.790"/>
    </inkml:context>
    <inkml:brush xml:id="br0">
      <inkml:brushProperty name="width" value="0.035" units="cm"/>
      <inkml:brushProperty name="height" value="0.035" units="cm"/>
    </inkml:brush>
  </inkml:definitions>
  <inkml:trace contextRef="#ctx0" brushRef="#br0">311 0 7394,'0'0'7667,"-16"22"-6873,-94 137 313,80-114-658,2 0 1,2 2-1,3 1 0,1 1 0,-22 74 1,40-104-280,1 0 0,0 0 0,1 0 0,2 34 1,0-34-86,0-18 511,0-15 275,0 8-868,1 0 0,0 0 1,0 0-1,0 0 0,1 0 0,0 0 1,0 0-1,0 0 0,1 1 0,0-1 1,0 1-1,0 0 0,1 0 1,6-8-1,6-3-51,1 0 0,31-23 1,-11 10-57,163-124-561,-168 132 588,0 2 0,2 2 0,0 0 1,57-18-1,-50 26 27,0 2 0,1 2 0,-1 1 0,1 2 1,61 6-1,44-3-3,-107-3-179,0-2 1,0-1 0,-1-2 0,58-18-1,-96 25 141,0-1 0,1 1-1,-1 0 1,0-1-1,0 1 1,0-1-1,0 1 1,1-1 0,-1 0-1,0 1 1,0-1-1,0 0 1,0 0-1,0 0 1,0 0 0,-1 0-1,1 0 1,0 0-1,0 0 1,-1 0-1,1-2 1,1-16-4889,-2 19 4791,0-7-6159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2.272"/>
    </inkml:context>
    <inkml:brush xml:id="br0">
      <inkml:brushProperty name="width" value="0.035" units="cm"/>
      <inkml:brushProperty name="height" value="0.035" units="cm"/>
    </inkml:brush>
  </inkml:definitions>
  <inkml:trace contextRef="#ctx0" brushRef="#br0">0 170 7330,'0'0'8789,"61"8"-7950,196 20-120,-229-26-552,-1 0-1,43-5 1,-56 1-48,0-1 1,1 0 0,15-7 0,-9 3 5,-16 6-103,29-10 307,43-20 0,-68 27-280,-1 0-1,0 0 1,0-1-1,0-1 1,-1 1-1,0-1 1,0 0-1,0-1 1,-1 0-1,9-11 1,-14 15-35,0-1 0,0 1 0,0-1 0,-1 0 0,1 1 0,-1-1 0,0 1 0,0-1 0,0 0 0,-1-5 0,0-6-49,1 14 32,-1 1 1,0-1 0,1 1 0,-1-1 0,0 1 0,1-1 0,-1 1-1,0-1 1,1 1 0,-1 0 0,0-1 0,0 1 0,0 0 0,1 0-1,-1-1 1,0 1 0,0 0 0,0 0 0,0 0 0,0 0 0,1 0-1,-1 0 1,0 0 0,0 1 0,0-1 0,-1 0 0,-2 1-2,-49-1 74,0 3-1,-75 15 0,96-12-28,1 2-1,0 1 1,1 2-1,0 1 1,-37 20-1,60-28-28,0 0-1,1 0 1,0 0-1,0 1 1,0 0 0,1 0-1,0 1 1,0-1-1,0 1 1,1 0 0,-1 0-1,1 1 1,1-1-1,-1 1 1,-2 8 0,2 1 60,0 0 1,1 1 0,1-1 0,0 1 0,2 27 0,0-41-45,0-1 0,1 1 0,-1 0 0,1-1 0,-1 1 1,1-1-1,0 1 0,0-1 0,0 0 0,0 1 0,1-1 0,-1 0 1,1 0-1,-1 0 0,1 0 0,0 0 0,-1 0 0,1 0 0,4 2 0,0 1 44,1-1 0,0 0 0,0-1-1,0 1 1,1-1 0,12 3-1,12 1 185,0-1 0,45 2-1,-75-8-242,561 13 810,-416-14-779,-134 1-165,-1-1-1,0 0 0,1-1 1,-1 0-1,17-6 1,25-15-3209,-31 11-1621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32.739"/>
    </inkml:context>
    <inkml:brush xml:id="br0">
      <inkml:brushProperty name="width" value="0.035" units="cm"/>
      <inkml:brushProperty name="height" value="0.035" units="cm"/>
    </inkml:brush>
  </inkml:definitions>
  <inkml:trace contextRef="#ctx0" brushRef="#br0">63 1 11090,'0'0'11523,"-21"0"-13100,0 0-2575,0 0-6155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54.870"/>
    </inkml:context>
    <inkml:brush xml:id="br0">
      <inkml:brushProperty name="width" value="0.035" units="cm"/>
      <inkml:brushProperty name="height" value="0.035" units="cm"/>
    </inkml:brush>
  </inkml:definitions>
  <inkml:trace contextRef="#ctx0" brushRef="#br0">0 0 7034,'0'0'8964,"3"0"-8789,175 0 3867,2 0-3787,-178 0-1997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55.849"/>
    </inkml:context>
    <inkml:brush xml:id="br0">
      <inkml:brushProperty name="width" value="0.035" units="cm"/>
      <inkml:brushProperty name="height" value="0.035" units="cm"/>
    </inkml:brush>
  </inkml:definitions>
  <inkml:trace contextRef="#ctx0" brushRef="#br0">1 21 6001,'0'0'9417,"5"-2"-8600,23-4-375,0 2 1,1 0-1,0 2 0,0 1 0,36 3 0,-9-1-11,153-5 905,153 3 462,-318 6-1680,47 11-1,-3 0 5,-87-16-221,1 0-1,-1 0 0,0 0 1,1 0-1,-1 0 1,0 1-1,0-1 1,0 1-1,1-1 0,-1 1 1,0-1-1,0 1 1,0-1-1,0 1 1,0 0-1,0 0 0,0 0 1,0 0-1,0-1 1,1 3-1,-2-2-45,1 0-1,-1 0 1,0 0 0,0 0-1,0 0 1,0 0 0,0 0-1,0 0 1,0 0 0,0 0-1,0 0 1,-1 0 0,1 0-1,0 0 1,-1 0 0,1 0-1,0 0 1,-1 0 0,0 1-1,-3 3-605,0 0 0,0 0-1,0-1 1,0 0 0,0 0 0,-9 7-1,-20 11-4784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56.867"/>
    </inkml:context>
    <inkml:brush xml:id="br0">
      <inkml:brushProperty name="width" value="0.035" units="cm"/>
      <inkml:brushProperty name="height" value="0.035" units="cm"/>
    </inkml:brush>
  </inkml:definitions>
  <inkml:trace contextRef="#ctx0" brushRef="#br0">32 670 5265,'0'0'9211,"14"-52"-8348,46-163-184,-54 198-504,0 0 1,16-32-1,6 14 374,-10 18-254,71-67 1258,-69 67-1147,0 0-1,-2-2 1,0 0-1,24-32 0,-34 40-207,-7 15-41,-15 26-121,-11 0-40,-44 44 0,-7 6 0,36-33-18,2 1 0,2 2-1,-45 81 1,77-120-2,0-1 0,0 1 1,1 0-1,0 1 0,1-1 0,1 0 1,0 1-1,0-1 0,2 20 0,-1-31 25,0 0-1,0 1 0,0-1 0,0 1 1,0-1-1,0 0 0,0 1 0,0-1 1,0 0-1,0 1 0,0-1 0,0 0 1,0 1-1,0-1 0,0 0 0,0 1 1,1-1-1,-1 0 0,0 1 0,0-1 1,0 0-1,1 1 0,-1-1 0,0 0 1,0 0-1,1 0 0,-1 1 0,0-1 1,1 0-1,-1 0 0,0 0 0,1 1 0,12 1 27,0 0 0,1 0-1,-1-2 1,0 1 0,1-2-1,12-1 1,18 0 20,-22 0-34,0 0 0,0 0 0,0-2 0,-1-1 0,36-13 0,97-49 65,-86 32-50,-1-3-1,-1-3 1,-3-2-1,-1-4 1,-3-1 0,84-90-1,-126 120-9,-2-2-1,0 0 0,-1 0 1,-1-1-1,18-41 0,-28 56-8,-3 4-8,1 0 1,0 0-1,0 0 0,-1 1 1,1-1-1,0 0 0,1 1 1,-1-1-1,0 1 1,0 0-1,1-1 0,-1 1 1,1 0-1,-1 0 0,1-1 1,-1 1-1,1 1 1,0-1-1,2-1 0,-3 1-79,0 9 64,-1-1 0,0 1 0,-1 0 0,0-1 0,0 1 1,-1-1-1,0 0 0,0 1 0,-1-1 0,1 0 0,-2 0 0,1 0 1,-1-1-1,0 1 0,0-1 0,-1 0 0,-9 10 0,-7 11 2,2 1 1,1 0-1,1 1 0,1 1 0,2 1 1,1 0-1,2 0 0,1 1 0,1 1 1,2 0-1,1 0 0,2 0 0,1 1 1,1 0-1,2-1 0,6 43 0,-6-74 1,1 1 0,-1-1-1,1 1 1,0-1 0,0 1 0,0-1-1,1 0 1,-1 1 0,0-1 0,1 0-1,0 0 1,-1 0 0,1 0 0,0 0-1,0-1 1,0 1 0,3 1 0,1 1-33,0 0 0,0-1 0,1 0 0,0-1 0,-1 1 0,9 1 0,10 1-331,0-2 1,40 2 0,-30-3-338,2 0-842,0-1 1,1-2-1,-1-1 1,45-9-1,-11-15-5162,-66 24 6259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1:49.114"/>
    </inkml:context>
    <inkml:brush xml:id="br0">
      <inkml:brushProperty name="width" value="0.035" units="cm"/>
      <inkml:brushProperty name="height" value="0.035" units="cm"/>
    </inkml:brush>
  </inkml:definitions>
  <inkml:trace contextRef="#ctx0" brushRef="#br0">167 27 4425,'0'0'10694,"-28"0"-9736,-83 0 93,84 0-58,41 0 290,-8 0-870,1-1 0,-1 1 1,1-1-1,-1-1 0,0 1 0,1-1 0,-1 0 0,0 0 1,7-5-1,-7 5-233,1 1 0,-1-1 0,0 1 0,0 0 0,1 0 0,-1 1-1,0 0 1,1 0 0,11 2 0,14 0 54,30-2-16,462 15 655,63 40-334,-233-38-267,-352-17-265,-8 0-4805,-61 0-1796,26 0 1246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58.121"/>
    </inkml:context>
    <inkml:brush xml:id="br0">
      <inkml:brushProperty name="width" value="0.035" units="cm"/>
      <inkml:brushProperty name="height" value="0.035" units="cm"/>
    </inkml:brush>
  </inkml:definitions>
  <inkml:trace contextRef="#ctx0" brushRef="#br0">1254 60 5113,'0'0'8035,"-34"-9"-7260,8 2-577,-16-5 264,-1 2 1,0 2 0,-79-5-1,-167 12 1307,273 2-1739,1 0 0,-1 0 0,0 2 0,1 0 0,-1 1 0,1 0 1,0 1-1,0 1 0,1 0 0,-1 1 0,1 1 0,1 0 0,0 1 0,0 0 0,0 1 1,1 0-1,1 1 0,-20 24 0,28-30-52,1 0 1,-1 1 0,1-1-1,0 0 1,1 1-1,-1-1 1,1 1-1,0 0 1,0-1-1,1 1 1,0 0 0,0 6-1,0-8 9,1 0 0,-1 0 0,0 0-1,1 0 1,0 0 0,0 0 0,0 0 0,1 0-1,-1 0 1,1-1 0,0 1 0,0 0 0,0-1 0,1 0-1,-1 1 1,1-1 0,3 3 0,9 3 14,1 0 0,0-1 1,0-1-1,0 0 0,33 7 0,4 3-75,45 15 96,-40-14-84,-1 2 0,0 3-1,64 36 1,-119-58 46,0-1 0,0 2 0,0-1 0,0 0-1,0 0 1,0 1 0,0-1 0,-1 1 0,1-1-1,0 1 1,-1 0 0,0 0 0,1-1-1,-1 1 1,0 0 0,0 0 0,0 1 0,0-1-1,0 0 1,0 0 0,-1 0 0,1 1 0,-1-1-1,1 0 1,-1 4 0,-7 1 11,-8-2 33,-1-1 1,0 0 0,0-1 0,0-1-1,-16 1 1,-95-2 89,70-2-120,-547-19-605,570 20 601,-7-3 11,37 1-5,15-2 340,901-141 158,-909 144-498,148-27-44,0 8 0,157-2 0,-37 22-222,-266-1 306,0 0 0,1 0 1,-1 0-1,0 0 1,0-1-1,0 0 1,0 0-1,-1 0 0,1-1 1,0 1-1,-1-1 1,0-1-1,0 1 0,0 0 1,0-1-1,0 0 1,-1 0-1,1 0 0,-1 0 1,0 0-1,0-1 1,-1 1-1,0-1 0,1 0 1,-1 0-1,-1 0 1,1 0-1,-1 0 1,2-10-1,-3-44 225,-1 58-264,1 0 0,-1 0 0,1 0 0,-1 0 0,1 0 0,-1 0 0,0 0 0,1 0 0,-1 0 0,0 1 0,0-1-1,0 0 1,0 0 0,1 1 0,-1-1 0,0 1 0,0-1 0,0 1 0,0-1 0,0 1 0,0-1 0,-1 1 0,1 0 0,0 0 0,0 0-1,0-1 1,-2 1 0,-37-4-2,33 4 2,-3-1 0,-107-2-39,105 4 32,0 0 0,0 0 0,1 1-1,-1 1 1,1 0 0,0 0 0,-19 10 0,3 0 11,1 2 0,1 1 0,1 1-1,-43 39 1,59-49-1,1 1 1,-1 0-1,2 1 1,-1 0-1,1 0 0,1 0 1,-1 1-1,2 0 1,-1 0-1,2 0 1,-1 0-1,1 1 0,1 0 1,0-1-1,0 1 1,0 16-1,2-23 26,0 1 0,0 0 0,0 0 1,0 0-1,1 0 0,0-1 0,0 1 0,0 0 0,1-1 0,-1 1 0,1-1 1,0 1-1,5 6 0,-3-7-6,1 0 0,-1 0 0,1-1 0,0 1 0,0-1 0,0 0 0,0-1 0,0 1 0,1-1 0,-1 0 0,9 1-1,23 7 48,-1-3 0,1-1-1,72 3 1,113-14-92,-199 3-89,1-2 1,-1 0-1,0-1 1,-1-1-1,40-17 0,99-58-1421,-97 46 634,41-20-1657,-10 5-583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7:58.818"/>
    </inkml:context>
    <inkml:brush xml:id="br0">
      <inkml:brushProperty name="width" value="0.035" units="cm"/>
      <inkml:brushProperty name="height" value="0.035" units="cm"/>
    </inkml:brush>
  </inkml:definitions>
  <inkml:trace contextRef="#ctx0" brushRef="#br0">317 1 7138,'0'0'7238,"-38"20"-6343,-121 69-79,150-84-725,1 1-1,0 0 1,-1 1-1,2 0 1,-1 0-1,1 1 1,0 0-1,1 0 1,0 0-1,0 1 1,1 0-1,0 0 0,1 1 1,0-1-1,-6 19 1,6-6 97,1 0 0,1 0 0,1 0 1,1 0-1,3 26 0,-1 12 248,-2-10 292,0-48-16,12-2 365,-9 0-1057,0-1-1,0 1 1,0-1 0,0 0 0,0 1 0,0-1 0,-1 0 0,1-1 0,0 1 0,-1 0-1,1-1 1,-1 0 0,1 1 0,-1-1 0,0 0 0,0 0 0,0 0 0,0 0 0,0-1-1,0 1 1,1-4 0,6-8-80,-1-1 0,11-30 0,12-21 32,-2 21 23,-13 20 6,0 1 1,27-29 0,-13 19 7,-23 25-14,0 0 1,0 1 0,1 0-1,0 1 1,0-1-1,1 2 1,0-1-1,0 1 1,1 1-1,12-7 1,-18 11-18,-1-1-1,1 1 1,-1-1 0,1 1-1,0 0 1,-1 0 0,1 1-1,0-1 1,0 1 0,-1 0-1,1 0 1,0 0 0,0 0-1,0 1 1,-1 0 0,1 0-1,0 0 1,-1 0 0,1 0-1,-1 1 1,1-1 0,-1 1-1,1 0 1,-1 0 0,0 0-1,0 1 1,4 3 0,3 1 31,1 0 1,1-1 0,-1 0 0,1-1 0,0 0-1,0 0 1,0-2 0,0 1 0,21 1 0,16 1 68,57-2 0,-65-3-51,445 1 80,-261-3-175,-223 1-14,-7-1-6126,-21-3 1127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0.247"/>
    </inkml:context>
    <inkml:brush xml:id="br0">
      <inkml:brushProperty name="width" value="0.035" units="cm"/>
      <inkml:brushProperty name="height" value="0.035" units="cm"/>
    </inkml:brush>
  </inkml:definitions>
  <inkml:trace contextRef="#ctx0" brushRef="#br0">466 83 5673,'0'0'8594,"0"-14"-7715,0-40-294,0 53-576,0 1-1,1 0 0,-1-1 0,0 1 0,0-1 0,0 1 1,0-1-1,0 1 0,0-1 0,0 1 0,-1-1 0,1 1 1,0-1-1,0 1 0,0-1 0,0 1 0,-1-1 0,1 1 1,0 0-1,0-1 0,-1 1 0,1-1 0,0 1 0,-1 0 1,1-1-1,0 1 0,-1 0 0,1 0 0,-1-1 0,1 1 1,0 0-1,-1 0 0,1-1 0,-1 1 0,1 0 0,-1 0 1,1 0-1,-1 0 0,1 0 0,-1 0 0,1 0 0,-1 0 1,1 0-1,-1 0 0,1 0 0,-1 0 0,1 0 1,-1 0-1,1 0 0,0 0 0,-1 1 0,1-1 0,-1 0 1,1 0-1,-1 0 0,1 1 0,0-1 0,-1 0 0,1 1 1,0-1-1,-1 0 0,1 1 0,0-1 0,-1 1 0,1 0 1,0-1 6,-6 6 47,1 0 0,-1 0 1,2 1-1,-1-1 0,1 1 0,-5 12 0,-6 7 126,-199 344 2134,193-335-2159,-16 28 290,-34 76-1,61-116-348,2 0 0,0 1 0,2-1 0,0 1-1,2 1 1,1-1 0,-1 33 0,4 75 167,1-131-295,0 0 1,0-1 0,1 1-1,-1 0 1,0 0 0,0-1 0,1 1-1,-1-1 1,1 1 0,-1-1 0,0 0-1,1 1 1,-1-1 0,1 0-1,-1 0 1,0 0 0,1 0 0,-1 0-1,1 0 1,-1-1 0,0 1 0,1 0-1,-1-1 1,1 1 0,-1-1-1,0 1 1,0-1 0,1 0 0,-1 0-1,2-1 1,75-111-5340,-64 91 3389,17-28-2630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0.820"/>
    </inkml:context>
    <inkml:brush xml:id="br0">
      <inkml:brushProperty name="width" value="0.035" units="cm"/>
      <inkml:brushProperty name="height" value="0.035" units="cm"/>
    </inkml:brush>
  </inkml:definitions>
  <inkml:trace contextRef="#ctx0" brushRef="#br0">311 41 6121,'0'0'8720,"5"-9"-8343,12-17-250,-9 20-15,-10 23 160,-4-1-102,-1-1-1,0 0 1,-1 0 0,-1-1 0,0 0 0,-15 17 0,-6 9 72,-5 11 4,-7 11 99,-88 101 0,100-140 47,28-22 758,2-11 54,1 5-1183,-1 0 1,1 1-1,0-1 1,0 0-1,1 1 1,-1-1 0,1 1-1,0-1 1,0 1-1,0 0 1,1 0-1,-1 0 1,1 0-1,0 0 1,1 1-1,5-7 1,8-4-28,0 1 0,29-18-1,-28 20 21,32-19-41,2 2 0,1 2 0,91-30 1,-40 24-67,109-19 0,-195 49-57,-1 0 0,32 0 0,-48 2 130,0 0 11,-1 0 1,1 1-1,-1-1 0,1 0 0,0 1 0,-1-1 0,1 0 0,-1 1 0,1-1 0,-1 0 0,1 1 1,-1-1-1,1 1 0,-1-1 0,1 1 0,-1-1 0,0 1 0,1-1 0,-1 1 0,0 0 0,0-1 1,1 1-1,-1 0 0,0-1 0,0 1 0,0-1 0,0 1 0,0 0 0,0-1 0,0 2 0,1 23-30,-1-21 8,2 84-104,0-29-71,-8 81 1,4-130 203,-1-1 0,0 0-1,0 0 1,-1-1 0,0 1-1,-1-1 1,0 1 0,0-2-1,-9 11 1,-5 10 1,19-28-15,-1 0 1,1 1-1,0-1 0,-1 0 1,1 0-1,0 1 0,0-1 0,-1 0 1,1 1-1,0-1 0,0 0 1,-1 1-1,1-1 0,0 0 1,0 1-1,0-1 0,0 1 0,0-1 1,0 0-1,0 1 0,0-1 1,-1 1-1,1-1 0,1 0 0,-1 1 1,0-1-1,0 1 0,0-1 1,0 0-1,0 1 0,0-1 0,0 1 1,0-1-1,1 0 0,-1 1 1,0-1-1,0 0 0,1 1 0,-1-1 1,0 0-1,0 1 0,1-1 1,-1 0-1,0 0 0,1 1 0,-1-1 1,0 0-1,1 0 0,-1 0 1,0 1-1,1-1 0,-1 0 1,1 0-1,-1 0 0,0 0 0,1 0 1,-1 0-1,1 0 0,18-4-434,0-1-1,0 0 0,0-2 0,-1 0 0,0-1 1,-1-1-1,0-1 0,22-16 0,6-1-1185,38-22-2186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1.164"/>
    </inkml:context>
    <inkml:brush xml:id="br0">
      <inkml:brushProperty name="width" value="0.035" units="cm"/>
      <inkml:brushProperty name="height" value="0.035" units="cm"/>
    </inkml:brush>
  </inkml:definitions>
  <inkml:trace contextRef="#ctx0" brushRef="#br0">395 0 8570,'0'0'6711,"-33"36"-6069,-109 119-11,117-127-378,1 2-1,1 1 0,1 0 1,2 2-1,1 0 0,-22 58 1,30-57-158,1 0 0,2 0 0,2 1 0,1 0 0,2 0 1,1 46-1,2-81-96,0 1 1,0 0 0,0 0-1,1 0 1,-1-1 0,0 1-1,0 0 1,1 0 0,-1 0-1,0-1 1,1 1-1,-1 0 1,1-1 0,-1 1-1,1 0 1,-1-1 0,1 1-1,0-1 1,-1 1 0,1-1-1,0 1 1,-1-1 0,1 1-1,0-1 1,0 0-1,-1 1 1,1-1 0,0 0-1,0 1 1,0-1 0,-1 0-1,1 0 1,1 0 0,31 0-28,-25 0 0,12 0-519,-1 0-1,0-2 1,26-4 0,-34 3-970,0 0 0,0-1-1,21-11 1,-1-1-3711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1.429"/>
    </inkml:context>
    <inkml:brush xml:id="br0">
      <inkml:brushProperty name="width" value="0.035" units="cm"/>
      <inkml:brushProperty name="height" value="0.035" units="cm"/>
    </inkml:brush>
  </inkml:definitions>
  <inkml:trace contextRef="#ctx0" brushRef="#br0">1 17 9482,'0'0'7458,"611"-11"-7226,-507 11-112,-22 0-72,-19 0-48,-22 0-80,-20 0-480,-1-5-1073,-9 5-1087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1.865"/>
    </inkml:context>
    <inkml:brush xml:id="br0">
      <inkml:brushProperty name="width" value="0.035" units="cm"/>
      <inkml:brushProperty name="height" value="0.035" units="cm"/>
    </inkml:brush>
  </inkml:definitions>
  <inkml:trace contextRef="#ctx0" brushRef="#br0">1 209 5761,'0'0'5331,"77"-18"-4667,241-55 140,-220 43-270,-69 11-66,-14 7-251,-4 4 32,-8 7-169,0-1-1,0 0 0,0 0 0,0 0 0,-1 0 0,1 0 0,0 0 1,-1-1-1,0 1 0,0-1 0,0 0 0,0 1 0,0-1 1,0 0-1,-1 0 0,3-6 0,-4 8 182,-10 1-141,-22-1-89,0 1-1,0 2 0,0 2 0,0 0 0,1 2 0,0 2 1,-37 13-1,45-11 61,1 0 0,0 1 0,1 1 0,-28 22 0,43-29-73,0-1 0,0 1 0,1 1 0,0-1 0,0 1 0,1 0 0,-1 0 0,1 1 0,1-1 0,-1 1 0,1 0 0,0-1 0,0 2 0,1-1 0,0 0 0,1 0 0,-1 1 0,0 14 0,2-3 26,0-13-7,-1-1-1,1 0 1,0 0 0,1 0 0,-1 0 0,1 1-1,0-1 1,3 7 0,-2-10-24,-1 1-1,1-1 1,-1 0 0,1 0 0,0-1-1,0 1 1,0 0 0,0-1-1,1 1 1,-1-1 0,0 1-1,1-1 1,-1 0 0,0 0 0,1 0-1,0-1 1,-1 1 0,1 0-1,-1-1 1,5 0 0,50 7 217,1-3 0,81-6 0,-45 1-215,-42-1-290,0-3 0,0-1 0,-1-3 1,87-26-1,187-87-6374,-259 94 1524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2.458"/>
    </inkml:context>
    <inkml:brush xml:id="br0">
      <inkml:brushProperty name="width" value="0.035" units="cm"/>
      <inkml:brushProperty name="height" value="0.035" units="cm"/>
    </inkml:brush>
  </inkml:definitions>
  <inkml:trace contextRef="#ctx0" brushRef="#br0">497 1 4321,'0'0'7156,"-19"29"-6672,-65 95 0,60-94-91,0-2-1,-2 0 0,-1-2 1,-1-1-1,-48 32 0,3-1 374,38-29-431,-34 31 315,69-57-614,0-1 0,0 0-1,0 0 1,0 0 0,0 1-1,0-1 1,-1 0 0,1 0-1,0 0 1,0 1 0,0-1-1,0 0 1,-1 0 0,1 0-1,0 0 1,0 0 0,0 1-1,-1-1 1,1 0 0,0 0-1,0 0 1,0 0 0,-1 0-1,1 0 1,0 0 0,0 0-1,-1 0 1,1 0 0,0 0-1,0 0 1,-1 0 0,1 0-1,0 0 1,0 0 0,0 0-1,-1 0 1,1 0 0,0 0-1,0 0 1,-1 0 0,1-1-1,0 1 1,0 0 0,0 0-1,0 0 1,-1 0 0,1 0-1,0-1 1,0 1 0,0 0-1,0 0 1,-1 0 0,1-1-1,0 1 1,0 0 0,0 0-1,0 0 1,0-1 0,0 1-1,0 0 1,0 0 0,0-1-1,-2-14 798,2 15-896,1-5 94,0-1 0,0 1 0,0 0 1,1 0-1,0 0 0,0 0 0,0 0 1,0 0-1,1 0 0,0 1 0,0-1 0,4-4 1,51-54 213,-41 44-224,15-11 4,1 1 0,1 1-1,62-38 1,122-57-15,-205 119-37,1 0 0,-1 1 0,1 0 0,-1 1-1,1 1 1,0 0 0,0 1 0,-1 0 0,22 3-1,15 0 36,177-3-995,-226 0 90,22 0-4532,-4 0 1100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3.639"/>
    </inkml:context>
    <inkml:brush xml:id="br0">
      <inkml:brushProperty name="width" value="0.035" units="cm"/>
      <inkml:brushProperty name="height" value="0.035" units="cm"/>
    </inkml:brush>
  </inkml:definitions>
  <inkml:trace contextRef="#ctx0" brushRef="#br0">1525 0 2761,'0'0'9080,"-59"4"-8592,-188 18 112,232-20-496,1 0 0,-1 2-1,1 0 1,0 0-1,-19 9 1,24-7 35,0-1 0,1 1 0,-1 0 0,-12 13 1,-1 1 140,-10 9-100,2 1 0,2 1 1,0 1-1,2 2 0,2 1 0,1 0 0,1 2 0,2 0 0,2 2 1,2 0-1,-14 49 0,5 0-82,2-5 88,-40 92-1,52-148-107,-2-1-1,-1-1 1,-1 0 0,-2 0 0,0-2-1,-1 0 1,-30 28 0,18-24 5,0-2 0,-2-1 0,-1-1-1,-1-2 1,-70 33 0,98-51-60,0-1 0,0 0 0,-1 0 0,1 0 1,-1-1-1,1 0 0,-1 0 0,1-1 0,-1 1 0,0-1 0,1-1 0,-1 1 0,0-1 0,1-1 0,-11-2 0,11 1-5,1 0 0,-1 0-1,1-1 1,0 1 0,0-1 0,0-1 0,1 1-1,-1 0 1,1-1 0,0 0 0,0 0 0,1 0-1,-1-1 1,1 1 0,-3-9 0,1-1-15,0 1 0,1-2 1,1 1-1,0 0 0,1 0 1,1-1-1,0 1 0,3-22 1,-2 18-8,0 14-5,0 1 0,0 0-1,1-1 1,0 1 0,0-1-1,0 1 1,0 0 0,1 0-1,0 0 1,-1 0 0,2 0-1,-1 0 1,0 0 0,1 0-1,0 1 1,-1 0 0,1-1-1,1 1 1,-1 0 0,0 0-1,1 1 1,0-1 0,4-2 0,9-4-85,1 2 0,0-1 0,0 2 0,24-6 1,-28 9 31,119-26-222,1 6 0,197-8 0,67-9 363,-327 28-28,0-3 0,-1-3-1,107-43 1,-116 37 2,54-24 45,-101 41-49,-1 0-1,0-1 0,0 0 0,-1-1 0,21-20 0,-30 27-24,-1 0-1,0-1 1,0 1-1,0 0 1,0-1 0,-1 0-1,1 1 1,-1-1-1,1 0 1,-1 0-1,0 0 1,0 0-1,-1 0 1,1 0 0,0 0-1,-1 0 1,0-5-1,0 6 15,-14 3-192,-1 0 76,0 1 0,1 1 0,-1 0-1,-26 11 1,-70 35 148,77-33-97,-183 98 51,179-90-12,0 1 1,2 2-1,-44 42 1,75-65-18,0 1 0,0 0 1,1 0-1,-1 1 0,1-1 1,0 1-1,1 0 0,-1 0 1,1 0-1,0 0 0,1 1 1,0-1-1,0 1 0,0 0 1,1 0-1,0-1 0,-1 13 1,3-18 19,0 0 1,-1 0 0,1 0 0,0 0 0,0 0 0,0 0 0,-1 0 0,1-1-1,0 1 1,0 0 0,0-1 0,0 1 0,1-1 0,-1 1 0,0-1 0,0 1-1,0-1 1,0 0 0,0 0 0,1 1 0,-1-1 0,0 0 0,0 0 0,0 0-1,0 0 1,3-1 0,47 1 241,-35-1-182,159-5 254,-146 2-301,-1-1-1,-1-1 1,1-1-1,35-15 0,340-171 278,-374 181-215,-27 11-179,-4 26-131,-1-14 215,0-1 0,-1 1 0,-1-1 0,1 0 1,-2 0-1,1 0 0,-8 9 0,7-11-42,0 0 0,1 1 1,0-1-1,0 1 0,1 0 0,1 1 1,-1-1-1,1 0 0,1 1 0,0 0 0,-1 13 1,2-21-58,1-2 89,0 1 0,-1-1-1,1 1 1,0-1 0,0 1 0,0-1 0,0 1 0,0-1 0,0 0 0,0 1 0,0-1 0,0 1-1,0-1 1,0 1 0,0-1 0,0 1 0,0-1 0,0 1 0,0-1 0,0 1 0,1-1 0,-1 1-1,0-1 1,0 0 0,1 1 0,-1-1 0,0 1 0,0-1 0,1 0 0,-1 1 0,0-1 0,1 0-1,-1 1 1,1-1 0,-1 0 0,0 0 0,1 1 0,-1-1 0,1 0 0,-1 0 0,1 0 0,-1 0-1,1 0 1,-1 1 0,1-1 0,-1 0 0,1 0 0,-1 0 0,0 0 0,1 0 0,-1 0 0,2-1-1,24 1-130,124-4-836,-74-8-291,0-2-1,89-31 0,-18 0-2589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4.218"/>
    </inkml:context>
    <inkml:brush xml:id="br0">
      <inkml:brushProperty name="width" value="0.035" units="cm"/>
      <inkml:brushProperty name="height" value="0.035" units="cm"/>
    </inkml:brush>
  </inkml:definitions>
  <inkml:trace contextRef="#ctx0" brushRef="#br0">831 1 4601,'0'0'7531,"-54"4"-6332,-175 19 25,198-19-914,0 1 0,0 1 0,1 2 0,-53 20-1,47-14-64,22-9-137,-35 13 327,-57 30 0,94-42-395,1 0 0,0 1 0,0 0 1,1 1-1,0 1 0,0-1 0,1 1 0,0 1 1,0 0-1,-8 14 0,13-17-41,2 0-1,-1 0 0,1 1 1,0-1-1,0 1 1,1 0-1,0 0 0,0 0 1,1-1-1,0 1 1,2 10-1,-2 6 10,1-21-1,-1 0 1,1 1-1,0-1 0,-1 0 0,2 0 0,-1 0 0,0 0 0,1 0 0,-1 0 0,1 0 0,0 0 0,0-1 0,0 1 0,0 0 0,0-1 0,1 0 0,-1 0 0,1 0 0,0 0 0,-1 0 0,1 0 0,0-1 0,0 1 0,0-1 0,0 0 1,1 0-1,-1 0 0,5 1 0,13 3 48,1 0 0,0-2 0,28 1 0,242-3 331,-277-1-374,46-3 9,-1-4 0,0-1 0,59-18 0,170-64-33,-262 81 133,-1-1-1,0-2 0,-1 0 0,0-2 0,-1 0 1,30-24-1,-43 20 306,-10 18-413,-1-1 0,0 1 0,0 0 0,1-1 0,-1 1 0,0 0 0,0-1 0,0 1 0,1 0 1,-1-1-1,0 1 0,0 0 0,0-1 0,0 1 0,0-1 0,0 1 0,0 0 0,0-1 0,0 1 0,0-1 0,0 1 1,0 0-1,0-1 0,0 1 0,0 0 0,0-1 0,0 1 0,-1-1 0,1 1 0,0 0 0,0-1 0,0 1 0,-1 0 0,1-1 1,0 1-1,0 0 0,-1 0 0,1-1 0,0 1 0,-1 0 0,1 0 0,0-1 0,-1 1 0,1 0 0,0 0 0,-1 0 1,1 0-1,0-1 0,-1 1 0,1 0 0,-1 0 0,1 0 0,-1 0 0,-39 0-15,1 2 0,-1 2-1,1 1 1,-1 2 0,-57 19 0,85-22 2,-158 58 40,145-51-40,0 1 0,1 1 0,1 1 0,-35 28 0,54-38-7,-1 0 1,1 0-1,-1 0 0,1 1 1,1 0-1,-1 0 1,1 0-1,0 0 0,0 0 1,0 1-1,-3 8 1,4-3-14,-1 1 1,2-1 0,0 0-1,0 23 1,1-33 20,0 0 0,0 0 0,0-1 0,0 1 0,0 0 0,0 0 0,0 0 0,0 0 0,0 0 0,1 0 0,-1-1 0,0 1 0,1 0 0,-1 0 0,0 0 0,1-1 0,-1 1 0,1 0 1,-1-1-1,1 1 0,0 0 0,-1-1 0,1 1 0,-1-1 0,1 1 0,0-1 0,0 1 0,-1-1 0,1 1 0,0-1 0,1 1 0,14 5 33,0-1 0,1-1 0,-1 0 0,1-1 0,23 1 0,102 2 45,-109-6-85,56 2-335,111-14 0,-146 5-740,0-3-1,-1-3 1,65-23 0,8-12-3706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4:48.263"/>
    </inkml:context>
    <inkml:brush xml:id="br0">
      <inkml:brushProperty name="width" value="0.035" units="cm"/>
      <inkml:brushProperty name="height" value="0.035" units="cm"/>
    </inkml:brush>
  </inkml:definitions>
  <inkml:trace contextRef="#ctx0" brushRef="#br0">73 1 7090,'0'0'6585,"-31"38"-6441,31-33-136,0 1-96,-20-6-3089,-1 0-2520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6.763"/>
    </inkml:context>
    <inkml:brush xml:id="br0">
      <inkml:brushProperty name="width" value="0.035" units="cm"/>
      <inkml:brushProperty name="height" value="0.035" units="cm"/>
    </inkml:brush>
  </inkml:definitions>
  <inkml:trace contextRef="#ctx0" brushRef="#br0">27 236 3713,'0'0'7005,"-26"5"1165,201-3-6972,215-4-625,-376 1-549,0-1 1,0 0-1,0-1 0,0 0 0,-1-1 1,22-10-1,-30 13-22,-1-1 0,0 0 0,0 0 0,-1-1 0,1 1 0,0-1 0,-1 0 0,1 0 0,-1 0 0,0 0 0,0 0 0,0-1 0,0 1 0,-1-1 0,0 0 0,1 0 0,-1 0 0,-1 0 0,1 0 0,-1-1 0,1 1 0,-1 0 0,0-1 0,0-7 0,-1-91-607,0 102 589,-1 0 1,1 0 0,-1 0-1,1 0 1,-1 0 0,0 0-1,1 0 1,-1 0 0,0 0-1,0 1 1,1-1 0,-1 0-1,0 0 1,0 1 0,0-1-1,0 1 1,0-1 0,0 1-1,0-1 1,0 1 0,0-1-1,0 1 1,-1 0 0,1 0-1,0-1 1,0 1 0,0 0-1,0 0 1,0 0 0,-2 1 0,-48-1-64,36 1 33,-26-1 1,0 2 0,1 2 1,-69 14-1,82-10 26,0 0 0,1 2 1,0 1-1,1 1 0,0 1 1,-30 22-1,35-22 21,1 1 0,1 2 0,-26 25-1,38-34 2,0 0-1,1 0 0,0 0 0,0 1 0,1 0 0,0 0 0,0 0 0,1 0 0,-1 0 1,2 1-1,0-1 0,-2 13 0,3-11 12,-2 9 38,2 0 0,1 27 0,0-42-37,0 0 0,1 0 0,-1 0 0,1 0 0,0-1 0,0 1 0,0 0 0,1 0 0,-1-1 0,1 1 0,0-1 1,0 1-1,0-1 0,1 0 0,-1 0 0,1 0 0,-1 0 0,4 3 0,5 0 24,0 0 1,0-1 0,0 0-1,1-1 1,0 0-1,0 0 1,20 2-1,97 8 231,-107-13-228,430 5-110,-382-12-1109,98-21 1,-10 2-2768,-45 13-1052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7.399"/>
    </inkml:context>
    <inkml:brush xml:id="br0">
      <inkml:brushProperty name="width" value="0.035" units="cm"/>
      <inkml:brushProperty name="height" value="0.035" units="cm"/>
    </inkml:brush>
  </inkml:definitions>
  <inkml:trace contextRef="#ctx0" brushRef="#br0">1057 65 5881,'0'0'7262,"-24"-11"-7026,0-1-122,14 5-34,-2 2 0,1-1 0,-1 1 0,0 1 0,0 0 0,0 1 0,0 0 0,-1 1 0,1 1 1,-1-1-1,-18 2 0,2 3 161,0 0-1,1 2 1,0 2 0,0 0 0,-42 18 0,-133 70 542,157-72-644,-141 77 108,158-82-227,0 1 1,1 2-1,1 0 1,-24 27-1,49-46-14,-1 0 12,0 1 0,0 0 1,1 0-1,-1 0 0,1 0 0,-1 1 1,1-1-1,0 0 0,0 1 1,0 0-1,1-1 0,0 1 0,-3 7 1,4-10-7,0-1 0,0 0 1,0 1-1,1-1 0,-1 0 1,0 1-1,0-1 0,0 0 0,0 1 1,0-1-1,0 0 0,0 1 1,1-1-1,-1 0 0,0 1 1,0-1-1,0 0 0,1 0 0,-1 1 1,0-1-1,0 0 0,1 0 1,-1 0-1,0 1 0,0-1 1,1 0-1,-1 0 0,0 0 0,1 0 1,-1 0-1,0 1 0,1-1 1,-1 0-1,0 0 0,1 0 1,-1 0-1,0 0 0,1 0 0,-1 0 1,0 0-1,1 0 0,-1 0 1,0 0-1,1-1 0,-1 1 1,0 0-1,1 0 0,-1 0 0,0 0 1,0 0-1,1-1 0,-1 1 1,8 0 119,47 0 349,3 2-224,1-3 0,-1-3 0,94-17 1,-27-17-139,-2-6 1,209-106-1,-137 42-69,-194 108-57,-1 0 0,0 0 0,1 0 0,-1-1-1,1 1 1,-1 0 0,1 0 0,-1 0 0,1 0 0,-1-1 0,1 1 0,-1 0 0,0 0 0,1-1 0,-1 1 0,0 0 0,1-1 0,-1 1 0,0 0 0,1-1 0,-1 1 0,0-1 0,1 1 0,-1 0 0,0-1 0,0 1 0,0-1 0,0 1 0,1-1 0,-1 1 0,0-1 0,0 1 0,0-1 0,0 1-1,0-1 1,-25 12-182,-121 94 168,129-92 24,1 1 0,1 1 1,1 0-1,0 1 0,1 0 0,-19 33 0,28-41-2,2-1-1,-1 1 1,1 0-1,0 0 0,0 0 1,1 0-1,1 1 1,-1-1-1,2 15 1,-1-10-4,0-12 2,0 0 0,0 0 0,0 0 0,0 0 0,0 0 0,0 0 0,0 0 0,0 0 0,1 0 0,-1 0 0,0-1 0,1 1 0,-1 0 0,0 0 0,1 0 0,-1 0 0,1 0 0,-1-1 0,1 1 0,0 0 0,-1-1 1,1 1-1,0 0 0,1 0 0,29 6-37,-31-7 38,89 7-593,162-8 0,-228 0 392,35-4-884,0-2 0,-1-2 1,0-3-1,-1-3 0,0-1 0,-2-4 0,73-35 0,-49 16-2856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7.852"/>
    </inkml:context>
    <inkml:brush xml:id="br0">
      <inkml:brushProperty name="width" value="0.035" units="cm"/>
      <inkml:brushProperty name="height" value="0.035" units="cm"/>
    </inkml:brush>
  </inkml:definitions>
  <inkml:trace contextRef="#ctx0" brushRef="#br0">481 96 7762,'0'0'6730,"-29"-16"-6204,-96-45 10,119 57-481,0 2 1,0-1-1,0 1 1,-1 0-1,1 0 1,-1 1-1,1 0 1,-1 0-1,0 0 1,0 1-1,1 0 1,-10 2-1,-5-1 88,10-1-88,0 0 1,0 1-1,0 0 0,-1 0 1,1 2-1,0-1 0,1 1 1,-17 7-1,20-6-41,0 1 0,0-1 0,0 1 1,0 0-1,1 1 0,0 0 0,0 0 0,1 0 0,0 1 0,0-1 0,0 1 1,-3 9-1,4-7 2,1 1-1,0 0 1,1 0 0,0 1 0,1-1 0,0 0 0,0 1-1,1-1 1,0 0 0,3 13 0,-1 16-21,-2-34 5,0 0 0,1 1 0,0-1 0,0 0-1,0 0 1,1 0 0,-1 0 0,1 0 0,1 0 0,-1-1 0,6 9 0,42 44 3,-38-45 21,-1 0 0,18 24 1,-25-30 78,0 1 0,0 0 0,-1-1 1,0 1-1,0 0 0,-1 0 0,0 1 0,0-1 1,-1 0-1,1 1 0,-2-1 0,1 13 0,-6-20 197,-2 0-266,-1-1 0,1 0 0,0 0 0,0 0 0,0-1-1,0 0 1,-12-6 0,16 7-97,-1-1 1,1 1-1,0-1 1,0 0-1,0-1 0,0 1 1,0 0-1,1-1 1,-1 1-1,1-1 0,0 0 1,-1 0-1,1 0 1,1 0-1,-1 0 0,0-1 1,1 1-1,-3-7 1,4 8-76,0 1 1,-1 0 0,1-1 0,0 1 0,0-1 0,0 1 0,0-1 0,1 1 0,-1-1 0,0 1 0,0 0 0,1-1 0,-1 1 0,1-1 0,-1 1 0,1 0 0,0-1 0,0 1 0,-1 0 0,1 0 0,0 0 0,0 0 0,0 0 0,0-1 0,0 2 0,1-1-1,-1 0 1,0 0 0,0 0 0,0 1 0,1-1 0,-1 0 0,1 1 0,-1-1 0,0 1 0,3-1 0,60-12-6106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7.975"/>
    </inkml:context>
    <inkml:brush xml:id="br0">
      <inkml:brushProperty name="width" value="0.035" units="cm"/>
      <inkml:brushProperty name="height" value="0.035" units="cm"/>
    </inkml:brush>
  </inkml:definitions>
  <inkml:trace contextRef="#ctx0" brushRef="#br0">0 1 4961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8.502"/>
    </inkml:context>
    <inkml:brush xml:id="br0">
      <inkml:brushProperty name="width" value="0.035" units="cm"/>
      <inkml:brushProperty name="height" value="0.035" units="cm"/>
    </inkml:brush>
  </inkml:definitions>
  <inkml:trace contextRef="#ctx0" brushRef="#br0">0 101 4961,'466'56'3844,"-385"-51"-2634,-80-5-1184,-1 0 0,1 0-1,-1 0 1,1 0 0,-1 0-1,1 0 1,-1 0 0,1 0 0,-1 0-1,1 0 1,-1 0 0,1 0-1,-1 0 1,1 0 0,-1-1 0,0 1-1,1 0 1,-1 0 0,1 0 0,-1-1-1,1 1 1,-1 0 0,0-1-1,1 1 1,-1 0 0,0-1 0,1 1-1,-1 0 1,0-1 0,0 1-1,1-1 1,-1 0 0,0 1 0,19-48 4774,-19 47-4336,0 20-384,0-14-66,-1 0 0,1 0 0,-1 0 0,-1 0 0,1 0 0,-1 0 1,0-1-1,0 1 0,0 0 0,0-1 0,-5 6 0,-41 49 51,39-49-63,0-1 0,1 2 0,0-1 0,0 1 0,1 0 0,-8 19 0,12-22 4,1-1 1,0 1-1,1 0 0,0-1 1,0 1-1,0 12 0,2-19 15,-1 0-1,1 0 0,-1-1 1,1 1-1,0 0 0,-1 0 1,1 0-1,0-1 1,0 1-1,0 0 0,-1-1 1,1 1-1,0-1 0,0 1 1,0-1-1,0 1 1,0-1-1,0 0 0,0 0 1,0 1-1,0-1 1,0 0-1,0 0 0,0 0 1,0 0-1,0 0 0,0 0 1,2 0-1,42-1 397,-34 1-283,3 0-8,9 1 13,0-1 1,0-1-1,0-1 1,0-1-1,0-1 1,-1 0-1,32-12 0,52-33 100,-2-5 1,123-84-1,-137 82-212,22-25 369,-97 72 5,-16 22-329,-1-1-95,-3 4 22,0-1 0,-1 1 0,0-2 0,-1 1 0,-1-1 0,0 0 0,-17 21 0,-16 28 3,-18 47 36,1-2 9,-97 139 1,134-219-15,-1-1 1,-1-1-1,-2-1 0,0-1 0,-50 36 1,58-49 10,-2 0 1,1-1 0,-1-1 0,-1-1 0,1-1 0,-1 0 0,-1-2 0,1 0 0,-1-1 0,-38 2 0,35-5-11,7 1 0,1-1 0,0-1 1,-1-1-1,1 0 1,-27-6-1,39 6-45,-1-1 0,1 0 0,0 1-1,0-2 1,0 1 0,0 0 0,0-1 0,1 1-1,-1-1 1,1 0 0,0 0 0,0-1 0,0 1-1,0-1 1,0 1 0,1-1 0,-1 0 0,1 0-1,0 0 1,0 0 0,1 0 0,-1-1 0,1 1-1,0 0 1,-1-7 0,0 1-142,1 0 0,-1 0 1,2 0-1,-1 0 0,1 0 0,1 0 1,0 1-1,0-1 0,1 0 0,0 0 1,1 1-1,4-11 0,0 8-193,0 0-1,1 1 1,0 1-1,1-1 1,0 1-1,0 1 1,15-12-1,4 0-1707,60-36-1,53-16-3731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8.907"/>
    </inkml:context>
    <inkml:brush xml:id="br0">
      <inkml:brushProperty name="width" value="0.035" units="cm"/>
      <inkml:brushProperty name="height" value="0.035" units="cm"/>
    </inkml:brush>
  </inkml:definitions>
  <inkml:trace contextRef="#ctx0" brushRef="#br0">159 0 7090,'0'0'9994,"-3"6"-9445,-38 76 663,13-23-701,13-26-381,1 0 0,2 1 1,1 0-1,2 1 0,1 0 0,2 1 0,2-1 0,1 1 1,2 49-1,0-47-127,-1-23 4,2-1 0,0 1 0,1 0 0,2 17 0,-2-29-14,0 1 0,0-1 1,0 0-1,0 1 0,1-1 0,-1 0 1,1 0-1,0 0 0,-1 0 0,2 0 1,-1 0-1,0 0 0,0-1 0,1 1 1,0-1-1,-1 0 0,1 1 0,0-1 0,0-1 1,0 1-1,0 0 0,4 1 0,14 2-350,0 0 0,0-2-1,0 0 1,0-1-1,0-1 1,26-3-1,-14 2-859,34-3-2720,-20-10-1137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9.140"/>
    </inkml:context>
    <inkml:brush xml:id="br0">
      <inkml:brushProperty name="width" value="0.035" units="cm"/>
      <inkml:brushProperty name="height" value="0.035" units="cm"/>
    </inkml:brush>
  </inkml:definitions>
  <inkml:trace contextRef="#ctx0" brushRef="#br0">0 83 8314,'0'0'8762,"497"-82"-8762,-403 82-8,-22 0-464,-20 0-793,-31 0-967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09.526"/>
    </inkml:context>
    <inkml:brush xml:id="br0">
      <inkml:brushProperty name="width" value="0.035" units="cm"/>
      <inkml:brushProperty name="height" value="0.035" units="cm"/>
    </inkml:brush>
  </inkml:definitions>
  <inkml:trace contextRef="#ctx0" brushRef="#br0">446 126 6633,'0'0'6610,"12"-21"-5766,36-62-56,-36 62-284,-31 21-154,-11 2-301,0 2 1,-1 0-1,1 3 1,1 0-1,-1 2 1,2 1 0,-1 1-1,1 2 1,1 1-1,0 1 1,1 1-1,-31 25 1,45-31-45,0 0 1,0 1-1,-18 23 0,27-29-23,-1-1 0,1 1-1,0 0 1,0 1-1,0-1 1,1 1 0,0-1-1,0 1 1,1-1 0,-1 1-1,1 0 1,-1 10-1,2-12 3,3 3-7,15-6 45,61 1-18,-19 0 7,-1-3 0,65-8 0,-108 7-247,1-1 0,-1 0 0,0-2 0,0 0 0,-1 0 0,1-2 0,-1 0 0,0 0 0,-1-2 0,0 0 0,0 0 0,17-16 0,-2-9-1747,-15 1-2268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1.237"/>
    </inkml:context>
    <inkml:brush xml:id="br0">
      <inkml:brushProperty name="width" value="0.035" units="cm"/>
      <inkml:brushProperty name="height" value="0.035" units="cm"/>
    </inkml:brush>
  </inkml:definitions>
  <inkml:trace contextRef="#ctx0" brushRef="#br0">197 375 6409,'0'0'7731,"52"-50"-6638,159-156-40,-198 195-730,0-2-1,-1 1 1,0-2 0,16-23-1,-18 22 266,3-1 570,-13 19-308,-20 31-655,-1-13-188,-1-1 0,-1-1 1,-1-1-1,0-1 0,-41 21 0,26-14-2,-237 143 35,231-134-52,43-32 265,2-2-11,11-8-57,130-69-374,3 7-1,241-84 1,-251 114 11,-117 37 74,0 1 0,0 1 0,0 1 0,0 0 0,1 1 0,17 2 0,-32 0 89,1-1 0,-1 1 0,-1-1-1,1 1 1,0 0 0,0 0 0,-1 1 0,1-1-1,-1 0 1,1 1 0,-1-1 0,0 1 0,0 0-1,-1 0 1,1 0 0,0 0 0,-1 0 0,0 0-1,2 7 1,19 65-35,-19-53-7,-1-1 1,-1 1-1,-2 31 0,0-8-27,1-42 79,0 0-1,0 0 1,0 0 0,-1 0 0,1 1 0,-1-1 0,0 0 0,0 0-1,0 0 1,0 0 0,-1 0 0,1-1 0,-1 1 0,1 0 0,-4 3-1,0-2-11,0 1-1,0-1 0,0 0 0,-1 0 0,0-1 0,-7 4 0,9-5-147,3-1 101,0-1 0,0 0 0,0 1 0,0-1 0,0 0 0,0 1 0,1-1-1,-1 1 1,0-1 0,0 1 0,1 0 0,-1-1 0,0 1 0,1 0 0,-1 0 0,1-1 0,-1 1 0,1 0-1,-1 0 1,1 0 0,-1-1 0,1 1 0,0 0 0,0 0 0,-1 0 0,1 0 0,0 1 0,5-2-1142,92 0-3378,-33 0 1716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1.862"/>
    </inkml:context>
    <inkml:brush xml:id="br0">
      <inkml:brushProperty name="width" value="0.035" units="cm"/>
      <inkml:brushProperty name="height" value="0.035" units="cm"/>
    </inkml:brush>
  </inkml:definitions>
  <inkml:trace contextRef="#ctx0" brushRef="#br0">916 26 6449,'0'0'5767,"-47"-4"-5363,-153-15 44,183 18-314,-1-1-1,0 2 0,0 1 1,1 0-1,-1 1 1,0 1-1,1 0 1,0 2-1,0 0 1,0 0-1,0 2 1,-16 9-1,-17 6 162,-139 65 558,168-75-744,1 1-1,0 1 1,0 0 0,2 2-1,0 0 1,-24 28 0,38-39-80,1-1 1,0 2 0,0-1-1,0 0 1,1 0 0,0 1-1,0 0 1,0-1 0,1 1-1,0 0 1,0 0 0,0 0-1,1 0 1,0-1 0,0 1-1,0 0 1,1 0 0,0 0-1,2 9 1,-3-15-21,1 1 0,-1 0 1,1-1-1,-1 1 0,1-1 0,-1 1 1,1 0-1,-1-1 0,1 1 0,0-1 1,-1 0-1,1 1 0,-1-1 0,1 1 1,0-1-1,0 0 0,-1 1 0,1-1 0,0 0 1,0 0-1,-1 0 0,1 0 0,0 1 1,0-1-1,0 0 0,41 2 304,56-2-1,-39-1-251,-17-1-125,0-2 0,-1-2 0,1-1 0,-2-3 0,1-1 0,-1-2 0,-1-2 1,0-1-1,59-36 0,-81 43 34,-1-2 1,0 0-1,-1 0 1,0-2 0,-1 0-1,0 0 1,-2-1-1,1-1 1,-2 0-1,0-1 1,0 0 0,-2-1-1,14-31 1,-23 65-77,-14 27-4,1-25 115,-2 0 0,0-1 0,-23 21 1,-19 21 5,40-39 3,1 1 1,-23 42 0,34-54-10,0 0-1,0 1 1,1 0 0,1 0 0,0 0 0,0 0 0,1 1 0,-1 21 0,3-33-5,0 1 1,-1 0-1,1-1 1,0 1 0,0 0-1,0 0 1,0-1-1,0 1 1,0 0-1,0-1 1,0 1 0,0 0-1,1-1 1,-1 1-1,0 0 1,0-1-1,1 1 1,-1 0 0,0-1-1,1 1 1,-1 0-1,0-1 1,1 1-1,-1-1 1,1 1 0,-1-1-1,1 1 1,-1-1-1,1 0 1,0 1 0,-1-1-1,1 1 1,-1-1-1,1 0 1,0 0-1,-1 1 1,1-1 0,0 0-1,-1 0 1,1 0-1,0 0 1,0 0-1,-1 0 1,1 0 0,0 0-1,-1 0 1,1 0-1,0 0 1,-1 0-1,1 0 1,0-1 0,0 1-1,5-1 10,8 1-12,0 1-18,0-2-1,-1 1 1,1-1-1,0-1 0,-1-1 1,15-4-1,142-69-2731,-154 68 2105,60-31-3490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08.737"/>
    </inkml:context>
    <inkml:brush xml:id="br0">
      <inkml:brushProperty name="width" value="0.035" units="cm"/>
      <inkml:brushProperty name="height" value="0.035" units="cm"/>
    </inkml:brush>
  </inkml:definitions>
  <inkml:trace contextRef="#ctx0" brushRef="#br0">127 0 3449,'0'0'3613,"-1"22"1225,-10-20-4358,1 1 0,-1 0 0,1 1 0,0 0 0,0 0 0,0 1 1,1 0-1,0 1 0,0 0 0,-13 12 0,21-16-271,0 0 0,1 1 0,-1-1-1,1 1 1,-1-1 0,1 1 0,0-1 0,0 0 0,0 1-1,0-1 1,1 1 0,-1-1 0,1 1 0,-1-1 0,1 0-1,0 1 1,0-1 0,0 0 0,0 0 0,0 0 0,2 2-1,30 4 128,1-3-1,0 0 0,0-3 1,35 0-1,-42-2-187,942 6 1937,-722-22-3770,-379 22-4016,74-2 941,15-3-1065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2.280"/>
    </inkml:context>
    <inkml:brush xml:id="br0">
      <inkml:brushProperty name="width" value="0.035" units="cm"/>
      <inkml:brushProperty name="height" value="0.035" units="cm"/>
    </inkml:brush>
  </inkml:definitions>
  <inkml:trace contextRef="#ctx0" brushRef="#br0">518 1 6121,'0'0'6103,"-50"47"-5307,-162 152-41,101-100-30,83-76-373,1 2-1,1 1 1,-38 49-1,105-107 3140,68-32-3097,-21 13-323,181-104-46,-75 45-5,-130 72-546,-62 37-355,-1 1 481,0 0 0,0 1 0,0-1 0,0 0 0,0 0 0,0 1 0,0-1 0,0 1 0,0-1 0,-1 1 0,1-1 0,0 1 0,0 0 0,0-1 0,0 1 0,-1 0 0,1 0 0,0-1 0,-1 1 0,2 2-1,-1 17-4377</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2.699"/>
    </inkml:context>
    <inkml:brush xml:id="br0">
      <inkml:brushProperty name="width" value="0.035" units="cm"/>
      <inkml:brushProperty name="height" value="0.035" units="cm"/>
    </inkml:brush>
  </inkml:definitions>
  <inkml:trace contextRef="#ctx0" brushRef="#br0">0 288 8282,'0'0'8144,"33"-30"-7958,105-94-57,-70 69 73,-62 51-81,-1 0 0,1 0-1,-1-1 1,1 0 0,-2 0 0,1 0 0,0 0-1,-1-1 1,0 0 0,0 0 0,-1 0 0,3-7-1,-1 9 83,-5 18-54,-10 26-26,1-25-129,-1 0 1,-1 0-1,0-1 0,-14 14 1,10-12-13,0 1 0,-14 23 0,25-34 13,1 0 0,0 0 0,0 1-1,0 0 1,1-1 0,-1 1 0,2 0 0,-1 0 0,1 0-1,0 0 1,0 8 0,1-4-25,-1-9 22,0 0 0,1 0 0,0 1 0,-1-1 0,1 0 0,0 1 0,0-1-1,1 0 1,-1 1 0,0-1 0,1 0 0,-1 0 0,1 1 0,0-1 0,-1 0 0,1 0-1,0 0 1,1 0 0,-1 0 0,2 3 0,15-1 23,1 0 0,0-1 0,0-1 0,0 0 0,0-2-1,25-2 1,-4 1-51,13 2-152,-22 0-368,0-1 0,43-6 0,-63 4 90,-1 0 0,1-1 0,-1 0 1,0-1-1,0 0 0,0-1 0,-1 0 0,1 0 1,-1-1-1,14-11 0,19-21-3384</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2.916"/>
    </inkml:context>
    <inkml:brush xml:id="br0">
      <inkml:brushProperty name="width" value="0.035" units="cm"/>
      <inkml:brushProperty name="height" value="0.035" units="cm"/>
    </inkml:brush>
  </inkml:definitions>
  <inkml:trace contextRef="#ctx0" brushRef="#br0">197 49 8810,'0'0'9106,"0"-49"-10170,0 54-497,-10 34 321,-11 10 216,-41 32-248,10-4-737,1-12-1216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4.302"/>
    </inkml:context>
    <inkml:brush xml:id="br0">
      <inkml:brushProperty name="width" value="0.035" units="cm"/>
      <inkml:brushProperty name="height" value="0.035" units="cm"/>
    </inkml:brush>
  </inkml:definitions>
  <inkml:trace contextRef="#ctx0" brushRef="#br0">953 282 6513,'0'0'6232,"2"-20"-5778,1-5-327,2-55 341,-5 79-308,-7 1-72,-50-1-109,11 0 75,-90 9 1,123-6-24,-1 0 1,1 1 0,1 1-1,-1 0 1,0 0 0,1 2-1,0-1 1,0 2 0,1-1-1,0 1 1,-16 14 0,23-17-28,0 0 1,1 0 0,0 1-1,-1 0 1,1 0 0,1 0-1,-1 0 1,1 0-1,0 0 1,0 1 0,1-1-1,-1 1 1,1-1 0,0 1-1,1-1 1,-1 1-1,1 0 1,0-1 0,2 9-1,-2-12 6,0-1-6,1 1 0,-1-1 0,1 0 0,-1 0-1,1 0 1,0 0 0,-1 1 0,1-1 0,0 0-1,0 0 1,0 0 0,0 0 0,0-1-1,0 1 1,0 0 0,0 0 0,0-1 0,0 1-1,0 0 1,1-1 0,-1 1 0,0-1 0,0 0-1,1 1 1,-1-1 0,0 0 0,1 0 0,-1 0-1,0 0 1,3 0 0,53 1 74,-44-1-39,12 0 25,-3 1-14,-1 0 1,0-2 0,1 0 0,-1-2-1,0 0 1,0-1 0,-1-2 0,35-12-1,-22 2-33,0-2-1,55-41 0,-74 48-12,-1 0 0,0-1 0,0-1 0,-1 0 0,-1-1 0,0 0 1,-1-1-1,8-16 0,43-77 414,-61 120-342,0 0-1,-1 0 0,-1 0 1,0 0-1,-5 19 0,-9-6-43,-1 0-1,0-1 0,-2-1 1,-1-1-1,-1-1 0,-29 24 1,25-22 5,-66 55 255,-3-4 0,-3-4 1,-3-5-1,-210 103 0,261-145-202,-1-2 0,0-2 0,-88 21 0,137-39-79,0-1 0,1 0 1,-1 0-1,0 1 0,0-1 0,0 0 0,0 0 0,0 0 0,1 0 0,-1 0 0,0 0 0,0 0 1,0 0-1,0 0 0,0 0 0,1-1 0,-1 1 0,0 0 0,0-1 0,0 1 0,1 0 0,-1-1 1,0 1-1,0-1 0,1 1 0,-2-2 0,2 0 2,-1 1 0,1-1 0,0 1 0,0-1 0,0 0 0,0 1 0,1-1 0,-1 0 0,0 1 0,1-1 0,-1 1 0,1-1 0,-1 1 0,2-3 0,3-6-32,0 0 0,0 1 1,1-1-1,1 1 0,0 0 0,0 1 0,0 0 1,1 0-1,11-9 0,90-61-534,-70 52 286,46-28-710,1 3 1,3 5-1,128-48 1,298-63-659,-460 148 1624,1 2 0,1 2 0,-1 3 0,64 5 0,-9-1 32,-108-2-46,22 1 498,0-2 0,-1-1 0,37-7 0,-55 8-315,0 0 1,0-1-1,0 0 1,0-1-1,0 1 1,-1-1-1,1 0 0,-1 0 1,0-1-1,0 1 1,0-1-1,0-1 1,-1 1-1,1-1 1,-1 1-1,0-1 1,-1 0-1,1 0 1,2-7-1,1-2 20,-3 7-150,0 1 0,-1-1 0,0 0 0,-1 0 0,0 0 1,0-1-1,0 1 0,0-10 0,-19 17-142,-9 2 104,1 0 0,-1 2-1,1 1 1,-1 1 0,2 2-1,-1 0 1,1 1 0,-27 15-1,9-2 1,1 2 0,1 1-1,-63 54 1,78-58 3,1 1 0,-33 39 1,51-53 11,1 0-1,-1 0 1,1 0 0,1 0 0,-1 1 0,1 0 0,1 0 0,0 0-1,0 0 1,1 0 0,0 1 0,1-1 0,-1 14 0,2-22 8,0 0 1,0 0-1,1 0 1,-1 0 0,1 0-1,-1 0 1,1 0-1,-1 0 1,1 0 0,-1 0-1,1 0 1,0 0-1,0 0 1,-1 0-1,1 0 1,0 0 0,0-1-1,0 1 1,0 0-1,0-1 1,0 1-1,0-1 1,0 1 0,0-1-1,0 1 1,0-1-1,0 0 1,1 1-1,-1-1 1,0 0 0,0 0-1,0 0 1,2 0-1,51-1 242,-34 0-186,15 1-38,-1-3 0,1-1 1,-1-1-1,0-2 0,-1-1 0,0-2 0,0-1 0,-1-1 0,0-2 0,-1-1 1,38-26-1,-10 5-17,64-52 0,-106 74-9,-1-1 0,0 0 0,-1-1 0,-1-1 1,-1 0-1,0 0 0,-1-2 0,10-20 0,-22 37-4,0 2-1,0 0 0,0-1 0,0 1 0,0 0 0,1-1 0,-1 1 0,0 0 1,0 0-1,0-1 0,0 1 0,0 0 0,1 0 0,-1-1 0,0 1 0,0 0 0,0 0 0,1 0 0,-1-1 0,0 1 0,0 0 0,0 0 0,1 0 0,-1 0 0,0 0 0,0-1 0,1 1 0,-1 0 0,0 0 0,1 0 0,-1 0 0,0 0 1,0 0-1,1 0 0,-1 0 0,0 0 0,1 0 0,-1 0 0,0 0 0,0 0 0,1 0 0,-1 0 0,0 1 0,1-1 0,-1 0 0,2 0-79,-2 6 53,-1 0-1,0 0 1,0 0-1,0-1 0,0 1 1,-1 0-1,0-1 1,-1 1-1,1-1 0,-1 0 1,0 1-1,0-1 1,-5 5-1,-5 6 62,-2 0-1,-22 18 0,-10 12-13,29-25-11,2 1 0,0 0 0,2 1 0,-16 32 0,30-54-63,-1 7 315,21-6 475,16-4-961,0-2 0,-1-1 0,0-2-1,0-1 1,-1-2 0,0-2-1,0 0 1,43-25 0,249-160-7506,-251 147 5203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4.640"/>
    </inkml:context>
    <inkml:brush xml:id="br0">
      <inkml:brushProperty name="width" value="0.035" units="cm"/>
      <inkml:brushProperty name="height" value="0.035" units="cm"/>
    </inkml:brush>
  </inkml:definitions>
  <inkml:trace contextRef="#ctx0" brushRef="#br0">478 13 6625,'0'0'7338,"-9"-4"-6879,8 3-420,-1 0 0,0 0 0,0 0 0,0 0 0,0 0 0,0 0 0,0 1 0,0-1 0,0 1 0,0 0 0,0 0 0,0-1 0,0 1 0,0 1 0,0-1 0,0 0 0,0 0 0,-1 1 0,1-1 0,0 1 0,0 0 0,-1 0 0,-5 4 123,1 0 0,1 1-1,-1 0 1,1 0 0,-7 8-1,2-2-16,-124 145 2025,112-130-1942,2 1-1,0 2 1,2 0 0,-27 57 0,15-14 10,-23 79 0,49-135-224,2 0 1,1 1-1,0-1 1,1 1-1,1 26 1,1-15-46,-1-28 17,0 0-1,0 0 1,0-1 0,0 1 0,1 0-1,-1 0 1,1 0 0,-1-1 0,0 1-1,1 0 1,-1 0 0,1-1 0,-1 1-1,1-1 1,0 1 0,-1 0-1,1-1 1,0 1 0,-1-1 0,1 1-1,0-1 1,0 0 0,-1 1 0,1-1-1,0 0 1,0 1 0,0-1 0,-1 0-1,1 0 1,0 0 0,0 0 0,1 0-1,37 0-923,-26 0 265,3 0-164,-11 1 233,-1 0 1,1-1-1,0 0 0,-1 0 1,1 0-1,0-1 1,-1 0-1,1 1 0,8-4 1,-1-14-4156</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5.253"/>
    </inkml:context>
    <inkml:brush xml:id="br0">
      <inkml:brushProperty name="width" value="0.035" units="cm"/>
      <inkml:brushProperty name="height" value="0.035" units="cm"/>
    </inkml:brush>
  </inkml:definitions>
  <inkml:trace contextRef="#ctx0" brushRef="#br0">1 203 7618,'0'0'9776,"24"-2"-8619,-12 1-1008,169-7 1175,138-14-1176,-246 16-4018,-71 6 1990,-13 4 2924,11-8-937,1 1 0,-1-1 0,1 1 1,-1-1-1,1 0 0,0 1 0,1-1 0,-1 1 1,0 0-1,1-1 0,0 1 0,0 0 0,0 0 0,0 0 1,3-3-1,46-36 412,-41 35-433,-1 0-1,0 0 1,-1-1-1,14-14 1,-22 22-79,0 0 0,1 0 1,-1-1-1,0 1 0,1 0 1,-1-1-1,0 1 0,0 0 1,1-1-1,-1 1 0,0 0 1,0-1-1,0 1 0,0 0 0,1-1 1,-1 1-1,0-1 0,0 1 1,0 0-1,0-1 0,0 1 1,0-1-1,0 1 0,0 0 0,0-1 1,0 1-1,0-1 0,0 1 1,0 0-1,0-1 0,-1 1 1,1-1-1,0 1 0,0 0 0,0-1 1,-1 1-1,1 0 0,0-1 1,0 1-1,-1 0 0,1-1 1,0 1-1,0 0 0,-1 0 0,1-1 1,0 1-1,-1 0 0,1 0 1,-1 0-1,1-1 0,0 1 1,-1 0-1,1 0 0,-1 0 1,1 0-1,0 0 0,-1 0 0,1 0 1,-1 0-1,1 0 0,0 0 1,-1 0-1,-24 2-3,1 1 0,0 1 0,0 0 0,0 2 0,1 1 0,0 1 0,-34 18 0,9-3 105,2 3 1,-68 49-1,97-62-46,0 1 0,1 0 0,1 1 0,-14 17 1,23-26-22,2 1 1,-1-1 0,1 1 0,0 0 0,0 1 0,1-1 0,0 0 0,1 1 0,-1 0 0,1-1 0,1 1-1,0 0 1,-1 12 0,2-16 18,-1 0 0,1 0 0,1 0 1,-1 0-1,1 0 0,-1 0 0,1 0 0,0-1 0,3 8 0,-2-9-22,0 0 0,0 0 0,0 0 0,0 0 0,0 0 0,1 0 0,-1 0 0,0-1 0,1 1 0,-1-1 0,1 0 0,0 0 0,5 2-1,47 12 313,1-1-1,0-3 0,1-3 1,104 2-1,-51-3-222,-110-7-129,38 4-231,0-2-1,0-2 0,64-8 1,-96 7-160,0-1 0,0 0 0,0 0 0,0 0 0,-1-1 0,1 0 0,-1 0 0,1 0 0,-1-1 0,7-6 0,2-12-5398</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8:15.564"/>
    </inkml:context>
    <inkml:brush xml:id="br0">
      <inkml:brushProperty name="width" value="0.035" units="cm"/>
      <inkml:brushProperty name="height" value="0.035" units="cm"/>
    </inkml:brush>
  </inkml:definitions>
  <inkml:trace contextRef="#ctx0" brushRef="#br0">270 17 10066,'0'0'13731,"-21"0"-13203,21-6-528,0 1-1032,-72 5-944,-11 0-1761,-10-6-1864</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35.419"/>
    </inkml:context>
    <inkml:brush xml:id="br0">
      <inkml:brushProperty name="width" value="0.035" units="cm"/>
      <inkml:brushProperty name="height" value="0.035" units="cm"/>
    </inkml:brush>
  </inkml:definitions>
  <inkml:trace contextRef="#ctx0" brushRef="#br0">43 0 3545,'0'0'6592,"-7"0"-6073,-13 0-367,6 0 8858,14 8-7567,-1-7-1358,1 0 1,0 0 0,0-1 0,0 1-1,0 0 1,-1 0 0,1 0-1,0 0 1,1 0 0,-1 0 0,0 0-1,0 0 1,0 0 0,0 0-1,1-1 1,-1 1 0,0 0-1,1 0 1,-1 0 0,1 0 0,0 1-1,33 3 92,0-1 1,0-2-1,52-3 0,-39 1-58,533 0 619,-484 2-1281,-71 0-2537,-61-1-1513,-7-1-1821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6.326"/>
    </inkml:context>
    <inkml:brush xml:id="br0">
      <inkml:brushProperty name="width" value="0.035" units="cm"/>
      <inkml:brushProperty name="height" value="0.035" units="cm"/>
    </inkml:brush>
  </inkml:definitions>
  <inkml:trace contextRef="#ctx0" brushRef="#br0">260 121 720,'0'0'12976,"0"-8"-12009,0 4-809,1 0 1,0 0-1,0 0 0,0-1 0,1 1 0,0 0 1,0 0-1,0 1 0,0-1 0,0 0 1,1 1-1,4-6 0,-4 6-24,-1 0 0,1-1 0,-1 1 0,1-1 0,-1 0 0,0 1 0,-1-1 0,1 0-1,-1 0 1,1 0 0,-1 0 0,1-7 0,-2 10 602,0 5-725,1 0 0,-1 1-1,1-1 1,-1 1-1,0-1 1,-1 0 0,1 1-1,-1-1 1,0 0-1,-2 8 1,3-12-10,-8 23 41,-1-1 1,0 0-1,-2 0 0,-1-1 1,-19 26-1,-20 38 199,16-17 87,4 1 0,-29 91 1,47-115-160,1 1 0,3 0 0,2 1 0,-2 88 1,9 287 214,4-421-379,0 0 0,0 1 1,0-1-1,1-1 0,-1 1 1,0 0-1,1-1 0,-1 0 0,0 0 1,9-2-1,-4 2 5,58 1 20,-28 1-255,0-2-1,1-2 1,41-7 0,-75 7 35,1 1-1,-1-1 1,1 0 0,-1-1-1,0 1 1,0-1 0,0-1-1,0 1 1,0-1 0,-1 0-1,1 0 1,-1-1 0,6-6-1,-6 5-496,0-1 0,-1 0-1,1 0 1,-1 0-1,0 0 1,4-14 0,4-22-3793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6.669"/>
    </inkml:context>
    <inkml:brush xml:id="br0">
      <inkml:brushProperty name="width" value="0.035" units="cm"/>
      <inkml:brushProperty name="height" value="0.035" units="cm"/>
    </inkml:brush>
  </inkml:definitions>
  <inkml:trace contextRef="#ctx0" brushRef="#br0">1 4 7738,'0'0'8225,"0"0"-8192,0 0 0,0 0-1,0-1 1,0 1-1,1 0 1,-1 0 0,0 0-1,0-1 1,0 1-1,0 0 1,1 0 0,-1 0-1,0-1 1,0 1-1,0 0 1,1 0 0,-1 0-1,0 0 1,0 0-1,0 0 1,1 0 0,-1 0-1,0-1 1,0 1-1,1 0 1,-1 0 0,0 0-1,0 0 1,1 0-1,-1 0 1,0 0 0,0 0-1,1 1 1,-1-1-1,0 0 1,0 0-1,1 0 1,-1 0 0,0 0-1,0 0 1,0 0-1,1 0 1,-1 1 0,0-1-1,0 0 1,0 0-1,1 0 1,-1 0 0,0 1-1,0-1 1,0 0-1,0 480 3719,0-479-3809,1-1 0,-1 1 0,0 0 1,0 0-1,1 0 0,-1-1 0,0 1 1,1 0-1,-1 0 0,1-1 0,-1 1 1,1 0-1,-1-1 0,1 1 0,-1-1 1,1 1-1,0-1 0,-1 1 0,1-1 1,0 1-1,-1-1 0,1 1 0,0-1 1,0 0-1,0 0 0,-1 1 0,1-1 1,0 0-1,0 0 0,0 0 0,1 0 1,32 1-1983,-26-1 1261,34-3-4019,-1-10-2017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1.238"/>
    </inkml:context>
    <inkml:brush xml:id="br0">
      <inkml:brushProperty name="width" value="0.035" units="cm"/>
      <inkml:brushProperty name="height" value="0.035" units="cm"/>
    </inkml:brush>
  </inkml:definitions>
  <inkml:trace contextRef="#ctx0" brushRef="#br0">1 1 5337,'0'0'7486,"7"0"-6959,20 0 23,-20 0 1348,-7 1-1828,1 0-1,-1 0 1,0 0 0,0 0 0,1 0-1,-1 1 1,0-1 0,1 0-1,-1 0 1,1 0 0,-1 0 0,1 0-1,0-1 1,-1 1 0,1 0-1,0 0 1,0 0 0,0 0 0,0-1-1,0 1 1,1 1 0,19 7 155,0-1 1,0-1 0,1-1-1,25 4 1,-13-2-9,88 16 352,0-6 0,138 3 0,253-16 908,-294-7-864,-153 0-527,0-2 1,72-15-1,-109 14-943,-27 5-670,-6 1-276,-44 11-1373,-82 10-1416,77-16 1752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7.214"/>
    </inkml:context>
    <inkml:brush xml:id="br0">
      <inkml:brushProperty name="width" value="0.035" units="cm"/>
      <inkml:brushProperty name="height" value="0.035" units="cm"/>
    </inkml:brush>
  </inkml:definitions>
  <inkml:trace contextRef="#ctx0" brushRef="#br0">239 0 8386,'0'0'6815,"-5"25"-6242,1-5-433,3-8-78,-1 0 1,-1-1 0,0 1-1,0-1 1,-1 0 0,0 0 0,-1 0-1,-1 0 1,1-1 0,-2 0-1,1 0 1,-10 10 0,15-19-59,-22 23 308,0 2 0,2 0-1,1 1 1,1 2 0,-28 54 0,37-61 2332,37-39-2481,370-174-64,-307 155-147,1 3 0,150-31 0,-238 62 29,1 1 0,0 1 0,0-1 0,-1 0-1,1 1 1,0 0 0,0 0 0,0 0 0,7 1 0,-10 0 14,0 1 1,0-1-1,0 0 0,0 0 1,0 1-1,0-1 1,-1 0-1,1 1 0,0-1 1,-1 1-1,1-1 0,-1 1 1,0 0-1,1-1 1,-1 1-1,0-1 0,0 1 1,0-1-1,0 1 0,0 0 1,0-1-1,-1 3 0,1 276 7,0-277 1,0-1 1,-1 1-1,1 0 1,1-1-1,-1 1 1,0 0-1,1-1 1,-1 1-1,1 0 1,0-1-1,0 1 1,0-1-1,0 1 1,1-1-1,-1 1 0,0-1 1,1 0-1,0 0 1,-1 0-1,1 0 1,0 0-1,0 0 1,0 0-1,1-1 1,2 3-1,2-2-191,0 0 0,0 0 0,1 0 0,-1-1 0,0 0 0,1 0 0,-1-1 0,9-1 0,-12 1 2,-1 0 0,1-1-1,-1 0 1,1 0 0,-1 0-1,0 0 1,1 0 0,-1-1 0,0 1-1,0-1 1,0 0 0,0 0 0,0 0-1,3-3 1,37-42-2635,-27 28 1003,17-23-3256</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7.527"/>
    </inkml:context>
    <inkml:brush xml:id="br0">
      <inkml:brushProperty name="width" value="0.035" units="cm"/>
      <inkml:brushProperty name="height" value="0.035" units="cm"/>
    </inkml:brush>
  </inkml:definitions>
  <inkml:trace contextRef="#ctx0" brushRef="#br0">187 1 8554,'0'0'8631,"3"21"-7979,-1-10-545,4 19 223,-1 0 0,-2 1 1,-2-1-1,0 1 0,-7 53 1,-7-41-111,-2 0 1,-2 0 0,-29 52-1,18-39-186,3-7-56,17-35-40,0 1 1,1-1-1,0 1 0,1 1 0,1-1 0,0 1 0,1 0 0,1 0 1,-2 21-1,11-35-1063,92-2-4642,-25 0 1379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7.930"/>
    </inkml:context>
    <inkml:brush xml:id="br0">
      <inkml:brushProperty name="width" value="0.035" units="cm"/>
      <inkml:brushProperty name="height" value="0.035" units="cm"/>
    </inkml:brush>
  </inkml:definitions>
  <inkml:trace contextRef="#ctx0" brushRef="#br0">727 76 5633,'0'0'9578,"21"-12"-8572,61-39-417,-61 38-318,-36 13-39,-20 3-110,0 2-1,0 1 1,1 2-1,0 1 1,-39 16 0,-42 11 362,19-12-86,-212 66 507,307-89-899,-8 2 25,1 0 0,0 1 0,0 0 0,-11 8 0,17-11-25,1 0 0,0 0-1,-1 0 1,1 0-1,0 1 1,0-1-1,0 0 1,0 1-1,0-1 1,0 1-1,1-1 1,-1 1 0,0-1-1,1 1 1,-1-1-1,1 1 1,0 0-1,-1-1 1,1 1-1,0 0 1,0-1-1,0 1 1,0 0 0,0-1-1,1 1 1,-1 0-1,0-1 1,1 3-1,0-3 3,-1 0 0,1 0-1,0 1 1,-1-1-1,1 0 1,0 0 0,0 0-1,-1 0 1,1-1-1,0 1 1,0 0 0,0 0-1,0 0 1,0-1-1,0 1 1,1-1 0,-1 1-1,0-1 1,1 1-1,55 21 133,113 27 0,14 4-33,-148-39-125,44 26 0,-58-28-114,-17-10-118,-1-1 0,0 0 0,0 0 0,0 0 0,0 0 0,1-1 0,-1 1 0,0-1 0,1 0-1,6-2 1,10 2-1345,18 0-2111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8.378"/>
    </inkml:context>
    <inkml:brush xml:id="br0">
      <inkml:brushProperty name="width" value="0.035" units="cm"/>
      <inkml:brushProperty name="height" value="0.035" units="cm"/>
    </inkml:brush>
  </inkml:definitions>
  <inkml:trace contextRef="#ctx0" brushRef="#br0">354 0 3505,'0'0'13960,"-16"25"-13041,-2 4-659,-84 126 954,61-97-726,2 1 1,-30 65-1,57-99-436,1 0 0,2 1-1,0 0 1,2 1 0,1 0 0,1 0-1,1 0 1,0 36 0,3-33-65,1 32 31,1-59-36,-1 1 0,1-1-1,0 1 1,0-1 0,0 1-1,0-1 1,0 0 0,1 1 0,0-1-1,0 0 1,-1 0 0,2 0-1,3 4 1,7 4-1224,0 0 1,1-1-1,26 13 1,-39-22-868</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8.592"/>
    </inkml:context>
    <inkml:brush xml:id="br0">
      <inkml:brushProperty name="width" value="0.035" units="cm"/>
      <inkml:brushProperty name="height" value="0.035" units="cm"/>
    </inkml:brush>
  </inkml:definitions>
  <inkml:trace contextRef="#ctx0" brushRef="#br0">0 39 6065,'0'0'12443,"549"27"-11715,-435-27-120,-10 0-368,-21 0-240,-11 0-96,11-22-1304,-31 0-1097,0 1-2312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49.009"/>
    </inkml:context>
    <inkml:brush xml:id="br0">
      <inkml:brushProperty name="width" value="0.035" units="cm"/>
      <inkml:brushProperty name="height" value="0.035" units="cm"/>
    </inkml:brush>
  </inkml:definitions>
  <inkml:trace contextRef="#ctx0" brushRef="#br0">549 158 7762,'0'0'8237,"21"-25"-7500,62-78-121,-62 74-174,-21 28 15,-9 1-352,-20 3-63,0 0 0,1 2 0,0 2 0,0 0 0,0 2 0,1 0 1,0 2-1,-41 23 0,32-16-34,-139 77 12,159-85-22,-1 1-1,2 1 1,-1 1-1,2 0 1,0 1 0,0 1-1,-19 28 1,30-38 12,0 0-1,0 0 1,1 0 0,-1 0-1,1 1 1,1-1 0,-1 1-1,1-1 1,0 1-1,0-1 1,0 1 0,1 11-1,1-17-1,-1 1-1,0-1 0,0 0 0,1 1 1,-1-1-1,0 1 0,0-1 0,1 1 0,-1-1 1,1 0-1,-1 1 0,0-1 0,1 0 1,-1 1-1,1-1 0,-1 0 0,1 0 1,-1 0-1,1 1 0,-1-1 0,1 0 0,-1 0 1,1 0-1,-1 0 0,1 0 0,-1 0 1,1 0-1,-1 0 0,2 0 0,23 0 28,-17 0 1,0 0-19,137-6 157,-127 3-177,0 0 1,-1-1-1,0 0 1,0-2 0,0 0-1,21-11 1,159-101-1399,-76 30-4664,-76 49-847</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0.338"/>
    </inkml:context>
    <inkml:brush xml:id="br0">
      <inkml:brushProperty name="width" value="0.035" units="cm"/>
      <inkml:brushProperty name="height" value="0.035" units="cm"/>
    </inkml:brush>
  </inkml:definitions>
  <inkml:trace contextRef="#ctx0" brushRef="#br0">1837 183 6369,'0'0'6380,"-91"-28"-5289,-291-87 42,232 79-407,137 34-564,-1 1 0,1 1-1,-18 1 1,-12 0 158,-41-2 195,-175 6 979,204-1-1258,0 2 0,-93 24 0,85-14-104,1 3-1,1 3 1,0 2 0,-101 57 0,154-76-116,0 0 1,0 0 0,1 1-1,0 0 1,0 1 0,0 0-1,-6 8 1,10-10-13,0 0 0,0 1 0,1-1 0,0 1 0,0-1 1,0 1-1,1 0 0,0-1 0,0 1 0,0 0 0,0 0 0,2 8 0,-2 5-7,0-15 5,0 1 1,1-1-1,0 0 0,0 1 1,0-1-1,1 0 0,-1 1 0,1-1 1,0 0-1,0 0 0,0 1 1,1-1-1,0 0 0,-1 0 0,5 6 1,12 4 28,0 0 0,0-1 0,1-1 0,1-1 0,41 18 0,-39-19-21,157 66 109,230 64 0,-163-61-545,-217-69 345,0 1 1,-1 1 0,-1 1 0,35 22-1,-60-33 81,0 0 0,0 0 0,0 0-1,0 0 1,0 1 0,0-1 0,0 1-1,-1-1 1,0 1 0,1 0 0,-1-1-1,0 1 1,0 0 0,0 0 0,-1 0-1,1 0 1,-1 0 0,1 0 0,-1 0-1,0-1 1,0 1 0,-1 0 0,0 5-1,1 5-1,0-11-1,-1-1 1,1 1-1,0 0 0,-1-1 0,0 1 1,1 0-1,-1-1 0,0 1 0,0-1 0,0 1 1,0-1-1,0 1 0,0-1 0,0 0 0,-1 1 1,1-1-1,0 0 0,-1 0 0,1 0 1,-1 0-1,1 0 0,-1-1 0,1 1 0,-1 0 1,-1 0-1,-51 14-25,51-14 31,-74 10 108,-1-3 0,-140-5-1,142-3-86,71 0-13,0 0 0,0 0 0,0 0 0,0 0-1,0-1 1,1 0 0,-1 0 0,0 0 0,0 0 0,1-1 0,-1 0 0,1 0 0,-1 0 0,1-1 0,0 1-1,0-1 1,0 0 0,0 0 0,1 0 0,-1-1 0,1 1 0,0-1 0,0 0 0,0 0 0,0 0 0,1 0-1,-3-6 1,1 1-23,0-2 0,0 1 0,1 0 0,1 0-1,-1-1 1,2 0 0,0 1 0,0-1 0,1 0-1,1-12 1,-1 12-76,-1 10 59,1-1 0,0 1 0,0-1 0,0 0 1,0 1-1,1-1 0,-1 1 0,0-1 0,1 1 1,-1-1-1,1 1 0,0-1 0,-1 1 0,1-1 1,0 1-1,0-1 0,0 1 0,0 0 0,0 0 1,0 0-1,0-1 0,0 1 0,0 0 0,2-1 1,3 0-115,1-1 0,0 1 0,0 0 0,0 0 0,0 1 0,8-1 0,306-15-6973,-155 16 1216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0.803"/>
    </inkml:context>
    <inkml:brush xml:id="br0">
      <inkml:brushProperty name="width" value="0.035" units="cm"/>
      <inkml:brushProperty name="height" value="0.035" units="cm"/>
    </inkml:brush>
  </inkml:definitions>
  <inkml:trace contextRef="#ctx0" brushRef="#br0">881 133 1672,'0'0'10973,"0"-20"-10463,-1-61 53,1 79-525,0 1 0,0 0 1,-1-1-1,1 1 0,0 0 1,0-1-1,-1 1 0,1 0 1,-1 0-1,1-1 0,-1 1 1,0 0-1,1 0 1,-1 0-1,0 0 0,0 0 1,1 0-1,-1 0 0,0 0 1,0 0-1,0 0 0,-1 0 1,1 0-1,0 1 0,0-1 1,0 1-1,0-1 0,-1 1 1,-1-1-1,-35 1 459,25 2-333,-39-3 217,9 0-128,1 1 1,-1 2-1,1 2 1,-65 15-1,84-13-205,-189 62 377,190-60-382,1 1 1,1 2 0,0 0-1,0 0 1,1 2-1,1 1 1,-27 24 0,40-32-40,-1 0 1,1 0 0,1 0 0,-1 1 0,1 0 0,0 0 0,1 0 0,0 0 0,0 0 0,-2 11 0,1-2 26,2 1-1,0 0 0,2 27 1,0-43-26,0 0 1,0-1 0,0 1-1,0 0 1,0 0 0,0 0 0,1 0-1,-1-1 1,0 1 0,0 0 0,1 0-1,-1-1 1,1 1 0,-1 0 0,1 0-1,-1-1 1,1 1 0,-1-1-1,1 1 1,-1 0 0,1-1 0,0 1-1,-1-1 1,1 1 0,0-1 0,0 0-1,-1 1 1,1-1 0,1 1 0,26 2 134,-17-2-59,210 4 602,-155-5-610,-29-3-87,0-2 1,0-1-1,0-2 0,-1-1 1,0-3-1,36-15 0,23-6-637,107-48-6706,-157 58 2578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1.566"/>
    </inkml:context>
    <inkml:brush xml:id="br0">
      <inkml:brushProperty name="width" value="0.035" units="cm"/>
      <inkml:brushProperty name="height" value="0.035" units="cm"/>
    </inkml:brush>
  </inkml:definitions>
  <inkml:trace contextRef="#ctx0" brushRef="#br0">581 72 3577,'0'0'7067,"0"-12"-6166,0-35 91,0 35 911,-3 12-1178,-27 0-594,0 0 1,1 2 0,-1 1 0,1 1-1,0 2 1,0 0 0,1 2-1,-46 20 1,48-16-12,-1 1 0,2 2 0,0 0 0,1 2 0,-30 26 0,46-36-87,0 1 1,1 0-1,-1 0 0,2 1 1,-1 0-1,1 0 0,0 1 1,1 0-1,0 0 1,1 0-1,0 0 0,1 1 1,0 0-1,0-1 0,1 1 1,1 0-1,-1 13 0,2-19-18,-1 0-1,1 0 0,1-1 0,-1 1 0,1 0 0,0 0 0,0-1 0,0 1 0,0-1 0,1 1 1,2 4-1,-2-6 1,1-1 0,-1 1 1,1-1-1,0 0 1,0 0-1,0 0 0,0 0 1,0 0-1,0-1 1,0 1-1,0-1 0,1 0 1,-1 0-1,7 1 1,32 6 56,0-2 0,0-2 0,0-2 0,55-4 0,-18 0-303,-77 2 198,44 1-1351,0-2-1,0-2 0,50-11 0,-3-7-2705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1.720"/>
    </inkml:context>
    <inkml:brush xml:id="br0">
      <inkml:brushProperty name="width" value="0.035" units="cm"/>
      <inkml:brushProperty name="height" value="0.035" units="cm"/>
    </inkml:brush>
  </inkml:definitions>
  <inkml:trace contextRef="#ctx0" brushRef="#br0">0 0 7218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1.783"/>
    </inkml:context>
    <inkml:brush xml:id="br0">
      <inkml:brushProperty name="width" value="0.035" units="cm"/>
      <inkml:brushProperty name="height" value="0.035" units="cm"/>
    </inkml:brush>
  </inkml:definitions>
  <inkml:trace contextRef="#ctx0" brushRef="#br0">1 38 5129,'0'0'6220,"19"-6"-5349,58-20 128,-74 25-843,0 0 1,-1 0-1,1 1 1,0-1-1,0 0 1,-1 1-1,1 0 0,0-1 1,0 1-1,0 1 1,0-1-1,0 0 1,-1 1-1,1-1 1,0 1-1,0 0 1,-1 0-1,1 0 0,0 0 1,-1 0-1,1 0 1,-1 1-1,0 0 1,1-1-1,-1 1 1,0 0-1,0 0 0,0 0 1,0 0-1,0 0 1,-1 1-1,1-1 1,-1 1-1,1-1 1,0 4-1,3 6-105,-1 0 0,-1 0 0,0 0 0,-1 0 0,1 25 0,-2-27 249,3 259 1000,-6-149-959,2-92-231,-2-1 1,-1 0 0,0 0-1,-2-1 1,-1 1-1,-2-1 1,0 0-1,-2-1 1,-18 36-1,15-34-28,2-9-21,1 1 0,1 0 0,1 0 1,1 1-1,1 0 0,0 1 0,1-1 0,-3 37 1,8-56-94,2-23-3137,0 15 2582,0 0 1,1 0 0,-1 1-1,1-1 1,1 1-1,-1 0 1,1 0 0,0 0-1,0 0 1,1 1-1,0 0 1,0 0 0,10-8-1,36-31-6861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1.875"/>
    </inkml:context>
    <inkml:brush xml:id="br0">
      <inkml:brushProperty name="width" value="0.035" units="cm"/>
      <inkml:brushProperty name="height" value="0.035" units="cm"/>
    </inkml:brush>
  </inkml:definitions>
  <inkml:trace contextRef="#ctx0" brushRef="#br0">0 0 7218,'587'0'1817,"-471"0"-452,-123 3-962,0 1 0,1-1 0,-1 1 0,1 0 0,0 1 0,0 0 0,1-1 1,-8 9-1,7-7-85,-47 41 1441,-89 105 1,135-143-1683,0 1-1,1-1 1,1 1 0,0 0-1,0 1 1,1-1 0,0 1-1,1 0 1,0 0 0,0 0-1,2 1 1,-1-1-1,1 0 1,1 16 0,1-26-70,-1 0 0,0 0 0,1-1 0,-1 1 0,1 0 0,-1-1 0,1 1 0,-1 0 0,1-1 0,0 1 0,-1 0 0,1-1 0,0 1 0,-1-1 0,1 0 0,0 1 0,0-1 0,-1 1 0,1-1 0,0 0 0,0 0 0,0 1 0,0-1 0,-1 0 0,1 0 0,0 0 0,0 0 0,0 0 0,0 0 0,1 0 0,36 0-11,-26-1-97,29 2-712,53-4-3613,-53-6 204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2.143"/>
    </inkml:context>
    <inkml:brush xml:id="br0">
      <inkml:brushProperty name="width" value="0.035" units="cm"/>
      <inkml:brushProperty name="height" value="0.035" units="cm"/>
    </inkml:brush>
  </inkml:definitions>
  <inkml:trace contextRef="#ctx0" brushRef="#br0">1 61 4457,'0'0'13955,"103"-60"-15195,-103 82 399,0 16-223,0 5-104,0 34-736,-20-12-497,-22-10-87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2.823"/>
    </inkml:context>
    <inkml:brush xml:id="br0">
      <inkml:brushProperty name="width" value="0.035" units="cm"/>
      <inkml:brushProperty name="height" value="0.035" units="cm"/>
    </inkml:brush>
  </inkml:definitions>
  <inkml:trace contextRef="#ctx0" brushRef="#br0">240 280 7586,'0'0'7472,"31"-14"-7020,98-49 108,-122 60-494,-1 0-1,0 0 0,0-1 1,0 0-1,-1 0 1,1 0-1,-1-1 1,0 0-1,0 0 0,-1 0 1,1-1-1,-1 1 1,-1-1-1,6-9 1,-7 7-34,0 0 0,0 0 0,-1 0 1,0-1-1,0 1 0,-1 0 1,0 0-1,-1-11 0,-1-15 103,-3 29-194,-11 4 91,-1 0-1,1 0 0,-1 2 0,1 0 1,0 1-1,-1 0 0,1 1 1,0 1-1,1 1 0,-1 0 0,1 1 1,0 1-1,-21 12 0,10-4 35,1 2 0,0 1-1,2 0 1,0 2 0,1 1-1,-30 35 1,47-49-28,0 0 1,0 0-1,1 1 1,0 0 0,0-1-1,1 1 1,0 0-1,1 1 1,0-1-1,0 0 1,0 1-1,1-1 1,0 1-1,1-1 1,0 1-1,1 9 1,5-17 262,14-1-255,8 2 44,0-2 0,1-1-1,-1-1 1,0-2 0,0-1 0,-1-1 0,52-18-1,30-30-71,108-72 0,-141 79-14,-56 37-5,22-18-136,-83 42-26,6 5 191,0 2 1,-38 30 0,59-39-37,0-1 0,1 2 0,0 0 0,1 0 0,0 1 0,1 1 0,-13 23 1,23-36-4,-1 1 1,1 0-1,0 0 1,0 0-1,0 0 1,0 0-1,0 0 1,0 0-1,1 0 1,-1 7 0,2-9 8,-1 0 1,0 0 0,0 0 0,1 0 0,-1 0 0,0 0-1,1 0 1,-1 0 0,1 0 0,-1 0 0,1-1-1,-1 1 1,1 0 0,0 0 0,0 0 0,-1-1 0,1 1-1,0 0 1,0-1 0,0 1 0,1 0 0,5 2-4,0-2 1,-1 1-1,1-1 1,0 0-1,0-1 1,0 1-1,12-2 1,-6 1-31,22 0-99,-10 1-285,1-1 0,-1-1-1,0-1 1,0-1 0,0-1 0,41-13 0,135-71-5357,-117 44-45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3.191"/>
    </inkml:context>
    <inkml:brush xml:id="br0">
      <inkml:brushProperty name="width" value="0.035" units="cm"/>
      <inkml:brushProperty name="height" value="0.035" units="cm"/>
    </inkml:brush>
  </inkml:definitions>
  <inkml:trace contextRef="#ctx0" brushRef="#br0">654 1 8346,'0'0'8292,"-21"33"-7586,-138 229 874,140-232-1395,-342 575 2213,348-584-2358,0 2-1,2 0 1,1 0-1,0 1 1,2 0-1,1 1 1,0-1-1,2 1 1,1 1 0,-1 42-1,5 23-32,0-89-6,0 0 0,0-1 0,0 1 0,0-1 0,1 1 0,-1 0-1,0-1 1,1 1 0,-1-1 0,1 1 0,0-1 0,0 0 0,-1 1 0,1-1 0,0 0 0,0 1 0,0-1 0,0 0 0,0 0 0,1 0 0,-1 0 0,0 0 0,1 0 0,1 1 0,38 10 47,-28-10-27,30 5 31,0-2 0,0-3-1,53-2 1,-31-1-155,-31 1-332,0-2 1,-1-2-1,1-1 0,38-11 0,-45 8-1158,-1-1 0,49-24 0,3-15-4750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7.320"/>
    </inkml:context>
    <inkml:brush xml:id="br0">
      <inkml:brushProperty name="width" value="0.035" units="cm"/>
      <inkml:brushProperty name="height" value="0.035" units="cm"/>
    </inkml:brush>
  </inkml:definitions>
  <inkml:trace contextRef="#ctx0" brushRef="#br0">480 244 4793,'0'0'5913,"0"-10"-5169,-1 4-523,1 3-155,-1 1 0,1 0-1,0-1 1,0 1 0,0 0 0,0-1 0,0 1-1,1 0 1,-1 0 0,1-1 0,-1 1 0,1 0 0,0 0-1,0 0 1,0 0 0,0-1 0,0 1 0,2-1-1,0-5 972,4 5 206,-5 3-562,-4 8-473,1 0 0,0 0 0,1 0 0,0 0 1,1 14-1,0-17-173,0-1 1,0 1-1,-1-1 1,0 1-1,0-1 0,0 1 1,-1-1-1,0 1 1,1-1-1,-2 1 1,1-1-1,0 0 1,-1 1-1,0-1 1,0 0-1,0 0 1,-5 7-1,-108 153 1204,56-74-720,29-50-292,-1-1-1,-2-1 1,-1-2 0,-2-1-1,-1-2 1,-53 36 0,76-52 286,13-14 292,8-13-557,-5 7-247,1 0 0,0 0 1,0 0-1,1 0 0,-1 1 1,0-1-1,1 1 1,0 0-1,4-3 0,26-16 7,162-130-39,-107 77-33,173-109-1,-215 152-54,55-47 1,39-26-71,-130 98 199,17-11-22,0-1-1,-1-1 1,43-39-1,-70 56 15,0 2-2,1 0 0,-1-1 0,0 1 0,0 0 1,0 0-1,0-1 0,0 1 0,0 0 0,1 0 1,-1-1-1,0 1 0,0 0 0,0 0 0,1 0 0,-1-1 1,0 1-1,0 0 0,1 0 0,-1 0 0,0 0 1,0-1-1,1 1 0,-1 0 0,0 0 0,1 0 1,-1 0-1,0 0 0,0 0 0,1 0 0,-1 0 1,0 0-1,1 0 0,-1 0 0,0 0 0,0 0 1,1 0-1,-1 0 0,0 0 0,0 1 0,1-1 0,-1 0 1,2 0-3,21-17 26,59-30 30,-75 46-65,-5 1-17,-1 0 25,-1 0 0,1 0 0,-1 0 0,1 0 0,-1 0 0,0 0 0,1 0 0,-1 1 0,1-1 0,-1 0 0,1 0 0,-1 1 0,0-1 0,1 0 0,-1 0 0,1 1 0,-1-1 1,0 0-1,1 1 0,-1-1 0,0 1 0,0-1 0,1 0 0,-1 1 0,0-1 0,0 1 0,1-1 0,-1 1 0,0-1 0,0 1 0,0-1 0,0 1 0,0 0 0,0 22-140,-1-11 112,1-3 32,-1 0 0,-1 0 0,0-1 0,0 1 1,0 0-1,-1-1 0,-1 0 0,1 0 0,-1 0 0,-1 0 0,-5 8 0,-12 14 7,-35 37 0,40-47-7,-170 172 57,-39 46 40,215-219 40,10-19-128,1 1 1,1-1-1,-1 0 1,0 0-1,0 0 1,0 1-1,0-1 1,0 0-1,0 0 1,0 0-1,0 1 1,0-1 0,0 0-1,0 0 1,0 0-1,1 1 1,-1-1-1,0 0 1,0 0-1,0 0 1,0 0-1,1 0 1,-1 1-1,0-1 1,0 0-1,0 0 1,0 0-1,1 0 1,-1 0-1,0 0 1,0 0-1,0 0 1,1 0-1,-1 0 1,0 0-1,0 0 1,1 0-1,-1 0 1,0 0-1,0 0 1,0 0 0,1 0-1,-1 0 1,0 0-1,36-14 294,92-54-462,176-125 0,-144 72-240,-41 28 228,246-144 0,-329 225-63,-34 12 213,-1-1 0,1 1 0,-1 0 0,0-1 0,1 1 1,-1 0-1,1 0 0,-1 0 0,1 0 0,-1 0 0,1 0 1,-1 0-1,1 0 0,-1 1 0,1-1 0,-1 0 0,0 1 1,1-1-1,-1 1 0,1 0 0,-1 0 0,2 0 1,-2 5 24,0 0 0,0-1 0,0 1 1,-1 0-1,1 0 0,-1 0 0,-1-1 1,0 7-1,-1 16 4,2-22 1,-1 0 1,0 1 0,0-1-1,0 0 1,-1 0 0,0 0 0,0 0-1,-1 0 1,1-1 0,-1 1 0,-1-1-1,-4 8 1,-8 7 60,-35 32-1,14-13 11,-12 14 15,-109 131 45,109-129-68,37-42-68,-1 1-1,2 0 1,0 0 0,-16 29-1,24-33-4,3-10-289,0 1 0,0-1 1,0 1-1,1-1 0,-1 1 1,0-1-1,0 1 0,1-1 1,-1 0-1,0 1 0,1-1 1,-1 0-1,0 1 0,1-1 0,-1 0 1,0 1-1,1-1 0,-1 0 1,1 0-1,-1 1 0,1-1 1,-1 0-1,0 0 0,1 0 1,-1 0-1,1 0 0,-1 0 1,1 1-1,-1-1 0,1 0 1,-1 0-1,1-1 0,-1 1 1,1 0-1,-1 0 0,1 0 1,0 0-1,27 0-5639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7.802"/>
    </inkml:context>
    <inkml:brush xml:id="br0">
      <inkml:brushProperty name="width" value="0.035" units="cm"/>
      <inkml:brushProperty name="height" value="0.035" units="cm"/>
    </inkml:brush>
  </inkml:definitions>
  <inkml:trace contextRef="#ctx0" brushRef="#br0">12 191 7818,'0'0'8000,"51"1"-7246,167 3-121,-191-3-393,0-1 1,0-1-1,-1-1 1,44-9-1,-62 8-230,0 0 0,0 0 0,-1-1 0,1 0-1,-1-1 1,0 0 0,0 0 0,-1 0 0,1-1 0,-1 0 0,-1 0 0,1-1-1,7-10 1,-9 11-62,1 0-1,-1 0 0,0 0 0,0 0 0,-1-1 1,0 0-1,0 0 0,0 0 0,-1 0 1,0 0-1,-1 0 0,0-1 0,1-7 0,-7 14 23,-8 1 45,0 2 1,0 0-1,1 0 1,-1 1-1,1 0 1,-1 2-1,-18 7 1,-85 52 40,107-58-44,-161 104 191,145-91-175,0 1 0,1 2 0,1 0 0,-26 33 0,44-49 26,1 1 0,0-1 0,1 1 0,-1 0 0,1-1 0,1 2 0,-1-1 0,1 0 0,1 0 0,-1 1 0,1-1 0,0 0 0,1 1 0,0 9 0,1-16-40,-1 1-1,1-1 1,-1 1-1,1-1 1,0 1-1,0-1 1,0 0-1,0 1 1,0-1-1,0 0 1,0 0-1,0 0 0,0 1 1,1-1-1,-1-1 1,0 1-1,1 0 1,-1 0-1,0 0 1,1-1-1,-1 1 1,1-1-1,0 1 1,-1-1-1,1 1 0,-1-1 1,1 0-1,2 0 1,60 6 88,-49-6-80,84 7-506,161-11 0,-229-1-657,1-1 1,-1-2-1,-1-1 0,57-25 1,-60 23-712,37-17-3932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8.874"/>
    </inkml:context>
    <inkml:brush xml:id="br0">
      <inkml:brushProperty name="width" value="0.035" units="cm"/>
      <inkml:brushProperty name="height" value="0.035" units="cm"/>
    </inkml:brush>
  </inkml:definitions>
  <inkml:trace contextRef="#ctx0" brushRef="#br0">622 692 4929,'0'0'7312,"19"-24"-6226,57-72 105,-54 60-54,-23 22-494,-1 5-28,-26 8-378,5 3-227,0 0-1,0 2 0,0 0 0,0 2 1,1 0-1,-43 19 0,-131 75 44,187-95-52,-45 26 23,2 3 0,2 2 0,-51 47 0,97-80-10,0 0-1,1 0 1,0 0 0,0 1 0,0-1-1,0 1 1,0 0 0,1 0-1,-1 0 1,1 0 0,0 0 0,0 1-1,1-1 1,0 1 0,-1-1 0,1 1-1,1-1 1,-1 1 0,1 0-1,0 6 1,19-9 702,42-2-526,128-4-33,-164 1-160,0 0 0,-1-2 0,1-1 0,-1-1-1,39-16 1,-20 1-39,-2-1 0,-1-2 0,-1-2 0,53-46 0,129-143-185,-25 22-143,-123 129 402,-4 1 409,129-91 0,-182 143-263,-15 10-151,0 1 0,0 0 0,1-1 0,-1 1 1,1 0-1,-1 0 0,1 0 0,-1 0 1,1 0-1,-1 1 0,1-1 0,0 0 0,0 1 1,-1-1-1,1 1 0,3-1 0,-12 27-82,-6-11 67,0 0 0,-1-1 0,-1 0 0,0-1-1,-30 19 1,-2 3-5,-31 28 40,4 3-1,2 3 1,3 4 0,-78 107-1,118-142-41,5-5 13,-33 56 1,51-78-21,0 1 1,2-1-1,-1 1 0,1 1 1,1-1-1,0 0 0,1 1 1,0 0-1,0 16 1,1-19-13,0 21-52,1-30 77,0 0 0,0 0-1,0 0 1,0 0 0,0 0-1,1-1 1,-1 1 0,0 0-1,0 0 1,1 0 0,-1 0 0,0 0-1,1-1 1,-1 1 0,1 0-1,-1 0 1,1 0 0,-1-1-1,1 1 1,0 0 0,-1-1-1,1 1 1,0-1 0,0 1 0,19 3 100,-1-1 0,1-1 0,0-1 1,0 0-1,24-4 0,14 2 51,-21-1-90,0-1 0,0-2 1,0-1-1,56-18 0,139-63-59,-162 53-69,-1-3 0,111-80 1,-137 74-100,-39 38 125,1-1 1,0 1 0,0 0 0,0 0 0,1 1 0,6-5 0,-10 8-32,-3 8-65,0 0 124,-1 0-1,0 0 0,0-1 1,0 1-1,-1-1 0,0 1 0,0-1 1,0 0-1,-1 0 0,0 0 1,0-1-1,-9 9 0,8-8 5,0 1 0,0-1 0,0 1-1,0 0 1,1 1 0,1-1 0,-1 1-1,1-1 1,-3 12 0,4 62-62,3-80 61,0 0-1,-1 0 1,1-1 0,0 1-1,0 0 1,-1 0 0,1 0-1,0-1 1,0 1 0,0 0-1,0-1 1,0 1 0,0-1-1,0 1 1,0-1 0,0 0-1,0 1 1,0-1 0,1 0-1,-1 0 1,0 0 0,0 0 0,0 0-1,0 0 1,0 0 0,2 0-1,4 0 2,42 5-161,60-4 1,-63-1-449,-38-1 172,1 0 0,0-1 0,0 0 0,-1-1 0,1 1 0,-1-2 0,0 1 0,0-1 1,0 0-1,0-1 0,-1 0 0,0 0 0,0-1 0,0 1 0,-1-2 0,11-11 0,26-30-6049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9.093"/>
    </inkml:context>
    <inkml:brush xml:id="br0">
      <inkml:brushProperty name="width" value="0.035" units="cm"/>
      <inkml:brushProperty name="height" value="0.035" units="cm"/>
    </inkml:brush>
  </inkml:definitions>
  <inkml:trace contextRef="#ctx0" brushRef="#br0">0 71 4809,'0'0'13371,"135"-71"-13371,-125 71-360,11 0-368,0 28-329,-11 26-887,11-5-513,-21-5-711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49:59.817"/>
    </inkml:context>
    <inkml:brush xml:id="br0">
      <inkml:brushProperty name="width" value="0.035" units="cm"/>
      <inkml:brushProperty name="height" value="0.035" units="cm"/>
    </inkml:brush>
  </inkml:definitions>
  <inkml:trace contextRef="#ctx0" brushRef="#br0">345 187 5905,'0'0'8211,"0"11"-6448,4-24-1252,24-24-60,-23 33-442,-1-1 0,0 0 0,0 1-1,0-1 1,-1-1 0,0 1 0,0 0-1,0-1 1,3-8 0,-3 0 46,0 0 0,0 0 0,0-26 0,-3 40-54,0 0 0,0-1 1,0 1-1,0 0 0,0-1 0,-1 1 0,1 0 0,0-1 1,0 1-1,0 0 0,0 0 0,-1-1 0,1 1 0,0 0 1,0-1-1,0 1 0,-1 0 0,1 0 0,0 0 1,-1-1-1,1 1 0,0 0 0,0 0 0,-1 0 0,1 0 1,0 0-1,-1-1 0,1 1 0,0 0 0,-1 0 0,1 0 1,0 0-1,-1 0 0,1 0 0,0 0 0,-1 0 1,1 0-1,0 0 0,-1 0 0,1 1 0,0-1 0,-1 0 1,1 0-1,0 0 0,-1 0 0,1 0 0,0 1 0,-5-1 7,-10-1 26,1 1 0,-1 1 0,1 0 1,0 1-1,-1 1 0,1 0 0,0 0 0,0 2 0,-16 7 0,7 0 36,1 1 0,0 1 0,1 1 0,1 0 0,0 2 1,1 1-1,1 0 0,1 1 0,-27 39 0,39-49 15,1 0 0,1 1 0,0-1 0,0 1 0,0 0 0,2 0 1,-1 0-1,1 0 0,1 1 0,-1-1 0,4 18 0,-3 4 277,1-32-349,-1 1 0,1 0 1,0-1-1,-1 1 0,1 0 1,0-1-1,-1 1 1,1-1-1,0 1 0,0-1 1,0 0-1,0 1 0,-1-1 1,1 0-1,0 1 1,0-1-1,0 0 0,0 0 1,0 0-1,0 0 0,0 0 1,-1 0-1,1 0 1,2 0-1,31-1 114,-28 1-67,26 0 90,-14 1-84,-1 0-1,0-2 0,1 0 0,-1-1 0,0 0 0,0-2 0,0 0 0,22-9 0,41-28 14,-2-3 0,113-87-1,-118 80-36,-58 40-19,-8 7 4,0 0-1,-1-1 0,1 0 1,-1-1-1,0 1 1,-1-1-1,8-9 0,-11 9 86,-2 5-136,-9 6 11,-54 26 139,-79 54 0,125-75-93,1 2 1,1 0-1,1 1 1,-1 1-1,2 0 1,0 1-1,1 0 1,0 1-1,-17 31 1,26-37 38,0 0 1,0 0-1,1 1 1,0-1 0,1 1-1,0-1 1,1 1-1,1 14 1,0-3 77,-1-20-137,0 1 0,1-1 0,0 0 0,-1 0 0,1 0 0,0 0 1,0 0-1,0 1 0,0-2 0,1 1 0,-1 0 0,0 0 0,1 0 1,-1-1-1,1 1 0,0 0 0,0-1 0,-1 0 0,1 1 0,0-1 1,0 0-1,0 0 0,4 1 0,55 19 130,6-8-38,1-4 0,0-2 0,0-4 0,71-5 0,-46 2-27,-88 0-155,0 0 0,0 1 0,1-1 0,-1-1-1,0 1 1,0-1 0,0 0 0,1 0 0,-1-1 0,0 1-1,-1-1 1,1 0 0,0-1 0,0 1 0,-1-1 0,0 0 0,1 0-1,-1 0 1,0 0 0,0-1 0,-1 0 0,1 0 0,-1 0 0,0 0-1,0 0 1,0-1 0,-1 1 0,1-1 0,-1 0 0,0 0 0,0 0-1,1-10 1,8-34-2983,-10 5-2320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04.869"/>
    </inkml:context>
    <inkml:brush xml:id="br0">
      <inkml:brushProperty name="width" value="0.035" units="cm"/>
      <inkml:brushProperty name="height" value="0.035" units="cm"/>
    </inkml:brush>
  </inkml:definitions>
  <inkml:trace contextRef="#ctx0" brushRef="#br0">0 2664 18223,'5107'-2664'0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2.605"/>
    </inkml:context>
    <inkml:brush xml:id="br0">
      <inkml:brushProperty name="width" value="0.035" units="cm"/>
      <inkml:brushProperty name="height" value="0.035" units="cm"/>
    </inkml:brush>
  </inkml:definitions>
  <inkml:trace contextRef="#ctx0" brushRef="#br0">324 1 9274,'0'0'7001,"-2"13"-6919,-2 6 37,-2-1 0,0 1 0,-2-1 0,0 0 0,0 0 0,-2-1 0,-12 17 0,-54 93 1335,-75 170 0,141-276-1335,0 6-42,8-19 400,7-17 1499,4-4-1960,0 0 0,0 1 0,1 1 0,1 0-1,-1 0 1,2 1 0,20-15 0,20-18-13,178-137-39,-92 78-14,-136 100-12,1 0 0,0 0 0,-1 1 0,1-1 0,0 0-1,0 1 1,0 0 0,0 0 0,1 0 0,-1 0 0,0 0 0,0 1 0,0-1-1,1 1 1,-1 0 0,4 0 0,285 16 231,-247-15-140,6 0 2,0-2-1,0-1 1,0-3 0,69-17 0,-50 3-233,0-4 0,112-53-1,-181 71-1741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07.496"/>
    </inkml:context>
    <inkml:brush xml:id="br0">
      <inkml:brushProperty name="width" value="0.035" units="cm"/>
      <inkml:brushProperty name="height" value="0.035" units="cm"/>
    </inkml:brush>
  </inkml:definitions>
  <inkml:trace contextRef="#ctx0" brushRef="#br0">409 33 680,'0'0'7671,"4"-6"-6923,9-15 26,-9 15 1097,-87 6 4878,71 12-6714,-73 71 1119,-98 121 0,175-194-1099,1 1-1,0 1 0,0-1 0,1 1 0,1 0 0,-5 13 0,4-13 17,0 8 89,6-19 1,0 0-112,-1-1 0,1 0 0,0 1 0,-1-1 0,1 1 0,0-1 0,-1 1 0,1-1 0,0 1 0,0-1 0,-1 1 0,1-1 0,0 1-1,0-1 1,0 1 0,0 0 0,0-1 0,0 1 0,0-1 0,0 1 0,0-1 0,0 1 0,0 0 0,0-1 0,0 1 0,0-1 0,1 1 0,-1-1 0,0 1 0,0-1-1,1 1 1,-1-1 0,0 1 0,0-1 0,1 1 0,-1-1 0,1 0 0,-1 1 0,0-1 0,1 1 0,-1-1 0,1 0 0,-1 0 0,1 1 0,-1-1 0,1 0 0,-1 0-1,1 1 1,0-1 0,-1 0 0,1 0 0,31 10-394,-29-9 523,46 11 60,0-1 0,1-3 0,90 3 0,-94-8-218,74 12 1,-15-1 157,-29-3 155,-45-6-231,48 2-1,-49-5-644,-29-1-730,-5 0-388,0-1 1028,0 1 1,0-1-1,1 0 0,-1-1 0,0 1 0,0-1 1,1 0-1,-1 1 0,-6-4 0,-4-10-5364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58.509"/>
    </inkml:context>
    <inkml:brush xml:id="br0">
      <inkml:brushProperty name="width" value="0.035" units="cm"/>
      <inkml:brushProperty name="height" value="0.035" units="cm"/>
    </inkml:brush>
  </inkml:definitions>
  <inkml:trace contextRef="#ctx0" brushRef="#br0">198 0 880,'0'0'6434,"0"6"-2354,-29-6-3726,-137 5 3948,164-5-3456,2 1-608,0 0 1,0-1-1,0 1 1,0 0 0,0-1-1,0 1 1,-1 0-1,2-1 1,-1 1 0,0 0-1,0 0 1,0-1-1,0 1 1,0 0 0,0-1-1,1 1 1,-1 0 0,0-1-1,1 1 1,-1-1-1,0 1 1,1-1 0,0 2-1,13 3-140,0 0 1,1-1-1,0 0 0,-1-1 0,29 1 1,2 2 166,18-5 438,-62-1-631,41 0 273,18 6-65,-58-6-5,22 0-126,116 0 45,-138 0-186,39 0 36,-33-1-52,-7 1 5,-1 0 0,1 0 1,0-1-1,-1 1 0,1 0 1,0 0-1,-1 0 0,1 0 1,0-1-1,-1 1 0,1 0 1,0 0-1,0 1 0,-1-1 1,1 0-1,0 0 0,-1 0 1,1 0-1,0 1 0,-1-1 1,1 0-1,-1 0 0,1 1 1,0-1-1,-1 1 0,1-1 1,-1 0-1,1 1 0,-1-1 1,1 1-1,-1-1 0,1 1 1,-1 0-1,0-1 0,1 1 1,-1-1-1,0 1 0,1 0 1,-1-1-1,0 2 0,0-1 74,-3-1-636,-313 0 261,314 1 266,2 2 41,0-2 265,1 0-259,0 0 0,0-1 1,0 1-1,0 0 0,0-1 0,1 1 0,-1-1 1,0 1-1,0-1 0,0 0 0,1 1 0,-1-1 0,0 0 1,1 0-1,-1 0 0,0 0 0,0 0 0,1 0 1,-1 0-1,3-1 0,1 1 17,382 5 39,-807-5-264,411 1 201,8 3 4,1-4 0,0 1-68,0 0 68,0-1-1,0 1 0,0-1 0,1 1 1,-1-1-1,0 1 0,0-1 1,1 1-1,-1-1 0,0 1 0,1-1 1,-1 0-1,0 1 0,1-1 1,-1 1-1,1-1 0,-1 0 1,1 1-1,-1-1 0,1 0 0,-1 0 1,1 1-1,-1-1 0,1 0 1,-1 0-1,1 0 0,-1 0 0,2 0 1,314 0 480,-313 0-435,14 0-298,-383 0 550,431 1-208,-17 1-3,-1-2 1,1-3 0,0-1 0,56-13 0,-98 15-72,1 0 0,-1 1 1,1 0-1,-1 1 0,1 0 1,9 0-1,-11 0-3,-3 0 372,1 0 922,5 0-4856,43 0-12162</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4.573"/>
    </inkml:context>
    <inkml:brush xml:id="br0">
      <inkml:brushProperty name="width" value="0.035" units="cm"/>
      <inkml:brushProperty name="height" value="0.035" units="cm"/>
    </inkml:brush>
  </inkml:definitions>
  <inkml:trace contextRef="#ctx0" brushRef="#br0">156 1 624,'0'0'1721,"-2"4"-1635,1-1-58,0-1 0,0 0 0,0 0 0,-1 0 0,1 0 0,-1 0-1,1-1 1,-1 1 0,0 0 0,1-1 0,-1 1 0,0-1 0,0 0 0,0 0 0,0 1 0,-1-1-1,1 0 1,-2 0 0,-3 1 68,0 0 1,-1 0-1,1-1 0,0 0 0,-14 0 0,-40-1 9,60 0-55,1-6-736,0 1-1193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4.665"/>
    </inkml:context>
    <inkml:brush xml:id="br0">
      <inkml:brushProperty name="width" value="0.035" units="cm"/>
      <inkml:brushProperty name="height" value="0.035" units="cm"/>
    </inkml:brush>
  </inkml:definitions>
  <inkml:trace contextRef="#ctx0" brushRef="#br0">156 17 784,'-155'5'440,"155"-10"-176,0-1-264,0-4-480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5.415"/>
    </inkml:context>
    <inkml:brush xml:id="br0">
      <inkml:brushProperty name="width" value="0.035" units="cm"/>
      <inkml:brushProperty name="height" value="0.035" units="cm"/>
    </inkml:brush>
  </inkml:definitions>
  <inkml:trace contextRef="#ctx0" brushRef="#br0">1 98 672,'0'0'1802,"0"4"-1727,1-2-54,-1-1 1,1 0 0,0 1-1,0-1 1,0 0 0,0 1 0,0-1-1,0 0 1,0 0 0,1 0-1,-1 0 1,0 0 0,1 0-1,-1 0 1,0-1 0,1 1 0,-1 0-1,1-1 1,-1 1 0,1-1-1,-1 1 1,1-1 0,0 0 0,-1 0-1,1 0 1,-1 0 0,1 0-1,0 0 1,2-1 0,1 1 5,0 0 0,1 0 0,-1 0 0,0-1 0,0 0 1,-1 0-1,1 0 0,0-1 0,0 1 0,8-6 0,-9 5-108,-1 0 1,0 0-1,0 0 0,-1-1 0,1 1 1,0-1-1,-1 0 0,1 0 0,-1 0 1,0 0-1,0 0 0,2-5 0,0-17 3071,-4 24-2359,7 0-461,0 0 0,-1-1 0,1 1 0,-1-2 0,1 1 0,-1-1 0,10-5 0,-10 5-175,1-1 1,0 1 0,0 0 0,1 1 0,-1 0-1,0 0 1,15-2 0,-20 4-96,-1 0-4,6 0 59,-5 0 42,29 11-1243,-19-11 557,-3 0-646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6.516"/>
    </inkml:context>
    <inkml:brush xml:id="br0">
      <inkml:brushProperty name="width" value="0.035" units="cm"/>
      <inkml:brushProperty name="height" value="0.035" units="cm"/>
    </inkml:brush>
  </inkml:definitions>
  <inkml:trace contextRef="#ctx0" brushRef="#br0">192 188 3065,'0'0'5099,"-7"0"-4288,-67 0 1298,72 0-901,2-37 606,-10-40 494,10 40-2162,0 0 978,0 63-668,2 46-323,0-43 90,-1 1 0,-2 0 0,-1 0 1,-1 0-1,-8 35 0,-60 171 728,65-203-750,1 1-1,2 0 1,1 0-1,5 58 1,0-9-1,21-83-44,-12 0-153,25 0-20,60-7 0,-83 5-187,0-1 0,0-1-1,0 0 1,-1-1 0,1 0 0,-1-1 0,19-12 0,4-3-2028,0 3 0,75-27 0,-45 20-1531,-2-3-1227</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6.967"/>
    </inkml:context>
    <inkml:brush xml:id="br0">
      <inkml:brushProperty name="width" value="0.035" units="cm"/>
      <inkml:brushProperty name="height" value="0.035" units="cm"/>
    </inkml:brush>
  </inkml:definitions>
  <inkml:trace contextRef="#ctx0" brushRef="#br0">183 1 4929,'0'0'8405,"-18"7"-7931,-54 28 450,65-31-723,1 1-1,1 0 1,-1 0-1,1 1 0,0 0 1,0 0-1,0 0 1,1 0-1,0 1 0,0-1 1,1 1-1,-5 13 1,0-4 270,4-2-93,0 1 0,1 0 0,0-1 0,2 1 0,-1 0 0,2 0 0,0 1 0,3 24-1,-1 14 323,-2-45-699,1 0 1,-1-1-1,1 1 0,1-1 1,3 13-1,-2-2-792,0-8-1829,15-7 228,12-4-376,1 0-297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7.399"/>
    </inkml:context>
    <inkml:brush xml:id="br0">
      <inkml:brushProperty name="width" value="0.035" units="cm"/>
      <inkml:brushProperty name="height" value="0.035" units="cm"/>
    </inkml:brush>
  </inkml:definitions>
  <inkml:trace contextRef="#ctx0" brushRef="#br0">46 1 1776,'0'0'18459,"-11"0"-17972,-23 0-227,55 0-733,72 0-1685,-28 0-1006,-3 0-1709</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8.360"/>
    </inkml:context>
    <inkml:brush xml:id="br0">
      <inkml:brushProperty name="width" value="0.035" units="cm"/>
      <inkml:brushProperty name="height" value="0.035" units="cm"/>
    </inkml:brush>
  </inkml:definitions>
  <inkml:trace contextRef="#ctx0" brushRef="#br0">461 13 3225,'0'0'7916,"-28"0"-6968,-131 0 606,85-11 3194,37 10-4445,-49 1-151,81 0-154,0 1 1,0-1-1,1 1 0,-1 0 1,0 1-1,1-1 0,-1 1 1,1 0-1,-1 0 0,1 0 1,0 1-1,0 0 0,-7 5 1,10-7-5,0 0 0,1 0 0,-1-1 0,1 1 1,-1 0-1,1 0 0,-1 0 0,1 0 0,0 0 0,0 0 1,-1 0-1,1 0 0,0 0 0,0 0 0,0 0 0,0 0 1,0 0-1,0 0 0,0 0 0,0 0 0,0-1 0,1 1 1,-1 0-1,0 0 0,1 0 0,-1 0 0,0 0 0,1 0 1,0 1-1,20 18 230,18 0-166,44 26 24,-81-45-82,0 1 0,0 0 0,-1-1 0,1 1-1,-1 0 1,1 0 0,-1 0 0,0 0 0,0 1 0,0-1 0,0 0 0,0 0-1,0 1 1,0-1 0,-1 0 0,1 4 0,1 41-3,-2-34 3,-42-13-92,41 0 22,0 0 0,0 0 0,0 0 0,0-1 0,0 1 0,0 0 0,0 0 0,0-1 0,1 1 0,-1 0 0,0-1 0,0 1 0,0-1 0,0 1 0,0-1 0,1 0 0,-1 1 0,0-1 0,0 0 0,1 1 0,-1-1 0,1 0 0,-1 0 0,1 0 0,-1 1 0,1-1 1,-1 0-1,1 0 0,-1 0 0,1 0 0,0 0 0,0 0 0,0 0 0,0 0 0,-1 0 0,1 0 0,0 0 0,0 0 0,1 0 0,-1 0 0,0 0 0,0 0 0,0 0 0,1 0 0,-1 0 0,0 0 0,1 1 0,-1-1 0,1 0 0,-1 0 0,1 0 0,0 0 0,-1 1 0,1-1 0,0 0 0,-1 1 0,1-1 0,0 0 0,1 0 0,3-3-461,1 1-1,-1 0 1,1 0-1,-1 0 1,1 1-1,8-3 1,55-16-4336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8.948"/>
    </inkml:context>
    <inkml:brush xml:id="br0">
      <inkml:brushProperty name="width" value="0.035" units="cm"/>
      <inkml:brushProperty name="height" value="0.035" units="cm"/>
    </inkml:brush>
  </inkml:definitions>
  <inkml:trace contextRef="#ctx0" brushRef="#br0">333 1 6489,'0'0'5326,"-12"0"-5258,-98 0 1905,107 0-1863,1 1-1,0-1 0,0 1 0,-1 0 1,1-1-1,0 1 0,0 0 0,0 1 1,0-1-1,0 0 0,0 0 0,0 1 0,0-1 1,1 1-1,-1 0 0,0 0 0,1-1 1,0 1-1,-1 0 0,0 3 0,-27 51 702,14-26-332,-7 14 497,-32 89 0,37-87-792,8-17-66,2 0-1,1 1 1,1 0-1,2 1 0,1-1 1,3 54-1,-1-43 132,0-38-230,0 0 0,1 0-1,0 0 1,-1 0 0,1 1-1,0-1 1,1 0 0,-1-1 0,0 1-1,1 0 1,0 0 0,-1 0-1,1-1 1,0 1 0,0-1 0,1 0-1,-1 0 1,0 1 0,1-1-1,0-1 1,4 4 0,-1-2-10,-1 0 1,1 0-1,0-1 1,0 0-1,0 0 1,0 0-1,0-1 1,0 1-1,1-2 1,6 1-1,1 2 96,-13-2-194,0-1 0,0 1 0,1-1 0,-1 1 0,0-1 0,0 0 0,0 1 1,0-1-1,0 0 0,0 0 0,1 0 0,-1 0 0,0 0 0,0 0 0,0 0 0,0 0 0,1 0 0,-1-1 0,0 1 0,0 0 0,0-1 0,0 1 0,0-1 0,0 1 0,0-1 0,0 0 0,0 1 0,0-1 0,0 0 0,0 0 0,0 0 0,-1 0 0,1 1 0,0-1 0,-1 0 0,1 0 0,0 0 0,0-2 0,8-48-3858,-6 31 2065,5-19-2237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3.361"/>
    </inkml:context>
    <inkml:brush xml:id="br0">
      <inkml:brushProperty name="width" value="0.035" units="cm"/>
      <inkml:brushProperty name="height" value="0.035" units="cm"/>
    </inkml:brush>
  </inkml:definitions>
  <inkml:trace contextRef="#ctx0" brushRef="#br0">416 149 6081,'0'0'7946,"26"-10"-7425,80-33 60,-57 15 441,-34 6 199,-13-10 995,-3 20-1378,1 12-684,-3 0-144,-6 0-9,-10-1 6,-1 1 0,1 0 0,0 2 0,-1 1 0,1 0 0,0 1 0,-34 13 0,5 3 7,1 2-1,-78 51 1,107-61-10,1 1 1,1 0-1,0 1 1,0 1-1,2 0 1,0 1-1,1 1 0,0 0 1,-18 34-1,25-37 6,2 0 0,0 0 0,1 0-1,0 0 1,1 0 0,1 1-1,0-1 1,2 27 0,-1-17 21,0-23-29,0-1 0,0 0 0,0 0 0,0 1-1,0-1 1,0 0 0,0 1 0,0-1 0,0 0 0,0 0 0,1 1-1,-1-1 1,0 0 0,0 0 0,0 0 0,0 1 0,0-1 0,1 0-1,-1 0 1,0 1 0,0-1 0,0 0 0,1 0 0,-1 0 0,0 0-1,0 0 1,1 1 0,-1-1 0,0 0 0,0 0 0,1 0-1,-1 0 1,0 0 0,0 0 0,1 0 0,-1 0 0,0 0 0,0 0-1,1 0 1,-1 0 0,0 0 0,1 0 0,-1 0 0,0 0 0,1 0-1,26 2 32,0 0-1,0-2 1,1-1-1,-1-1 1,0-1-1,0-1 1,0-2-1,46-16 1,-26 0-30,-2-2 1,80-55 0,69-74-32,-139 108 22,-24 19 8,2 2 0,57-31 1,-87 50 2,-3 4-26,-7 11-121,-43 34 137,20-20 2,1 2 1,-26 30-1,48-47 8,0 0 1,0 1-1,0-1 1,1 1-1,1 1 1,0-1-1,0 1 0,1 0 1,0 0-1,1 0 1,-2 17-1,2 6 23,3 43-1,1-31 13,-1-43-37,0-1 1,1 1-1,-1-1 1,1 1 0,0 0-1,0-1 1,0 1-1,0-1 1,0 0-1,0 1 1,1-1-1,-1 0 1,1 0-1,0 1 1,0-1-1,-1-1 1,1 1-1,1 0 1,-1 0 0,0-1-1,0 1 1,0-1-1,1 0 1,-1 0-1,1 1 1,-1-2-1,6 3 1,5 0 6,1 1 0,0-2 0,-1 0 0,22 1 0,12-1 2,51-5 0,-82 2-93,0-2-1,0 1 0,0-2 0,0 0 0,0-1 0,-1-1 0,16-7 0,31-23-1828,59-44-1,-47 29-1569,0 2-1737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9.264"/>
    </inkml:context>
    <inkml:brush xml:id="br0">
      <inkml:brushProperty name="width" value="0.035" units="cm"/>
      <inkml:brushProperty name="height" value="0.035" units="cm"/>
    </inkml:brush>
  </inkml:definitions>
  <inkml:trace contextRef="#ctx0" brushRef="#br0">29 76 5673,'0'0'8347,"-7"0"-7085,-14 0 13,27 0 568,48 0-291,84 1-729,161-2-321,-225-4-567,-1-2 1,76-18-1,-144 24-118,0 0 0,0 0 0,0-1-1,0 1 1,0-1 0,-1 0 0,10-6 0,3-8-4613,-8 11-64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19.838"/>
    </inkml:context>
    <inkml:brush xml:id="br0">
      <inkml:brushProperty name="width" value="0.035" units="cm"/>
      <inkml:brushProperty name="height" value="0.035" units="cm"/>
    </inkml:brush>
  </inkml:definitions>
  <inkml:trace contextRef="#ctx0" brushRef="#br0">519 197 5513,'0'0'6762,"-25"-5"-5961,-73-17 215,95 22-915,1-1 0,-1 0-1,1 0 1,-1 0 0,1 0-1,0-1 1,-1 1 0,1-1-1,0 1 1,0-1 0,0 0 0,0 1-1,0-1 1,0 0 0,1-1-1,-1 1 1,1 0 0,-1 0-1,1-1 1,0 1 0,0-1-1,0 1 1,0-1 0,0 1-1,1-1 1,-1 0 0,1 1-1,-1-5 1,-5-15 636,4 16-576,-1 0 1,-1 1-1,1-1 0,-1 1 1,0 0-1,-8-7 1,9 10-156,0 0 1,0 0-1,0 0 1,0 1-1,0 0 1,0-1-1,0 1 1,0 0-1,-1 0 1,1 1-1,0-1 1,0 1-1,-1 0 1,-4 0-1,-1-1-19,0 1-1,0 0 1,0 0-1,1 1 1,-1 1-1,0-1 1,0 1 0,1 1-1,-1 0 1,1 0-1,0 0 1,0 1-1,-13 8 1,12-6-3,-8 7 7,-1 0-1,-23 25 1,37-34 0,0 0 0,0 1 0,1-1 0,0 1 0,0-1 0,0 1 0,0 0 0,1 0 0,0 0 0,0 1 0,0-1 0,1 0 0,0 1 0,0-1 0,0 9 0,1 45 426,0-58-275,5-1-4,10 1-192,-1 0-1,1-2 0,0 0 0,0 0 1,-1-2-1,1 1 0,-1-2 0,1 0 0,-1-1 1,-1 0-1,18-10 0,-1-5-1138,-1-1 0,42-42-1,8-17-4001,-28 26-1373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0.429"/>
    </inkml:context>
    <inkml:brush xml:id="br0">
      <inkml:brushProperty name="width" value="0.035" units="cm"/>
      <inkml:brushProperty name="height" value="0.035" units="cm"/>
    </inkml:brush>
  </inkml:definitions>
  <inkml:trace contextRef="#ctx0" brushRef="#br0">63 0 4201,'0'0'11741,"0"5"-11636,1 8-49,1 0 0,0 0-1,1-1 1,1 1-1,0 0 1,1-1 0,9 18-1,13 39 105,-15-27-101,-2 2 1,-2-1 0,4 78 0,-11 137 553,-3-125-24,1-91-445,-3 0 0,-2 0 0,-1 0 0,-3-1-1,-1 0 1,-32 78 0,21-62-108,13-30-20,-2 0 0,-1 0 0,-16 26 0,27-48 48,1-4 210,0-181 16,0 178-290,0 1 0,0-1 0,1 0-1,-1 0 1,1 0 0,0 1 0,-1-1-1,1 0 1,0 1 0,0-1 0,0 0-1,0 1 1,0 0 0,0-1 0,0 1-1,1-1 1,-1 1 0,1 0 0,-1 0 0,1 0-1,-1 0 1,3-1 0,45-18-44,-36 15 19,283-70-304,-193 53 332,225-55 84,-292 67-22,-28 7-742,0 1 0,0 0 0,0 0 1,1 1-1,14-1 0,6 2-3166,3 0-1032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1.067"/>
    </inkml:context>
    <inkml:brush xml:id="br0">
      <inkml:brushProperty name="width" value="0.035" units="cm"/>
      <inkml:brushProperty name="height" value="0.035" units="cm"/>
    </inkml:brush>
  </inkml:definitions>
  <inkml:trace contextRef="#ctx0" brushRef="#br0">168 3 6617,'0'0'3905,"-7"-1"-3657,0 0-4,-1 1 0,1 0-1,-1 0 1,0 1-1,1 0 1,-12 3 0,17-4-129,0 1 0,0-1 1,0 1-1,0-1 1,0 1-1,0 0 1,0 0-1,0 0 0,0 0 1,0 0-1,1 1 1,-1-1-1,0 0 0,1 1 1,-1-1-1,1 1 1,0 0-1,-1-1 1,1 1-1,0 0 0,0 0 1,0 0-1,0 0 1,0 0-1,1 0 0,-1 0 1,0 0-1,1 0 1,-1 3-1,-1 41 627,-3-1 1,-14 65-1,-5 48-252,21 176 913,5-162-343,-2-171-1063,10-22-2575,94-100-3270,-53 56 897</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1.596"/>
    </inkml:context>
    <inkml:brush xml:id="br0">
      <inkml:brushProperty name="width" value="0.035" units="cm"/>
      <inkml:brushProperty name="height" value="0.035" units="cm"/>
    </inkml:brush>
  </inkml:definitions>
  <inkml:trace contextRef="#ctx0" brushRef="#br0">242 5 4601,'0'0'8071,"14"-1"-7405,45-2 78,-56 3-670,0 0 1,1 0-1,-1 1 1,0-1-1,1 1 0,-1 0 1,0 0-1,0 0 1,0 1-1,1-1 1,-1 1-1,-1-1 1,1 1-1,0 0 1,0 0-1,-1 0 1,1 1-1,-1-1 1,0 1-1,1-1 1,-1 1-1,0 0 0,-1 0 1,3 4-1,0 0-8,-1 0 0,0 0 0,0 0 0,-1 0-1,0 0 1,0 1 0,-1-1 0,1 15 0,-2 207 1000,-1-227-1066,1-1 0,-1 1-1,1 0 1,-1-1 0,0 1-1,0 0 1,0-1 0,0 1-1,0-1 1,0 0 0,0 1-1,-1-1 1,1 0 0,0 1-1,-1-1 1,1 0 0,-1 0-1,1 0 1,-1-1 0,0 1-1,-2 1 1,-47 18-76,35-15 50,-210 70 442,219-74-327,0 0 0,0-1 0,0 1 1,0-1-1,-9-1 0,-6 0 779,21 1-866,1-1-1,-1 1 1,0 0-1,1 0 1,-1-1-1,0 1 1,1 0-1,-1-1 1,1 1-1,-1-1 1,1 1-1,-1-1 1,1 1-1,-1-1 1,1 1-1,-1-1 1,1 1-1,-1-1 1,1 1-1,0-1 1,-1 0-1,1 1 1,0-1-1,0 0 1,-1 1-1,1-1 1,0 0-1,0 0 1,0 1-1,0-1 1,0 0-1,0 1 1,0-1-1,0 0 1,0 1-1,0-1 1,1 0-1,-1 0 1,0 1-1,0-1 1,1-1-1,0 1-138,-1-1-1,1 0 1,-1 1 0,1-1-1,-1 1 1,1-1-1,0 1 1,0-1-1,0 1 1,0-1-1,0 1 1,0 0 0,0 0-1,1 0 1,-1-1-1,0 1 1,1 0-1,-1 0 1,1 1-1,-1-1 1,3-1-1,36-4-2330,10 0-1133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2.575"/>
    </inkml:context>
    <inkml:brush xml:id="br0">
      <inkml:brushProperty name="width" value="0.035" units="cm"/>
      <inkml:brushProperty name="height" value="0.035" units="cm"/>
    </inkml:brush>
  </inkml:definitions>
  <inkml:trace contextRef="#ctx0" brushRef="#br0">321 178 3289,'0'0'8623,"-38"-5"-7524,-116-15-47,150 20-956,0 0 0,0-1 0,0 0 0,0 0 0,0 0 0,0 0 0,0-1 0,1 1 0,-1-1 0,-4-3 0,7 5-59,1-1 0,-1 0-1,1 1 1,0-1 0,-1 1 0,1-1-1,0 1 1,0-1 0,0 0 0,-1 1-1,1-1 1,0 1 0,0-1 0,0 0 0,0 1-1,0-1 1,0 0 0,0 1 0,0-1-1,0 0 1,0 1 0,1-1 0,-1 1-1,0-1 1,0 0 0,1 1 0,-1-1 0,2-8 383,-2-71 3247,0 79-3115,0 11-702,1 32 143,-8 140 136,5-163-96,-2 1 0,0 0 1,-1-1-1,-1 0 1,-1 0-1,0-1 1,-12 21-1,-2 10 35,21-57 127,0 1 0,0 0-1,1 0 1,0 0 0,0-1-1,1 1 1,4-11 0,8-8-199,-2 3 1,2 0-1,0 1 1,32-37 0,-38 49-74,1 0 0,0 1 1,1 0-1,0 1 0,0 0 1,0 0-1,1 1 0,1 0 1,-1 1-1,1 1 1,0 0-1,21-6 0,-27 9 62,1 0-1,-1 0 1,0 0-1,0 0 0,0-1 1,0 0-1,0-1 1,5-4-1,-6 3 8,-4 4-19,-1 1 1,1-1-1,-1 0 1,1 1 0,-1 0-1,1-1 1,0 1 0,-1-1-1,1 1 1,-1 0 0,1-1-1,0 1 1,0 0 0,-1 0-1,1 0 1,0 0-1,-1-1 1,1 1 0,0 0-1,0 0 1,-1 0 0,1 0-1,0 1 1,0-1 0,-1 0-1,1 0 1,1 1-1,26-2 41,1 0-1,0-2 0,0-1 1,-1-1-1,0-1 0,0-2 1,0-1-1,-1-1 0,48-25 1,-57 27-39,-12 6-19,-1-1-1,1 1 1,-1-1 0,0 0 0,0-1-1,6-4 1,-9 0-1431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3.184"/>
    </inkml:context>
    <inkml:brush xml:id="br0">
      <inkml:brushProperty name="width" value="0.035" units="cm"/>
      <inkml:brushProperty name="height" value="0.035" units="cm"/>
    </inkml:brush>
  </inkml:definitions>
  <inkml:trace contextRef="#ctx0" brushRef="#br0">426 162 5673,'0'0'7462,"-8"-4"-6963,3 2-443,2 2-12,1-1 1,-1 0-1,1 0 0,-1 0 0,1 0 0,0 0 0,-1 0 1,1-1-1,0 1 0,0-1 0,0 0 0,0 1 1,0-1-1,0 0 0,0 0 0,1-1 0,-1 1 1,1 0-1,-1 0 0,1-1 0,0 1 0,0-1 0,0 1 1,0-1-1,1 1 0,-2-6 0,-5-45 683,7 51-691,-1-1-1,1 0 1,-1 0-1,0 1 1,0-1-1,-1 1 1,1-1-1,0 1 1,-1-1-1,1 1 1,-1 0-1,0 0 1,0 0-1,0 0 1,-3-2-1,3 2-37,-1 1 0,1 0-1,-1 0 1,1 0 0,-1 0 0,1 0 0,-1 1-1,0-1 1,0 1 0,1-1 0,-1 1 0,0 0-1,0 0 1,1 1 0,-1-1 0,-3 1-1,-11 1 20,7-1-9,1 0 1,0 1-1,0 0 0,0 1 1,1 0-1,-1 0 0,0 1 1,1 0-1,0 1 1,-12 8-1,-5 4 15,2 1 1,-25 25-1,42-38-18,0 1-1,1 0 0,0 0 0,0 0 0,0 1 1,1-1-1,0 1 0,0 0 0,1 0 0,-1 1 1,2-1-1,-1 1 0,1 0 0,0-1 0,1 1 1,0 0-1,0 0 0,1 0 0,0 0 0,1 11 1,4-18 55,0 1 0,0-1 1,0 0-1,0-1 1,1 1-1,-1-1 0,0 0 1,9-1-1,-7 0 1,46 4 216,-35-2-247,-1 0 0,1 0 0,0-2-1,-1 0 1,18-4 0,-30 2-44,0 1 0,-1-1 0,1 0 0,-1 0 0,0 0 0,0-1 0,0 0 0,0 1 1,-1-1-1,1-1 0,-1 1 0,4-7 0,22-24-519,1 9-1177,45-31 0,-58 44 744,25-15-2008</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4.212"/>
    </inkml:context>
    <inkml:brush xml:id="br0">
      <inkml:brushProperty name="width" value="0.035" units="cm"/>
      <inkml:brushProperty name="height" value="0.035" units="cm"/>
    </inkml:brush>
  </inkml:definitions>
  <inkml:trace contextRef="#ctx0" brushRef="#br0">404 555 4721,'0'0'7779,"-8"-4"-7283,1 1-363,1-1 0,0 0 0,0 0 0,0 0-1,1-1 1,-1 0 0,1 0 0,0 0 0,1-1 0,-1 1-1,1-1 1,-6-11 0,3 6 171,-15-20 898,20 30-883,-39 1-287,34 1-31,0 0-1,0 0 1,0 1 0,0 0 0,1 0 0,-1 1 0,1-1 0,-1 1 0,1 1 0,0-1 0,0 1 0,-6 6 0,-7 6 24,-33 33 0,42-39-17,2 1 0,-1-1 0,2 1 0,-1 1 0,2 0 0,-1 0 0,2 0 0,-1 0 0,2 1-1,0 0 1,0 0 0,1 0 0,1 1 0,0-1 0,1 0 0,0 16 0,8-28 237,12 0-108,0-1 0,0 0 0,0-1 0,-1-2 0,1 1 0,0-2-1,-1-1 1,0 0 0,0-1 0,27-14 0,-20 4-123,0-1 0,-2-1-1,0-1 1,-2-1 0,31-36 0,86-127-78,-113 148 106,0-2-25,-2-1-1,-2-2 1,-1 0-1,27-83 1,-42 113 21,-1 0 0,1 0 1,1 0-1,0 1 0,10-13 0,-16 22-33,0 0 0,0 0 0,0 0 0,0 0 0,0-1 0,0 1 0,0 0 0,0 0 0,1 0 0,-1-1 0,0 1 0,0 0 0,0 0 0,0 0 0,0 0 0,0-1 0,1 1 0,-1 0 0,0 0 0,0 0 0,0 0 0,0 0 1,1 0-1,-1 0 0,0 0 0,0 0 0,0-1 0,1 1 0,-1 0 0,0 0 0,0 0 0,0 0 0,1 0 0,-1 0 0,0 0 0,0 0 0,0 0 0,1 0 0,-1 1 0,0-1 0,0 0 0,0 0 0,1 0 0,-1 0 0,0 0 0,0 0 0,0 0 0,0 0 0,1 1 0,-1-1 0,0 0 0,0 0 0,0 0 0,0 0 0,0 0 0,1 1 0,-1-1 0,0 0 0,0 19 34,-13 29-78,-36 52 32,34-73 8,1 1 1,1 0-1,-10 34 1,14-15 23,2 1 0,2 0 1,2 0-1,6 90 0,-1-33 1,-1-104-26,-1-1 1,0 1-1,0 0 0,0-1 1,1 1-1,-1-1 1,0 1-1,1-1 0,-1 1 1,0-1-1,1 1 0,-1-1 1,1 1-1,-1-1 0,1 1 1,-1-1-1,1 1 0,-1-1 1,1 0-1,0 1 0,-1-1 1,1 0-1,-1 0 0,1 1 1,0-1-1,-1 0 0,1 0 1,0 0-1,-1 0 0,1 0 1,0 0-1,23 1 54,-20-1-34,39 0 66,-10 1-62,60-7-1,-81 5-204,0-2-1,0 0 0,-1 0 1,1-1-1,-1-1 1,0 0-1,0 0 0,16-11 1,2-7-1154,-1-1 1,42-47 0,-35 34 8,21-19-1974,-5 6-1258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4.985"/>
    </inkml:context>
    <inkml:brush xml:id="br0">
      <inkml:brushProperty name="width" value="0.035" units="cm"/>
      <inkml:brushProperty name="height" value="0.035" units="cm"/>
    </inkml:brush>
  </inkml:definitions>
  <inkml:trace contextRef="#ctx0" brushRef="#br0">292 1 56,'0'0'12629,"-15"3"-11039,-8 2-872,-15 1 77,-8-4 2660,44-2-2536,0 0-834,-5 0-54,5 1-48,0 0 1,0 0-1,-1 0 1,1 0-1,0 0 1,0 0-1,0 0 1,0 1-1,0-1 1,1 1-1,-1 0 1,0 0-1,1-1 1,-1 1-1,1 0 1,-1 0-1,1 0 1,0 0 0,-2 5-1,-3 3 9,-25 38 29,-40 83 0,68-123-12,1 2 0,-1-1 0,1 0 0,1 1 0,0-1 0,0 0 0,1 1 0,1 15 0,-1 0 103,25-24 75,-1-1-106,-13 1-66,0 0 0,0-1 1,0-1-1,1 0 0,-1 0 1,0-1-1,0 0 0,-1-1 0,1-1 1,17-7-1,8-12-44,-1-2-1,-2-1 1,0-2 0,-2-1-1,-1-1 1,-1-2 0,43-62-1,-59 58-62,-6 19-457,-5 37 282,-3-13 268,0 0 0,0 0 0,0 0 0,-1 0 0,0 0 0,-1 0 0,0-1 0,-4 9 0,4-9 2,0 1-1,0 0 0,0-1 1,1 1-1,0 0 1,1 0-1,-1 0 0,1 9 1,1 181 168,0-195-167,0 0 1,0-1-1,0 1 1,0 0-1,1 0 1,-1-1-1,1 1 1,-1-1 0,1 1-1,0-1 1,0 1-1,-1-1 1,1 1-1,0-1 1,0 1-1,1-1 1,-1 0 0,0 0-1,0 0 1,3 2-1,0 0 11,0-1-1,0 0 1,0 0-1,1 0 1,-1-1-1,0 1 1,9 1-1,9-1 30,0 0 0,36-1 0,-42-1-58,-2-1-200,-1 0-1,0 0 1,0-2-1,0 1 1,-1-2 0,1 0-1,16-7 1,82-48-2699,-43 20 418,25-10-1851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5.375"/>
    </inkml:context>
    <inkml:brush xml:id="br0">
      <inkml:brushProperty name="width" value="0.035" units="cm"/>
      <inkml:brushProperty name="height" value="0.035" units="cm"/>
    </inkml:brush>
  </inkml:definitions>
  <inkml:trace contextRef="#ctx0" brushRef="#br0">406 0 5449,'0'0'8066,"-20"0"-7711,-65 0-11,79 0-247,0 1 1,0-1 0,0 1 0,0 0-1,0 1 1,1-1 0,-1 1 0,0 0-1,1 0 1,-1 1 0,1 0-1,0 0 1,0 0 0,0 1 0,0-1-1,1 1 1,-1 0 0,1 1-1,0-1 1,0 1 0,-5 8 0,-5 4 106,-11 15 193,1 0 1,1 2-1,2 0 1,2 2 0,-23 55-1,39-82-317,0 1-1,1 0 0,0 0 0,1 0 0,-1 0 1,2 0-1,0 0 0,1 11 0,-1 5 343,1-25-400,-1 0-1,1 0 1,0 1-1,0-1 1,-1 0-1,1 0 1,0 0-1,0 0 1,0 0-1,0-1 1,0 1-1,0 0 1,1 0-1,-1-1 1,0 1-1,0-1 1,0 1-1,1-1 1,-1 1-1,0-1 1,1 0-1,-1 1 1,0-1-1,0 0 1,1 0-1,-1 0 1,0 0-1,3-1 0,52 2 94,-42-2-66,4 1 14,-9 1-187,0 0 1,-1-1 0,1 0 0,0-1 0,-1 0-1,1 0 1,-1-1 0,0 0 0,1 0-1,-1-1 1,0 0 0,0-1 0,0 0 0,13-8-1,191-167-6892,-146 113 2057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3.827"/>
    </inkml:context>
    <inkml:brush xml:id="br0">
      <inkml:brushProperty name="width" value="0.035" units="cm"/>
      <inkml:brushProperty name="height" value="0.035" units="cm"/>
    </inkml:brush>
  </inkml:definitions>
  <inkml:trace contextRef="#ctx0" brushRef="#br0">593 115 3473,'0'0'11773,"3"-17"-11224,3-3-350,-3 11-53,-1 0 0,0 0 0,0 0 0,-1 0 0,0-1 0,0-12 0,-1 21 914,-18 3-976,0 1 0,1 0 0,-1 1 1,1 1-1,0 1 0,1 0 0,-1 1 0,1 1 1,-27 18-1,0-2 81,-4 0-7,2 2 1,1 2 0,1 2 0,-74 68-1,109-89-130,0 1 0,0 0-1,1 0 1,1 1 0,0 0-1,0 0 1,1 0-1,0 1 1,1-1 0,0 1-1,1 0 1,1 1 0,0-1-1,0 0 1,1 1 0,1-1-1,0 1 1,3 21 0,-2-31-18,0 0 0,0 0 1,1 0-1,-1 0 0,1 0 1,0 0-1,0-1 0,0 1 1,0 0-1,0-1 0,0 0 0,1 1 1,-1-1-1,1 0 0,0 0 1,-1-1-1,1 1 0,0 0 1,0-1-1,0 0 0,0 0 1,1 0-1,-1 0 0,4 1 1,13 2 55,0 0 0,35 2 0,-46-5-41,95 4 151,154-10 0,-222 2-171,-1-2-1,0-1 0,-1-2 0,1-1 1,-2-2-1,1-1 0,50-27 1,-44 17-525,-2-2 0,0-1-1,-2-2 1,0-2 0,48-52 0,-32 26-2238,-9 5-2335</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5.731"/>
    </inkml:context>
    <inkml:brush xml:id="br0">
      <inkml:brushProperty name="width" value="0.035" units="cm"/>
      <inkml:brushProperty name="height" value="0.035" units="cm"/>
    </inkml:brush>
  </inkml:definitions>
  <inkml:trace contextRef="#ctx0" brushRef="#br0">178 1 2713,'0'0'9351,"-26"44"-8255,-79 145-93,99-178-850,0 0 1,1 0-1,0 1 0,1-1 1,0 1-1,1 0 0,0 0 1,1 1-1,-2 18 0,3-9 142,-3 267 3042,6-223-6797,-2-1-4360,0-59 5373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6.038"/>
    </inkml:context>
    <inkml:brush xml:id="br0">
      <inkml:brushProperty name="width" value="0.035" units="cm"/>
      <inkml:brushProperty name="height" value="0.035" units="cm"/>
    </inkml:brush>
  </inkml:definitions>
  <inkml:trace contextRef="#ctx0" brushRef="#br0">1 39 5825,'0'0'10417,"45"-2"-9405,145-5-73,-190 7-937,373-25 1166,-368 24-1150,47-3-10341,-33 4 5402</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26.488"/>
    </inkml:context>
    <inkml:brush xml:id="br0">
      <inkml:brushProperty name="width" value="0.035" units="cm"/>
      <inkml:brushProperty name="height" value="0.035" units="cm"/>
    </inkml:brush>
  </inkml:definitions>
  <inkml:trace contextRef="#ctx0" brushRef="#br0">239 66 4017,'596'-42'1980,"-476"29"-699,-131 8 3145,-23 2-3397,-36 0-735,46 4 34,0 0 0,1 2 0,-1 0 1,-31 10-1,43-10-211,0 1 1,1 0 0,-1 1-1,1 1 1,0 0-1,0 0 1,0 1-1,1 0 1,-17 17-1,25-22-99,0 1-1,1 0 0,-1 0 1,1 0-1,-1 0 0,1-1 1,0 2-1,0-1 0,1 0 1,-1 0-1,0 0 0,1 0 1,0 4-1,1 51 319,1-29 131,-1-23-375,0 0 1,1 0-1,0 0 1,0 0-1,0-1 1,1 1-1,0 0 1,0-1-1,0 0 1,1 0-1,4 5 0,11 20 235,-15-24-286,0 1-1,-1-1 1,1 1 0,-2-1-1,1 1 1,-1 0 0,0 0-1,0 0 1,-1 0-1,0 1 1,0-1 0,0 8-1,-1 4 79,-1 21 188,1-38-293,-1-1 0,1 1 1,-1 0-1,0-1 0,1 1 1,-1-1-1,0 1 0,0-1 1,0 0-1,0 1 1,0-1-1,0 0 0,0 1 1,-1-1-1,1 0 0,0 0 1,-1 0-1,1 0 0,-1 0 1,-2 0-1,-13 6 29,-1-1 0,-1-1 1,1 0-1,-37 3 0,-82-1-35,92-6-48,-138 0-2144,114-2-877,23 1-2976</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2.420"/>
    </inkml:context>
    <inkml:brush xml:id="br0">
      <inkml:brushProperty name="width" value="0.035" units="cm"/>
      <inkml:brushProperty name="height" value="0.035" units="cm"/>
    </inkml:brush>
  </inkml:definitions>
  <inkml:trace contextRef="#ctx0" brushRef="#br0">396 60 2601,'0'0'5175,"0"-2"-4606,0 0 0,-1 0 0,1 0 0,-1 0 0,1 0 0,-1 1 0,0-1 0,0 0 0,1 0 0,-1 0 0,-1 0 0,0-1 0,1 3-496,0 0 1,0 0 0,1 0 0,-1 0 0,0 0-1,0 0 1,0-1 0,0 1 0,1 0 0,-1 0-1,0-1 1,0 1 0,1-1 0,-1 1-1,0-1 1,0 1 0,1-1 0,-1 1 0,1-1-1,-1 1 1,0-1 0,1 0 0,-1 1 0,1-1-1,0 0 1,-1 0 0,1 1 0,-1-1 0,1 0-1,0 0 1,0 0 0,-1 1 0,1-1 0,0 0-1,0 0 1,0 0 0,0 0 0,0-1 0,0 1 207,-197-9 911,73 10-1182,122 0-13,0 0 0,1 0 0,-1 1 1,0-1-1,0 1 0,0-1 0,1 1 1,-1 0-1,0 0 0,1 0 0,-1 0 1,1 0-1,-1 0 0,1 0 1,-1 0-1,1 1 0,0-1 0,0 1 1,0-1-1,-1 1 0,1-1 0,1 1 1,-1-1-1,0 1 0,0 0 1,1 0-1,-1-1 0,1 1 0,-1 0 1,1 0-1,0 0 0,-1 2 0,0 10 31,-1 0-1,2 0 0,1 18 1,0-13 23,-1 47-27,0-65-23,0-1-1,0 1 1,0 0-1,1-1 0,-1 1 1,0 0-1,1-1 1,-1 1-1,1 0 1,-1-1-1,1 1 0,-1-1 1,1 1-1,-1-1 1,1 1-1,-1-1 1,1 0-1,0 1 1,-1-1-1,1 1 0,-1-1 1,1 0-1,0 0 1,0 0-1,-1 1 1,1-1-1,0 0 1,0 0-1,27 4 32,-20-4-6,14 3 4,150 26 45,-162-26-77,-1 1 0,0 0 0,1 0-1,-1 1 1,0 0 0,-1 1 0,0 0 0,12 11-1,35 21-50,-46-33 71,12 9-81,-19 15-48,-2-22 104,0-5 5,-1-1 0,0 0 0,1 1 0,-1-1 0,0 0 0,0 1 0,0-1 0,0 0 0,0 0 0,-1 0 0,1 0 0,0 0 0,0 0 0,-1 0 0,1 0 0,-1-1 0,1 1 0,0 0 0,-1-1 0,1 1 0,-3 0 0,-43 12-11,38-11 10,-9 1 4,0 0 0,-1-2-1,0 0 1,-24-2 0,7 0-1346,34 1 442,2-1 775,0 0 1,0 1-1,0-1 1,0 0 0,1 1-1,-1-1 1,0 0-1,0 1 1,0-1-1,1 0 1,-1 1-1,0-1 1,1 0 0,-1 1-1,1-1 1,-1 1-1,1-1 1,-1 1-1,1-1 1,-1 1 0,1-1-1,-1 1 1,1 0-1,0-1 1,-1 1-1,1 0 1,-1-1 0,1 1-1,0 0 1,0 0-1,-1 0 1,1 0-1,0-1 1,-1 1-1,2 0 1,43-10-2435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3.615"/>
    </inkml:context>
    <inkml:brush xml:id="br0">
      <inkml:brushProperty name="width" value="0.035" units="cm"/>
      <inkml:brushProperty name="height" value="0.035" units="cm"/>
    </inkml:brush>
  </inkml:definitions>
  <inkml:trace contextRef="#ctx0" brushRef="#br0">73 186 2833,'0'0'6553,"-7"0"-5677,-57 0 2921,63-37-1963,0 32-1745,1 0 0,0 0 0,0 1 0,1-1 0,0 0 1,-1 0-1,1 1 0,1-1 0,-1 0 0,1 1 0,0 0 0,0-1 1,0 1-1,1 0 0,-1 0 0,1 0 0,0 0 0,4-3 0,12-35 1341,-19 46-1087,1 5-326,-1 0 0,1 0 0,-1-1 0,-1 1 0,-2 13 0,-10 11-10,9-23 0,-1 1 0,2 0 0,-1-1 1,1 1-1,1 0 0,0 1 0,0 14 1,2 50 201,0-75 384,9-2-569,-1 0 0,1-1 0,-1 1 0,1-2 0,-1 1 0,0-1 0,0 0 0,0-1 0,0 0 0,0 0 0,-1-1 0,0 0 0,10-8 0,10-11 116,46-53 0,-38 38-104,41-65-10,-69 100-20,-5 3-8,-2 39-354,-1-1 367,2 37 10,-1-70-16,1 1 0,0-1 0,0 1 0,1-1-1,-1 0 1,1 0 0,0 0 0,0 0 0,0 0 0,1 0 0,-1-1 0,1 1 0,6 5 0,-1-1-120,0-1 0,1 0 0,0 0 0,0-1 0,1 0 1,-1-1-1,1 0 0,0 0 0,1-1 0,17 4 0,-19-6-561,1-1 1,0-1-1,0 1 0,0-2 1,0 1-1,0-1 0,-1-1 1,1 0-1,0 0 1,-1-1-1,1 0 0,13-7 1,47-26-6024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4.546"/>
    </inkml:context>
    <inkml:brush xml:id="br0">
      <inkml:brushProperty name="width" value="0.035" units="cm"/>
      <inkml:brushProperty name="height" value="0.035" units="cm"/>
    </inkml:brush>
  </inkml:definitions>
  <inkml:trace contextRef="#ctx0" brushRef="#br0">384 150 4689,'0'0'9966,"-11"1"-8858,-30 2-21,40-3-1028,1 0-1,-1 0 1,1 0 0,-1 0-1,1 0 1,-1 0-1,1 0 1,0-1-1,-1 1 1,1 0-1,-1 0 1,1-1 0,-1 1-1,1 0 1,0 0-1,-1-1 1,1 1-1,0 0 1,-1-1 0,1 1-1,0-1 1,-1 1-1,1 0 1,0-1-1,0 1 1,-1-1 0,1 1-1,0-1 1,0 1-1,0-1 1,0 1-1,0-1 1,0 1-1,0-1 1,-1 1 0,1 0-1,1-2 1,-1-16 158,1 17-55,-1-9-28,0-12 643,0 21-768,0 0-1,0 1 0,0-1 1,0 1-1,-1-1 0,1 1 1,0-1-1,0 1 0,-1-1 1,1 1-1,-1-1 1,1 1-1,0 0 0,-1-1 1,1 1-1,-1-1 0,1 1 1,-1 0-1,1-1 0,-1 1 1,1 0-1,-1 0 0,1-1 1,-1 1-1,1 0 0,-1 0 1,0 0-1,1 0 0,-1 0 1,1 0-1,-1 0 0,0 0 1,-16 0-23,0 0 1,0 2-1,1 0 0,-1 1 1,1 0-1,-18 7 0,24-6 12,0 0-1,1 1 1,0 0-1,0 1 1,0 0-1,0 0 1,1 0-1,0 1 1,0 1-1,1-1 1,-8 12-1,6-8 10,4-5-2,-1 0-1,1 1 0,0-1 1,1 1-1,0 0 0,0 1 1,0-1-1,1 0 0,0 1 1,1 0-1,-1 0 0,1 0 1,1 0-1,-2 16 0,4-23-1,0 0 0,0 0-1,0 0 1,0 0-1,0 0 1,0 0 0,0 0-1,0 0 1,0 0 0,0-1-1,0 1 1,0 0-1,1-1 1,-1 1 0,0-1-1,1 1 1,-1-1-1,0 0 1,1 1 0,-1-1-1,0 0 1,1 0-1,2 0 1,-2 0 5,49 4 93,1-2 0,68-7 0,-118 5-100,9-1 7,1 0-1,-1-1 0,1 0 1,-1-1-1,0 0 0,0-1 1,0 0-1,17-10 0,-24 12-112,0-1 0,0 1 0,0-1 0,0 0 0,-1 0 0,1 0 0,-1-1 0,0 0 0,0 1 0,0-1 0,0 0 0,0 0 0,-1 0 0,0-1 0,0 1 0,0-1 0,-1 1 0,1-1-1,-1 0 1,0 1 0,0-1 0,0-8 0,-1-1-1792,1-1 1,1 1-1,5-18 0,-4 19 376,0-1 0,-1 1 0,0-18 0,-2 30 1528,-1-1 0,1 1 0,-1-1-1,0 1 1,1 0 0,-1 0 0,0-1 0,0 1-1,0 0 1,0 0 0,0 0 0,0 0-1,0 0 1,0 0 0,-1 0 0,1 0-1,0 1 1,-1-1 0,1 0 0,0 1-1,-1-1 1,1 1 0,-1-1 0,1 1 0,-1 0-1,-1-1 1,2 1 110,-1 0 0,1 0 0,-1-1 1,1 1-1,-1 0 0,1-1 0,0 1 0,-1-1 0,1 0 0,0 0 0,-1 1 0,1-1 1,0 0-1,0 0 0,0 0 0,-1 0 0,1 0 0,0-1 0,1 1 0,-1 0 0,0 0 1,0-1-1,0 1 0,1 0 0,-1-1 0,0-1 0,0 2 90,0 0-1,0 1 1,-1-1-1,1 0 1,0 1-1,0-1 1,-1 1-1,1-1 1,0 1-1,-1 0 1,1-1-1,-1 1 1,1 0 0,0 0-1,-1 0 1,1 0-1,-1 0 1,-1 1-1,-32 2 467,28 1-469,0 0 0,0 0 0,1 1 0,-1 0-1,1 0 1,0 0 0,1 1 0,-1 0 0,1 0 0,0 0 0,1 1 0,-1 0-1,-5 12 1,-5 13 972,-20 58 0,28-69-757,-1 6-21,2 1 1,1 0-1,1 0 0,0 50 0,0-7 48,1 69-156,4-83-48,4-57-321,10 0-237,0-1 1,0-1-1,0 0 0,-1-1 0,1 0 0,20-9 0,-1-3-1925,50-28 0,-20 5-3407</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5.560"/>
    </inkml:context>
    <inkml:brush xml:id="br0">
      <inkml:brushProperty name="width" value="0.035" units="cm"/>
      <inkml:brushProperty name="height" value="0.035" units="cm"/>
    </inkml:brush>
  </inkml:definitions>
  <inkml:trace contextRef="#ctx0" brushRef="#br0">407 94 3633,'0'0'9694,"-16"-12"-9113,-48-37-117,39 27 101,24 21-483,0 0 1,0 0-1,0 0 1,0 1 0,0-1-1,0 0 1,0 0 0,0 1-1,0-1 1,-1 0-1,1 1 1,0 0 0,-1-1-1,1 1 1,0 0 0,0-1-1,-1 1 1,1 0 0,-1 0-1,1 0 1,0 0-1,-1 0 1,1 0 0,-2 1-1,-11-1-81,0 0 0,0 1 0,1 1 0,-1 0 0,0 1 0,1 1 0,-1 0-1,1 0 1,0 2 0,1-1 0,-1 2 0,1-1 0,0 2 0,1 0 0,0 0 0,0 1-1,-16 17 1,24-22 32,0 0 1,0 1-1,1 0 0,-1-1 0,1 1 0,1 0 0,-1 0 0,0 0 0,1 0 0,0 0 1,0 1-1,1-1 0,0 0 0,-1 0 0,2 1 0,0 8 0,0 8 530,-1-21-538,0 0 0,0 0 0,0 0 0,0 0 0,1 0 0,-1 0 1,0-1-1,1 1 0,-1 0 0,1 0 0,-1 0 0,1 0 0,-1-1 0,1 1 0,0 0 0,-1 0 0,1-1 0,0 1 1,0-1-1,-1 1 0,1-1 0,0 1 0,1 0 0,31 9 407,39-6 250,-66-4-595,38 1 182,-19 0-146,-1-1 0,37-5 0,-54 4-171,0 0 1,0-1 0,0 0 0,-1 0-1,1-1 1,0 1 0,-1-1 0,0-1-1,0 1 1,0-1 0,0-1-1,-1 1 1,7-6 0,-9 6-124,1 1-1,0-1 1,-1 0-1,0 0 1,0 0 0,0 0-1,0 0 1,-1-1-1,0 1 1,1-1 0,-2 1-1,1-1 1,0 0-1,-1 0 1,0 0 0,0 0-1,-1 0 1,1 0-1,-1 0 1,-1-9-1,1 11-107,0 0-1,0-1 0,-1 1 0,1 0 0,-1 0 0,0 0 0,0 0 0,0 0 0,0 0 0,0 0 0,-1 0 0,1 0 0,-1 1 0,0-1 0,1 0 0,-2 1 0,-2-4 0,0 2 4,1 1-1,-1 0 0,0 0 0,0 0 0,0 0 1,0 1-1,0 0 0,0 0 0,-9-1 1,-10-2-1,-1 2 0,0 1 1,-43 2-1,42 1 466,-25-1 4897,21 1-2252,24 8-2499,1 1-1,0-1 0,0 1 1,1 0-1,1 1 1,-1-1-1,2 0 0,-3 12 1,1-4-29,-2 20 249,1 0 0,2 0 0,1 0 0,5 53 0,0-2 70,-4-61-502,0-6-74,1 0 0,1 0 0,1-1 1,1 1-1,0 0 0,9 25 0,0-29-9,-12-17-160,-1 0 0,1-1-1,0 1 1,0 0 0,0 0 0,0 0-1,0 0 1,0-1 0,1 1 0,-1 0-1,0 0 1,0 0 0,1 0 0,-1-1-1,0 1 1,1 0 0,-1 0 0,1-1-1,-1 1 1,1 0 0,-1-1 0,1 1-1,-1-1 1,1 1 0,0 0 0,-1-1-1,1 1 1,0-1 0,25-1-1715,-11-1 1604,7-2-843,0-1 0,0-1 1,0-1-1,-1-1 0,37-19 0,25-17-3767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6.268"/>
    </inkml:context>
    <inkml:brush xml:id="br0">
      <inkml:brushProperty name="width" value="0.035" units="cm"/>
      <inkml:brushProperty name="height" value="0.035" units="cm"/>
    </inkml:brush>
  </inkml:definitions>
  <inkml:trace contextRef="#ctx0" brushRef="#br0">322 28 4177,'0'0'8094,"-21"-3"-7145,-62-13 105,62 7 4860,20 26-5872,0-1-1,-1 1 0,-1-1 0,-1 0 0,0 0 0,-8 18 1,-48 98 467,38-88-301,-24 68 0,35-73-123,1-1 0,3 1 0,1 0 0,2 1-1,0 49 1,18-89 662,-2 0-657,1 1-117,-1-1 0,1 0 0,-1-1 0,0-1-1,0 0 1,1 0 0,-1-1 0,0 0 0,15-8 0,125-56-5684,-76 36 2024,-22 5-934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6.625"/>
    </inkml:context>
    <inkml:brush xml:id="br0">
      <inkml:brushProperty name="width" value="0.035" units="cm"/>
      <inkml:brushProperty name="height" value="0.035" units="cm"/>
    </inkml:brush>
  </inkml:definitions>
  <inkml:trace contextRef="#ctx0" brushRef="#br0">18 0 6785,'0'0'10593,"0"13"-9947,0-2-537,0 50 629,-9 67-1,7-55-344,2-42-287,-2-27 1001,-3-3-4913,19-1-1019,28 0 2715,-8 0-801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6.890"/>
    </inkml:context>
    <inkml:brush xml:id="br0">
      <inkml:brushProperty name="width" value="0.035" units="cm"/>
      <inkml:brushProperty name="height" value="0.035" units="cm"/>
    </inkml:brush>
  </inkml:definitions>
  <inkml:trace contextRef="#ctx0" brushRef="#br0">1 0 4601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4.238"/>
    </inkml:context>
    <inkml:brush xml:id="br0">
      <inkml:brushProperty name="width" value="0.035" units="cm"/>
      <inkml:brushProperty name="height" value="0.035" units="cm"/>
    </inkml:brush>
  </inkml:definitions>
  <inkml:trace contextRef="#ctx0" brushRef="#br0">115 63 5841,'0'0'8458,"16"-10"-7559,46-30-56,-61 39-781,0 0-1,0 0 1,0 0 0,0 0 0,1 0 0,-1 0 0,0 0-1,1 1 1,-1-1 0,0 0 0,1 1 0,-1-1-1,1 1 1,-1 0 0,1-1 0,-1 1 0,1 0 0,-1 0-1,1 0 1,-1 0 0,1 0 0,0 0 0,-1 0 0,1 1-1,-1-1 1,0 1 0,1-1 0,-1 1 0,1-1-1,1 2 1,-2 0-34,0 0 0,0-1 0,0 1 0,0 0-1,0 0 1,0 0 0,0 0 0,-1 0 0,1 0-1,-1 1 1,0-1 0,1 3 0,-1-3 49,4 27 100,-2-1 0,-1 1 0,-1 0 0,-1-1 0,-1 1 0,-2-1 0,-1 0 0,-1 0 0,-2 0 0,-1-1 0,-16 37 0,-24 26 17,23-45-123,2 1-1,1 1 1,3 1 0,2 1-1,-12 52 1,28-86 168,0-1 1,2 1-1,1 22 1,0-5-2054,-3 1-6233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6.980"/>
    </inkml:context>
    <inkml:brush xml:id="br0">
      <inkml:brushProperty name="width" value="0.035" units="cm"/>
      <inkml:brushProperty name="height" value="0.035" units="cm"/>
    </inkml:brush>
  </inkml:definitions>
  <inkml:trace contextRef="#ctx0" brushRef="#br0">1 398 4601,'549'-386'2505,"-549"380"-2505,10 1-625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7.534"/>
    </inkml:context>
    <inkml:brush xml:id="br0">
      <inkml:brushProperty name="width" value="0.035" units="cm"/>
      <inkml:brushProperty name="height" value="0.035" units="cm"/>
    </inkml:brush>
  </inkml:definitions>
  <inkml:trace contextRef="#ctx0" brushRef="#br0">0 169 8210,'0'0'9168,"43"1"-8697,137 3-157,-168-3-280,0-1 1,1-1 0,-1 0 0,0 0 0,0-1 0,0-1 0,21-7 0,-25 6-31,-1 0 0,0 0 0,0-1 0,0 0 1,-1-1-1,1 1 0,5-9 0,11-7-47,-20 18 51,1 0-1,-1 0 1,0 0 0,0-1 0,0 1-1,0-1 1,-1 1 0,1-1 0,-1 0-1,0 0 1,0 0 0,0 0 0,-1-1-1,1 1 1,-1 0 0,0-1 0,-1 1-1,1-1 1,-1 1 0,0-8 0,-7 12 36,-7 2-25,-1 0 0,1 1 0,0 0 0,0 1 0,0 1 1,0 0-1,1 1 0,0 0 0,-23 15 0,22-12-5,0 1 0,0 0-1,0 1 1,2 0 0,-1 1-1,1 1 1,1 0 0,-14 20-1,20-21 57,0 0-1,1 1 0,1-1 0,0 1 1,0 0-1,1 0 0,1 0 1,0 0-1,1 0 0,2 24 0,-1 1 311,-1-37-359,1 0-1,-1 0 1,0-1-1,1 1 1,-1 0-1,1 0 1,-1 0 0,1 0-1,-1-1 1,1 1-1,0 0 1,-1-1 0,1 1-1,0 0 1,0-1-1,-1 1 1,1-1 0,0 1-1,0-1 1,0 1-1,0-1 1,-1 0-1,1 1 1,0-1 0,0 0-1,0 0 1,0 0-1,0 0 1,0 0 0,2 0-1,38 1 318,-32-1-235,75 2 310,-37 0-348,1-1 0,50-8 0,-91 5-141,0 0 0,1-1 0,-1 0 0,-1-1 0,1 0 1,0 0-1,-1 0 0,0-1 0,0 0 0,0 0 0,0 0 0,4-7 0,28-22-1145,145-95-6971,-119 85 2619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8.265"/>
    </inkml:context>
    <inkml:brush xml:id="br0">
      <inkml:brushProperty name="width" value="0.035" units="cm"/>
      <inkml:brushProperty name="height" value="0.035" units="cm"/>
    </inkml:brush>
  </inkml:definitions>
  <inkml:trace contextRef="#ctx0" brushRef="#br0">52 1 6913,'0'0'8652,"-8"12"-7737,0-1-689,4-7-129,1 1 0,-1 1 0,1-1 0,-1 0 0,1 1 0,1 0 0,-1-1 0,1 1 0,0 0 0,1 0 0,-1 1 0,1-1 0,0 12 0,1 304 5301,12-340-4916,27-27-454,-20 24-57,0-2 1,28-45-1,-26 38-60,8-17 4,-21 31 76,1 0 1,0 0-1,1 1 0,1 0 1,0 1-1,14-13 1,-23 25-85,-1 1 0,1-1 0,0 1 0,0-1 0,0 1 0,0 0 0,0 0 0,0 0 0,0 0 0,1 0 1,-1 0-1,0 0 0,0 1 0,1-1 0,-1 1 0,1 0 0,-1 0 0,0 0 0,1 0 0,-1 0 0,4 1 0,7-1 131,149 22 31,-120-22-10,-16 1 18,-1-1 0,1-1-1,0-1 1,0-1 0,-1-1-1,30-9 1,-36 7-72,1 0 0,0 2 0,21-3 0,5 2-8693,-16 1 5019,1 3-2127</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39:38.811"/>
    </inkml:context>
    <inkml:brush xml:id="br0">
      <inkml:brushProperty name="width" value="0.035" units="cm"/>
      <inkml:brushProperty name="height" value="0.035" units="cm"/>
    </inkml:brush>
  </inkml:definitions>
  <inkml:trace contextRef="#ctx0" brushRef="#br0">694 1 4033,'0'0'10597,"-5"0"-10030,-30 0-349,0 1 0,0 2 1,-62 14-1,78-13-172,13-3-40,1 0 0,-1 1 0,1-1 0,-1 1-1,1 0 1,-6 4 0,9-5-5,0 0 0,1 1 0,-1-1 0,1 1 0,0-1 0,0 1 0,-1-1-1,1 1 1,0-1 0,0 1 0,0 0 0,1 0 0,-1 0 0,0 0 0,1-1 0,-1 1 0,1 0 0,-1 0-1,1 0 1,0 0 0,0 0 0,0 3 0,0-4 3,1 0 0,-1 0 0,0 0 0,1 0 0,-1 0 0,1 0 0,-1 0 1,1 0-1,-1 0 0,1 0 0,-1 0 0,1-1 0,0 1 0,0 0 0,0 0 0,-1 0 0,1-1 0,0 1 0,0-1 0,0 1 0,2 0 0,30 14 67,1 1 16,-30-14 5,0 0 0,0 1 0,-1 0 0,1 0 0,-1 0 1,0 1-1,0-1 0,0 1 0,-1-1 0,1 1 0,-1 0 0,1 0 1,-1 0-1,-1 1 0,1-1 0,-1 0 0,1 1 0,-1-1 0,0 1 0,-1-1 1,1 1-1,-1-1 0,0 8 0,0-8-29,0 0-9,0-1 0,1 1 0,-2-1 0,1 1 0,0 0 1,-1-1-1,0 1 0,1-1 0,-3 6 0,1-7-44,0-1 0,1 1 0,-1 0 0,0-1 0,0 0 0,0 1 0,0-1 0,0 0 0,0 0 0,-1 0 1,1 0-1,0 0 0,-1-1 0,1 1 0,0-1 0,-3 1 0,-52 10 102,0-2-1,-83 2 1,-30-9-3314,162-2 2895,-56 0-5264</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4.915"/>
    </inkml:context>
    <inkml:brush xml:id="br0">
      <inkml:brushProperty name="width" value="0.035" units="cm"/>
      <inkml:brushProperty name="height" value="0.035" units="cm"/>
    </inkml:brush>
  </inkml:definitions>
  <inkml:trace contextRef="#ctx0" brushRef="#br0">147 225 968,'0'0'2855,"-22"-10"1333,-11 8-1691,-45-8-1,77 9-2388,0 0 1,0 1-1,0-1 0,0 0 0,0 0 1,1 0-1,-1 0 0,0 0 0,0 0 0,1 0 1,-1 0-1,0 0 0,1 0 0,-1 0 1,1-1-1,0 1 0,-1 0 0,1 0 1,0 0-1,0-1 0,-1 1 0,1 0 1,0 0-1,0-1 0,1 0 0,-1-46 1481,1 33-1130,-1-96 2566,3 142-2851,2 0 0,1 0 0,1 0-1,21 52 1,-4-9 4,-16-47-132,2 1-1,1-2 1,24 44 0,-35-69 18,1-1 0,0 1 0,0 0 0,0 0 0,0 0 0,0-1 0,0 1 0,0 0 1,0-1-1,1 1 0,-1-1 0,0 1 0,0-1 0,0 0 0,1 1 0,-1-1 0,0 0 0,0 0 1,1 0-1,-1 0 0,0 0 0,0 0 0,1 0 0,-1 0 0,0-1 0,0 1 0,0 0 0,1-1 0,-1 1 1,0-1-1,0 1 0,0-1 0,0 0 0,2-1 0,38-28-116,-41 29 64,10-10-17,0 0 0,-2-1 0,1-1 0,-2 1 0,1-1 0,-2-1 0,0 1 0,0-1 0,-2 0 0,5-20 0,-4 18 8,0 1 0,2 0 0,7-15 1,-11 24 1,0 1 0,0-1 0,1 1 1,-1 0-1,1 0 0,1 0 1,-1 0-1,1 1 0,0 0 1,8-6-1,-6 9-5,-5 1-20,-2-1-51,0 0 0,0 1 0,0-1 1,0 1-1,0-1 0,0 1 0,0-1 0,0 0 0,0 1 1,0-1-1,1 1 0,-1-1 0,0 1 0,0-1 0,1 1 1,-1-1-1,0 1 0,1-1 0,-1 1 0,1-1 0,-1 1 1,0-1-1,1 1 0,-1 0 0,1-1 0,-1 1 0,1 0 1,-1-1-1,1 1 0,0 0 0,25-2-4678,-13 2 4362,101 0-7168,-69 0 2227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5.893"/>
    </inkml:context>
    <inkml:brush xml:id="br0">
      <inkml:brushProperty name="width" value="0.035" units="cm"/>
      <inkml:brushProperty name="height" value="0.035" units="cm"/>
    </inkml:brush>
  </inkml:definitions>
  <inkml:trace contextRef="#ctx0" brushRef="#br0">24 186 3185,'0'0'8113,"33"0"-4860,-16 1-2700,-10-1-372,-1 1 1,0-1-1,0-1 1,0 1 0,0-1-1,0 0 1,0 0-1,0-1 1,0 0-1,9-4 1,2-2 77,-1-1 0,0-1 0,-1 0 0,0-1 0,0-1 0,-1 0 0,-1-1 0,0-1 0,19-26 0,-31 38-257,0 0 0,0 0 0,0 0 0,0-1 0,0 1 0,0 0 0,-1 0-1,1 0 1,-1-1 0,0 1 0,1 0 0,-1-5 0,0 6-142,-4 1 57,-18 0 86,0 1 0,0 1 0,0 0 0,-42 12 0,50-9-3,1 0 0,-1 1 0,1 1 0,1 0 0,-1 0 0,1 1 0,0 1 0,-18 17 0,27-22 6,-1-1 0,1 1 0,0 0 0,1 1 1,-1-1-1,1 0 0,-1 1 0,1-1 0,1 1 0,-1 0 0,1 0 0,-1 0 0,0 8 0,1 6 42,0-1 0,2 27 0,0-7-7,0-37-27,-1 1 1,0 0 0,1-1 0,-1 1 0,1 0 0,-1-1 0,1 1 0,0-1 0,-1 1 0,1-1 0,0 0-1,0 1 1,0-1 0,0 0 0,1 1 0,-1-1 0,0 0 0,0 0 0,1 0 0,-1 0 0,0 0-1,3 1 1,42 16 340,-21-9-134,-4-2 0,1 0 0,1-1 0,-1-1 0,1-2 0,0 0-1,0-1 1,0-1 0,0-2 0,0 0 0,0-1 0,26-6-1,-32 3-239,-1-1 0,0 0 0,0-2 0,-1 1 0,1-2 0,-2 0 0,1 0-1,18-18 1,-31 25-302,1-1 0,-1 0 1,0 0-1,1 0 0,-1 0 0,0 0 0,-1 0 0,1 0 0,0-1 0,-1 1 0,0-1 0,0 1 0,0-1 1,0-4-1,4-54-7596,-5 39 4482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6.678"/>
    </inkml:context>
    <inkml:brush xml:id="br0">
      <inkml:brushProperty name="width" value="0.035" units="cm"/>
      <inkml:brushProperty name="height" value="0.035" units="cm"/>
    </inkml:brush>
  </inkml:definitions>
  <inkml:trace contextRef="#ctx0" brushRef="#br0">136 27 4561,'0'0'10360,"-1"-1"-10312,0 1 0,1 0 0,-1-1 0,0 1 1,1 0-1,-1 0 0,0 0 0,1 0 1,-1 0-1,0 0 0,1-1 0,-1 2 1,0-1-1,1 0 0,-1 0 0,0 0 1,1 0-1,-1 0 0,0 0 0,1 1 1,-1-1-1,1 0 0,-1 1 0,0-1 1,1 0-1,-1 1 0,1-1 0,-1 1 0,-22 64 1417,11-27-596,-29 59 1,28-75-541,-8 20-205,15-12 3098,5-39-3220,1 1 0,0-1 0,1 0-1,0 0 1,0 0 0,1 0-1,0 0 1,1 1 0,0-1 0,0 1-1,1 0 1,8-15 0,18-25-52,-22 33 29,1 1 0,1-1-1,0 2 1,16-18 0,-18 25-17,1-1 0,-1 2 1,1-1-1,0 1 0,0 0 0,1 1 0,0 0 1,-1 1-1,1 0 0,0 1 0,17-3 0,-4 3-98,-1 0 0,1 2 0,0 0 0,28 5 0,-49-5 134,0 1 0,1 0 0,-1 0 0,0 0 0,0 0 0,0 1-1,1-1 1,-1 0 0,0 1 0,-1 0 0,1-1 0,0 1 0,0 0 0,-1 0-1,1 0 1,-1 0 0,0 0 0,0 0 0,1 0 0,-1 1 0,0-1 0,-1 0-1,1 1 1,0-1 0,-1 1 0,1-1 0,-1 1 0,0 4 0,2 14-20,-1 0 1,-3 34 0,0-20 12,2 57 26,0-91-10,10-1-1653,11-1 632,0-2 1,-1 0-1,0-1 1,24-8-1,38-14-3523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7.625"/>
    </inkml:context>
    <inkml:brush xml:id="br0">
      <inkml:brushProperty name="width" value="0.035" units="cm"/>
      <inkml:brushProperty name="height" value="0.035" units="cm"/>
    </inkml:brush>
  </inkml:definitions>
  <inkml:trace contextRef="#ctx0" brushRef="#br0">580 334 4785,'0'0'8106,"-22"0"-7141,-70 0-258,90 0-622,-1 0 1,1 0-1,-1 0 0,1 0 0,-1-1 0,1 1 1,-1-1-1,1 1 0,-1-1 0,1 0 1,-1 0-1,-2-2 0,-4-13 760,9 15-816,-1 0 0,1 0 0,0 0 0,0 0 0,-1 0 0,1 1 0,-1-1-1,1 0 1,-1 0 0,1 0 0,-1 0 0,1 1 0,-1-1 0,0 0 0,0 0 0,1 1 0,-1-1-1,0 1 1,0-1 0,1 1 0,-1-1 0,0 1 0,0-1 0,0 1 0,-2-1 0,-9-2-12,-1 1 0,1 0 0,-1 1 0,0 1 0,1-1 1,-1 2-1,0 0 0,1 0 0,-1 2 0,1-1 0,0 1 0,-1 1 0,1 0 1,1 1-1,-1 1 0,1-1 0,0 2 0,0-1 0,-17 15 0,20-15-1,-12 8 106,0 1 0,-32 33 0,47-43-104,1 0 0,-1 1-1,1-1 1,1 1 0,-1 0-1,1 0 1,0 0 0,0 0 0,1 1-1,0-1 1,0 1 0,0-1 0,1 1-1,0 0 1,0 8 0,1 62 383,2-76-370,-1 0 0,1 0-1,0 0 1,-1 0 0,1-1-1,0 1 1,0-1 0,-1 1-1,1-1 1,0 0 0,0 0-1,0 1 1,0-1 0,0 0-1,-1-1 1,1 1 0,0 0-1,2-1 1,5 1 61,17 0 70,1-1 1,35-6-1,-51 4-151,0 1 1,0-2-1,0 1 0,0-1 0,-1-1 1,1 0-1,-1-1 0,15-11 0,-10 6-21,-1-2 0,0 0 0,-1 0 0,-1-1 0,0-1 0,-1 0 0,10-19 0,-1-2 13,-3-1-1,19-57 0,-15 37-2,-16 38 9,0 0 1,-1 0-1,-1 0 0,-1 0 1,0-1-1,-3-27 0,1 44 0,0 1 1,0 0-1,0 0 0,0 0 0,1 0 0,-1 0 1,1 0-1,-1 0 0,1-1 0,0 1 0,-1 1 1,1-1-1,0 0 0,0 0 0,1 0 0,-1 0 1,0 1-1,1-1 0,-1 0 0,0 1 0,1 0 1,0-1-1,-1 1 0,1 0 0,0 0 0,0-1 0,2 1 1,-3 1 50,2 0 16,-3 0-82,0-1 1,1 1 0,-1 0-1,0 0 1,0 0 0,0 0-1,1 0 1,-1 0 0,0 0-1,0 0 1,1 0 0,-1 0-1,0 0 1,0 0 0,0 0-1,1 0 1,-1 0 0,0 0-1,0 0 1,0 0 0,1 0-1,-1 0 1,0 0 0,0 0-1,1 1 1,-1-1 0,0 0-1,0 0 1,0 0 0,0 0-1,1 0 1,-1 1 0,0-1-1,0 0 1,0 0 0,0 0-1,0 1 1,0-1 0,1 0-1,-1 0 1,0 0 0,0 1-1,0-1 1,0 545 1004,0-540-987,0-1 0,1 1 1,-1 0-1,1 0 0,0-1 0,1 1 0,-1-1 1,1 1-1,0-1 0,0 0 0,0 1 1,1-1-1,-1 0 0,1-1 0,0 1 1,0 0-1,0-1 0,1 0 0,-1 1 1,1-1-1,0-1 0,0 1 0,0 0 0,0-1 1,0 0-1,1 0 0,-1 0 0,1-1 1,-1 1-1,8 0 0,14 3 70,-1-1 0,1-1-1,0-1 1,34-2 0,-37 0-85,-17-1-77,0 1-1,0-1 1,0 0-1,-1 0 1,1 0-1,0-1 1,-1 0 0,1 0-1,-1-1 1,1 1-1,8-7 1,0-1-559,-2-1 0,21-20 0,-14 11-53,36-31-2522,6-3-2135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8.157"/>
    </inkml:context>
    <inkml:brush xml:id="br0">
      <inkml:brushProperty name="width" value="0.035" units="cm"/>
      <inkml:brushProperty name="height" value="0.035" units="cm"/>
    </inkml:brush>
  </inkml:definitions>
  <inkml:trace contextRef="#ctx0" brushRef="#br0">446 127 4017,'0'0'10801,"-12"-4"-9940,-36-14-202,46 17-628,1 0 1,0 0-1,0 0 0,0-1 1,0 1-1,0 0 1,0-1-1,0 1 0,0-1 1,0 1-1,1-1 0,-1 1 1,0-1-1,1 0 0,0 1 1,-1-1-1,1 0 0,0 1 1,0-1-1,0 0 0,0 1 1,0-1-1,0 0 0,0 1 1,1-1-1,-1 0 0,1-1 1,0 1-12,-1 0 1,0 1 0,1-1 0,-1 0 0,0 0 0,0 0 0,0 0 0,-1 0 0,1 0 0,0 1 0,-1-1 0,1 0 0,-1 0 0,1 0 0,-2-1-1,-1 0-6,1 0-1,-1 1 1,0-1-1,-1 1 0,1 0 1,0 0-1,-1 0 0,1 0 1,-1 1-1,1-1 1,-1 1-1,0 0 0,0 0 1,0 0-1,0 1 0,-5-1 1,-67 2 43,64 0-59,1 0 14,-1 2 0,1-1-1,-1 2 1,1 0 0,0 0-1,1 1 1,-1 0 0,1 0-1,0 1 1,0 1 0,-13 11-1,17-14 5,0 2 0,0-1 0,0 0 1,1 1-1,-1 0 0,1 1 0,1-1 0,-1 1 0,1 0 0,1 0 0,-1 0 0,1 0 0,0 1 0,1-1 0,-1 1 0,2 0 0,-2 11 1,3 85 656,0-103-660,1 0 1,-1 0-1,1 0 0,-1 0 0,1 0 1,0 0-1,0 0 0,-1 0 1,1-1-1,0 1 0,0 0 0,0-1 1,0 1-1,0 0 0,0-1 1,0 1-1,0-1 0,0 0 0,0 1 1,0-1-1,0 0 0,0 1 1,0-1-1,0 0 0,0 0 0,0 0 1,1 0-1,0 0 0,45 1 123,-37-1-82,47 1 72,-18 1-35,60-6 0,-91 1-194,0 1 1,0-2-1,0 1 0,-1-1 1,1 0-1,-1-1 0,0 1 0,0-1 1,-1-1-1,0 1 0,11-13 1,38-30-2554,63-36-3317,-66 45 232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8.297"/>
    </inkml:context>
    <inkml:brush xml:id="br0">
      <inkml:brushProperty name="width" value="0.035" units="cm"/>
      <inkml:brushProperty name="height" value="0.035" units="cm"/>
    </inkml:brush>
  </inkml:definitions>
  <inkml:trace contextRef="#ctx0" brushRef="#br0">0 0 5369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1.111"/>
    </inkml:context>
    <inkml:brush xml:id="br0">
      <inkml:brushProperty name="width" value="0.035" units="cm"/>
      <inkml:brushProperty name="height" value="0.035" units="cm"/>
    </inkml:brush>
  </inkml:definitions>
  <inkml:trace contextRef="#ctx0" brushRef="#br0">1 1 4385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4.815"/>
    </inkml:context>
    <inkml:brush xml:id="br0">
      <inkml:brushProperty name="width" value="0.035" units="cm"/>
      <inkml:brushProperty name="height" value="0.035" units="cm"/>
    </inkml:brush>
  </inkml:definitions>
  <inkml:trace contextRef="#ctx0" brushRef="#br0">646 207 5449,'0'0'6145,"49"-32"-4875,144-100 40,-186 128-1125,0-1 0,-1 1 0,1-1 1,-1-1-1,11-11 0,-22 15 1618,-7 3-1666,-1 0 0,1 1 1,0 1-1,0 0 0,1 0 0,-17 7 1,-72 38 317,65-31-310,-554 298 981,567-302-1068,8-7 14,1 2 1,0 0-1,1 0 0,-17 15 0,27-18-74,1 0 1,0 0 0,0 0 0,1 0-1,0 0 1,0 0 0,0 0 0,0 0-1,2 6 1,-1 5 59,-1-5-33,-1-3-17,0 1 0,1-1 0,1 0 1,-1 0-1,1 0 0,0 0 0,1 0 1,0 0-1,0 0 0,1 0 0,0-1 0,0 1 1,1-1-1,7 11 0,-4-10-1,0 0-1,0 0 0,1-1 1,0 0-1,0-1 1,1 0-1,-1 0 1,1-1-1,1 0 1,-1 0-1,1-1 1,0-1-1,0 0 1,20 4-1,6-1 63,1-3-1,70-1 1,-64-3 31,-15 2-106,0-2 1,1 0 0,-1-2-1,0-2 1,-1 0 0,1-2-1,-1-1 1,0-1 0,-1-1-1,0-1 1,-1-2 0,0 0-1,36-27 1,-32 16-824,40-40 0,-14-1-3768,-41 38-45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8.873"/>
    </inkml:context>
    <inkml:brush xml:id="br0">
      <inkml:brushProperty name="width" value="0.035" units="cm"/>
      <inkml:brushProperty name="height" value="0.035" units="cm"/>
    </inkml:brush>
  </inkml:definitions>
  <inkml:trace contextRef="#ctx0" brushRef="#br0">0 186 5369,'56'-64'758,"32"-36"-590,-65 78 1255,-21 23 9,-7 10 626,-2 3-1449,1 0 0,0 1 0,1 0 0,0 0-1,1 1 1,1-1 0,-3 31 0,6 120 2729,2-80-2515,-2 6-155,0-91 1485,4-9-1846,6-6-386,0-1 0,-1-1 0,0 0 0,-2 0 0,0 0 0,0-1 0,6-32 0,-6 15-84,-2-1 0,-2 0 1,0-41-1,-2 73 163,0 1 0,0 0 1,0 0-1,1 0 0,-1 0 1,1 0-1,0 0 0,-1 0 1,1 0-1,0 1 0,0-1 1,0 1-1,0-1 0,0 1 1,1 0-1,-1 0 0,0 0 1,0 0-1,1 0 1,2-1-1,7-3 1,-4 1-2,4-3-12,0 0 1,0 1 0,0 0-1,1 1 1,0 1-1,0 0 1,1 1 0,-1 0-1,1 1 1,14-1-1,281 3 29,-300 0-75,0-1 1,0 0-1,0 0 0,0-1 0,0 0 0,-1-1 0,1 1 0,13-8 1,1 0-793,-19 9 394,1-1 0,-1 1 0,0 0 0,1 1 0,-1-1 0,1 1-1,-1-1 1,9 2 0,3-1-3419,3 0-1323</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9.506"/>
    </inkml:context>
    <inkml:brush xml:id="br0">
      <inkml:brushProperty name="width" value="0.035" units="cm"/>
      <inkml:brushProperty name="height" value="0.035" units="cm"/>
    </inkml:brush>
  </inkml:definitions>
  <inkml:trace contextRef="#ctx0" brushRef="#br0">385 126 6121,'0'0'9101,"-11"-11"-8458,-30-34-110,27 19 258,12 22-413,-13 3-349,11 1-69,-11-1 44,-1 1 1,0 1-1,0 1 0,1 0 1,-1 1-1,1 0 1,0 1-1,0 1 0,0 0 1,0 2-1,1-1 1,-15 11-1,20-12 1,1 1-1,0 0 1,0 0 0,1 1-1,0 0 1,-10 12-1,14-14 8,0 0 0,0 1 0,1-1 0,0 1 0,0-1 0,0 1 0,1-1 0,0 1 0,0 0 0,1 0 0,-1-1 0,1 9 0,0-12 19,0 1 0,0-1-1,0 1 1,0-1 0,0 1 0,0-1-1,0 1 1,1-1 0,0 1 0,-1-1-1,1 0 1,0 1 0,0-1 0,0 0-1,0 0 1,1 0 0,-1 1 0,3 1-1,-1-2 37,1 0-1,0 0 1,0-1-1,1 1 0,-1-1 1,0 0-1,0 0 1,1 0-1,-1-1 1,5 1-1,58 6 467,-1-2 0,110-7 0,-169 0-525,0 1-1,-1-1 1,1-1 0,-1 1 0,0-1-1,0 0 1,0 0 0,0-1-1,0 1 1,-1-2 0,0 1-1,1 0 1,-2-1 0,1 0-1,7-10 1,-7 9-259,0-1 0,0 0 1,-1 0-1,0 0 0,0 0 0,0-1 0,-1 0 0,-1 1 0,1-1 1,-1 0-1,0-1 0,0-12 0,-2-87-10094,0 91 7226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9.601"/>
    </inkml:context>
    <inkml:brush xml:id="br0">
      <inkml:brushProperty name="width" value="0.035" units="cm"/>
      <inkml:brushProperty name="height" value="0.035" units="cm"/>
    </inkml:brush>
  </inkml:definitions>
  <inkml:trace contextRef="#ctx0" brushRef="#br0">1 0 3673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09.922"/>
    </inkml:context>
    <inkml:brush xml:id="br0">
      <inkml:brushProperty name="width" value="0.035" units="cm"/>
      <inkml:brushProperty name="height" value="0.035" units="cm"/>
    </inkml:brush>
  </inkml:definitions>
  <inkml:trace contextRef="#ctx0" brushRef="#br0">213 144 3673,'-88'-118'1575,"61"92"-36,14 27 8,6 0-612,2 2-481,0-1 1,0 1-1,0 0 1,1 0-1,-1 0 1,1 0-1,-1 1 1,1 0-1,1 0 1,-1 0-1,0 0 1,1 1 0,0-1-1,0 1 1,0 0-1,-3 8 1,4 3 132,0 1 0,1-1 0,0 0 0,4 28 0,-2-1 10,-2 9 14,-1-36-442,1 0 0,1 1 0,0-1 0,1 0 1,1 0-1,1 0 0,0 0 0,1 0 0,10 27 0,0-18 19,2-1 0,0 0-1,2-1 1,0-1 0,2 0-1,0-2 1,1 0 0,1-1-1,1-2 1,44 27 0,-57-38-253,-8-7-1202,11-22-770,23-15-1491,45-38 1,-65 62 2261,56-51-6058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10.852"/>
    </inkml:context>
    <inkml:brush xml:id="br0">
      <inkml:brushProperty name="width" value="0.035" units="cm"/>
      <inkml:brushProperty name="height" value="0.035" units="cm"/>
    </inkml:brush>
  </inkml:definitions>
  <inkml:trace contextRef="#ctx0" brushRef="#br0">354 61 3833,'0'0'9078,"-28"2"-8950,-87 9 181,110-11-245,-1 1 0,1 0-1,0 0 1,0 1-1,0-1 1,1 1 0,-1 0-1,0 0 1,1 1 0,-1 0-1,1-1 1,-8 8 0,-5 3 278,6-6-32,0 1 1,0 1-1,0 0 1,1 0-1,-15 19 0,20-22-108,1 0-1,1 1 0,0-1 0,-1 0 0,2 1 1,-1 0-1,1 0 0,0-1 0,0 1 1,1 1-1,0-1 0,1 0 0,-1 8 0,1 46 4122,-1-62-4276,0 0 0,0 0 0,0 0 1,0 0-1,1 0 0,-1 0 0,0 0 0,0 0 1,1 0-1,-1 0 0,1 0 0,-1-1 0,1 1 1,-1 0-1,1 0 0,0-1 0,-1 1 0,1 0 1,0-1-1,0 1 0,0 0 0,0 0 0,0-1 1,1-1-1,-1-49-136,1 37 157,-1 7-68,1 0 0,1 0 1,-1 0-1,1 1 0,1-1 1,-1 1-1,1-1 1,1 1-1,-1 0 0,1 0 1,0 0-1,1 1 0,0-1 1,0 1-1,7-7 1,5-3-2,1 0 1,0 1 0,37-23 0,-37 26-84,-13 8 33,1 0 0,0 1 0,0-1 0,0 1 0,0 1 0,0-1 0,0 1 0,1 0 1,0 0-1,-1 1 0,1 0 0,0 0 0,-1 1 0,1 0 0,9 0 0,229 6-18,-243-6 51,19-1-12206,-10 2 10691,29-1-4575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11.381"/>
    </inkml:context>
    <inkml:brush xml:id="br0">
      <inkml:brushProperty name="width" value="0.035" units="cm"/>
      <inkml:brushProperty name="height" value="0.035" units="cm"/>
    </inkml:brush>
  </inkml:definitions>
  <inkml:trace contextRef="#ctx0" brushRef="#br0">114 6 6689,'0'0'6562,"-17"0"-5950,-54-1 133,45-3 3444,26 7-3921,0 287 2632,0-289-2850,14-1-28,10 1-243,-19 0 59,0 0 0,-1-1 0,1 0 0,0 1 0,0-1 0,0-1 0,-1 1 0,1-1 0,0 0-1,-1 0 1,1 0 0,0-1 0,-1 1 0,0-1 0,1 0 0,-1-1 0,0 1 0,0-1 0,0 0 0,0 0 0,-1 0 0,1 0 0,5-7-1,69-95-6267,-46 52 1247</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11.676"/>
    </inkml:context>
    <inkml:brush xml:id="br0">
      <inkml:brushProperty name="width" value="0.035" units="cm"/>
      <inkml:brushProperty name="height" value="0.035" units="cm"/>
    </inkml:brush>
  </inkml:definitions>
  <inkml:trace contextRef="#ctx0" brushRef="#br0">2 39 8690,'0'0'12644,"0"-5"-11823,-1 1-712,1 3-84,0 0-1,0 1 0,-1-1 1,1 0-1,0 0 1,0 0-1,0 0 0,0 0 1,0 0-1,0 0 1,0 0-1,1 0 0,-1 0 1,0 0-1,0 0 1,1 0-1,-1 0 1,0 1-1,1-1 0,-1 0 1,1 0-1,0 0 1,-1 1-1,1-1 0,-1 0 1,1 0-1,0 1 1,0-1-1,-1 1 0,1-1 1,0 1-1,0-1 1,0 1-1,0-1 0,-1 1 1,1 0-1,0-1 1,0 1-1,0 0 1,2 0-1,-2 0-297,13 0-1965,-1 0 1052,0 1 0,-1 0 0,1 1 1,0 1-1,-1 0 0,23 8 0,6 6-5474</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12.232"/>
    </inkml:context>
    <inkml:brush xml:id="br0">
      <inkml:brushProperty name="width" value="0.035" units="cm"/>
      <inkml:brushProperty name="height" value="0.035" units="cm"/>
    </inkml:brush>
  </inkml:definitions>
  <inkml:trace contextRef="#ctx0" brushRef="#br0">689 1 6081,'0'0'7598,"-24"1"-7234,23-1-320,-101 3 233,12-2 3900,56-1-3477,14-1-593,-1 1-1,1 0 1,-1 2-1,1 0 1,-1 2 0,1 0-1,-21 7 1,16-1 25,0 1 0,1 1 1,0 1-1,-27 20 0,42-26-55,0 0 0,1 0 0,0 1-1,0 0 1,1 1 0,0-1 0,1 1 0,0 1 0,0-1-1,1 1 1,0 0 0,-7 21 0,9-14 89,0 1 0,2 0 0,0 0 1,0 0-1,4 26 0,0 8 91,-3-51-250,0 1 1,1-1 0,-1 1 0,1-1 0,-1 0 0,1 1 0,0-1 0,-1 0-1,1 1 1,0-1 0,0 0 0,0 0 0,0 0 0,0 0 0,0 0 0,0 0-1,1 0 1,-1 0 0,0 0 0,0 0 0,1-1 0,-1 1 0,0-1 0,1 1-1,-1-1 1,1 1 0,1-1 0,46 9 143,-44-9-120,60 4 391,102-6-1,-151 1-406,-1-1-29,-1 0 1,0-1-1,0 0 1,0-1-1,0-1 1,0 0-1,14-9 1,96-57-2126,-47 25-554,-11 12-1857,-4 6-2058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12.808"/>
    </inkml:context>
    <inkml:brush xml:id="br0">
      <inkml:brushProperty name="width" value="0.035" units="cm"/>
      <inkml:brushProperty name="height" value="0.035" units="cm"/>
    </inkml:brush>
  </inkml:definitions>
  <inkml:trace contextRef="#ctx0" brushRef="#br0">251 77 8194,'0'0'8035,"-1"0"-7962,1 0 0,-1 0 0,1 1 0,0-1 0,-1 0 0,1 0 0,0 1 1,0-1-1,-1 0 0,1 1 0,0-1 0,0 0 0,0 1 0,-1-1 0,1 1 0,0-1 0,0 0 1,0 1-1,0-1 0,0 0 0,0 1 0,-1-1 0,1 1 0,0-1 0,0 1 0,1-1 0,-1 0 1,0 1-1,0-1 0,0 1 0,0-1 0,0 0 0,0 1 0,0-1 0,1 1 0,-1-1 0,7 2 135,-1-1-1,1 1 1,0-1-1,-1-1 1,1 0-1,0 0 1,0 0-1,9-2 1,11 1 406,-27 1-609,57-4 1146,-54 3-1115,1-1 0,0 1 0,0-1 0,-1 0 0,1 1 0,-1-2 0,0 1 0,1 0 1,-1-1-1,0 0 0,4-4 0,9-8 7,-14 14-44,0 0-1,0-1 1,0 1 0,0-1 0,-1 0 0,1 1 0,0-1-1,-1 0 1,0 0 0,1 0 0,-1 0 0,0 0 0,0 0-1,0 0 1,0 0 0,-1-1 0,1 1 0,0 0 0,-1 0-1,1-5 1,-1 6-76,-26 3-177,0 0 238,0 2 1,1 1-1,-1 0 1,1 2-1,-46 20 0,38-13 10,1 2-1,1 1 1,1 2-1,-42 33 1,66-47 10,1 0 0,-1 0 0,1 0 1,1 1-1,-1-1 0,1 1 0,0 0 0,0 1 0,0-1 1,1 1-1,0-1 0,1 1 0,-1 0 0,1 0 1,1 0-1,-1 0 0,1 1 0,0-1 0,1 0 0,0 0 1,1 11-1,-1-15 6,1-1 0,-1 1 0,1-1 0,-1 1 0,1-1 0,0 1 0,0-1 0,0 1 0,1-1 0,-1 0 0,0 1 0,1-1 0,0 0 0,-1 0 0,1 0 0,0 0 0,0-1 0,0 1 0,0 0 1,1-1-1,-1 1 0,0-1 0,0 0 0,1 0 0,-1 0 0,4 1 0,8 3 42,1-1 1,0 0-1,20 2 1,-24-4-11,70 8 164,1-4 1,124-7-1,-82-1-129,-92 2-70,1 1 3,0-1 0,0-2-1,64-12 1,-93 13-255,-3-2-587,29-23-3916,-9 11 6</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26.742"/>
    </inkml:context>
    <inkml:brush xml:id="br0">
      <inkml:brushProperty name="width" value="0.035" units="cm"/>
      <inkml:brushProperty name="height" value="0.035" units="cm"/>
    </inkml:brush>
  </inkml:definitions>
  <inkml:trace contextRef="#ctx0" brushRef="#br0">1 22 5761,'0'0'8273,"19"3"-7270,19 5-573,81 13 1555,171-18 4713,-155-5-6512,-96 0 125,45-7 1,-39 4 64,54-1 0,-99 6-418,0 0-1,1 0 1,-1-1-1,0 1 1,0 0 0,0 0-1,0 0 1,0 0 0,0 0-1,1 0 1,-1-1 0,0 1-1,0 0 1,0 0 0,0 0-1,0 0 1,0 0 0,0-1-1,0 1 1,0 0 0,0 0-1,0 0 1,0 0 0,0-1-1,0 1 1,0 0 0,0 0-1,0 0 1,0 0 0,0-1-1,0 1 1,0 0 0,0 0-1,0 0 1,0 0 0,0 0-1,0-1 1,0 1-1,-1 0 1,1 0 0,0 0-1,0 0 1,0 0 0,0 0-1,0-1 1,0 1 0,-1 0-1,1 0 1,0 0 0,0 0-1,0 0 1,0 0 0,0 0-1,-1 0 1,1 0 0,0 0-1,0 0 1,0 0 0,-1 0-1,-9-9-2643,-18 2-1984,-3-3-1486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5.218"/>
    </inkml:context>
    <inkml:brush xml:id="br0">
      <inkml:brushProperty name="width" value="0.035" units="cm"/>
      <inkml:brushProperty name="height" value="0.035" units="cm"/>
    </inkml:brush>
  </inkml:definitions>
  <inkml:trace contextRef="#ctx0" brushRef="#br0">0 31 7009,'0'0'10556,"18"-5"-10100,51-17-88,-51 19-7,-18 8-317,-1-2 33,-8 231 2071,6-48-1658,5-105-616,-1-80 33,0 0 0,0 0 1,1-1-1,-1 1 0,0 0 0,1-1 0,-1 1 0,1 0 0,-1-1 0,1 0 1,-1 1-1,1-1 0,-1 0 0,1 0 0,-1 0 0,1 0 0,0 0 0,-1 0 0,1 0 1,-1 0-1,3-2 0,7 2-586,-5 0 226,1-1-1,-1 1 0,1-1 0,-1-1 0,1 1 1,-1-1-1,0 0 0,1-1 0,-1 1 0,9-7 1,26-17-4191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29.360"/>
    </inkml:context>
    <inkml:brush xml:id="br0">
      <inkml:brushProperty name="width" value="0.035" units="cm"/>
      <inkml:brushProperty name="height" value="0.035" units="cm"/>
    </inkml:brush>
  </inkml:definitions>
  <inkml:trace contextRef="#ctx0" brushRef="#br0">1 187 3793,'0'0'5534,"1"-9"-4850,0 8-696,17-73 2430,-16 68-2035,0-1-1,0 1 1,1-1 0,0 1 0,0 0 0,1 0-1,-1 1 1,2-1 0,-1 1 0,7-8 0,0 1 176,-11 11-505,1 0 0,0 0 0,0 0 1,0 0-1,0 0 0,0 0 0,0 0 0,0 0 0,0 0 1,0 0-1,1 1 0,-1-1 0,0 0 0,0 1 1,1-1-1,1 0 0,-2 1-5,0-1 0,-1 1 0,1 0 1,0 0-1,0-1 0,0 1 0,0 0 1,0 0-1,-1 0 0,1 0 0,0 0 0,0 0 1,0 0-1,0 0 0,0 0 0,0 0 0,-1 1 1,1-1-1,0 0 0,0 1 0,0-1 0,0 1 1,8 24 130,-9-25-187,2 12 54,0 0 0,-1-1 0,-1 1 0,-2 21 0,3 35 392,8 30 300,-7 177 0,-5-131-371,3-140-346,0 0 0,0 0 0,0 0 1,0 0-1,1 0 0,-1 0 0,1-1 0,0 1 1,0 0-1,0 0 0,1-1 0,-1 1 0,1-1 1,2 4-1,-1-4-7,0-1 0,0 0 0,0 0 0,0 0 0,1 0 0,-1-1 0,0 0 0,1 1 0,-1-1 0,1 0 0,-1-1 0,1 1 0,-1 0 0,1-1 0,5 0 0,20 3-270,0-1 1,0-2-1,0-1 0,29-4 1,-56 5 147,1-1 1,-1 0 0,0 1 0,0-1 0,0 0 0,0 0 0,0 0 0,0 0 0,-1 0 0,1-1 0,0 1 0,0 0 0,-1-1 0,1 0 0,-1 1 0,1-1 0,-1 0 0,0 0 0,0 1 0,0-1 0,0 0-1,0 0 1,0 0 0,0 0 0,0-4 0,1-3-725,-1 0-1,0 0 0,-1 0 1,-1-17-1,0 5-1912,1-18-5188</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29.966"/>
    </inkml:context>
    <inkml:brush xml:id="br0">
      <inkml:brushProperty name="width" value="0.035" units="cm"/>
      <inkml:brushProperty name="height" value="0.035" units="cm"/>
    </inkml:brush>
  </inkml:definitions>
  <inkml:trace contextRef="#ctx0" brushRef="#br0">0 72 2601,'0'0'11433,"9"10"-10390,-5-5-907,-1-1-24,1 1 1,0-1-1,0 0 0,0 0 1,0-1-1,0 1 1,1-1-1,0 0 1,0 0-1,0 0 0,0-1 1,0 0-1,0 0 1,1 0-1,8 1 1,56 6 922,0-3 1,83-5 0,-94-1-904,-44-2-111,0-1 1,0 0-1,0-1 0,-1 0 1,1-1-1,-1-1 0,0 0 1,-1-1-1,0-1 0,0 0 1,14-11-1,-23 17-44,-1 0 0,0-1 1,0 1-1,-1 0 0,1-1 0,0 0 0,-1 1 0,0-1 0,1 0 1,-1 0-1,0 0 0,0-1 0,-1 1 0,1 0 0,-1-1 1,0 1-1,0-1 0,0 1 0,0-1 0,0 0 0,-1 1 0,1-8 1,-33 10-146,8 1 154,7 0 3,0 0 1,0 1 0,-30 5 0,40-4 9,1 0 1,-1 0-1,1 1 0,0 0 0,0 0 0,0 0 1,0 1-1,1 0 0,-1 0 0,1 0 1,0 1-1,0 0 0,-4 5 0,5-4 11,-1 0 0,1 1-1,0-1 1,1 1 0,-1 0 0,2 0-1,-1 0 1,1 0 0,0 0-1,-2 13 1,1 4 95,2 49 0,1-45-48,0-25-26,1-1 1,0 1 0,0 0 0,0 0-1,0-1 1,0 1 0,1-1 0,-1 1-1,1-1 1,-1 1 0,1-1 0,0 0-1,0 0 1,0 0 0,0 0 0,1 0-1,-1 0 1,0-1 0,1 1 0,-1-1-1,1 0 1,-1 1 0,1-1 0,0 0-1,0-1 1,5 2 0,7 2 92,1 0 1,0-1-1,28 2 1,13-2 81,96-7 1,-131 2-330,-1-1 0,0-1 0,0-1 1,0-1-1,-1-1 0,0 0 0,33-18 0,-45 19-210,0 1 0,0-1 0,-1-1 0,1 1 0,-2-1-1,1-1 1,-1 1 0,9-14 0,15-35-4933,-16 11-2280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0.534"/>
    </inkml:context>
    <inkml:brush xml:id="br0">
      <inkml:brushProperty name="width" value="0.035" units="cm"/>
      <inkml:brushProperty name="height" value="0.035" units="cm"/>
    </inkml:brush>
  </inkml:definitions>
  <inkml:trace contextRef="#ctx0" brushRef="#br0">1 1 4793,'0'0'8384,"0"11"-7517,0 342 3200,-1-342-3956,1 1 0,1-1 0,0 1 1,1-1-1,0 0 0,0 0 0,1 0 1,1 0-1,0 0 0,1 0 1,0-1-1,0 0 0,1 0 0,0-1 1,11 13-1,-15-20-4,1-1 0,-1 1 0,1-1 0,0 0 1,0 0-1,0 0 0,-1-1 0,1 1 0,0-1 0,0 1 0,0-1 1,0 0-1,0 0 0,3-1 0,44-3 436,-43 2-531,1 0 0,-1 0 0,0-1 0,0 0 0,0 0 0,0-1 0,0 1 0,-1-2 0,0 1 0,1-1 0,-2 0 1,1 0-1,0 0 0,5-8 0,9-12 33,-1-1 0,17-33 0,0 1 21,-4 2-27,-29 48-71,1 0-1,0 0 1,0 0 0,1 0-1,0 1 1,0-1 0,1 1-1,0 1 1,0-1 0,1 1-1,12-9 1,-13 13-816,0 1 1,1 1-1,-1-1 0,0 1 0,1 0 1,-1 1-1,0-1 0,1 1 0,-1 0 1,0 1-1,8 2 0,15 6-2083</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1.022"/>
    </inkml:context>
    <inkml:brush xml:id="br0">
      <inkml:brushProperty name="width" value="0.035" units="cm"/>
      <inkml:brushProperty name="height" value="0.035" units="cm"/>
    </inkml:brush>
  </inkml:definitions>
  <inkml:trace contextRef="#ctx0" brushRef="#br0">0 202 4841,'0'0'9263,"28"3"-8457,89 8-134,-111-10-588,0-1-1,0 0 1,0 0 0,0 0-1,0-1 1,0 0-1,0 0 1,0-1 0,0 1-1,6-4 1,-9 4-28,-1-1-1,1 1 1,-1-1-1,1 0 1,-1 0-1,1 0 1,-1 0-1,0 0 1,0-1-1,0 1 1,0-1-1,0 1 1,-1-1-1,3-4 1,-1-3 97,-1-1 0,0 1 0,0-1-1,-1 0 1,0 1 0,-1-1 0,0 0 0,-2-14 0,0-13 235,-31 47-403,26-5 32,1 0 0,-1 1 0,1 0 1,0 0-1,0 0 0,1 1 0,0 0 0,0 0 0,0 1 0,1-1 0,-1 1 0,2 0 1,-1 0-1,1 0 0,0 1 0,0-1 0,1 1 0,0-1 0,0 1 0,1 0 0,0 0 1,1 0-1,0 10 0,0-15 39,1 1 1,0-1-1,0 1 0,0-1 1,1 1-1,-1-1 1,1 0-1,-1 0 0,1 0 1,0 0-1,1 0 1,-1 0-1,0 0 0,1-1 1,-1 1-1,1-1 1,0 1-1,0-1 1,0 0-1,0-1 0,0 1 1,1 0-1,-1-1 1,0 0-1,4 2 0,16 5 163,-1-1 0,39 7 0,-43-11-134,38 10 105,0-4 0,1-1-1,0-3 1,0-3-1,84-7 1,-132 3-311,-1 0 0,0-1 1,0 0-1,0 0 0,0-1 0,0 0 1,-1 0-1,0-1 0,0 0 0,0 0 1,0 0-1,-1-1 0,0 0 0,0-1 1,0 1-1,-1-1 0,0 0 0,-1-1 1,1 1-1,-1-1 0,-1 0 1,0 0-1,0 0 0,0 0 0,2-13 1,-4-95-8037,-1 62 1661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1.408"/>
    </inkml:context>
    <inkml:brush xml:id="br0">
      <inkml:brushProperty name="width" value="0.035" units="cm"/>
      <inkml:brushProperty name="height" value="0.035" units="cm"/>
    </inkml:brush>
  </inkml:definitions>
  <inkml:trace contextRef="#ctx0" brushRef="#br0">1 12 7178,'0'0'9744,"10"-3"-9344,-5 2-339,24-6 53,-29 7-108,1 0-1,0 0 0,0 0 1,-1 0-1,1 0 1,0 0-1,0 0 1,-1 1-1,1-1 1,0 0-1,-1 0 1,1 1-1,0-1 1,-1 1-1,1-1 1,0 0-1,-1 1 0,1-1 1,-1 1-1,1-1 1,-1 1-1,1 0 1,-1-1-1,1 1 1,-1 0-1,0-1 1,1 1-1,-1 0 1,0-1-1,0 1 1,1 0-1,-1-1 0,0 1 1,0 0-1,0 0 1,0-1-1,0 1 1,0 0-1,0 1 1,-2 122 1164,0-18 98,16 156-1,0-121-854,-12-94-196,2 1 1,3-1-1,2 0 0,16 52 1,-15-68 31,-8-23-199,0 0 0,1 0 0,0 0 0,1 0 0,-1-1 0,1 1 0,1-1 0,-1 0 0,8 7 0,-7-13-81,0 0 0,0 0 0,1 0 0,-1-1 0,1 0 0,-1 0 0,0 0 0,1-1 0,-1 0 0,9-2 0,-5 1-356,0-1 0,0-1 1,-1 1-1,1-2 0,-1 1 0,0-1 1,0 0-1,-1-1 0,1 1 0,7-10 1,28-29-5110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5.634"/>
    </inkml:context>
    <inkml:brush xml:id="br0">
      <inkml:brushProperty name="width" value="0.035" units="cm"/>
      <inkml:brushProperty name="height" value="0.035" units="cm"/>
    </inkml:brush>
  </inkml:definitions>
  <inkml:trace contextRef="#ctx0" brushRef="#br0">291 108 4521,'0'0'6659,"10"-2"-6098,34-10 27,-41 11-382,0 0-1,0 0 1,0 0-1,1 0 1,-1-1-1,0 1 1,0-1-1,-1 1 1,1-1-1,0 0 1,-1 0-1,5-4 1,-6 3 0,0 1 0,0-1 0,0 1 0,0-1 0,0 1 0,-1-1 0,1 1 0,-1-1 0,1 0 1,-1 1-1,0-1 0,0-4 0,-3 5-184,0-1-1,1 1 1,-1 1 0,0-1 0,0 0 0,0 1 0,0-1-1,0 1 1,0 0 0,-1 0 0,1 0 0,0 0 0,-5 0 0,3 0 5,-22-3 2,0 0 0,-1 2 0,1 1 0,0 2 0,-34 4 0,54-4-28,-1 1 0,1-1 0,0 2 0,0-1 0,0 1 0,0 0 1,1 1-1,-1-1 0,1 1 0,0 1 0,0-1 0,0 1 1,0 0-1,1 0 0,0 1 0,0-1 0,1 1 0,-1 0 0,1 1 1,1-1-1,-1 1 0,1 0 0,0 0 0,0 0 0,1 0 0,0 0 1,1 0-1,-2 10 0,3-15 8,0 0 0,0 1 0,0-1 0,0 0 1,1 0-1,-1 0 0,1 0 0,-1 0 0,1 0 0,0 0 0,0 0 0,0 0 0,0 0 1,0 0-1,0 0 0,0-1 0,1 1 0,-1 0 0,4 2 0,38 16 48,-9-6 23,213 90 256,-242-102-334,0 0 1,-1 0 0,1 0-1,0 1 1,-1-1-1,1 1 1,-1 0 0,0 1-1,0-1 1,0 1-1,-1 0 1,1 0 0,-1 0-1,0 0 1,0 0 0,0 1-1,-1-1 1,0 1-1,0 0 1,0 0 0,0 0-1,-1 0 1,1 0-1,0 8 1,-2 6-75,-1 19-7,1-37 79,-1 1 0,1-1 0,-1 0-1,1 1 1,-1-1 0,0 1 0,1-1 0,-1 0 0,0 0 0,0 1 0,0-1 0,0 0 0,0 0-1,0 0 1,0 0 0,-1 0 0,1 0 0,0 0 0,-1-1 0,-2 2 0,-8 3 31,0-2 0,0 1-1,-1-2 1,1 1 0,-1-2 0,0 0 0,1 0 0,-1-1 0,0-1 0,-15-2 0,27 2-22,0 0 0,0 0 1,0 0-1,0 0 0,0 0 0,0 0 1,0 0-1,1 0 0,-1-1 1,0 1-1,1 0 0,-1 0 0,1-1 1,0 1-1,-1 0 0,1-1 1,0 1-1,0 0 0,0-1 0,0 1 1,0 0-1,0-3 0,1-42 61,-1 30-72,0 12-95,0 1-1,0-1 1,1 1-1,-1-1 1,1 1-1,0-1 1,0 1 0,0-1-1,0 1 1,0-1-1,1 1 1,-1 0-1,1 0 1,0 0-1,0 0 1,0 0-1,1 0 1,-1 1 0,1-1-1,-1 1 1,1-1-1,0 1 1,0 0-1,0 0 1,0 0-1,6-2 1,32-23-2524,1 0-1693</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6.156"/>
    </inkml:context>
    <inkml:brush xml:id="br0">
      <inkml:brushProperty name="width" value="0.035" units="cm"/>
      <inkml:brushProperty name="height" value="0.035" units="cm"/>
    </inkml:brush>
  </inkml:definitions>
  <inkml:trace contextRef="#ctx0" brushRef="#br0">11 104 5881,'0'0'7829,"20"0"-7041,186 0 1984,-204 0-2689,0 0 0,0 1 0,1-1 0,-1 0 0,0-1 0,0 1 0,0 0 0,0-1 0,1 1 0,-1-1 0,0 1 0,0-1 0,0 0 0,0 0 0,0 0 0,0 0 0,-1-1 0,1 1 0,0 0 0,2-3 0,-2 0-59,-1 1-1,0-1 0,1 0 0,-1 0 0,-1 0 0,1 0 1,0 0-1,-1 0 0,0 0 0,-1-7 0,2 0-11,0 10-14,-1 0 0,0 1 0,1-1 0,-1 0 0,0 0 0,0 1 0,1-1 0,-1 0 0,0 0 0,0 1 0,0-1-1,0 0 1,0 0 0,0 0 0,0 1 0,0-1 0,-1 0 0,1 0 0,0 1 0,0-1 0,-1 0 0,1 0 0,0 1 0,-1-1 0,1 0 0,-1 1 0,1-1 0,-1 1-1,1-1 1,-1 0 0,1 1 0,-1-1 0,1 1 0,-1-1 0,0 1 0,1 0 0,-1-1 0,0 1 0,0 0 0,1-1 0,-1 1 0,0 0 0,0 0 0,1 0-1,-2-1 1,-2 1 5,-17 0 19,0 1-1,0 0 1,-22 5-1,35-4-19,1 0 0,0 0 0,0 1 0,0 0 0,0 0-1,0 1 1,0 0 0,1 0 0,0 1 0,0-1 0,0 1 0,-5 6 0,3-3-2,1 0 1,0 1-1,1-1 1,0 1-1,0 0 1,1 1-1,0-1 1,1 1-1,-3 11 1,2-4 12,2 0 0,0 1 0,2-1 0,-1 31 0,2-47-3,0 0 0,0 0-1,1 0 1,-1 0 0,0 0-1,0 0 1,0 0-1,1-1 1,-1 1 0,1 0-1,-1 0 1,0 0 0,1 0-1,-1-1 1,1 1-1,0 0 1,-1 0 0,1-1-1,0 1 1,-1-1 0,1 1-1,0 0 1,0-1-1,-1 0 1,1 1 0,0-1-1,2 1 1,27 5 153,-22-6-119,172 6 381,-136-6-380,-37-1-120,0 0-1,0 0 0,0-1 1,0 0-1,-1-1 0,1 1 0,-1-1 1,1 0-1,-1-1 0,0 1 1,-1-1-1,1 0 0,7-7 1,10-10-1364,31-37 0,-43 46 807,24-33-2116,-4 2-1065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6.835"/>
    </inkml:context>
    <inkml:brush xml:id="br0">
      <inkml:brushProperty name="width" value="0.035" units="cm"/>
      <inkml:brushProperty name="height" value="0.035" units="cm"/>
    </inkml:brush>
  </inkml:definitions>
  <inkml:trace contextRef="#ctx0" brushRef="#br0">32 1 4785,'0'0'7614,"-2"14"-6567,-27 413 7664,29-465-8638,0 29-70,1-1 1,1 1-1,0 0 0,0 0 1,1 0-1,0 0 0,1 0 1,-1 1-1,2-1 0,-1 1 1,1 0-1,1 0 0,6-7 1,3-3-34,1 0 1,1 2-1,1 0 0,21-15 1,-28 24-30,0 0 0,0 1 0,1 1 1,0 0-1,0 0 0,1 1 0,-1 1 0,1 0 1,0 0-1,14 0 0,22 0-169,67 5-1,-40 0 339,-72-1-62,1-1 0,-1 0 0,0 0 0,0 0 0,1-1 0,-1 1 0,0-1 0,0 0 0,0-1 0,0 1 0,0 0 0,7-5-1,1-14-1082,-9-14-4833,-3 24 2023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7.599"/>
    </inkml:context>
    <inkml:brush xml:id="br0">
      <inkml:brushProperty name="width" value="0.035" units="cm"/>
      <inkml:brushProperty name="height" value="0.035" units="cm"/>
    </inkml:brush>
  </inkml:definitions>
  <inkml:trace contextRef="#ctx0" brushRef="#br0">1 202 4537,'0'0'8810,"10"-2"-8477,-1 0-170,0 0 0,0-1-1,0-1 1,-1 1 0,0-2-1,1 1 1,-2-1 0,1 0 0,0 0-1,-1-1 1,0 0 0,0-1-1,-1 0 1,7-8 0,27-32 1074,12-16 1357,-52 62-2568,0 1 1,0-1-1,0 0 0,1 1 0,-1-1 0,0 1 0,0-1 1,1 1-1,-1 0 0,0-1 0,1 1 0,-1-1 0,0 1 1,1-1-1,-1 1 0,1 0 0,-1-1 0,1 1 0,-1 0 1,1 0-1,-1-1 0,1 1 0,-1 0 0,1 0 0,-1 0 1,1-1-1,-1 1 0,1 0 0,-1 0 0,1 0 1,-1 0-1,1 0 0,1 0 0,4 19 5,-5-12-54,-1 0-1,0 0 1,0 0 0,0 0 0,-3 10 0,-3-1 32,-1-2 0,-1 1 0,0-1 0,0 0 0,-12 12 0,9-10-3,0 0 0,1 0-1,-10 23 1,16-29 16,-3 5 17,1 0-1,0 0 1,1 1 0,1 0-1,0 0 1,1 0-1,1 0 1,0 18 0,2-34 37,0 0-1,0 1 1,1-1 0,-1 0 0,0 1 0,0-1 0,1 1 0,-1-1 0,0 0 0,1 0 0,-1 1 0,0-1 0,1 0 0,-1 1 0,0-1 0,1 0 0,-1 0 0,0 0 0,1 0 0,-1 1 0,1-1 0,-1 0 0,0 0 0,1 0 0,-1 0 0,1 0 0,-1 0 0,1 0 0,-1 0 0,0 0 0,1 0 0,-1 0 0,1 0 0,0-1 0,19-1-257,-19 1 284,18-3-79,-1-1 0,0-2 0,0 1 0,-1-2 0,0 0 0,26-18 0,92-77-15,-31 22 16,-88 70 2,-12 7-32,1 1 0,-1-1 0,1 2 0,0-1 0,0 0 0,0 1 0,10-4-1,69-25-674,-1 0-1343,-72 28 695,0 1 0,0 0-1,20 0 1,18 2-5597,-29 0 2125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8.080"/>
    </inkml:context>
    <inkml:brush xml:id="br0">
      <inkml:brushProperty name="width" value="0.035" units="cm"/>
      <inkml:brushProperty name="height" value="0.035" units="cm"/>
    </inkml:brush>
  </inkml:definitions>
  <inkml:trace contextRef="#ctx0" brushRef="#br0">0 262 5393,'0'0'8865,"16"-18"-7933,6-8-332,-1 0 1,-2-2-1,0 0 0,19-41 1,-19 40 496,-16 25-912,0 1 0,0-1 0,-1 0-1,1 1 1,-1-1 0,0 0-1,2-7 1,-3 11-175,-1 0 0,0 0 1,0 0-1,1 0 0,-1 0 0,0 0 0,0-1 1,1 1-1,-1 0 0,0 0 0,1 0 0,-1 0 0,0 0 1,0 0-1,1 0 0,-1 0 0,0 0 0,1 0 0,-1 1 1,0-1-1,0 0 0,1 0 0,-1 0 0,0 0 0,1 0 1,-1 0-1,0 1 0,0-1 0,0 0 0,1 0 1,-1 0-1,0 1 0,0-1 0,0 0 0,1 0 0,-1 0 1,0 1-1,0-1 0,0 0 0,0 1 0,0-1 0,1 0 1,-1 0-1,0 1 0,0-1 0,0 0 0,0 1 1,0-1-1,0 0 0,0 0 0,0 1 0,0-1 0,0 1 1,0 7-6,-1 1 0,1-1 0,-1 0 1,-1 1-1,0-1 0,0 0 0,0 0 0,-1 0 1,0 0-1,-1 0 0,0-1 0,0 1 1,-8 9-1,3-2 11,1-1 0,0 1 0,1 0 0,0 1 0,2 0 0,0 0 0,0 0 0,2 1 0,0-1 0,1 1 0,0 0 0,2 28 0,22-45-867,-17-1 627,-1 1 0,0-1 1,0 0-1,0 0 0,0 0 0,0 0 0,0-1 1,-1 0-1,1 1 0,0-1 0,-1-1 0,1 1 0,4-4 1,39-42-4075,-42 42 3569,28-36-4536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5.870"/>
    </inkml:context>
    <inkml:brush xml:id="br0">
      <inkml:brushProperty name="width" value="0.035" units="cm"/>
      <inkml:brushProperty name="height" value="0.035" units="cm"/>
    </inkml:brush>
  </inkml:definitions>
  <inkml:trace contextRef="#ctx0" brushRef="#br0">167 2 5737,'0'0'7927,"-12"15"-7039,5-5-739,-16 17 592,2 2-1,-30 53 0,44-63 204,0 1 0,-6 27 0,1-2-228,1-8-604,11-37-98,0 1 0,0-1 0,-1 0 1,1 0-1,0 1 0,0-1 0,-1 0 0,1 0 1,0 1-1,0-1 0,0 0 0,0 1 0,0-1 1,-1 0-1,1 1 0,0-1 0,0 0 1,0 1-1,0-1 0,0 0 0,0 1 0,0-1 1,0 0-1,0 1 0,0-1 0,0 0 0,0 1 1,0-1-1,0 0 0,1 0 0,-1 1 0,0-1 1,0 0-1,0 1 0,0-1 0,1 0 1,-1 0-1,0 1 0,0-1 0,0 0 0,1 0 1,-1 1-1,0-1 0,1 0 0,-1 0 0,0 0 1,0 1-1,1-1 0,-1 0 0,0 0 0,1 0 1,-1 0-1,0 0 0,1 0 0,-1 0 1,0 0-1,1 0 0,-1 0 0,0 0 0,1 0 1,-1 0-1,0 0 0,1 0 0,384-177 116,-365 169-130,101-45 4,170-48 1,-269 96 5,-21 5-11,-1-1-1,1 1 1,0 0-1,-1-1 1,1 1-1,0 0 0,0 0 1,-1 0-1,1 0 1,0 0-1,0 0 1,-1 0-1,1 0 0,0 0 1,0 0-1,-1 0 1,1 0-1,0 0 1,0 1-1,-1-1 0,1 0 1,0 1-1,-1-1 1,1 0-1,0 1 1,-1-1-1,1 1 0,-1-1 1,1 1-1,-1-1 1,1 1-1,0 0 1,-1 379-7,0-379 22,3-1-19,2-1-74,-1 1-1,1-1 1,-1 1 0,1-1 0,-1-1 0,0 1-1,0-1 1,1 1 0,-1-1 0,0 0-1,0-1 1,4-3 0,15-7-457,216-132-5479,-150 86 2384,25-13-1818</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8.357"/>
    </inkml:context>
    <inkml:brush xml:id="br0">
      <inkml:brushProperty name="width" value="0.035" units="cm"/>
      <inkml:brushProperty name="height" value="0.035" units="cm"/>
    </inkml:brush>
  </inkml:definitions>
  <inkml:trace contextRef="#ctx0" brushRef="#br0">1 0 9234,'0'0'13979,"21"0"-13931,-1 0-48,11 0-200,11 0-376,-11 17-720,0 5-561,0 21-711,-10-5-1809,0-10-1777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8.806"/>
    </inkml:context>
    <inkml:brush xml:id="br0">
      <inkml:brushProperty name="width" value="0.035" units="cm"/>
      <inkml:brushProperty name="height" value="0.035" units="cm"/>
    </inkml:brush>
  </inkml:definitions>
  <inkml:trace contextRef="#ctx0" brushRef="#br0">375 44 5513,'0'0'9070,"1"-4"-8288,-1 0 1,0 0-1,0 0 0,0 0 0,0 0 1,-1 0-1,1-1 0,-3-6 0,-12 11-792,0 0-1,0 1 1,0 1 0,0 0-1,1 1 1,-1 1-1,1 0 1,0 1-1,0 0 1,0 1-1,-21 13 1,19-10 5,-5 3 4,0 0 1,1 2 0,-23 19 0,38-29-1,0 0 0,1 1 0,0 0 1,0 0-1,0 0 0,0 0 0,1 1 1,0-1-1,0 1 0,0 0 0,1 0 1,-1 0-1,2 0 0,-1 0 0,1 1 0,0-1 1,-1 10-1,2-1-32,-1-12 43,1 1 1,-1-1 0,1 1 0,0 0-1,0-1 1,0 1 0,1-1 0,-1 1-1,1-1 1,0 0 0,0 1 0,0-1 0,0 0-1,1 1 1,-1-1 0,1 0 0,0 0-1,0 0 1,0 0 0,0 0 0,0-1-1,1 1 1,-1-1 0,1 1 0,-1-1-1,1 0 1,3 2 0,10 4 76,0-1 0,0-1 1,1 0-1,0-1 0,0 0 1,0-2-1,27 3 0,135-2 149,-121-4-263,-41-1-157,0 0 1,-1-1-1,1 0 1,-1-2-1,0 0 1,26-10-1,0-4-2426,42-27 0,-31 17-1739,0 0-2433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8.900"/>
    </inkml:context>
    <inkml:brush xml:id="br0">
      <inkml:brushProperty name="width" value="0.035" units="cm"/>
      <inkml:brushProperty name="height" value="0.035" units="cm"/>
    </inkml:brush>
  </inkml:definitions>
  <inkml:trace contextRef="#ctx0" brushRef="#br0">0 0 7042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39.181"/>
    </inkml:context>
    <inkml:brush xml:id="br0">
      <inkml:brushProperty name="width" value="0.035" units="cm"/>
      <inkml:brushProperty name="height" value="0.035" units="cm"/>
    </inkml:brush>
  </inkml:definitions>
  <inkml:trace contextRef="#ctx0" brushRef="#br0">0 0 7042,'406'141'3115,"-325"-113"-648,-56-25 2309,-19-4-4568,0 0-1,-1-1 1,1 0 0,-1 0 0,0 0-1,1-1 1,-1 1 0,9-8-1,-10 7-54,-1 0-1,1-1 0,-1 1 1,0-1-1,0 0 0,0 0 1,-1 0-1,1 0 0,-1 0 0,0 0 1,0-1-1,0 1 0,-1-1 1,0 0-1,0 1 0,0-1 1,0 0-1,-1 0 0,1-8 0,-8 13-121,-14 0-36,1 1 0,0 1-1,0 0 1,1 2 0,-37 11 0,47-12 8,0 1 1,-1 0 0,2 1 0,-1 0 0,0 0 0,1 1 0,0 0 0,0 0 0,1 1 0,-1 0 0,2 0 0,-1 1 0,1 0 0,-8 12 0,12-14-7,-1 0 0,1 0-1,0 0 1,1 0 0,0 1-1,0-1 1,0 1 0,1-1-1,0 1 1,1 10 0,-1 1 75,0-17-60,0 1 0,1-1 1,-1 1-1,0-1 0,1 0 0,-1 1 0,1-1 1,-1 0-1,1 1 0,0-1 0,-1 0 0,1 0 1,0 1-1,0-1 0,0 0 0,0 0 0,0 0 0,0 0 1,0 0-1,0 0 0,3 1 0,37 13 222,49-5 148,-85-10-354,204 1 455,-206 0-494,0-1 0,0 0 0,0 0 0,1-1 0,-1 1 0,0-1 0,0 1 0,0-1 1,0 0-1,0 0 0,0 0 0,0-1 0,0 1 0,-1-1 0,1 0 0,5-3 0,-6 2-237,0 0 0,0 0 0,-1-1 1,1 1-1,-1 0 0,1-1 0,-1 1 0,0-1 0,0 1 1,-1-1-1,1 0 0,-1 1 0,1-1 0,-1 0 0,-1-4 1,1-24-6012</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0.865"/>
    </inkml:context>
    <inkml:brush xml:id="br0">
      <inkml:brushProperty name="width" value="0.035" units="cm"/>
      <inkml:brushProperty name="height" value="0.035" units="cm"/>
    </inkml:brush>
  </inkml:definitions>
  <inkml:trace contextRef="#ctx0" brushRef="#br0">322 110 4033,'0'0'7974,"0"-15"-7280,0-68 1024,0 82-1556,1 0 1,0 0-1,0 1 0,-1-1 0,1 0 1,0 0-1,0 1 0,0-1 0,0 0 1,0 1-1,0-1 0,0 1 0,0-1 1,0 1-1,1-1 0,-1 1 0,0 0 1,0 0-1,0 0 0,0-1 0,1 1 1,-1 0-1,0 1 0,0-1 1,0 0-1,2 0 0,-1 0 339,-6 0-654,-3 1 150,1 0-1,-1 0 1,0 0-1,0 1 1,1 0-1,-1 0 1,1 1-1,-11 6 1,-53 35-10,37-22-4,21-15 1,-11 7-9,1 1 0,0 1 0,-21 20 0,38-31 17,0 0 0,0 1 0,1-1-1,0 1 1,0 0 0,0 0 0,0 0 0,1 0-1,0 1 1,1 0 0,-1-1 0,1 1 0,0 0 0,1 0-1,0 0 1,-1 12 0,2 63-85,0-81 96,1 0 0,-1 0 0,0 0 0,0-1 0,1 1 0,-1 0 1,0 0-1,1-1 0,-1 1 0,1 0 0,-1-1 0,1 1 0,-1 0 1,1-1-1,-1 1 0,1 0 0,-1-1 0,1 1 0,0-1 0,0 0 1,-1 1-1,1-1 0,0 1 0,0-1 0,-1 0 0,1 0 0,0 1 0,0-1 1,0 0-1,-1 0 0,1 0 0,0 0 0,1 0 0,37 0 328,-24 0-102,-10 0-177,20 0 311,49-6-1,-66 5-340,1-1 1,-1-1-1,1 1 1,-1-2-1,0 1 0,0-1 1,0 0-1,-1 0 0,9-7 1,91-76 137,24-17-96,-128 102-64,-1 0 0,1 0 0,-1 0 0,0 0 0,1-1 0,-1 0 0,0 1 0,-1-1 0,1 0 0,0 0 0,-1 0 0,0 0 0,1 0 0,-1 0 0,-1 0 0,2-3 0,1-54-133,-4 38 15,0 21 60,0-1 0,0 1 1,1 0-1,-1 1 0,-1-1 0,1 0 0,0 0 1,0 0-1,0 1 0,0-1 0,0 0 0,-1 1 1,1-1-1,0 1 0,-1 0 0,1-1 0,0 1 1,-1 0-1,1 0 0,0 0 0,-1 0 0,1 0 1,0 0-1,-1 0 0,1 0 0,-3 1 0,-4-1-247,-154-5-5913,129 5 3421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1.833"/>
    </inkml:context>
    <inkml:brush xml:id="br0">
      <inkml:brushProperty name="width" value="0.035" units="cm"/>
      <inkml:brushProperty name="height" value="0.035" units="cm"/>
    </inkml:brush>
  </inkml:definitions>
  <inkml:trace contextRef="#ctx0" brushRef="#br0">0 22 4537,'0'0'5041,"0"-16"-3249,11 16-3296,-1-6-600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3.218"/>
    </inkml:context>
    <inkml:brush xml:id="br0">
      <inkml:brushProperty name="width" value="0.035" units="cm"/>
      <inkml:brushProperty name="height" value="0.035" units="cm"/>
    </inkml:brush>
  </inkml:definitions>
  <inkml:trace contextRef="#ctx0" brushRef="#br0">45 12 2761,'0'0'7409,"9"-11"-2908,11 11-3546,-15-1-629,0 1-1,0 0 0,1 0 1,-1 1-1,0 0 1,9 2-1,-12-3-272,0 1 0,0 1 1,-1-1-1,1 0 0,0 0 1,-1 1-1,1-1 0,-1 1 0,1-1 1,-1 1-1,1-1 0,-1 1 0,0 0 1,0 0-1,0 0 0,0 0 1,0 0-1,-1 0 0,2 3 0,3 19 136,-1 0-1,-1 0 0,0 1 1,-2-1-1,-4 41 0,2-5-4,0-49-162,1 0-1,-2-1 1,0 1-1,0-1 1,0 1 0,-2-1-1,1 0 1,-1 0-1,-8 13 1,-5 6 31,-35 45 1,-1-1 0,48-63 952,10-27-558,-2 9-443,1 0 0,0-1-1,0 1 1,0 1 0,1-1 0,0 1-1,1 0 1,0 0 0,0 0 0,0 1-1,10-8 1,17-19 10,36-44-132,130-112 1,-179 174 82,-1-2 0,-1-1 1,0 0-1,21-28 1,-33 40-305,-6 6 211,0 0-1,0 0 1,1 0-1,-1 0 1,0 0-1,0 0 1,1 0-1,-1 0 1,0 0-1,0 0 1,0 0-1,1 0 1,-1 0-1,0 0 1,0 0 0,0 0-1,1 0 1,-1 0-1,0 0 1,0 0-1,0 0 1,0 0-1,1 1 1,-1-1-1,0 0 1,0 0-1,0 0 1,0 0-1,1 1 1,-1-1-1,0 0 1,0 0-1,0 0 1,0 0-1,0 1 1,0-1-1,0 0 1,0 0 0,0 0-1,0 1 1,0-1-1,0 0 1,0 0-1,0 0 1,0 1-1,0-1 1,0 0-1,0 0 1,0 1-1,0-1 1,0 0-1,0 0 1,0 0-1,0 1 1,0-1-1,0 14-3746</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4.080"/>
    </inkml:context>
    <inkml:brush xml:id="br0">
      <inkml:brushProperty name="width" value="0.035" units="cm"/>
      <inkml:brushProperty name="height" value="0.035" units="cm"/>
    </inkml:brush>
  </inkml:definitions>
  <inkml:trace contextRef="#ctx0" brushRef="#br0">1 56 3697,'0'0'7980,"0"-9"-7548,0-37 841,2 46-819,-2 0-442,1 0 0,-1 0 0,0 0 0,0 0 0,0 0-1,1 0 1,-1 0 0,0 0 0,0 0 0,0 0-1,1-1 1,-1 1 0,0 0 0,0 0 0,1 0-1,-1 1 1,0-1 0,0 0 0,0 0 0,1 0 0,-1 0-1,0 0 1,0 0 0,0 0 0,1 0 0,-1 0-1,0 0 1,0 1 0,0-1 0,1 0 0,-1 0-1,0 0 1,0 0 0,0 0 0,0 1 0,0-1 0,0 0-1,1 0 1,-1 0 0,0 1 0,0-1 0,0 0-1,0 0 1,0 0 0,0 1 0,0-1 0,0 0-1,0 0 1,0 1 0,0 40 552,-1 11-62,11 90-1,-8-97-450,-2-37-22,0-1-1,0 0 0,1 1 1,0-1-1,0 0 1,1 1-1,0-1 0,3 7 1,-4-13 38,0 0-1,0 0 1,0 0 0,0-1 0,1 1 0,-1 0-1,0 0 1,1-1 0,-1 1 0,1-1 0,-1 0-1,0 1 1,1-1 0,-1 0 0,1 0 0,-1 0-1,1 0 1,1 0 0,38-1 1468,-28 0-1341,-9 1-175,1-1 0,0 1 1,-1-1-1,1 0 0,-1 0 1,0-1-1,1 0 0,-1 1 0,0-1 1,0-1-1,0 1 0,0-1 1,0 1-1,0-1 0,4-5 0,5-6-14,0 0 0,16-24-1,-1 1 15,-21 29-22,0 0 0,-1-1 0,0 0 0,-1 0 0,0 0 0,0-1 0,-1 0 0,-1 1 0,1-2 0,-1 1 0,-1 0 0,0 0 0,-1-1 0,1-16 0,-2 27-10,1 1-1,-1-1 1,0 0 0,0 0 0,0 0 0,0 1-1,1-1 1,-1 0 0,0 0 0,0 0 0,0 0-1,1 0 1,-1 0 0,0 1 0,0-1 0,1 0-1,-1 0 1,0 0 0,0 0 0,1 0 0,-1 0-1,0 0 1,0 0 0,1 0 0,-1 0 0,0 0-1,0 0 1,1 0 0,-1 0 0,0 0 0,0-1-1,1 1 1,-1 0 0,0 0 0,0 0 0,1 0-1,-1 0 1,0 0 0,0-1 0,0 1 0,1 0-1,-1 0 1,0 0 0,0-1 0,0 1 0,0 0-1,0 0 1,1-1 0,-2 41 13,-7 63 0,6-28-7,2-46-101,2-28 98,0 0-1,-1 0 0,1 0 0,0 0 0,0-1 0,0 1 1,-1-1-1,1 1 0,0-1 0,0 0 0,0 0 0,0 0 0,0 0 1,0 0-1,0 0 0,0 0 0,2-1 0,0 1-36,15 0-265,-15 1 112,0-1-1,-1 0 1,1 1 0,0-1 0,0-1 0,-1 1 0,1 0 0,0-1 0,-1 0 0,1 0-1,-1 0 1,1 0 0,-1-1 0,1 1 0,-1-1 0,0 0 0,0 0 0,0 0 0,0 0-1,5-5 1,19-23-2572,-4 2-1162</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4.799"/>
    </inkml:context>
    <inkml:brush xml:id="br0">
      <inkml:brushProperty name="width" value="0.035" units="cm"/>
      <inkml:brushProperty name="height" value="0.035" units="cm"/>
    </inkml:brush>
  </inkml:definitions>
  <inkml:trace contextRef="#ctx0" brushRef="#br0">260 17 3393,'0'0'8017,"-9"-17"-5327,6 18-2659,-1 0 0,0 0 0,0 0-1,0 0 1,1 1 0,-1-1 0,0 1-1,1 0 1,0 0 0,-1 0 0,1 1-1,0-1 1,-5 6 0,-40 43 333,36-37-230,-11 12 113,1 1 0,-27 42 1,43-58-217,0-1-1,1 1 1,0 0 0,1 1-1,0-1 1,1 1 0,0 0 0,1 0-1,0 0 1,0 17 0,2-14-58,3 15 332,-2-29-284,0 0 1,0 0 0,-1 0-1,1 0 1,0 0-1,0-1 1,1 1 0,-1 0-1,0-1 1,0 1-1,0-1 1,0 1 0,1-1-1,-1 0 1,0 1-1,0-1 1,0 0 0,1 0-1,-1 0 1,0 0-1,1 0 1,1-1 0,7 2 14,0-2 0,0 1 0,0-1 0,0-1 0,0 0 1,0 0-1,0-1 0,-1-1 0,1 1 0,-1-1 0,0-1 0,0 0 1,-1 0-1,1-1 0,-1 0 0,0 0 0,9-10 0,3-4-203,-2 0-1,0-2 0,-1 0 0,26-46 1,-22 35 117,-17 43-193,-1 23 239,-3 38 86,-5-26 108,1 74 1,4-116-185,0-2-2,0 0 1,1 0-1,-1 0 1,0 0 0,1-1-1,-1 1 1,0 0-1,1 0 1,-1 0 0,1 0-1,0-1 1,-1 1-1,1 0 1,-1-1 0,1 1-1,0 0 1,0-1-1,-1 1 1,1-1 0,0 1-1,0-1 1,0 1-1,0-1 1,0 0 0,0 1-1,-1-1 1,1 0-1,0 0 1,2 1 0,31 2 77,-27-2-68,9 0 16,1 0 40,0 0 1,0-1-1,0 0 1,23-4-1,-35 3-164,-1 0 0,1-1 0,0 1 0,0-1 0,-1 0 1,1 0-1,-1-1 0,1 1 0,-1-1 0,0 0 0,0 0 0,-1-1 0,1 1 0,0-1 0,-1 1 1,0-1-1,0 0 0,0 0 0,3-8 0,34-87-5019,-28 50 357</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5.571"/>
    </inkml:context>
    <inkml:brush xml:id="br0">
      <inkml:brushProperty name="width" value="0.035" units="cm"/>
      <inkml:brushProperty name="height" value="0.035" units="cm"/>
    </inkml:brush>
  </inkml:definitions>
  <inkml:trace contextRef="#ctx0" brushRef="#br0">104 0 5009,'0'0'6444,"-8"31"-5592,3-16-694,-54 223 2442,43-126-802,5 1-1,6 190 1,6-201-1069,-1-99-719,0-1 1,0 0 0,0 0-1,1 0 1,-1 0 0,1 0-1,-1 0 1,1 0 0,0 0-1,0 0 1,0 0 0,0 0 0,0 0-1,0 0 1,1 0 0,-1-1-1,1 1 1,-1-1 0,4 3-1,-1-1 26,0 0 0,1-1-1,-1 0 1,1 0 0,0 0 0,-1 0-1,1-1 1,8 2 0,0-1 35,0-1 0,1 0 0,-1-1 1,0 0-1,1-1 0,14-4 0,-21 3-124,0 0 0,0-1 1,0 0-1,-1-1 0,1 1 0,-1-1 0,0 0 0,0-1 0,0 0 1,-1 0-1,0 0 0,0 0 0,0-1 0,0 0 0,-1 0 0,4-7 1,1-2-100,-2 0 0,1 0 0,-2 0 0,0-1 0,-1 0 0,4-21 0,-4 5-45,-4 23 172,0 0 1,1-1 0,0 1-1,1 0 1,4-11-1,-4 10 25,-3 10 1,0-1 1,0 1-1,0 0 0,0 0 1,0-1-1,0 1 1,0 0-1,0 0 0,0-1 1,0 1-1,0 0 1,0 0-1,0-1 0,0 1 1,0 0-1,1 0 1,-1-1-1,0 1 0,0 0 1,0 0-1,0 0 1,1 0-1,-1-1 0,0 1 1,0 0-1,0 0 1,1 0-1,-1 0 0,0 0 1,0-1-1,1 1 1,-1 0-1,0 0 0,0 0 1,1 0-1,-1 0 1,0 0-1,0 0 0,1 0 1,-1 0-1,0 0 1,0 0-1,1 0 0,-1 0 1,0 0-1,2 0 26,-3 4-290,1 0 264,-1 0-1,1 0 0,-1 0 0,1 0 0,1 0 1,-1 0-1,1 5 0,0 4 6,-1 184 434,0-196-444,0 0 0,1 1-1,-1-1 1,0 0 0,1 0 0,-1 1-1,0-1 1,1 0 0,-1 0-1,1 0 1,0 0 0,-1 0 0,1 0-1,0 0 1,0 0 0,0 0-1,0 0 1,0 0 0,0 0 0,0-1-1,0 1 1,0 0 0,0-1-1,0 1 1,0-1 0,0 1 0,0-1-1,1 0 1,-1 1 0,0-1-1,0 0 1,1 0 0,-1 0-1,0 0 1,0 0 0,2 0 0,10 0-6,-1 1-317,-1-1 0,0-1 1,1 0-1,15-4 1,-23 4 133,0 0 1,-1-1-1,1 0 1,0 0-1,-1 0 1,1 0-1,-1-1 1,1 1-1,-1-1 1,0 0-1,0 0 1,-1 0-1,1 0 1,4-7-1,17-35-3648,-3-3-1672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6.756"/>
    </inkml:context>
    <inkml:brush xml:id="br0">
      <inkml:brushProperty name="width" value="0.035" units="cm"/>
      <inkml:brushProperty name="height" value="0.035" units="cm"/>
    </inkml:brush>
  </inkml:definitions>
  <inkml:trace contextRef="#ctx0" brushRef="#br0">1265 224 3913,'0'0'9694,"10"0"-8954,-6 0-674,-1 0 1,1 0-1,0 0 0,0 0 0,-1-1 1,1 0-1,0 0 0,-1 0 0,1 0 1,-1 0-1,1 0 0,-1-1 0,0 0 1,0 0-1,1 0 0,-1 0 0,-1 0 1,1-1-1,0 1 0,0-1 1,-1 0-1,0 0 0,1 0 0,-1 0 1,0 0-1,0 0 0,-1 0 0,1-1 1,-1 1-1,0-1 0,0 1 0,0-1 1,0 0-1,0 1 0,-1-1 0,0 0 1,0-6-1,0-67 2236,-26 76-2169,-2 2-93,0 2 1,0 1-1,0 1 0,0 1 0,1 1 1,-48 21-1,42-14 13,1 2-1,1 1 1,0 1 0,1 2 0,-30 26 0,53-41-48,1 1 0,0 0 0,0 0 1,0 1-1,1-1 0,0 1 0,0 0 0,0 0 0,1 1 1,0 0-1,1-1 0,0 1 0,0 0 0,1 1 1,-1-1-1,2 0 0,-1 1 0,1-1 0,1 1 0,0-1 1,0 1-1,0-1 0,1 1 0,3 10 0,-4-18-4,0 0-1,0 0 1,1 0 0,-1 0-1,0 0 1,1 1-1,-1-1 1,1 0-1,-1 0 1,1-1-1,0 1 1,-1 0 0,1 0-1,0 0 1,0 0-1,0-1 1,-1 1-1,1 0 1,0-1 0,0 1-1,0 0 1,0-1-1,0 1 1,0-1-1,2 1 1,18 4 15,0-1 1,1-1-1,0-1 1,0-1-1,0 0 1,23-4-1,11 2 34,-12 1 12,-1-2 0,1-2 0,-1-1 0,0-3 0,58-18 0,0-11 236,-2-4-1,-1-4 1,-3-5-1,123-85 0,-190 116-129,-2 2 174,0-1 0,-1-1 0,27-29 1,-87 88-331,2 1 1,2 1-1,2 2 0,2 1 1,2 1-1,1 1 1,3 1-1,-25 85 1,26-51 25,5 1 1,2 1 0,-1 165-1,14-228-5,0-1-1,-1 1 1,-2 0 0,0 0-1,-9 30 1,9-41-11,-1-1 1,0-1 0,-1 1-1,0-1 1,0 1-1,-1-1 1,0-1 0,0 1-1,-1-1 1,0 0 0,0-1-1,-1 0 1,-16 11 0,-3-1 24,-1-2 1,-1-1-1,0-1 1,-53 15-1,-127 15-22,125-33-79,-125-5 0,152-4 6,15 0-115,0-2 0,1-2 1,0-1-1,0-3 0,0-1 0,1-2 0,-66-27 0,57 18-500,1-1-1,0-3 0,2-1 1,1-3-1,-61-49 0,67 40-1175,1-2 0,-39-53 0,24 20-2246</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5.975"/>
    </inkml:context>
    <inkml:brush xml:id="br0">
      <inkml:brushProperty name="width" value="0.035" units="cm"/>
      <inkml:brushProperty name="height" value="0.035" units="cm"/>
    </inkml:brush>
  </inkml:definitions>
  <inkml:trace contextRef="#ctx0" brushRef="#br0">1 0 4849,'0'0'7883,"0"46"-6815,0 151-177,0 306 3119,-1-500-3959,1 0-1,0 1 0,0-1 0,1 1 0,-1-1 0,1 0 1,0 1-1,0-1 0,0 0 0,0 1 0,0-1 1,1 0-1,0 0 0,-1 0 0,1 0 0,0 0 1,4 3-1,-2-2 1,1-1 0,-1-1 0,1 1 0,0 0 0,0-1 0,0 0 1,0 0-1,0-1 0,0 0 0,8 2 0,13 0 95,-1 0-1,1-2 1,30-1-1,-11-1-188,-38 1-186,0-1 0,0 1 0,-1-1 0,1-1 1,0 1-1,-1-1 0,1-1 0,-1 1 0,0-1 0,0 0 0,0 0 1,0-1-1,0 0 0,-1 0 0,0 0 0,0 0 0,0-1 0,0 0 1,-1 0-1,1 0 0,-1-1 0,-1 0 0,1 1 0,5-13 1,10-22-4397,-7 2-3495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6.898"/>
    </inkml:context>
    <inkml:brush xml:id="br0">
      <inkml:brushProperty name="width" value="0.035" units="cm"/>
      <inkml:brushProperty name="height" value="0.035" units="cm"/>
    </inkml:brush>
  </inkml:definitions>
  <inkml:trace contextRef="#ctx0" brushRef="#br0">280 66 6889,'0'0'9061,"12"2"-7809,88 6 626,134-6 0,-126-3-3057,-100 1 908,-1-1 1,1 0-1,-1-1 1,1 1-1,-1-1 0,1-1 1,-1 1-1,0-1 1,0-1-1,0 1 0,-1-1 1,1 0-1,-1-1 1,0 0-1,0 0 1,-1 0-1,1 0 0,6-10 1,-11 10 160,-1 4 675,1 8-504,-1 1 1,0 0 0,-1-1 0,1 1 0,-1-1-1,-1 1 1,0-1 0,0 0 0,0 0-1,-1 0 1,0 0 0,0 0 0,-1 0 0,-5 6-1,2-3-31,3-5-14,1-1 0,-1 1 0,1 0 0,0 1-1,0-1 1,0 1 0,1-1 0,0 1 0,0 0 0,0 0 0,-1 11-1,3-17 408,5 0 241,8-1-563,0 0 0,0-1 0,0-1-1,-1 0 1,1-1 0,-1 0 0,0-1 0,0 0-1,13-8 1,15-12-46,45-33 0,-82 56-6,1-1 0,-1 0 0,0 0 0,0 0-1,0 0 1,0 0 0,0-1 0,-1 1 0,0-1 0,1 0 0,-1 1 0,-1-1 0,1 0 0,0 0-1,-1 0 1,0-1 0,1-3 0,-1 7 1,1 0-1,0 0 1,0 0 0,0 1-1,0-1 1,0 1 0,0-1-1,0 1 1,0 0 0,0 0-1,0 0 1,0 0-1,0 0 1,0 0 0,3 1-1,0-1-111,6 34 440,-8-17-193,-1 1 0,-1-1 0,0 1 0,-4 33 1,1 2 168,2-17-165,1-11-47,-2 0 0,0 0 0,-6 31-1,5-47-114,0 0-1,-1 0 1,0 0-1,-1-1 1,0 0-1,0 0 0,-1 0 1,0 0-1,0-1 1,-1 1-1,0-1 1,-12 11-1,2-5-8,-2-1-1,1 0 1,-2-1-1,0-1 0,0 0 1,0-2-1,-1 0 1,0-1-1,-1-1 1,0-1-1,-24 2 1,-32 2 94,-132-2 0,156-6-106,18 0-193,-1-1 1,1-2 0,-43-7 0,38-3-1056,0-1 1,0-2 0,1-2-1,-40-24 1,8-5-5603</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0:58.234"/>
    </inkml:context>
    <inkml:brush xml:id="br0">
      <inkml:brushProperty name="width" value="0.035" units="cm"/>
      <inkml:brushProperty name="height" value="0.035" units="cm"/>
    </inkml:brush>
  </inkml:definitions>
  <inkml:trace contextRef="#ctx0" brushRef="#br0">602 1 2593,'0'0'8748,"41"0"-3457,-37 0-5010,-1 0 1,0-1-1,0 1 1,1 1 0,-1-1-1,0 0 1,0 1-1,0 0 1,1-1 0,-1 1-1,0 0 1,0 1-1,0-1 1,0 1 0,0-1-1,-1 1 1,1 0-1,0 0 1,-1 0-1,1 0 1,3 5 0,-4-2-187,1 1 0,-1 0 0,0 0 1,-1 1-1,0-1 0,0 0 0,0 0 1,0 1-1,-1-1 0,-1 10 0,2 11 108,0-19-173,0 1 1,-1-1-1,-1 1 0,1-1 0,-3 10 0,2-14-31,0-1 0,0 0 0,0 0 0,-1 0 0,1-1 0,-1 1 0,0 0 0,0 0 0,0-1 0,0 1 0,0-1 0,0 0 0,-1 0 0,1 0 0,-1 0 0,1 0 0,-1 0 0,-3 1 0,-22 10-215,-1-2 1,0-1 0,-1-2-1,1 0 1,-52 5 0,10-1-603,-128 26-3238,11-9-2535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3.049"/>
    </inkml:context>
    <inkml:brush xml:id="br0">
      <inkml:brushProperty name="width" value="0.035" units="cm"/>
      <inkml:brushProperty name="height" value="0.035" units="cm"/>
    </inkml:brush>
  </inkml:definitions>
  <inkml:trace contextRef="#ctx0" brushRef="#br0">2 0 2601,'0'0'4871,"0"5"-4184,0 2-685,0-6 158,-1 1 0,1 0 0,0 0 0,0 0 0,0 0 0,0 0 0,0 0 0,1 0 0,-1 0 0,0 0-1,1 0 1,0 0 0,-1 0 0,1-1 0,0 1 0,0 0 0,0 0 0,0-1 0,0 1 0,0-1 0,1 1 0,-1-1 0,1 1 0,-1-1 0,1 0 0,2 2 0,21 9 1309,1-2 0,0-1 0,54 11 0,13 5-1162,-74-20 84,-1-1 1,1-1-1,0 0 1,32-1-1,4-2-3163,-20 0-3148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3.954"/>
    </inkml:context>
    <inkml:brush xml:id="br0">
      <inkml:brushProperty name="width" value="0.035" units="cm"/>
      <inkml:brushProperty name="height" value="0.035" units="cm"/>
    </inkml:brush>
  </inkml:definitions>
  <inkml:trace contextRef="#ctx0" brushRef="#br0">726 12 6145,'0'0'6186,"-23"-2"-5833,7 1-330,-134-7 1036,125 7-859,0 2 1,-1 1-1,1 1 1,-38 9-1,23 3-77,-1 1 0,2 2 0,1 1-1,0 2 1,1 2 0,-60 49-1,94-69-115,-1 0 1,1 0-1,0 0 0,0 1 0,0-1 0,0 1 0,0 0 0,1-1 1,0 2-1,0-1 0,-4 8 0,4-2-3,1-1 0,-1 1 0,2-1 0,-1 17 0,2-23 10,-1-1 0,0 1 0,1-1 1,-1 1-1,1-1 0,0 0 0,0 1 1,0-1-1,0 0 0,0 0 0,1 1 1,-1-1-1,1 0 0,-1 0 0,1 0 0,0-1 1,0 1-1,0 0 0,0-1 0,0 1 1,0-1-1,0 0 0,0 1 0,4 0 1,6 3 92,0 0 0,1-1 0,18 4 0,-21-6-66,52 10 229,101 7-1,13 1-172,-174-19-103,0-1 0,-1 0-1,1 1 1,0-1 0,0 1-1,0 0 1,0 0-1,0-1 1,-1 1 0,1 0-1,0 1 1,-1-1 0,1 0-1,-1 0 1,1 1 0,-1-1-1,0 1 1,1-1 0,-1 1-1,0 0 1,0-1-1,0 1 1,0 0 0,1 3-1,-1 1-29,0 1 0,0-1 0,0 1 0,-1 0 0,0 11 0,0-4 21,-1-13 15,0 0 1,0 0 0,0 0-1,0 0 1,0 0-1,0-1 1,0 1 0,-1 0-1,1-1 1,0 1 0,0-1-1,-1 1 1,1-1 0,0 0-1,0 1 1,-1-1 0,1 0-1,0 0 1,-1 0 0,-2 0-1,-1 0 15,-86 10 157,-146-3 1,214-7-200,23-2-260,1-1-1,-1 1 0,0 0 0,0 0 0,1 0 0,-1 0 1,1 0-1,0 0 0,0 0 0,1-4 0,33-17-2850,6-4-915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5.039"/>
    </inkml:context>
    <inkml:brush xml:id="br0">
      <inkml:brushProperty name="width" value="0.035" units="cm"/>
      <inkml:brushProperty name="height" value="0.035" units="cm"/>
    </inkml:brush>
  </inkml:definitions>
  <inkml:trace contextRef="#ctx0" brushRef="#br0">291 148 5209,'0'0'6976,"-2"-8"-6229,1 4-648,0 1 1,1 0-1,-2 0 0,1-1 0,0 1 1,-1 0-1,1 0 0,-1 0 0,0 0 1,0 0-1,0 1 0,0-1 0,-4-2 1,0 1 190,1 0 0,-1 0 1,0 0-1,-1 1 0,1 0 1,-12-4-1,-26-3 864,43 10-1152,-1 0 0,0 1 0,1-1-1,-1 0 1,0 0 0,1 1 0,-1-1 0,1 1-1,-1-1 1,1 1 0,-1 0 0,1 0 0,-1 0-1,1 0 1,0 0 0,-1 0 0,1 0 0,0 0-1,0 0 1,0 0 0,-1 3 0,-5 5-2,1 2 0,1-1-1,0 1 1,0-1 0,1 2 0,0-1 0,1 0 0,0 1 0,-1 12 0,1 15 33,1 56 1,2-59 37,1-35-53,0 0-1,1-1 0,-1 1 1,0 0-1,0-1 1,0 1-1,0 0 0,1-1 1,-1 1-1,0-1 1,0 0-1,1 0 0,-1 1 1,0-1-1,0 0 1,1 0-1,-1 0 0,0 0 1,1 0-1,-1 0 1,0-1-1,2 0 1,-1 1 27,12 0 25,1-1 0,0-1 0,0 0 1,-1-1-1,1 0 0,23-10 1,-29 9-82,-1 0 1,0 0 0,0 0 0,0-1 0,0 0 0,-1-1 0,0 1-1,0-1 1,-1-1 0,1 0 0,-1 1 0,5-9 0,-7 4-72,1-1 0,-2 1 1,1-1-1,-2 0 1,1 1-1,-2-1 0,0 0 1,0 0-1,-1-1 0,-2-14 1,2 4-275,1 3-91,-2-18-1164,0 36 1544,1 1-1,-1-1 1,1 1-1,-1-1 1,1 1-1,-1 0 1,0-1 0,0 1-1,0 0 1,0 0-1,0 0 1,0-1-1,0 1 1,0 0 0,0 0-1,0 0 1,-1 1-1,1-1 1,0 0-1,-3-1 1,-10-2-179,0 0 1,0 1 0,-1 1-1,1 0 1,0 1-1,-1 0 1,-14 2-1,16-1-203,11 0 1580,2 8-300,1 6-466,-1 0 0,-1-1 0,0 1 0,-1-1 0,0 1-1,-2-1 1,1 1 0,-1-1 0,-11 21 0,-31 53 852,-36 78 526,74-145-1542,1 0 0,1 1 0,1 0 0,1-1 0,1 2-1,-1 35 1,4 53 515,0-109-728,13-9-7783,15-11 3153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5.768"/>
    </inkml:context>
    <inkml:brush xml:id="br0">
      <inkml:brushProperty name="width" value="0.035" units="cm"/>
      <inkml:brushProperty name="height" value="0.035" units="cm"/>
    </inkml:brush>
  </inkml:definitions>
  <inkml:trace contextRef="#ctx0" brushRef="#br0">1 216 4785,'0'0'6187,"65"-27"-5654,201-81-5,-190 75-181,-75 33-322,-1 0 1,1-1-1,0 1 1,0 0-1,0-1 1,0 1-1,-1-1 0,1 0 1,0 1-1,-1-1 1,1 1-1,0-1 1,-1 0-1,1 1 1,-1-1-1,1 0 0,-1 0 1,1 0-1,0-1 1,1-3 172,-2 5-82,1-1 0,-1 1-1,0-1 1,1 0 0,-1 0 0,0 1 0,0-1 0,1 0 0,-1 1 0,0-1 0,0 0-1,0 0 1,0 1 0,0-1 0,0 0 0,0 0 0,0 1 0,0-1 0,0 0 0,0 0-1,-1 1 1,1-1 0,0 0 0,0 0 0,-1 1 0,1-1 0,-1 0 0,1 1 0,0-1-1,-1 1 1,0-2 0,-1 1-58,0 0-1,1 0 1,-1 1-1,0-1 1,0 0 0,0 1-1,0-1 1,0 1-1,0 0 1,0 0-1,0 0 1,-2 0-1,-7 0-67,0 1-1,1 0 1,-1 1-1,-11 3 0,8 0 63,0 0 0,-1 0 0,2 2 0,-1-1 0,1 2 0,0 0 0,0 0 0,-12 12 0,20-15-23,-1 0 1,1 1-1,0 0 1,0 0 0,1 0-1,0 0 1,0 1-1,0 0 1,1 0 0,0 0-1,0 0 1,1 1 0,0-1-1,0 0 1,1 1-1,0 0 1,-1 13 0,2-19 20,0 0 1,0 1-1,0-1 1,0 1-1,0-1 1,1 1-1,-1-1 1,1 0-1,-1 1 1,1-1-1,0 0 1,0 0-1,0 1 1,0-1-1,0 0 1,1 0-1,-1 0 1,3 2-1,0-1 30,1 0 0,-1-1 0,1 0 0,0 0 0,0 0 0,0 0 0,9 1 0,16 3 172,0-2 1,0-2 0,0 0-1,37-3 1,-17 0-159,17 3-47,-34-1-1170,1-1-1,43-5 1,-71 4 674,0-1 1,1 0 0,-1 0-1,0-1 1,0 0-1,0 0 1,-1 0-1,1 0 1,-1-1-1,6-5 1,21-14-3445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6.313"/>
    </inkml:context>
    <inkml:brush xml:id="br0">
      <inkml:brushProperty name="width" value="0.035" units="cm"/>
      <inkml:brushProperty name="height" value="0.035" units="cm"/>
    </inkml:brush>
  </inkml:definitions>
  <inkml:trace contextRef="#ctx0" brushRef="#br0">1 72 5841,'0'0'8273,"0"6"-7550,0-5-673,-1 0 1,1 0-1,0 1 1,0-1 0,0 0-1,0 0 1,0 0 0,1 0-1,-1 1 1,0-1-1,0 0 1,1 0 0,-1 0-1,1 0 1,-1 0 0,1 0-1,-1 0 1,1 0 0,0 0-1,-1 0 1,1 0-1,0 0 1,0 0 0,2 1-1,36 2 984,-37-4-1032,51 1 628,-24 0-363,-1 0 0,42-6 0,-62 4-234,0-1 0,-1 0 1,1 0-1,0 0 0,-1-1 1,1 0-1,-1-1 1,0 1-1,0-1 0,-1-1 1,1 1-1,-1-1 1,8-8-1,-13 11-13,1 0 0,-1 0 0,1 0 1,-1 0-1,0 0 0,0-1 0,0 1 0,-1 0 0,1-1 0,0 1 1,-1 0-1,0-1 0,1 1 0,-1-1 0,0 1 0,0-1 0,-1-3 1,1-2 64,0 7-50,-3 1-369,-11 1 335,0 1 0,1 1 0,0 0 0,-1 0-1,1 2 1,1-1 0,-1 2 0,-13 7-1,-13 9 27,-43 30-1,76-47-21,-1 0-1,1 0 1,0 0-1,0 1 1,1 0-1,0 0 1,0 1-1,0-1 0,1 1 1,0 0-1,0 0 1,-3 9-1,3-4 36,1 1-1,0 0 1,1 0-1,0 0 1,1 0 0,0 18-1,2-29-26,-1-1 0,1 0 0,0 1 0,0-1 0,0 0 0,0 0-1,0 0 1,0 0 0,0 0 0,0 0 0,1 0 0,-1 0 0,0 0 0,0 0 0,1-1-1,-1 1 1,1-1 0,-1 1 0,0-1 0,1 1 0,-1-1 0,1 0 0,-1 1 0,1-1-1,1 0 1,46 5 189,-48-4-188,191 1 426,-103-4-761,-69 2 12,-1-2 1,0 0 0,0-1 0,0-1 0,0-1-1,26-11 1,104-55-5068,-138 66 4759,72-39-4657</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7.150"/>
    </inkml:context>
    <inkml:brush xml:id="br0">
      <inkml:brushProperty name="width" value="0.035" units="cm"/>
      <inkml:brushProperty name="height" value="0.035" units="cm"/>
    </inkml:brush>
  </inkml:definitions>
  <inkml:trace contextRef="#ctx0" brushRef="#br0">426 442 3489,'0'0'11674,"0"-1"-11609,0 1-1,0 0 1,0 0-1,1-1 1,-1 1-1,0 0 0,0-1 1,0 1-1,0 0 1,0-1-1,0 1 1,0 0-1,0-1 1,0 1-1,0 0 1,0-1-1,0 1 0,0 0 1,-1-1-1,1 1 1,0 0-1,0-1 1,0 1-1,0 0 1,-1-1-1,1 1 1,0 0-1,0 0 1,0-1-1,-1 1 0,1 0 1,0 0-1,0 0 1,-1-1-1,0 1 1,-38-1-4,26-1-65,1 1-1,0 1 1,-1 0-1,1 0 1,0 1-1,0 1 1,-1 0-1,1 1 1,0 0-1,-19 9 1,9 1 10,0 2-1,0 0 1,2 1 0,0 2 0,1 0 0,1 0 0,0 2 0,2 0 0,-23 36-1,37-51-10,0 1-1,0 0 0,0 0 0,1 0 1,-1 0-1,2 0 0,-1 0 1,1 0-1,-1 0 0,2 6 0,-1-1 56,1-10-15,0 0 0,0 0 0,0-1 0,0 1 1,1 0-1,-1-1 0,0 0 0,0 1 0,0-1 0,1 1 0,-1-1 0,0 0 0,0 0 0,1 0 0,-1 0 1,0 0-1,0 0 0,1 0 0,-1 0 0,3-1 0,1 1 83,23 0 157,55-2 173,-77 1-431,1 1-1,-1-2 1,0 1 0,1-1-1,-1 0 1,0 0-1,0-1 1,0 0 0,10-6-1,5-10-126,-1 0-1,-1-1 0,-1 0 0,0-2 0,-2 0 0,0-1 0,-2-1 0,-1 0 0,0-1 0,-2 0 1,-1-1-1,8-31 0,-12 27 31,-1 0 1,-1 0 0,-2-1 0,-1 1-1,-4-45 1,0-5 44,3 75 37,0 0-1,-1 1 1,0-1 0,0 1-1,0-1 1,0 1 0,-1-1 0,1 1-1,-1 0 1,-1-1 0,1 1-1,0 0 1,-1 1 0,0-1-1,0 0 1,0 1 0,0-1-1,-4-2 1,5 1 29,2 4-50,-2 1 2,-1 1 27,1-1 0,-1 1 1,0 0-1,0-1 0,1 1 0,-1 0 1,1 1-1,-1-1 0,1 0 0,-1 1 1,1-1-1,0 1 0,-1 0 1,1 0-1,0 0 0,0 0 0,1 0 1,-1 0-1,0 0 0,1 1 0,-1-1 1,1 0-1,0 1 0,0 0 1,-2 3-1,-1 4 28,-3 3 87,1 0 0,1 1 0,0 0 0,1 0-1,0 0 1,-2 26 0,1 91 651,5-107-720,1-15-9,-1 1 0,2 0 1,-1 0-1,2-1 0,-1 1 0,1-1 1,0 0-1,1 0 0,0 0 0,1 0 1,0-1-1,0 0 0,11 14 0,8 4 140,0-1 0,44 34 0,-3-2 10,-61-53-203,0 1 0,0-1 0,0 0 0,0 1 1,-1 0-1,0 0 0,0 0 0,0 0 0,-1 0 1,0 1-1,0-1 0,0 1 0,-1-1 0,1 1 0,-1 0 1,-1-1-1,1 1 0,-1 7 0,0-12-109,1-1 0,-1 1 0,0 0-1,1-1 1,-1 1 0,1 0 0,-1-1 0,1 1 0,-1 0-1,1-1 1,0 1 0,-1-1 0,1 1 0,0-1 0,-1 1-1,1-1 1,0 0 0,-1 1 0,1-1 0,0 0 0,0 0-1,0 1 1,-1-1 0,1 0 0,0 0 0,0 0-1,0 0 1,-1 0 0,1 0 0,1 0 0,32-1-1750,-27 1 1357,33-2-3492,-7-7-5064</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7.742"/>
    </inkml:context>
    <inkml:brush xml:id="br0">
      <inkml:brushProperty name="width" value="0.035" units="cm"/>
      <inkml:brushProperty name="height" value="0.035" units="cm"/>
    </inkml:brush>
  </inkml:definitions>
  <inkml:trace contextRef="#ctx0" brushRef="#br0">239 131 3145,'0'0'8948,"-2"-4"-8028,-1-10-95,0 0 0,1-1 0,1 1 0,0 0 0,2-19 0,-1 12 61,0 20-783,-3 1-203,-1 0 92,0 1 0,0 0 1,0 0-1,1 1 0,-1-1 0,1 1 0,-1 0 1,1 0-1,-1 0 0,1 0 0,0 1 0,0-1 0,0 1 1,-4 5-1,-42 51-5,43-51 20,-16 20 11,4-6-29,-28 47-1,42-60 29,0-1-1,0 1 1,1 0-1,0 0 1,0 0-1,1 1 1,0-1-1,1 1 1,-1 15-1,7-24 432,41 1-176,57-3 461,-94 0-693,0 0-1,0 0 1,0-1 0,-1-1 0,1 1 0,0-1 0,-1-1 0,0 0 0,9-5-1,-4-1-204,0-1 0,-1 0 0,0-1 0,-1-1 0,0 1-1,-1-2 1,0 0 0,8-17 0,-14 25 88,-1 0-269,0 0-1,0 0 0,0 0 0,-1-1 0,0 1 0,0-1 0,-1 1 1,0-1-1,0 0 0,-1 1 0,1-1 0,-1 0 0,-1-6 0,1 0-890,0-24-4029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17.065"/>
    </inkml:context>
    <inkml:brush xml:id="br0">
      <inkml:brushProperty name="width" value="0.035" units="cm"/>
      <inkml:brushProperty name="height" value="0.035" units="cm"/>
    </inkml:brush>
  </inkml:definitions>
  <inkml:trace contextRef="#ctx0" brushRef="#br0">0 94 10186,'0'0'13411,"187"-93"-13355,-177 93-56,-10 27-3425,0 6-576,0 0-1976</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8.333"/>
    </inkml:context>
    <inkml:brush xml:id="br0">
      <inkml:brushProperty name="width" value="0.035" units="cm"/>
      <inkml:brushProperty name="height" value="0.035" units="cm"/>
    </inkml:brush>
  </inkml:definitions>
  <inkml:trace contextRef="#ctx0" brushRef="#br0">30 1 6793,'0'0'5871,"0"9"-5209,0 11-192,0 0 0,2 0 0,0-1 0,2 1 0,8 31 0,11 20 390,-3 0 0,-3 2-1,14 149 1,-18 224-426,-13-439-425,0 6-3,-1-1-1,0 0 1,0 0-1,-1 1 0,-1-1 1,0 0-1,-1-1 1,0 1-1,-1-1 1,0 1-1,-1-2 0,0 1 1,-13 17-1,-75 119 98,95-202 1274,-2-8-1476,4 52 13,0 1 1,1-1 0,0 1 0,0 0 0,1 0 0,11-17 0,8-16-794,-19 33 674,1 0 0,0 1 1,1-1-1,0 1 1,0 1-1,1-1 0,0 1 1,1 1-1,0-1 1,0 1-1,0 1 1,1 0-1,21-10 0,6 1-422,0 2-1,65-15 0,-78 22 267,327-50-1043,-115 24-839,-193 22-329</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9.356"/>
    </inkml:context>
    <inkml:brush xml:id="br0">
      <inkml:brushProperty name="width" value="0.035" units="cm"/>
      <inkml:brushProperty name="height" value="0.035" units="cm"/>
    </inkml:brush>
  </inkml:definitions>
  <inkml:trace contextRef="#ctx0" brushRef="#br0">1 40 5881,'0'0'9208,"1"-6"-8596,0 4-499,-1 0 0,1 1 0,0-1 0,0 0 0,-1 0 0,1 1 0,0-1 0,1 1 0,-1-1 0,0 1 0,0-1 0,1 1 0,-1 0 0,1-1 0,-1 1 0,1 0 0,-1 0 0,1 0 0,0 0 0,-1 0 0,1 1 0,0-1 0,0 0 0,0 1 0,-1 0 0,1-1 0,0 1 0,0 0 0,0 0 0,0 0 0,0 0 0,2 0-1,-4 20-56,0 553 1752,0-572-1518,1-8-327,0 0 0,1 1 0,0-1-1,0 0 1,0 1 0,1-1 0,0 1 0,0 0-1,0 0 1,8-10 0,8-18-201,-15 25 169,63-153-1066,-60 139 922,0 0 0,-1 0 0,-2 0-1,0 0 1,1-33 0,-5 45 182,0 0 0,1 0-1,4-19 1,-5 29 25,1-1 0,-1 0 0,0 1 1,1-1-1,0 0 0,-1 1 0,1-1 0,0 1 0,-1-1 0,1 1 0,0-1 1,0 1-1,0-1 0,1 1 0,-1 0 0,0 0 0,0 0 0,1-1 0,-1 1 1,1 0-1,-1 1 0,1-1 0,-1 0 0,1 0 0,-1 1 0,1-1 0,0 1 1,-1-1-1,3 1 0,87-2-470,96 4 646,-183-1-155,0-1-1,0 1 0,0 0 0,0 0 0,0 0 0,0 0 0,0 1 0,0-1 0,-1 1 0,1 0 0,-1 0 0,1 0 1,-1 1-1,0-1 0,0 1 0,0 0 0,0 0 0,0 0 0,-1 0 0,1 1 0,-1-1 0,0 0 0,0 1 0,0 0 1,-1-1-1,1 1 0,-1 0 0,0 0 0,1 4 0,2 12 37,-1 1-1,-1-1 1,-1 1 0,-3 32-1,1-16-33,1-23-13,1-7 7,-1 0 0,1 0-1,-2 1 1,1-1-1,-1 0 1,0 0 0,-1 0-1,1-1 1,-1 1 0,-1 0-1,1-1 1,-1 1-1,-5 8 1,0-4 24,-1 0 0,0-1 0,0 0 0,-1-1 0,0 1 1,-1-2-1,0 0 0,-1 0 0,1-1 0,-19 8 0,13-8 9,-1-2 0,1 0-1,-1-1 1,0 0 0,0-2 0,-1 0-1,-25-1 1,-16-1-881,59 0 736,1 0 1,0-1-1,0 1 1,0 0-1,0-1 1,0 1-1,-1 0 1,1-1-1,0 1 1,0-1-1,0 1 1,0 0-1,0-1 1,0 1-1,0 0 1,0-1-1,0 1 1,1 0 0,-1-1-1,0 1 1,0 0-1,0-1 1,0 1-1,0 0 1,1-1-1,-1 1 1,0 0-1,0-1 1,0 1-1,1 0 1,-1-1-1,18-10-4184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09.880"/>
    </inkml:context>
    <inkml:brush xml:id="br0">
      <inkml:brushProperty name="width" value="0.035" units="cm"/>
      <inkml:brushProperty name="height" value="0.035" units="cm"/>
    </inkml:brush>
  </inkml:definitions>
  <inkml:trace contextRef="#ctx0" brushRef="#br0">1 123 4585,'0'0'7287,"16"-5"-6752,46-20-90,-61 24-412,1-1 0,0 1 0,-1-1-1,1 0 1,-1 1 0,0-1 0,1 0 0,-1 0 0,0 0 0,0 0-1,0 0 1,-1 0 0,1 0 0,0 0 0,-1-1 0,1 1-1,-1 0 1,0 0 0,0-1 0,0 1 0,0 0 0,0 0-1,0 0 1,-1-1 0,1 1 0,-2-3 0,1-5 202,2-1 89,-1-3-406,0 14 130,0 0 0,0 0-1,0 0 1,0 0 0,0 0 0,0 1-1,0-1 1,0 0 0,0 0-1,0 0 1,0 0 0,0 0-1,-1 0 1,1 0 0,0 0 0,0 0-1,0 0 1,0 0 0,0 0-1,0 0 1,0 0 0,0 0-1,0 0 1,-1 0 0,1 0 0,0 0-1,0 0 1,0 0 0,0 0-1,0 0 1,0 0 0,0 0-1,0 0 1,-1 0 0,1 0 0,0 0-1,0 0 1,0 0 0,0 0-1,0 0 1,0 0 0,0 0-1,0 0 1,0 0 0,-1 0 0,1 0-1,0 0 1,0 0 0,0 0-1,0-1 1,0 1 0,0 0-1,0 0 1,0 0 0,0 0 0,0 0-1,0 0 1,0 0 0,0-1-1,-26 29 520,21-25-509,1 1 0,-1 0 0,1 0 0,0 0 0,1 0 0,-1 1 0,1 0-1,-1 0 1,1 0 0,1 0 0,-1 0 0,1 0 0,0 1 0,0-1 0,-2 11 0,4 4 74,-1-15 7,1 1 1,0 0-1,0-1 0,0 1 0,1 0 0,1 5 0,-1-9-104,0 0 0,-1 0 0,1 0-1,0 0 1,0-1 0,0 1 0,1 0-1,-1-1 1,0 1 0,1-1 0,-1 0-1,1 1 1,-1-1 0,1 0 0,0 0-1,-1 0 1,1 0 0,0 0 0,0 0-1,0 0 1,-1-1 0,4 1 0,37 9 129,2-3 1,-1-1 0,1-3-1,0-1 1,-1-2-1,45-6 1,-80 4-410,0 1 0,-1-2-1,1 1 1,-1-1 0,0 0 0,0-1 0,0 0-1,0 0 1,-1 0 0,0-1 0,10-9-1,10-11-2743,28-34 0,-34 36 472,13-16-3026</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0.873"/>
    </inkml:context>
    <inkml:brush xml:id="br0">
      <inkml:brushProperty name="width" value="0.035" units="cm"/>
      <inkml:brushProperty name="height" value="0.035" units="cm"/>
    </inkml:brush>
  </inkml:definitions>
  <inkml:trace contextRef="#ctx0" brushRef="#br0">3 300 3545,'0'0'7889,"0"-7"-7224,-1-19 5,0 18-497,1 0 0,0 0 1,0 0-1,0 0 0,1 0 0,0 0 0,1 1 0,-1-1 1,1 0-1,5-11 0,-1 11-90,-1-1-1,0 0 1,-1 0 0,0 0 0,0-1 0,-1 1-1,-1-1 1,1 0 0,-1 0 0,0-10 0,8-35 1286,11 56-1022,-21 225 2454,0 304-1766,14-530-642,-5-1-389,0 0 0,-1-1 0,1 0 0,0 0 0,-1-1 0,0 0 0,1-1-1,-1 0 1,0 0 0,-1 0 0,1-1 0,-1 0 0,0-1 0,0 0 0,6-6 0,13-15-159,-2-1 0,28-39 1,-34 39 58,-2 1 0,0-2 0,17-49 1,-33 78 82,0 0 1,0 0-1,0 0 1,0 1-1,0-1 1,0 0 0,1 0-1,-1 0 1,0 0-1,0 0 1,0 0-1,0 0 1,0 1-1,0-1 1,0 0-1,0 0 1,0 0-1,0 0 1,0 0-1,0 0 1,1 0 0,-1 0-1,0 0 1,0 0-1,0 0 1,0 0-1,0 1 1,0-1-1,0 0 1,1 0-1,-1 0 1,0 0-1,0 0 1,0 0-1,0 0 1,0 0 0,0 0-1,0 0 1,1 0-1,-1 0 1,0 0-1,0 0 1,0-1-1,0 1 1,0 0-1,0 0 1,0 0-1,1 0 1,-1 0-1,0 0 1,0 0 0,0 0-1,0 0 1,3 23-112,-2-15 122,-1 1-1,0-1 1,0 1-1,-3 13 0,-12 16-8,11-28 10,0 1-1,0-1 0,1 1 1,0-1-1,1 1 0,1 0 1,-1 12-1,1-19-27,1-1-1,0 1 0,0-1 0,0 1 0,1-1 1,-1 1-1,1-1 0,0 1 0,0-1 1,0 0-1,0 1 0,1-1 0,3 6 1,-2-6 16,0-1 0,0 1 1,1-1-1,-1 0 0,1 0 1,-1 0-1,1-1 0,0 1 1,0-1-1,0 0 0,0 0 0,4 0 1,19 4-438,0-1 0,0-1 0,1-2-1,-1 0 1,41-6 0,-64 5 306,-1-1 0,1 0 0,-1 0 0,0 0 0,1-1 0,-1 1 0,0-1 0,0 1 0,0-1 0,0 0 0,0-1 0,0 1 0,-1 0 0,1-1 0,2-3 0,27-47-1681,-19 28 377,16-23-2115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1.153"/>
    </inkml:context>
    <inkml:brush xml:id="br0">
      <inkml:brushProperty name="width" value="0.035" units="cm"/>
      <inkml:brushProperty name="height" value="0.035" units="cm"/>
    </inkml:brush>
  </inkml:definitions>
  <inkml:trace contextRef="#ctx0" brushRef="#br0">0 0 6753,'0'0'9434,"73"65"-9217,-42-37 7,-11-7-80,1-4-24,-10 5-40,-11-1-80,0-4-40,0 5-609,0 10-1335,0-10-1257,0 5-2768</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1.802"/>
    </inkml:context>
    <inkml:brush xml:id="br0">
      <inkml:brushProperty name="width" value="0.035" units="cm"/>
      <inkml:brushProperty name="height" value="0.035" units="cm"/>
    </inkml:brush>
  </inkml:definitions>
  <inkml:trace contextRef="#ctx0" brushRef="#br0">1 246 4457,'0'0'8634,"7"-7"-8278,19-21 445,-2 0 0,0-2 0,31-51 1,-48 70-576,1 0 1,0 1 0,0 0 0,13-12 0,-14 15 20,-6 57-59,-1-46-188,1 6 8,-1 1-1,0 0 1,0 0-1,-2 0 1,1 0-1,-1-1 1,-1 1-1,0-1 0,-7 18 1,4-17 39,1 1 1,0 0-1,1 0 0,1 1 1,0-1-1,0 1 0,2 0 1,-1-1-1,2 1 0,-1 0 1,3 13-1,-2-19 81,0-6 363,3-2-457,0 0 0,0 0 0,0 1 0,0-1 0,0 1 0,0 0 0,0-1 0,0 1 0,0 0 0,0 1 0,6 0 0,-5 0-30,-1 0 1,1-1-1,-1 0 0,1 0 1,0 0-1,-1 0 0,1 0 0,-1-1 1,1 1-1,-1-1 0,1 0 1,6-3-1,2-2-6,-1-1 1,1-1-1,-1 0 0,0-1 1,-1 0-1,0 0 0,0-1 1,-1 0-1,-1-1 0,0 0 1,0 0-1,-1-1 0,0 0 1,-1 0-1,0-1 0,-1 0 1,-1 0-1,0 0 0,2-15 1,3-44-146,-9 71 152,0 0-1,0 0 1,0-1 0,0 1 0,1 0-1,-1 0 1,0 0 0,0-1 0,1 1 0,-1 0-1,1 0 1,-1 0 0,1 0 0,0 0-1,-1 0 1,1 0 0,0 0 0,0 0-1,0 0 1,-1 1 0,1-1 0,0 0 0,0 0-1,0 1 1,0-1 0,0 1 0,1-1-1,-1 1 1,0-1 0,2 0 0,18-2-1759,3 3-4055,-17 0 2635,2 0-1187</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2.255"/>
    </inkml:context>
    <inkml:brush xml:id="br0">
      <inkml:brushProperty name="width" value="0.035" units="cm"/>
      <inkml:brushProperty name="height" value="0.035" units="cm"/>
    </inkml:brush>
  </inkml:definitions>
  <inkml:trace contextRef="#ctx0" brushRef="#br0">0 77 1664,'0'0'8645,"0"4"-7342,0-3-1237,0 0 0,0 0 0,0 0 0,1 0 0,-1 0 0,0 0-1,0-1 1,0 1 0,1 0 0,-1 0 0,1 0 0,-1 0 0,1-1 0,-1 1 0,1 0 0,-1 0 0,1-1 0,-1 1 0,1 0 0,0-1 0,-1 1 0,1-1 0,0 1 0,0-1 0,0 1-1,-1-1 1,1 1 0,0-1 0,0 0 0,0 1 0,0-1 0,1 0 0,40 1 1456,-20-1-1351,-20 0-155,0 0 1,0 0 0,0 0-1,0 0 1,0 0 0,0 0-1,-1-1 1,1 1 0,0-1 0,0 1-1,0-1 1,0 0 0,-1 1-1,1-1 1,0 0 0,-1 0-1,1-1 1,-1 1 0,1 0-1,-1 0 1,1-1 0,-1 1-1,0-1 1,0 1 0,0-1 0,0 1-1,0-1 1,1-2 0,0-2 53,-1-1 0,0 1 1,0-1-1,0 0 0,-1 1 1,-1-13-1,1 1 38,0 17 32,-5 4 19,-3 0-119,1 1 0,0 0 0,1 1 1,-1 0-1,1-1 0,0 2 1,0-1-1,0 1 0,1 0 0,-1 0 1,2 1-1,-1-1 0,1 1 1,0 0-1,0 0 0,1 1 0,0-1 1,0 1-1,1 0 0,0-1 1,0 1-1,1 0 0,-1 12 0,1-2 20,1 26 104,0-43-157,1 1-1,-1-1 1,0 0 0,1 1 0,-1-1 0,1 1 0,0-1 0,-1 0 0,1 0 0,0 1 0,0-1 0,0 0-1,0 0 1,-1 0 0,2 0 0,-1 0 0,0 0 0,0 0 0,0 0 0,0 0 0,1-1 0,-1 1-1,0 0 1,1-1 0,1 1 0,34 6-34,0-2 0,0-2 0,1-2-1,70-6 1,-102 4-214,1 0 0,-2 0 0,1-1-1,0 0 1,0 0 0,-1-1 0,1 0-1,-1 0 1,0 0 0,1 0 0,-1-1 0,7-7-1,31-36-5649,-22 20 1518</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2.378"/>
    </inkml:context>
    <inkml:brush xml:id="br0">
      <inkml:brushProperty name="width" value="0.035" units="cm"/>
      <inkml:brushProperty name="height" value="0.035" units="cm"/>
    </inkml:brush>
  </inkml:definitions>
  <inkml:trace contextRef="#ctx0" brushRef="#br0">0 1 472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2.747"/>
    </inkml:context>
    <inkml:brush xml:id="br0">
      <inkml:brushProperty name="width" value="0.035" units="cm"/>
      <inkml:brushProperty name="height" value="0.035" units="cm"/>
    </inkml:brush>
  </inkml:definitions>
  <inkml:trace contextRef="#ctx0" brushRef="#br0">0 203 472,'389'-37'2275,"-312"30"2505,-56 9 2714,-21 1-7464,0 0 1,0 0 0,-1 0-1,1 0 1,-1 0 0,0 0-1,0 0 1,0-1 0,0 1 0,-1 0-1,1 0 1,-1-1 0,1 1-1,-1-1 1,0 1 0,0-1-1,0 0 1,-4 3 0,-3 2 72,-1 0 0,0-1 1,-17 8-1,-5 4 97,0 0-20,22-13-22,0 1 1,0 0-1,0 1 0,1-1 0,-12 12 0,21-18-84,0 0 0,0 0 0,1 0 0,-1 0-1,0 0 1,0 0 0,0-1 0,0 1-1,0 0 1,0 0 0,0 0 0,0 0 0,0 0-1,0 0 1,0 0 0,-1 0 0,1-1-1,0 1 1,0 0 0,0 0 0,0 0 0,0 0-1,0 0 1,0 0 0,0 0 0,0 0 0,0 0-1,0-1 1,0 1 0,0 0 0,0 0-1,-1 0 1,1 0 0,0 0 0,0 0 0,0 0-1,0 0 1,0 0 0,0 0 0,0 0-1,0 0 1,-1 0 0,1 0 0,0 0 0,0 0-1,0 0 1,0 0 0,0 0 0,0 0 0,0 0-1,-1 0 1,8-14-234,72-56 238,65-71-72,-131 131-1,1 0-1,0 1 1,1 1-1,0 0 1,0 1-1,1 1 1,21-7-1,43-19-1496,-78 32 1073,3-1-626</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1:13.497"/>
    </inkml:context>
    <inkml:brush xml:id="br0">
      <inkml:brushProperty name="width" value="0.035" units="cm"/>
      <inkml:brushProperty name="height" value="0.035" units="cm"/>
    </inkml:brush>
  </inkml:definitions>
  <inkml:trace contextRef="#ctx0" brushRef="#br0">1171 7 4065,'0'0'9543,"0"3"-8197,0 12-201,0-12 2290,0-3-3383,1 0 0,-1 1 0,1-1 0,-1 0 0,1 0 0,-1 0 0,1 0 0,-1 0 0,1 0 0,-1 1 0,1-1 0,-1 0 0,0 0 0,1 1 0,-1-1 0,1 0 0,-1 1 0,0-1 0,1 0 0,-1 1 0,0-1 0,1 0 0,-1 1 0,0 0 0,0 139-40,0-140-9,0 0-1,0 1 1,0-1 0,0 0 0,0 0-1,0 1 1,1-1 0,-1 0 0,0 1 0,0-1-1,0 0 1,0 1 0,0-1 0,0 0-1,1 0 1,-1 1 0,0-1 0,0 0-1,0 0 1,1 1 0,-1-1 0,0 0 0,0 0-1,1 0 1,-1 0 0,0 1 0,0-1-1,1 0 1,-1 0 0,0 0 0,0 0-1,1 0 1,-1 0 0,0 0 0,1 0 0,-1 0-1,0 0 1,1 0 0,-1 0 0,0 0-1,1 0 1,-1 0 0,0 0 0,0 0 0,1 0-1,-1 0 1,0 0 0,1 0 0,-1 0-1,1-1 1,5 1 21,25 1 45,-17 0-60,0-1 0,0 0 0,0 0 0,0-1-1,0-1 1,0-1 0,0 0 0,0 0 0,19-9 0,-15 3-10,-1 0 0,1-1 1,-2-1-1,1-1 0,-2 0 1,1-2-1,20-22 0,-23 11-18,-13 24 11,1 0 1,-1 0-1,0 0 1,1 0 0,-1 0-1,0 0 1,1 0-1,0 0 1,-1 0-1,1 0 1,-1 1-1,1-1 1,0 0-1,0 0 1,-1 1-1,1-1 1,0 0-1,0 1 1,0-1 0,0 0-1,0 1 1,0 0-1,0-1 1,0 1-1,0-1 1,0 1-1,0 0 1,0 0-1,0 0 1,0 0-1,0 0 1,0 0-1,1 0 1,-1 0 0,1 0-1,-5 23-28,-3-14 58,0-1 0,-1 0 0,0 0 0,0-1 0,-13 10 0,-26 29 222,-3 24 208,-4-4-1,-113 112 1,143-158-427,0-1 0,-1 0 0,-1-2 1,-1-1-1,0-1 0,-1-2 1,0 0-1,-1-2 0,-1-1 0,0-1 1,-51 8-1,-3-9 52,-146-6 1,106-4-169,84 2-265,1-2-1,-1-2 1,-63-14 0,79 12-475,0-1 0,0-2 0,1 0 0,-23-13 0,-14-21-5516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2.755"/>
    </inkml:context>
    <inkml:brush xml:id="br0">
      <inkml:brushProperty name="width" value="0.035" units="cm"/>
      <inkml:brushProperty name="height" value="0.035" units="cm"/>
    </inkml:brush>
  </inkml:definitions>
  <inkml:trace contextRef="#ctx0" brushRef="#br0">1123 98 5401,'0'0'5353,"-10"-16"-4905,-33-46-78,41 61-240,1-1 0,-1 0-1,0 1 1,0-1 0,0 1 0,0-1 0,0 1 0,0 0 0,0 0 0,0 0-1,-1 0 1,1 0 0,0 0 0,-1 1 0,1-1 0,0 1 0,-1 0 0,1 0-1,-1 0 1,1 0 0,-1 0 0,1 0 0,0 1 0,-1-1 0,-2 2-1,-6-1 897,-116-3 1414,-112 3-1479,195 2-868,0 2 0,0 2 1,-59 17-1,60-11-17,-73 32 0,102-38-79,1 0 1,-1 1 0,2 1-1,-1 0 1,1 0 0,0 2-1,1-1 1,1 1 0,-12 14-1,11-10 5,-8 12 142,-23 38 0,38-56-130,-1-1 0,1 1 1,1 1-1,0-1 0,0 0 0,1 1 1,0-1-1,0 1 0,1 12 0,-1 0-13,1-17 3,1 0 1,-1 0-1,1 0 0,0 1 1,0-1-1,0 0 1,1 0-1,0 0 0,0 0 1,0 0-1,1 0 1,-1 0-1,1 0 1,3 5-1,4-3 14,0 1 0,0-1-1,1 0 1,0-1 0,0 0 0,0 0 0,22 7-1,85 25 48,72 0-10,-14-4 15,-168-32-76,0 0 1,0 1-1,0 0 0,-1 0 1,1 0-1,-1 1 0,1 0 1,-1 0-1,6 5 0,-9-6-1,0 0 0,0 0-1,-1 1 1,1-1 0,-1 0 0,0 1-1,0 0 1,0-1 0,0 1-1,-1 0 1,1 0 0,-1 0 0,0 0-1,0 0 1,0 0 0,-1 0-1,1 6 1,-1 153-114,-1-162 119,1 0 0,0 1 1,0-1-1,-1 0 0,1 0 0,-1 1 1,0-1-1,1 0 0,-1 0 1,0 0-1,1 0 0,-1 0 1,0 0-1,0 0 0,0 0 0,0 0 1,0 0-1,0 0 0,0 0 1,0-1-1,0 1 0,-1 0 1,1-1-1,0 1 0,0-1 0,-1 1 1,1-1-1,0 0 0,-1 0 1,1 0-1,0 1 0,-2-1 0,-56 1-104,36-1 115,-412 3 247,425-3-345,1-1-1,0-1 1,0 0-1,0 0 1,0 0-1,-11-6 1,19 8 21,-1-1 1,0 0 0,0 1 0,1-1 0,-1 0-1,1 0 1,-1 0 0,1-1 0,-1 1-1,1 0 1,0 0 0,-1-1 0,1 1 0,0-1-1,0 1 1,0-1 0,0 1 0,0-1 0,1 0-1,-1 1 1,0-1 0,1 0 0,-1 0-1,1 1 1,0-1 0,0 0 0,-1 0 0,1 0-1,0 0 1,0 0 0,1 1 0,-1-1-1,0 0 1,1 0 0,-1 0 0,1 1 0,-1-1-1,1 0 1,1-2 0,0 1-92,0-1 1,1 1-1,-1-1 0,1 1 1,0 0-1,0 0 0,0 0 1,0 0-1,0 0 0,1 1 1,-1-1-1,1 1 0,5-3 1,58-18-2361,-50 18 1781,96-28-3871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0.435"/>
    </inkml:context>
    <inkml:brush xml:id="br0">
      <inkml:brushProperty name="width" value="0.035" units="cm"/>
      <inkml:brushProperty name="height" value="0.035" units="cm"/>
    </inkml:brush>
  </inkml:definitions>
  <inkml:trace contextRef="#ctx0" brushRef="#br0">73 1 2537,'0'0'6794,"-33"6"-3060,31-5-3623,1 0 0,0 0-1,-1 0 1,1 0 0,0 0-1,0 0 1,0 0-1,0 1 1,0-1 0,0 0-1,0 1 1,0-1 0,0 1-1,1-1 1,-1 1 0,1-1-1,-1 1 1,1-1-1,-1 1 1,1-1 0,0 4-1,-9 15 1841,8-18-1762,-1-1 0,1 1 1,0 0-1,0 0 0,0 0 0,0 0 0,0 1 1,0-1-1,1 0 0,-1 0 0,1 0 0,-1 3 1,2-3-158,-1-1 1,1 1 0,0-1 0,0 0 0,0 1-1,0-1 1,0 0 0,0 1 0,0-1 0,0 0-1,0 0 1,0 0 0,1 0 0,-1 0 0,1 0 0,-1-1-1,0 1 1,1 0 0,-1-1 0,1 1 0,0-1-1,-1 1 1,1-1 0,-1 0 0,1 1 0,0-1-1,1 0 1,64 7 183,-45-5-38,222 16 525,-124-16-5199,-88-2 405,16 0-1197</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1.380"/>
    </inkml:context>
    <inkml:brush xml:id="br0">
      <inkml:brushProperty name="width" value="0.035" units="cm"/>
      <inkml:brushProperty name="height" value="0.035" units="cm"/>
    </inkml:brush>
  </inkml:definitions>
  <inkml:trace contextRef="#ctx0" brushRef="#br0">335 66 3305,'0'0'5245,"-2"-5"-4510,0-3 324,0-1 0,0 1 0,1-1 0,-1-17 0,2 25-590,-10 3 2099,10 17-2498,1-6-21,-1 1 1,0-1-1,-1 1 0,0-1 0,-1 0 1,-1 1-1,0-1 0,-9 22 1,-52 89 827,-89 128 1,120-216-810,27-31-54,1 1-1,-1 0 0,1 0 0,0 0 0,-6 12 1,9-15 110,-1 3-394,4-9-695,1-24-950,0-56-3213,7 45 602</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1.856"/>
    </inkml:context>
    <inkml:brush xml:id="br0">
      <inkml:brushProperty name="width" value="0.035" units="cm"/>
      <inkml:brushProperty name="height" value="0.035" units="cm"/>
    </inkml:brush>
  </inkml:definitions>
  <inkml:trace contextRef="#ctx0" brushRef="#br0">1 7 2897,'0'0'8632,"7"-1"-7557,2 0-1054,27-3 3389,-35 4-3317,1 0-1,-1 0 0,1 0 1,-1 1-1,1-1 0,-1 0 1,1 1-1,-1-1 0,1 1 1,-1 0-1,0-1 1,0 1-1,1 0 0,-1 0 1,0 0-1,0 0 0,0 0 1,0 0-1,0 0 0,0 0 1,0 0-1,0 1 1,1 1-1,5 15 207,-1 1 1,0 1-1,-2-1 1,0 1-1,2 36 1,-3-28-49,1 0 0,9 35 0,0-23-19,-2-6-62,-1 0 0,-1 1 0,-2-1 0,4 53-1,-1-33-2066,-11-59 1550,-1 0 0,0 0 0,0 0 0,0 0 0,-1 0 0,0 0 0,0 1 1,0 0-1,0-1 0,0 1 0,-1 0 0,0 1 0,-5-5 0,-7-9-820,-17-26-1830,2 4-814</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1.979"/>
    </inkml:context>
    <inkml:brush xml:id="br0">
      <inkml:brushProperty name="width" value="0.035" units="cm"/>
      <inkml:brushProperty name="height" value="0.035" units="cm"/>
    </inkml:brush>
  </inkml:definitions>
  <inkml:trace contextRef="#ctx0" brushRef="#br0">1 0 1592</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2.166"/>
    </inkml:context>
    <inkml:brush xml:id="br0">
      <inkml:brushProperty name="width" value="0.035" units="cm"/>
      <inkml:brushProperty name="height" value="0.035" units="cm"/>
    </inkml:brush>
  </inkml:definitions>
  <inkml:trace contextRef="#ctx0" brushRef="#br0">229 0 1592,'-190'232'5216,"152"-186"453,38-19-1979,1-25-3584,0 0-1,-1 0 0,1 0 1,1 0-1,-1-1 0,0 1 1,0 0-1,1-1 0,-1 1 1,1-1-1,-1 1 0,1-1 1,-1 0-1,1 0 0,0 1 1,0-1-1,0 0 0,0-1 1,0 1-1,0 0 0,0-1 0,0 1 1,4 0-1,61 14 957,-59-14-860,90 13 350,187 0 1,-31-20-6691,-201 1 3363,-10-5-1318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2.644"/>
    </inkml:context>
    <inkml:brush xml:id="br0">
      <inkml:brushProperty name="width" value="0.035" units="cm"/>
      <inkml:brushProperty name="height" value="0.035" units="cm"/>
    </inkml:brush>
  </inkml:definitions>
  <inkml:trace contextRef="#ctx0" brushRef="#br0">270 45 6785,'0'0'10251,"0"-8"-9385,0-21-63,0 22 883,-2 7-1585,-4 2-99,-1 0 0,0 1 0,1 0 0,-1 0 0,1 1 0,0 0 0,0 0 0,0 0 0,1 1 0,-1-1 0,-5 8 0,-1-1 9,2-3-3,-16 14 46,0 1 1,-34 42-1,54-58-27,0 1 1,0 0-1,1 1 0,0 0 1,1-1-1,0 2 0,0-1 1,1 0-1,0 1 0,0-1 1,1 1-1,1 0 0,-1 15 1,2 41-16,0-65-14,0 0 1,1 0-1,-1 0 1,1-1-1,-1 1 1,1 0-1,-1 0 1,1 0-1,-1 0 1,1-1-1,0 1 1,-1 0 0,1-1-1,0 1 1,0 0-1,0-1 1,0 1-1,-1-1 1,1 1-1,0-1 1,0 0-1,0 1 1,0-1-1,0 0 1,0 0 0,0 1-1,0-1 1,0 0-1,0 0 1,2 0-1,43 0-204,-33 0 67,-1 0-325,0 0 1,0-1-1,0 0 1,0-1 0,0 0-1,0-1 1,-1-1-1,0 0 1,1 0-1,-2-1 1,1 0 0,0-1-1,14-10 1,27-18-3989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2.782"/>
    </inkml:context>
    <inkml:brush xml:id="br0">
      <inkml:brushProperty name="width" value="0.035" units="cm"/>
      <inkml:brushProperty name="height" value="0.035" units="cm"/>
    </inkml:brush>
  </inkml:definitions>
  <inkml:trace contextRef="#ctx0" brushRef="#br0">0 1 4625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3.045"/>
    </inkml:context>
    <inkml:brush xml:id="br0">
      <inkml:brushProperty name="width" value="0.035" units="cm"/>
      <inkml:brushProperty name="height" value="0.035" units="cm"/>
    </inkml:brush>
  </inkml:definitions>
  <inkml:trace contextRef="#ctx0" brushRef="#br0">11 23 4625,'490'-19'2939,"-395"15"-1093,-108 4-1167,8 1-364,8-1-2,-20 0 1361,-38 0 1425,41 1-2935,0 0-1,1 1 0,-1 0 1,1 1-1,0 0 0,0 1 1,-20 9-1,-26 19 341,1 3 1,2 2-1,-56 48 1,101-77-456,1 1 0,-1 1 1,1 0-1,-16 22 0,22-26-35,1 0 0,-1-1 0,1 1 0,1 1 0,-1-1-1,1 0 1,0 1 0,0-1 0,1 1 0,0-1 0,0 1 0,1 7-1,0-14-11,0 1 0,0-1 0,0 1 0,0 0 0,0-1 0,0 1 0,0-1 0,0 1 0,0 0 0,0-1 0,1 1-1,-1-1 1,0 1 0,0-1 0,1 1 0,-1-1 0,0 1 0,1-1 0,-1 1 0,1-1 0,-1 1 0,1-1 0,-1 1-1,1-1 1,-1 0 0,1 1 0,-1-1 0,1 0 0,-1 0 0,1 1 0,0-1 0,11 4 2,1 0 1,0 0-1,0-2 0,-1 0 1,27 2-1,82-5-834,-50-1-465,-44 2 474,0-1 1,0-2-1,0-1 1,-1-1 0,30-9-1,20-13-2298</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3.543"/>
    </inkml:context>
    <inkml:brush xml:id="br0">
      <inkml:brushProperty name="width" value="0.035" units="cm"/>
      <inkml:brushProperty name="height" value="0.035" units="cm"/>
    </inkml:brush>
  </inkml:definitions>
  <inkml:trace contextRef="#ctx0" brushRef="#br0">1 74 6705,'0'0'9201,"20"0"-8362,12 3-553,-4-1 51,-1-1 0,33-3 1,-49 1-199,-1-1 0,1 0 0,-1 0 1,0-1-1,0-1 0,0 1 1,0-2-1,-1 1 0,0-1 1,0-1-1,0 0 0,0 0 1,-1-1-1,13-12 0,-21 19-138,0 0-1,-1 0 0,1 0 1,0 0-1,0 0 0,0 0 1,0 0-1,0 0 0,0 0 1,0 0-1,0 0 1,0 0-1,-1 0 0,1 0 1,0 0-1,0 0 0,0 0 1,0 0-1,0 0 0,0 0 1,0 0-1,0 0 0,-1 0 1,1 0-1,0 0 0,0 0 1,0 0-1,0 0 1,0 0-1,0 0 0,0 0 1,0 0-1,0 0 0,0 0 1,0-1-1,-1 1 0,1 0 1,0 0-1,0 0 0,0 0 1,0 0-1,0 0 1,0 0-1,0 0 0,0 0 1,0 0-1,0-1 0,0 1 1,0 0-1,0 0 0,0 0 1,0 0-1,0 0 0,0 0 1,-19 6-1,-20 11-1,26-9 4,0-1 1,1 2-1,0 0 1,-13 13-1,21-18 1,1-1 0,0 1 0,1 0 0,-1 1 0,1-1 0,-1 0 0,1 1 0,0-1 0,1 1 0,-1-1 0,1 1 0,0 0 0,0 0 0,1 0 0,-1 0 0,1 5 0,0-9 3,0 1 0,0 0 0,0 0-1,0-1 1,0 1 0,0 0 0,0-1-1,1 1 1,-1 0 0,0-1 0,1 1-1,0 0 1,-1-1 0,1 1 0,0-1-1,0 1 1,0-1 0,0 1 0,0-1-1,0 0 1,2 2 0,0-2 3,0 0 1,0 0-1,0 0 1,0 0-1,0 0 0,1-1 1,-1 1-1,0-1 0,5 0 1,-5 0-17,144 2-485,-70-3-1881,-56 1 1290,0-2 0,0 0-1,0-1 1,34-11 0,7-3-3701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4.004"/>
    </inkml:context>
    <inkml:brush xml:id="br0">
      <inkml:brushProperty name="width" value="0.035" units="cm"/>
      <inkml:brushProperty name="height" value="0.035" units="cm"/>
    </inkml:brush>
  </inkml:definitions>
  <inkml:trace contextRef="#ctx0" brushRef="#br0">425 30 5537,'0'0'9130,"-5"-4"-8575,0 1-512,0-1 1,0 1-1,-1 1 1,1-1-1,-1 1 0,0 0 1,1 0-1,-1 1 0,0 0 1,0 0-1,0 0 1,-6 1-1,-90 0 442,52 2-63,48-2-413,-1 0 0,1-1 0,0 1 0,0 0 0,0 1 0,0-1 0,-1 0 1,1 0-1,0 1 0,0-1 0,0 1 0,0 0 0,0 0 0,0 0 0,0 0 0,0 0 0,0 0 0,1 0 0,-1 1 0,0-1 1,1 1-1,-3 1 0,3 1 1,0 0 0,-1 0 1,2 0-1,-1 0 0,0 0 1,1 0-1,-1 0 0,1 0 1,1 7-1,-1 1 9,1-9-12,-1 0 0,1-1 1,-1 1-1,1 0 1,0-1-1,0 1 1,0-1-1,1 1 0,-1-1 1,1 0-1,-1 0 1,1 0-1,0 1 1,-1-1-1,1-1 0,3 3 1,44 33 79,-10-7-42,-35-26-46,0 0-1,0 0 0,0 0 1,-1 0-1,0 0 0,0 0 0,0 1 1,-1 0-1,1-1 0,-1 1 1,0 0-1,-1 0 0,1 0 0,-1 1 1,0-1-1,0 0 0,0 0 1,-1 1-1,0-1 0,0 6 0,0-9 3,0 0-1,0 0 0,0 0 0,0 0 0,0 0 0,0 0 0,-1 0 1,1 0-1,-1 0 0,1 0 0,-1 0 0,0 0 0,0-1 1,0 1-1,0 0 0,-1 2 0,-1-2 1,0-1 0,1 1 0,-1-1 0,0 1 0,0-1 0,0 0 0,0 0 1,0 0-1,-6 0 0,-32 6 154,0-2 0,0-1 0,-56-4 0,72 0-111,25 0-59,0-1 0,0 1 0,-1-1 0,1 1 0,0-1 0,0 1 0,0-1 0,0 1 0,0-1 0,0 1 0,0-1-1,0 1 1,0-1 0,0 1 0,0-1 0,0 1 0,0-1 0,1 1 0,-1-1 0,0 1 0,0-1 0,1 1 0,-1-1 0,0 1 0,1-1 0,1-2-83,0 1 0,0-1 0,0 1 0,0-1 0,0 1 0,1 0 0,-1 0 0,1 0 0,-1 0 0,1 1 0,3-3 0,40-17-3487,91-30 0,-44 23-5058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3.491"/>
    </inkml:context>
    <inkml:brush xml:id="br0">
      <inkml:brushProperty name="width" value="0.035" units="cm"/>
      <inkml:brushProperty name="height" value="0.035" units="cm"/>
    </inkml:brush>
  </inkml:definitions>
  <inkml:trace contextRef="#ctx0" brushRef="#br0">641 22 6969,'0'0'7570,"0"-4"-7431,0-10-103,0 10-95,0 13 245,0-6-137,-1 1 1,0 0 0,0 0 0,0 0-1,0 0 1,-1-1 0,1 1 0,-1 0-1,0-1 1,0 0 0,0 1 0,-4 3-1,-38 42 462,17-20-244,-173 216 1532,146-172-1266,-65 118 1,70-102-265,-77 149 419,127-238-670,-1 0 0,0 0-1,0-1 1,0 1-1,0 0 1,0 0 0,0 0-1,0 0 1,0 0 0,0 0-1,0 0 1,0 0 0,0 0-1,1 0 1,-1 0 0,0 0-1,0 0 1,0 0-1,0 0 1,0 0 0,0 0-1,0 0 1,0 0 0,0 0-1,0 0 1,0 0 0,1 0-1,-1 0 1,0 1 0,0-1-1,0 0 1,0 0-1,0 0 1,0 0 0,0 0-1,0 0 1,0 0 0,0 0-1,0 0 1,0 0 0,0 0-1,0 0 1,0 0 0,0 0-1,0 1 1,0-1-1,0 0 1,0 0 0,0 0-1,0 0 1,0 0 0,0 0-1,0 0 1,0 0 0,0 0-1,0 0 1,0 0 0,0 1-1,13-8-42,-1 0 95,108-49-100,2 5-1,2 5 1,140-31-1,-263 77 19,0-1 0,-1 1 0,1 0 0,0 0 0,0 0 0,-1-1 0,1 1 0,0 0 0,0 0 0,0 0 0,-1 0 0,1 0 0,0 0 0,0 1-1,-1-1 1,1 0 0,0 0 0,0 0 0,-1 1 0,1-1 0,0 0 0,-1 1 0,1-1 0,0 1 0,-1-1 0,1 1 0,0-1 0,-1 1-1,1-1 1,-1 1 0,1-1 0,-1 1 0,1 0 0,-1-1 0,0 1 0,1 0 0,-1 0 0,0-1 0,0 1 0,1 0 0,-1 1 0,0 37 80,-2-21-103,2 245 20,0-262 15,0 0 1,0-1-1,0 1 0,0 0 0,0-1 0,0 1 0,1 0 0,-1-1 0,0 1 0,0 0 0,0-1 0,1 1 0,-1 0 0,0-1 0,0 1 0,1-1 0,-1 1 0,1-1 0,-1 1 0,1-1 1,-1 1-1,0-1 0,1 1 0,0-1 0,-1 1 0,1-1 0,-1 0 0,1 1 0,1-1 0,23 2 4,-10-3-3,23 2-201,0-1 0,0-3 0,0-1 0,0-1 0,60-18 0,-46 1-1843,-2-1 0,0-3 0,83-59 0,-126 80 1642,67-45-4468</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4.130"/>
    </inkml:context>
    <inkml:brush xml:id="br0">
      <inkml:brushProperty name="width" value="0.035" units="cm"/>
      <inkml:brushProperty name="height" value="0.035" units="cm"/>
    </inkml:brush>
  </inkml:definitions>
  <inkml:trace contextRef="#ctx0" brushRef="#br0">0 0 8666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4.493"/>
    </inkml:context>
    <inkml:brush xml:id="br0">
      <inkml:brushProperty name="width" value="0.035" units="cm"/>
      <inkml:brushProperty name="height" value="0.035" units="cm"/>
    </inkml:brush>
  </inkml:definitions>
  <inkml:trace contextRef="#ctx0" brushRef="#br0">0 88 8666,'587'-72'2396,"-469"57"2708,-123 15-4996,-16 0-72,8-1 9,-1 1 0,1 0 0,0 1 0,0 1 0,-1 0 0,1 1-1,0 0 1,-23 9 0,32-10-31,-19 9 77,1 0 0,-26 18 1,44-26-84,0 0 1,0-1-1,0 1 0,0 1 1,0-1-1,1 0 0,0 1 1,0 0-1,0-1 0,0 1 1,0 1-1,1-1 1,0 0-1,0 1 0,0-1 1,0 1-1,1-1 0,0 1 1,-1 5-1,2 72-20,0-80 16,0 0 0,1 0-1,-1 0 1,1 0 0,0 0 0,-1 0 0,1 0 0,0-1-1,0 1 1,0 0 0,0-1 0,1 1 0,-1 0 0,0-1-1,1 0 1,-1 1 0,1-1 0,-1 0 0,1 1 0,0-1-1,-1 0 1,5 1 0,-4-1-1,0 0 0,0 0 0,0 0 0,0 1 0,0-1 0,0 0 0,-1 1 0,1 0 0,0-1 0,-1 1-1,1 0 1,-1 0 0,0 0 0,1-1 0,-1 2 0,0-1 0,0 0 0,0 0 0,-1 0 0,1 0 0,0 1 0,-1-1 0,1 4 0,-1-4 3,0 0 0,0 0 0,0 0 0,0 0-1,0 0 1,0 0 0,0 0 0,-1 1 0,1-1 0,-1 0 0,0 0 0,0 0 0,1 0 0,-1-1 0,0 1 0,-1 0 0,1 0 0,-1 1 0,-2-1 12,1 0-1,0-1 1,-1 1 0,1-1-1,0 0 1,-1 0 0,1 0 0,-1-1-1,-5 1 1,-2 1 4,-17 3 0,10 0-158,0-2 0,0 0-1,-1-1 1,1-1 0,0 0 0,-1-2 0,-19-2 0,37 1-96,1 1 0,-1-1 0,0 1 0,1-1 0,-1 1 0,1-1 0,0 0 0,-1 1 0,1-1 0,0 1 0,0-1 0,0 0 0,0 1 0,0-1 0,1 0 0,-1-1 0,1-2-941,-1-31-5534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5.722"/>
    </inkml:context>
    <inkml:brush xml:id="br0">
      <inkml:brushProperty name="width" value="0.035" units="cm"/>
      <inkml:brushProperty name="height" value="0.035" units="cm"/>
    </inkml:brush>
  </inkml:definitions>
  <inkml:trace contextRef="#ctx0" brushRef="#br0">697 1 6729,'0'0'7314,"-14"0"-6711,-117 0 2037,116 0-2453,1 2 0,0 0 0,-1 1 0,1 0-1,0 1 1,0 1 0,1 0 0,-22 12 0,-11 8 225,-43 34 0,71-47-290,-18 12 90,1 3 1,0 0 0,2 3 0,-45 51 0,74-74-194,-1-1 0,2 1 0,-1-1 0,1 1 0,0 0 1,1 0-1,-1 0 0,2 1 0,-1-1 0,1 1 0,0-1 0,0 1 0,1-1 1,0 1-1,2 13 0,-2-1 152,0-17-150,0 0 0,1-1 0,-1 1 0,1 0 0,0-1 0,0 1 0,0-1 0,0 1 0,0-1-1,1 1 1,-1-1 0,1 0 0,-1 0 0,1 1 0,0-1 0,0-1 0,0 1 0,0 0 0,0 0 0,1-1 0,-1 1 0,0-1-1,1 0 1,4 2 0,9 4 39,0-1-1,1-1 1,18 3-1,-14-3 14,51 9 35,2-4 1,-1-2-1,1-4 1,116-8 0,-180 4-128,0-1 0,0 0 0,-1-1 0,1 0 1,0-1-1,-1 0 0,1 0 0,-1-1 1,0 0-1,0-1 0,-1 0 0,1-1 0,12-10 1,-3-1-1762,-1-2 0,0 0 0,28-43 0,-24 34-4363</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6.562"/>
    </inkml:context>
    <inkml:brush xml:id="br0">
      <inkml:brushProperty name="width" value="0.035" units="cm"/>
      <inkml:brushProperty name="height" value="0.035" units="cm"/>
    </inkml:brush>
  </inkml:definitions>
  <inkml:trace contextRef="#ctx0" brushRef="#br0">42 153 4729,'0'0'9511,"12"-11"-7940,-5 5-1343,-1 1 0,-1-1 0,1 0 0,-1 0 0,0-1-1,0 1 1,0-1 0,-1 0 0,-1-1 0,1 1-1,-1-1 1,0 1 0,0-1 0,-1 0 0,-1 0 0,1 0-1,0-13 1,-2 19-24,-3 19-466,-2-9 270,-1-1 0,1 0 0,-1 0 0,0 0 1,-13 10-1,12-12-4,1 1-1,-1 0 1,1 1 0,1 0-1,-1 0 1,1 0 0,-5 9-1,5-4 235,1 1 0,0 0 0,1 0 0,0 0-1,1 0 1,1 1 0,0-1 0,2 24 0,21-49-82,29-24-141,51-45 0,-29 21 72,-54 49-70,-17 10-59,-2 10-257,-1-4 300,0 0-1,0 1 1,-1-1-1,1 0 1,-1 0-1,-1 0 1,1 0-1,-1-1 1,1 1-1,-2-1 1,1 1-1,-4 3 1,-21 37 5,20-22 2,1 0 0,1 1 0,1 0 0,1 1 0,2-1-1,0 1 1,3 40 0,-1-55-5,0-9-2,1 1 1,-1 0 0,1-1-1,-1 1 1,1-1 0,0 1-1,0-1 1,0 1 0,0-1-1,0 0 1,0 0 0,0 1-1,0-1 1,0 0 0,1 0-1,-1 0 1,0 0 0,1 0-1,-1 0 1,1-1 0,-1 1-1,1 0 1,-1-1 0,1 1-1,-1-1 1,1 1 0,0-1-1,-1 0 1,1 0 0,2 0-1,61 4 54,-55-5-59,20 2 6,108-7-223,-122 4 17,0-1 1,1 0-1,-1-2 1,-1 0-1,1 0 1,20-12-1,6-7-1625,-1-2 1,67-55-1,-71 51-357,36-25-3267</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6.968"/>
    </inkml:context>
    <inkml:brush xml:id="br0">
      <inkml:brushProperty name="width" value="0.035" units="cm"/>
      <inkml:brushProperty name="height" value="0.035" units="cm"/>
    </inkml:brush>
  </inkml:definitions>
  <inkml:trace contextRef="#ctx0" brushRef="#br0">34 0 6833,'0'0'6107,"0"5"-5307,0 57 952,1 5-255,-2 0-1,-20 130 1,15-158-1327,2 1 0,2 0 0,3 46 0,0-25-42,-1-60-125,0 0 1,0-1-1,0 1 1,1 0 0,-1 0-1,0 0 1,1-1-1,-1 1 1,1 0-1,-1 0 1,1-1-1,-1 1 1,1 0 0,0-1-1,-1 1 1,1-1-1,0 1 1,-1 0-1,1-1 1,0 0-1,0 1 1,-1-1-1,1 1 1,0-1 0,0 0-1,0 0 1,0 1-1,-1-1 1,1 0-1,0 0 1,0 0-1,1 0 1,38 0 1,-27 0-7,7 1 45,-12-1-239,1 1 1,-1-1-1,1-1 1,-1 1-1,12-3 0,-18 2 55,0 0-1,0 1 1,0-1-1,0 0 1,0 0-1,0 0 0,0 0 1,0-1-1,-1 1 1,1 0-1,0-1 0,-1 0 1,1 1-1,-1-1 1,1 0-1,-1 1 1,0-1-1,0 0 0,1 0 1,-2 0-1,1 0 1,0 0-1,0 0 0,-1-1 1,1 1-1,0-2 1,0-63-5430,-1 44 1594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7.216"/>
    </inkml:context>
    <inkml:brush xml:id="br0">
      <inkml:brushProperty name="width" value="0.035" units="cm"/>
      <inkml:brushProperty name="height" value="0.035" units="cm"/>
    </inkml:brush>
  </inkml:definitions>
  <inkml:trace contextRef="#ctx0" brushRef="#br0">0 0 5113,'0'0'9511,"35"0"-6710,413 0 8,-144 0-8157,-293 0 448</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18.041"/>
    </inkml:context>
    <inkml:brush xml:id="br0">
      <inkml:brushProperty name="width" value="0.035" units="cm"/>
      <inkml:brushProperty name="height" value="0.035" units="cm"/>
    </inkml:brush>
  </inkml:definitions>
  <inkml:trace contextRef="#ctx0" brushRef="#br0">136 115 904,'0'0'13404,"3"-8"-12658,5-8-462,-3 6-89,0 0-1,-1-1 1,0 1-1,0-1 1,-1 0-1,2-15 1,-5 25-134,-5 1-45,-2 1 0,-1 0 1,1 0-1,0 1 1,0 0-1,1 0 0,-1 1 1,0 0-1,1 0 1,-1 1-1,1-1 0,0 1 1,0 1-1,1-1 1,-1 1-1,1 0 0,-8 10 1,7-8 10,0 0 0,1 0 0,0 0 0,0 1 0,1 0 1,0 0-1,0 0 0,1 0 0,0 1 0,0 0 0,1-1 0,0 1 1,-1 15-1,3 30 354,0-53 347,5-1-470,3 0-200,4 1-31,0-1-1,1-1 1,-1 0 0,0 0 0,0-1-1,0-1 1,0 0 0,23-9-1,-1-7-209,-2-2 0,0-1 0,44-40 0,-71 58 164,1 0-1,-1 0 0,0 1 1,1 0-1,11-5 0,2-1 13,-19 13-9,0 0 0,0-1 1,0 1-1,-1 0 0,1 0 0,-1-1 0,0 1 1,0 0-1,0-1 0,0 1 0,0-1 0,-3 4 1,-13 18 29,13-21-4,1 0 1,-1 1 0,1-1 0,1 1 0,-1 0-1,1-1 1,-1 1 0,2 0 0,-1 1 0,0-1-1,1 0 1,0 0 0,0 1 0,0 9 0,1-12 35,-1 0 0,1 0 0,0 0 0,0 0 0,0 0 0,1 0 1,-1 0-1,1 0 0,0 0 0,-1 0 0,1 0 0,0 0 1,1 0-1,-1-1 0,1 1 0,2 4 0,0-5-13,-1 0-1,1-1 0,0 1 1,0-1-1,-1 0 0,1 0 1,0 0-1,0 0 0,0-1 1,0 0-1,0 0 0,0 0 1,6-1-1,19 2-69,38-2-1627,-63 0 1234,0 1 1,-1-1-1,1 0 0,-1-1 1,0 1-1,1-1 1,-1 1-1,0-1 0,4-3 1,14-11-5232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20.523"/>
    </inkml:context>
    <inkml:brush xml:id="br0">
      <inkml:brushProperty name="width" value="0.035" units="cm"/>
      <inkml:brushProperty name="height" value="0.035" units="cm"/>
    </inkml:brush>
  </inkml:definitions>
  <inkml:trace contextRef="#ctx0" brushRef="#br0">21 197 1536,'0'0'4323,"0"-13"-3275,0-40-61,0 49-844,0 1 0,1-1 1,0 1-1,-1 0 1,1-1-1,0 1 0,1 0 1,-1 0-1,0-1 0,1 1 1,0 0-1,0 1 1,0-1-1,0 0 0,0 0 1,1 1-1,-1-1 1,1 1-1,-1 0 0,1 0 1,0 0-1,0 0 0,4-2 1,-3 2 55,-1 0 0,0 0 0,1-1 0,-1 1 0,0-1 0,-1 0 0,1 0 0,0 0 0,-1 0 0,3-4 0,-1-2 469,-4 8-529,1 0 0,-1 0 0,0 0 0,0 0 0,1 0 0,-1 0 0,1 1 1,-1-1-1,1 0 0,-1 0 0,1 0 0,0 1 0,-1-1 0,1 0 0,0 1 1,0-1-1,-1 0 0,1 1 0,0-1 0,0 1 0,0-1 0,0 1 0,-1 0 1,1-1-1,0 1 0,0 0 0,0 0 0,0-1 0,0 1 0,0 0 0,0 0 1,0 0-1,0 0 0,0 0 0,1 1 0,0-1 379,-2 9-329,0 281 1425,-2-276-1560,0 0 1,-1 0-1,-1 0 1,0 0 0,-1-1-1,-1 1 1,0-1-1,0-1 1,-1 1 0,-18 22-1,-19 41 31,40-68-75,1 1-1,0-1 0,0 1 1,1 0-1,0 0 1,0 0-1,1 0 1,0 1-1,1 11 1,1-20-13,0 0 1,1 0 0,-1-1 0,0 1-1,0-1 1,1 1 0,-1-1-1,0 1 1,1-1 0,-1 0 0,1 0-1,-1 1 1,0-1 0,3 0-1,-3 0-10,94 4-2307,-87-4 1644,-1-1 0,1 0 0,-1 0-1,1 0 1,-1-1 0,0 0 0,0-1-1,0 1 1,0-2 0,9-4 0,15-14-5162</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21.068"/>
    </inkml:context>
    <inkml:brush xml:id="br0">
      <inkml:brushProperty name="width" value="0.035" units="cm"/>
      <inkml:brushProperty name="height" value="0.035" units="cm"/>
    </inkml:brush>
  </inkml:definitions>
  <inkml:trace contextRef="#ctx0" brushRef="#br0">135 213 5297,'0'0'9809,"11"-7"-8994,4-2-505,0-1 0,-1 0-1,19-19 1,-28 25-176,-1 0 1,0-1-1,0 0 0,0 0 0,-1 0 0,0 0 1,0-1-1,0 1 0,0-1 0,-1 1 0,0-1 1,0 0-1,-1 0 0,1 0 0,-1 0 0,0-8 0,-1-35 448,-23 52-649,-9 11 94,1 1 0,0 1 0,-56 40 0,82-53-22,1 0 0,-1 0-1,1 0 1,0 1-1,0-1 1,0 1 0,0 0-1,0 0 1,1 1-1,0-1 1,0 1 0,0 0-1,1 0 1,-1 0-1,1 0 1,0 0 0,1 0-1,-1 1 1,1-1 0,0 0-1,0 1 1,1-1-1,0 7 1,1-11 0,0 0 0,0-1 0,0 1-1,0 0 1,0-1 0,0 1 0,0-1 0,1 1 0,-1-1 0,0 0 0,0 1 0,0-1-1,1 0 1,-1 0 0,0 0 0,1 0 0,-1 0 0,0 0 0,0 0 0,3-1-1,1 1 10,35 0-10,-27 2-193,-1-1 0,0-1 0,1 0 0,-1-1-1,0 0 1,0-1 0,1-1 0,-1 1 0,-1-2 0,1 0 0,0 0 0,-1-1 0,12-7 0,66-46-5371,-47 31 97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21.863"/>
    </inkml:context>
    <inkml:brush xml:id="br0">
      <inkml:brushProperty name="width" value="0.035" units="cm"/>
      <inkml:brushProperty name="height" value="0.035" units="cm"/>
    </inkml:brush>
  </inkml:definitions>
  <inkml:trace contextRef="#ctx0" brushRef="#br0">850 154 696,'0'0'13268,"0"-6"-12638,1-19-2,1 13-179,-1-1 1,-1 0-1,0 0 1,-1 1-1,-4-24 1,4 34-429,-1 0 1,1 1-1,-1-1 1,0 0 0,0 1-1,0-1 1,0 1 0,0 0-1,0-1 1,0 1 0,0 0-1,0 0 1,0 0 0,-1 1-1,1-1 1,0 1-1,-1-1 1,1 1 0,0 0-1,-1-1 1,-2 2 0,-62-2-130,51 1 110,10 0 5,-1 0 0,1 0 0,0 1 0,-1-1 0,1 1 0,0 1 0,0-1 0,0 1 0,0 0 0,0 0-1,0 1 1,0 0 0,1 0 0,-1 0 0,1 1 0,0-1 0,0 1 0,0 0 0,1 1 0,0-1 0,-1 1 0,1 0 0,1 0 0,-1 1-1,1-1 1,0 1 0,0-1 0,1 1 0,-1 0 0,1 0 0,1 0 0,-1 0 0,1 0 0,0 1 0,0 7 0,1-12 1,0-1 0,1 0 1,-1 1-1,0-1 0,1 0 0,-1 1 1,1-1-1,-1 0 0,1 1 1,0-1-1,0 0 0,0 0 1,-1 0-1,1 0 0,0 0 1,0 0-1,0 0 0,1 0 1,-1 0-1,0 0 0,0-1 0,0 1 1,1 0-1,-1-1 0,0 1 1,0-1-1,1 0 0,-1 1 1,1-1-1,-1 0 0,0 0 1,1 1-1,1-2 0,62 2 274,-40-3-140,-16 3-102,0-1 0,-1 0 0,1-1 0,0 0 0,-1 0-1,1-1 1,0 0 0,-1 0 0,0-1 0,0 0 0,0-1-1,0 0 1,0 0 0,9-7 0,9-4 149,-19 12-10,0-1-1,-1 0 0,1 0 0,-1-1 1,6-4-1,-10 5 180,-2 3-334,0 0 1,1 1 0,-1-1 0,1 1-1,-1-1 1,0 1 0,1-1-1,-1 1 1,1-1 0,-1 1 0,1 0-1,0-1 1,-1 1 0,1 0-1,-1-1 1,1 1 0,0 0 0,-1 0-1,1 0 1,-1-1 0,1 1-1,0 0 1,-1 0 0,1 0 0,0 0-1,-1 0 1,1 0 0,0 0-1,-1 0 1,1 1 0,0-1 0,-1 0-1,1 0 1,0 1 0,-1 27 8,2 98 186,-6 148 420,4-264-631,-1-1 1,-1 0-1,0 0 0,0 0 1,-1 0-1,0-1 1,0 1-1,-1-1 1,0 0-1,-1 1 1,1-2-1,-2 1 0,1-1 1,-1 1-1,0-2 1,0 1-1,-1-1 1,0 0-1,0 0 1,-1-1-1,0 1 0,1-2 1,-2 1-1,1-1 1,0-1-1,-18 6 1,-17 0-128,0-1 1,-85 3 0,-91-12-1012,152-1 430,-75-7-2216,111 3 110,-49-16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3.969"/>
    </inkml:context>
    <inkml:brush xml:id="br0">
      <inkml:brushProperty name="width" value="0.035" units="cm"/>
      <inkml:brushProperty name="height" value="0.035" units="cm"/>
    </inkml:brush>
  </inkml:definitions>
  <inkml:trace contextRef="#ctx0" brushRef="#br0">1 227 7466,'0'0'9138,"41"-28"-8589,129-87-4,-133 89-271,-30 22-58,1-1 1,-1 0-1,0 0 0,0-1 1,8-8-1,-2-1 709,-8 11-594,-5 8-51,-13 15-194,-24 16-92,-4 3 41,1 2 0,-44 59 0,74-85-30,0-1 1,1 2 0,1-1-1,1 1 1,0 0-1,1 1 1,0 0-1,1 0 1,1 0-1,1 0 1,0 1 0,0 26-1,3-36-5,-1 0 8,1-1 1,0 0 0,0 0 0,1 1-1,0-1 1,0 0 0,4 10 0,-4-13-4,1-1 0,0 1 0,0-1 1,0 1-1,1-1 0,-1 0 0,0 1 1,1-1-1,0-1 0,-1 1 0,1 0 1,0-1-1,0 1 0,0-1 0,0 0 1,0 0-1,5 1 0,26 7 15,1-1 1,0-1-1,1-3 0,39 1 0,146-11-187,-205 5-73,-1-2 0,1 0 1,-1-1-1,0 0 1,-1-2-1,1 1 1,-1-2-1,0 0 1,-1 0-1,19-14 0,-10 4-1411,0-1 0,-2-1 0,0-1 0,30-37 0,-7-3-5954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35.399"/>
    </inkml:context>
    <inkml:brush xml:id="br0">
      <inkml:brushProperty name="width" value="0.035" units="cm"/>
      <inkml:brushProperty name="height" value="0.035" units="cm"/>
    </inkml:brush>
  </inkml:definitions>
  <inkml:trace contextRef="#ctx0" brushRef="#br0">53 0 1432,'0'0'12806,"-43"0"-11125,43 0-1597,-1 1-1,0-1 0,1 0 0,-1 1 0,1-1 0,-1 1 0,1-1 0,-1 0 0,1 1 1,-1-1-1,1 1 0,-1-1 0,1 1 0,0 0 0,-1-1 0,1 1 0,0-1 0,0 1 1,-1 0-1,1-1 0,0 1 0,0 0 0,0-1 0,0 1 0,0-1 0,0 1 0,0 0 0,0-1 1,0 1-1,0 0 0,0-1 0,0 1 0,0 0 0,0-1 0,1 1 0,-1 0 0,0-1 1,1 1-1,-1-1 0,0 1 0,1-1 0,-1 1 0,0-1 0,1 1 0,-1-1 0,2 1 1,32 3 110,1-2 1,42-3 0,31 2 187,235 2 435,-158-5-5356,-185-9-3249</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49.543"/>
    </inkml:context>
    <inkml:brush xml:id="br0">
      <inkml:brushProperty name="width" value="0.035" units="cm"/>
      <inkml:brushProperty name="height" value="0.035" units="cm"/>
    </inkml:brush>
  </inkml:definitions>
  <inkml:trace contextRef="#ctx0" brushRef="#br0">0 111 3369,'0'0'8492,"43"-1"-2416,-29-2-5849,-1 0-1,0-1 1,0-1-1,-1 0 1,0 0-1,1-2 0,-2 1 1,1-1-1,-1-1 1,10-9-1,-13 11 95,1 0 0,-1 1 0,1 0 0,0 1 0,0-1-1,10-2 1,-18 7-299,0-1 0,1 1 0,-1 0-1,0 0 1,0 0 0,0 0 0,0 0-1,0 0 1,0 0 0,0 0 0,1 0 0,-1 1-1,0-1 1,0 0 0,0 1 0,0-1 0,0 1-1,0-1 1,0 1 0,0 0 0,0-1-1,-1 1 1,1 0 0,0-1 0,0 1 0,0 0-1,-1 0 1,1 0 0,0 0 0,-1 0-1,1 0 1,-1 0 0,1 0 0,-1 0 0,0 0-1,1 0 1,-1 0 0,0 0 0,0 0 0,0 0-1,0 1 1,0 0 0,2 11 57,-2-1 0,0 0 1,-2 18-1,0-2 131,2 346 1267,0-373-1349,0-16-611,0-144-5820,0 50-1937,0 65 3084</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50.864"/>
    </inkml:context>
    <inkml:brush xml:id="br0">
      <inkml:brushProperty name="width" value="0.035" units="cm"/>
      <inkml:brushProperty name="height" value="0.035" units="cm"/>
    </inkml:brush>
  </inkml:definitions>
  <inkml:trace contextRef="#ctx0" brushRef="#br0">10 93 1696,'0'0'9632,"-2"-5"-8901,-5-17-29,8 21-616,-1 0-1,1 0 1,0 1-1,0-1 1,0 0-1,-1 1 0,1-1 1,0 1-1,0-1 1,0 1-1,0-1 0,0 1 1,0 0-1,0-1 1,0 1-1,0 0 1,0 0-1,0 0 0,2 0 1,8-3 915,2-7 1151,-12 8-2000,1 1-1,-1-1 1,0 1-1,1 0 1,0 0-1,-1 0 0,1 0 1,0 0-1,-1 0 1,1 0-1,0 0 1,0 1-1,0-1 1,0 1-1,0-1 1,-1 1-1,1 0 0,0 0 1,3 0-1,171-14 1178,2 0-1229,-135 14-54,98 4 131,-125-2-164,0 1 0,0 0 0,0 1 0,-1 1 0,1 0 0,23 12 0,-38-16-14,0 0-1,0 0 1,0 0-1,0 0 1,0 0-1,0 0 0,0 0 1,0 1-1,-1-1 1,1 0-1,0 0 0,-1 1 1,1-1-1,-1 0 1,0 1-1,1-1 1,-1 1-1,0-1 0,0 1 1,0 1-1,0 35-65,-1-22 57,0-15 8,1-1 0,0 1 0,-1 0 0,1-1 0,-1 1 0,1 0 0,-1-1 0,1 1 0,-1-1 0,0 1 0,1 0 0,-1-1 0,0 0 0,1 1 0,-1-1 0,0 1 0,0-1 0,1 0 0,-1 1 0,0-1 0,0 0 0,0 0 0,1 0 0,-3 0 0,-26 5-13,22-4 16,-57 9 68,-1 2 0,-72 24 1,135-35-67,-1 0 0,1 0 0,-1 0 0,1-1 0,-1 1 0,1-1 0,-1 0 1,0 1-1,1-1 0,-1 0 0,-5-1 0,-9 3 8,-42 22 2,49-21-23,0 0 0,0 1 1,1 0-1,0 0 0,-1 1 0,1 0 0,-8 8 0,-2-1-74,17-11 77,0 0 0,0 0 1,0 0-1,0 0 1,0 1-1,0-1 0,0 1 1,0-1-1,1 1 0,-1-1 1,0 1-1,1 0 0,-1 0 1,1 0-1,0 0 1,0 0-1,0 0 0,0 0 1,0 0-1,0 0 0,1 1 1,-1-1-1,0 3 0,5-3 9,1 1 0,-1-2 0,1 1 0,-1 0 0,1-1 0,0 0 0,0 0 0,-1 0 0,10-1 0,-5 2 1,35 4 8,100 19 28,-128-21-37,0 0-1,0 2 0,0 0 1,0 0-1,-1 2 1,20 12-1,-33-18-3,0 0-1,0 0 1,0 0-1,0 0 0,-1 0 1,1 0-1,0 1 1,-1-1-1,0 0 1,0 1-1,1-1 1,-1 1-1,-1 0 1,1-1-1,0 1 1,-1 0-1,1 0 1,-1-1-1,0 1 1,0 0-1,0 0 1,0 0-1,0-1 1,-2 5-1,2 10 27,-3-15-27,0 0 0,0-1-1,-1 0 1,1 0-1,0 0 1,-1 0-1,1-1 1,-1 1-1,-5-1 1,7 0-3,-107 17 160,35-5-64,-135 4 0,207-16-96,-11-1-4339,13 2 4214,-1-1-1,1 0 0,0 0 0,-1 1 0,1-1 0,-1 0 1,1 0-1,-1 0 0,1 0 0,-1 1 0,1-1 1,-1 0-1,1 0 0,-1 0 0,1 0 0,-1 0 0,1 0 1,-1 0-1,1 0 0,-1-1 0,1 1 0,-1 0 1,1 0-1,-1 0 0,1 0 0,0-1 0,-1 1 1,1 0-1,-1 0 0,1-1 0,0 1 0,-1 0 0,1-1 1,-1 1-1,1-1 0,0 1 0,0 0 0,-1-1 1,1 1-1,0-1 0,0 1 0,-1-1 0,1 1 0,0-1 1,0-14-2242,0-1-700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52.238"/>
    </inkml:context>
    <inkml:brush xml:id="br0">
      <inkml:brushProperty name="width" value="0.035" units="cm"/>
      <inkml:brushProperty name="height" value="0.035" units="cm"/>
    </inkml:brush>
  </inkml:definitions>
  <inkml:trace contextRef="#ctx0" brushRef="#br0">70 28 5577,'0'0'6390,"-9"0"-5973,-2-1 218,-19-1-507,11 4 8872,67-11-8669,0 3-1,66-2 1,-70 6-236,144 1-276,-187 2 180,0 0-1,0 0 1,0 0 0,0 0 0,0 0 0,-1 0-1,1 0 1,0 0 0,-1 0 0,1 0 0,0 0-1,-1 1 1,0-1 0,1 0 0,-1 0-1,0 1 1,1-1 0,-1 0 0,0 1 0,0-1-1,0 0 1,0 1 0,0-1 0,-1 2-1,1 49-9,-1-38 6,1-11 5,-1 0 0,1 1-1,-1-1 1,0 0 0,0 0 0,0 0-1,-1 0 1,1-1 0,-1 1-1,1 0 1,-1-1 0,0 1 0,0-1-1,0 1 1,-1-1 0,1 0-1,0 0 1,-1 0 0,0 0 0,1 0-1,-1-1 1,-4 3 0,-10 4-11,0 0 0,-31 9 1,29-11-17,-6 1 19,-1-1 1,0-1 0,-47 2-1,6 0 54,54-4-37,-35 0 47,47-3 328,33 0-322,153 0-221,-183 1 160,1-1 1,-1 1-1,0 0 1,0 0-1,0 0 0,0 0 1,0 0-1,0 0 1,0 0-1,0 1 0,0-1 1,0 1-1,-1 0 1,1-1-1,-1 1 0,1 0 1,-1 0-1,2 3 1,-2-3 22,0 0 1,1 0 0,-1 0-1,0-1 1,1 1 0,0 0 0,-1-1-1,1 1 1,0-1 0,-1 0-1,1 1 1,0-1 0,0 0 0,0 0-1,0 0 1,0 0 0,1-1-1,2 2 1,49 1-626,-34-2-1511,1 1 0,-1-2 0,29-4 0,-6-9-4050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53.028"/>
    </inkml:context>
    <inkml:brush xml:id="br0">
      <inkml:brushProperty name="width" value="0.035" units="cm"/>
      <inkml:brushProperty name="height" value="0.035" units="cm"/>
    </inkml:brush>
  </inkml:definitions>
  <inkml:trace contextRef="#ctx0" brushRef="#br0">189 11 5193,'0'0'8250,"-7"-2"-7486,3 1-557,2-1-125,0 1 1,1 0 0,-1 1-1,0-1 1,-1 0 0,1 1-1,0-1 1,0 1 0,0-1 0,0 1-1,0 0 1,-4 0 4670,5 37-4052,-1-1 1,-2 0-1,-10 47 1,11-68-551,-2 9 106,-1 0 1,-1 0-1,-14 30 0,-41 96 446,59-139-664,0 0 0,1 0 0,0 1 0,1-1 0,0 0 0,1 0 0,1 15 0,0 3 54,-11-31-1278,9-53-2700,0 15-1012,4-48 0,6 44-3019</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2:53.761"/>
    </inkml:context>
    <inkml:brush xml:id="br0">
      <inkml:brushProperty name="width" value="0.035" units="cm"/>
      <inkml:brushProperty name="height" value="0.035" units="cm"/>
    </inkml:brush>
  </inkml:definitions>
  <inkml:trace contextRef="#ctx0" brushRef="#br0">280 1 5457,'0'0'11103,"14"0"-9660,25 3-1034,1 3 0,-1 1 1,0 1-1,-1 3 1,50 19-1,-82-28-349,0 0-1,0 0 1,-1 1-1,1 0 1,-1 0-1,1 0 1,-1 0 0,8 8-1,-11-9-48,0 1-1,0 0 1,0 0 0,0 0-1,-1 0 1,0 0-1,1 0 1,-1 0-1,0 0 1,-1 1 0,1-1-1,0 0 1,-1 1-1,0-1 1,0 0 0,0 4-1,0 9 28,1-13-33,-1 1 1,1-1-1,-1 1 1,0-1-1,0 1 1,0-1-1,-1 1 0,1-1 1,-1 1-1,0-1 1,0 1-1,0-1 1,0 0-1,-1 1 1,1-1-1,-1 0 0,0 0 1,0 0-1,0 0 1,0-1-1,-4 4 1,-9 3 11,-1 0 0,-1-1 0,0-1 0,0-1 0,0 0 0,-1-1 1,0-1-1,0-1 0,0 0 0,-21-1 0,12 1 24,-1 1-1,1 1 1,-29 9-1,55-13-37,0-1 0,0 0-1,0 0 1,1 1 0,-1-1-1,0 1 1,0-1 0,1 0-1,-1 1 1,0 0 0,1-1-1,-1 1 1,1-1 0,-1 1-1,0 0 1,1-1 0,-1 1-1,1 0 1,0 0 0,-1-1 0,1 1-1,0 0 1,-1 0 0,1 0-1,0 0 1,0-1 0,0 1-1,0 0 1,0 0 0,0 0-1,0 0 1,0-1 0,0 1-1,0 0 1,0 0 0,0 0-1,1 0 1,-1-1 0,0 1-1,1 1 1,0 0 5,0 0-1,0 0 1,0 0-1,0-1 1,0 1-1,1 0 1,-1-1 0,1 1-1,-1-1 1,1 1-1,-1-1 1,1 0-1,0 0 1,0 1-1,2 0 1,44 14 16,-1 0 14,46 21 0,-80-30-34,0-1 1,0 2-1,-1 0 0,0 1 1,0 0-1,-1 0 0,0 1 0,9 12 1,-18-19-6,0 0 0,0 0 1,0 0-1,-1 1 0,1-1 1,-1 0-1,0 1 0,0 0 1,-1-1-1,1 1 0,-1-1 0,1 1 1,-1 0-1,-1 4 0,1-5 1,0-1-1,0 0 1,0 0-1,-1 1 1,1-1-1,-1 0 1,1 0-1,-1 1 1,0-1-1,0 0 0,0 0 1,0 0-1,-1 0 1,1 0-1,0-1 1,-1 1-1,1 0 1,-1 0-1,0-1 1,0 1-1,1-1 1,-5 2-1,-27 7 5,0-1 0,-1-3 0,0 0 0,-70 1 0,99-7 8,-170 2-535,99-3-1428,26-1-597,7-12-1513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1.817"/>
    </inkml:context>
    <inkml:brush xml:id="br0">
      <inkml:brushProperty name="width" value="0.035" units="cm"/>
      <inkml:brushProperty name="height" value="0.035" units="cm"/>
    </inkml:brush>
  </inkml:definitions>
  <inkml:trace contextRef="#ctx0" brushRef="#br0">30 1 1688,'0'0'7109,"-3"1"-6021,-15 9 2102,10 7 26,9-13 1269,502-4-1368,-274 17-2765,-229-16-345,0 2-26,0-2-184,-63-1-7329,37 0 5438,-19 0-2668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2.473"/>
    </inkml:context>
    <inkml:brush xml:id="br0">
      <inkml:brushProperty name="width" value="0.035" units="cm"/>
      <inkml:brushProperty name="height" value="0.035" units="cm"/>
    </inkml:brush>
  </inkml:definitions>
  <inkml:trace contextRef="#ctx0" brushRef="#br0">73 44 5961,'0'0'7937,"-12"-7"-6966,-37-22-57,37 22 3862,12 30-4257,1-16-461,0 0-1,0-1 1,1 1 0,-1 0-1,2-1 1,-1 0 0,1 1-1,-1-1 1,5 6 0,10 24 154,-17-36-212,12 31 209,-2 1 0,-1 0 0,5 37-1,-9-10-73,-2 61 0,-3-119-186,0-12-7951,0 7 7438,1-1 0,-1 0-1,1 1 1,0-1 0,0 0 0,0 1-1,0-1 1,1 1 0,0 0 0,2-5 0,24-19-6973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3.483"/>
    </inkml:context>
    <inkml:brush xml:id="br0">
      <inkml:brushProperty name="width" value="0.035" units="cm"/>
      <inkml:brushProperty name="height" value="0.035" units="cm"/>
    </inkml:brush>
  </inkml:definitions>
  <inkml:trace contextRef="#ctx0" brushRef="#br0">43 164 3089,'0'0'10679,"-5"-4"-9844,1 0-604,2 3-164,1 0 0,-1-1 0,1 1 0,-1 0 0,0 0-1,1 0 1,-1 0 0,0 0 0,0 0 0,0 0-1,0 1 1,0-1 0,1 1 0,-5-1 0,4 1 864,2 43 1508,-1-39-2356,1 1 0,0-1 0,0 1 0,0 0 0,1-1 0,0 1 0,0-1 0,0 1 1,0-1-1,0 1 0,1-1 0,0 0 0,0 0 0,0 1 0,1-1 0,-1-1 0,1 1 0,0 0 0,0-1 1,0 1-1,1-1 0,5 4 0,2 3 34,102 91 736,-96-88-730,1-2 0,-1 0 0,2 0 0,-1-2 0,26 10 0,-21-13 112,0 0 0,0-2-1,35 3 1,10 1-155,-16-1-25,-49-7-54,0 0 1,0 0 0,0 0-1,0 0 1,0 0-1,0-1 1,0 1 0,0-1-1,0 0 1,0 0-1,3-2 1,-5 2-3,0 0 0,1-1 0,-1 0 0,0 1 0,0-1 0,0 0 0,0 1 0,0-1 0,-1 0 0,1 0 0,0 0-1,0-3 1,1-1-3,3-17-17,-1 0-1,-1 0 1,-2 0-1,0 0 0,-3-40 1,0 0 7,2-165-312,47 231-4017,22 27-1339,-30-14 1157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4.256"/>
    </inkml:context>
    <inkml:brush xml:id="br0">
      <inkml:brushProperty name="width" value="0.035" units="cm"/>
      <inkml:brushProperty name="height" value="0.035" units="cm"/>
    </inkml:brush>
  </inkml:definitions>
  <inkml:trace contextRef="#ctx0" brushRef="#br0">40 164 6793,'0'0'5979,"-40"1"-842,55 6-4961,0-1-1,0-1 0,0 0 1,1-1-1,-1 0 0,1-2 1,17 2-1,119-2 269,-83-4-350,-67 2-94,1 0 1,-1 0 0,1 0 0,-1-1-1,0 1 1,1-1 0,-1 1-1,0-1 1,1 0 0,-1 0 0,0 0-1,0 0 1,0 0 0,0-1 0,0 1-1,0-1 1,0 1 0,0-1 0,-1 0-1,1 1 1,-1-1 0,1 0 0,-1 0-1,0 0 1,1 0 0,-1-1 0,0 1-1,-1 0 1,1 0 0,0-1-1,0-2 1,1-8-151,0 0 0,0 0 0,-2-1 0,0-21 0,-1 12-182,1 21 319,-1 0 0,1 0 0,-1 0 0,0 0 0,0 0 0,0 0 0,0 0 0,0 1 1,0-1-1,0 0 0,-1 1 0,1-1 0,-1 0 0,1 1 0,-1 0 0,0-1 0,1 1 0,-1 0 0,0 0 1,0 0-1,0 0 0,0 0 0,0 0 0,0 1 0,0-1 0,0 1 0,0-1 0,0 1 0,0 0 0,-3 0 1,-11-3 51,-1 2 0,-26 0 0,35 1-54,-9-1 19,-1 2 0,1 0 0,-1 1-1,-17 4 1,29-4 7,-1 0 0,0 1 0,1 0 0,0 0 0,0 0 0,0 1 1,0 0-1,0 0 0,1 1 0,-1-1 0,1 1 0,-6 8 0,5-7 12,1 1 0,0-1 1,0 1-1,1 0 0,0 1 0,0-1 0,0 1 1,1-1-1,0 1 0,1 0 0,0 0 0,0 0 0,1 1 1,0-1-1,0 0 0,1 1 0,0 9 0,-1 7 64,1-18-26,-1 0-1,1 0 1,1 0 0,-1 0 0,2 9 0,-1-14-47,0 0 0,-1-1 0,1 1 0,0 0 0,0 0 0,0 0 0,0-1 1,0 1-1,1 0 0,-1-1 0,0 1 0,1-1 0,-1 0 0,1 1 1,-1-1-1,1 0 0,0 0 0,0 0 0,-1 0 0,1 0 0,0 0 0,3 0 1,24 7 115,0-1 0,1-1 0,0-2 0,31 1 0,129-5 71,-86-2-178,-89 2-209,-1 0 0,1-2-1,-1 0 1,1 0-1,-1-2 1,0 1-1,0-2 1,0 0-1,0-1 1,-1 0 0,0-1-1,0 0 1,-1-1-1,20-16 1,11-14-3447,-1 5-3364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4.229"/>
    </inkml:context>
    <inkml:brush xml:id="br0">
      <inkml:brushProperty name="width" value="0.035" units="cm"/>
      <inkml:brushProperty name="height" value="0.035" units="cm"/>
    </inkml:brush>
  </inkml:definitions>
  <inkml:trace contextRef="#ctx0" brushRef="#br0">1 148 6065,'0'0'13587,"176"-148"-13219,-166 148-168,0 0-272,-10 11-1056,0 17-352,0 4-489,0 17-487,0-5-633,0-6-2584</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5.039"/>
    </inkml:context>
    <inkml:brush xml:id="br0">
      <inkml:brushProperty name="width" value="0.035" units="cm"/>
      <inkml:brushProperty name="height" value="0.035" units="cm"/>
    </inkml:brush>
  </inkml:definitions>
  <inkml:trace contextRef="#ctx0" brushRef="#br0">384 169 4849,'0'0'9026,"0"-6"-8337,0-2-499,0 0 0,-1-1-1,1 1 1,-2-1-1,1 1 1,-1 0 0,-1 0-1,1 0 1,-1 0 0,-1 0-1,1 0 1,-1 1-1,-1 0 1,1 0 0,-1 0-1,-8-8 1,11 13-42,0 0-1,0 0 1,0 0 0,0 0-1,0 0 1,0 1 0,0-1 0,-1 1-1,1 0 1,-1 0 0,1 0 0,-4-1-1,-38 2-111,33 2-37,0 1 0,0 0 0,1 0 0,-1 1-1,1 1 1,0-1 0,0 2 0,1 0 0,-1 0 0,1 0 0,-9 9-1,0 1 22,0 0 0,1 2 0,1 0 0,-16 23 0,28-36-16,1 1 0,1-1 1,-1 0-1,1 1 1,-1-1-1,2 1 0,-1 0 1,1-1-1,-1 1 1,2 0-1,-1 0 1,1 9-1,8-14 105,67 1 56,83-2-32,-139-2-121,0 0 0,-1-1 0,0 0 0,0-2 1,0 0-1,22-10 0,-6-1 19,-2-1 1,44-32-1,-61 38 46,0-1 1,-1-1 0,0 0-1,-1 0 1,-1-2 0,16-21-1,-24 41 131,-1 16-176,-2-13-27,-1-1 0,0 0-1,0 0 1,-1 0 0,-1 8 0,-10 18 48,6-18 27,1 0-1,0 0 1,-3 26 0,1 27 221,5-26-209,-3 0 1,-1 1 0,-2-2-1,-18 54 1,23-85-95,0-1 0,-1 0 0,-1 0 0,1-1 0,-1 1 1,-1-1-1,1 0 0,-1 0 0,-1-1 0,0 0 0,0 0 0,0 0 0,0-1 0,-1 0 0,0-1 0,-1 0 0,1 0 0,-1 0 0,0-1 0,0-1 1,0 1-1,-1-2 0,1 1 0,-14 1 0,22-4-19,0 1 0,-1-1 0,1 0 0,-1 0-1,1 1 1,-1-1 0,1 0 0,-1 0 0,1-1 0,-1 1 0,1 0 0,-1 0 0,1-1 0,-1 1 0,1-1 0,-1 1 0,1-1 0,0 0 0,-1 1 0,1-1 0,0 0 0,-2-2-1,1 1-40,1-1 0,0 0-1,0 1 1,1-1 0,-1 0-1,0 0 1,1 0 0,0 0 0,0 0-1,0 1 1,0-6 0,0-3-220,1 0 1,0 0 0,0 0 0,1 0 0,1 0 0,0 0 0,0 1 0,1-1 0,0 1 0,1 0 0,0 0-1,1 1 1,0-1 0,0 1 0,1 0 0,0 1 0,1 0 0,0 0 0,0 1 0,1-1 0,11-6 0,81-54-5186</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5.490"/>
    </inkml:context>
    <inkml:brush xml:id="br0">
      <inkml:brushProperty name="width" value="0.035" units="cm"/>
      <inkml:brushProperty name="height" value="0.035" units="cm"/>
    </inkml:brush>
  </inkml:definitions>
  <inkml:trace contextRef="#ctx0" brushRef="#br0">532 125 4305,'0'0'10552,"-2"-19"-9792,-7-58-210,9 75-525,-1 1-1,1-1 1,-1 1-1,1-1 1,-1 1-1,0-1 1,0 1-1,0 0 1,0-1-1,0 1 1,0 0-1,0 0 1,0 0-1,-1 0 1,1 0-1,0 0 0,-1 0 1,1 0-1,0 0 1,-1 1-1,1-1 1,-1 0-1,0 1 1,1-1-1,-1 1 1,1 0-1,-1 0 1,0-1-1,1 1 1,-1 0-1,0 0 1,1 1-1,-1-1 0,1 0 1,-1 0-1,0 1 1,1-1-1,-1 1 1,-1 0-1,-8 0 78,-15-1 69,13-1-95,1 1 1,-1 0-1,0 1 1,0 1-1,0 0 0,1 0 1,-1 1-1,-16 7 1,-10 7 212,0 2 0,-40 25 0,65-35-252,0 1 0,1 1 0,0 0 0,0 0 0,1 1 1,0 1-1,2 0 0,-15 21 0,22-27-32,0 0 0,1 0 0,0 1 0,0-1 0,0 1 0,1-1 0,0 1 0,1-1 0,0 1 0,0 0 0,2 9 0,-2 9 47,0-24-46,1-1 0,-1 1 0,0 0 0,0-1 0,1 1 0,-1-1 0,1 1 0,-1-1 0,1 1 0,0-1 0,0 1 0,0-1 0,-1 0 0,1 0 0,0 1 0,1-1 0,-1 0 0,0 0 0,0 0 0,0 0 0,1 0 0,-1 0 0,0 0 0,1 0 0,-1-1 0,1 1 0,-1-1 0,1 1 0,-1-1 0,1 1 0,2-1 0,8 2 79,-1-1 0,0 0 0,20-1 0,-14-1 31,7 2-83,0-1 0,1 0 0,-1-2 0,0-2-1,0 0 1,-1-1 0,1-1 0,-1-1 0,30-14-1,-33 11-153,-1 0-1,1-1 1,18-15-1,-31 20 38,0 0 1,0 0-1,-1-1 0,0 0 0,0 0 0,-1-1 0,1 1 1,-2-1-1,1 0 0,4-13 0,-5 13-459,1-1-1,-1 1 1,1 0-1,1 0 1,0 1-1,0-1 1,0 1-1,15-12 1,-11 9-878,21-18-4782</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5.913"/>
    </inkml:context>
    <inkml:brush xml:id="br0">
      <inkml:brushProperty name="width" value="0.035" units="cm"/>
      <inkml:brushProperty name="height" value="0.035" units="cm"/>
    </inkml:brush>
  </inkml:definitions>
  <inkml:trace contextRef="#ctx0" brushRef="#br0">177 28 5113,'0'0'11479,"-2"-4"-10699,1 1-652,1 2-102,0 0-1,-1 0 0,1 0 1,0 0-1,0 0 1,-1 0-1,1 0 1,-1 0-1,1 0 1,-1 0-1,1 1 1,-1-1-1,1 0 1,-1 0-1,0 1 1,0-1-1,1 0 1,-1 1-1,0-1 1,0 0-1,0 1 1,0-1-1,1 1 1,-1 0-1,-1-1 1,-2 6 308,-41 179 2267,-13 40-1468,44-179-1054,3 0-1,2 0 1,1 1-1,3 0 1,2 1-1,2 55 1,1-97-75,0 0 0,1 0 0,-1 0 0,1 0 0,0 0 0,0 0 0,0 0 0,1 0 0,-1 0 0,1-1 0,1 1-1,-1 0 1,5 6 0,-4-8-2,0-1-1,-1 1 0,1-1 0,1 1 1,-1-1-1,0 0 0,0 0 0,1 0 0,-1-1 1,1 1-1,0-1 0,-1 0 0,1 0 1,0 0-1,0 0 0,0-1 0,-1 0 0,1 1 1,4-2-1,-1 1 6,10-2-871,-16 1 765,0-1 0,0 1 0,-1 0 1,1 0-1,-1 0 0,1-1 0,-1 1 0,0 0 1,1 0-1,-1-1 0,0 1 0,0 0 1,0-1-1,0 1 0,0 0 0,0-2 0,0-81-6201,0 41 1486</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6.161"/>
    </inkml:context>
    <inkml:brush xml:id="br0">
      <inkml:brushProperty name="width" value="0.035" units="cm"/>
      <inkml:brushProperty name="height" value="0.035" units="cm"/>
    </inkml:brush>
  </inkml:definitions>
  <inkml:trace contextRef="#ctx0" brushRef="#br0">1 148 7218,'0'0'10873,"27"0"-9984,194 0 305,51-10-464,-212 5-676,0-4 1,82-21-1,-128 26-178,38-13 88,-50 16-191,1 0 1,-1 0-1,0 0 1,1-1-1,-1 1 1,0-1-1,0 1 1,0-1-1,0 0 1,0 0-1,0 1 0,-1-1 1,1-1-1,-1 1 1,3-3-1,15-26-7336,-9 19-84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6.425"/>
    </inkml:context>
    <inkml:brush xml:id="br0">
      <inkml:brushProperty name="width" value="0.035" units="cm"/>
      <inkml:brushProperty name="height" value="0.035" units="cm"/>
    </inkml:brush>
  </inkml:definitions>
  <inkml:trace contextRef="#ctx0" brushRef="#br0">99 0 5945,'0'0'8819,"-8"3"-8125,3-1-554,0 0 0,1 0 0,-1 1 0,1-1 0,0 1 1,0 0-1,0 0 0,0 1 0,0-1 0,1 1 0,-1 0 0,1 0 0,0 0 0,0 0 0,1 0 0,-1 1 1,1-1-1,0 1 0,0 0 0,-1 5 0,-2 11 301,0 0-1,2 0 1,1 1 0,0-1 0,1 1-1,5 40 1,-2 1 76,-3-46-432,3 11 69,-2-27-155,1 0 1,-1-1 0,0 1 0,1 0-1,-1 0 1,1-1 0,0 1-1,-1-1 1,1 1 0,-1 0 0,1-1-1,0 1 1,0-1 0,-1 1 0,1-1-1,0 0 1,0 1 0,0-1-1,-1 0 1,1 0 0,0 1 0,0-1-1,0 0 1,0 0 0,-1 0 0,1 0-1,0 0 1,1 0 0,30 0-438,-19 1-312,1 0 0,-1-1 0,0-1 0,1 0 1,-1-1-1,0-1 0,0 0 0,24-8 0,15-19-4558</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6.680"/>
    </inkml:context>
    <inkml:brush xml:id="br0">
      <inkml:brushProperty name="width" value="0.035" units="cm"/>
      <inkml:brushProperty name="height" value="0.035" units="cm"/>
    </inkml:brush>
  </inkml:definitions>
  <inkml:trace contextRef="#ctx0" brushRef="#br0">0 0 5217,'0'0'11931,"11"6"-11931,20 5-64,21 21-985,-11-5-1871,0 1-2801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7.410"/>
    </inkml:context>
    <inkml:brush xml:id="br0">
      <inkml:brushProperty name="width" value="0.035" units="cm"/>
      <inkml:brushProperty name="height" value="0.035" units="cm"/>
    </inkml:brush>
  </inkml:definitions>
  <inkml:trace contextRef="#ctx0" brushRef="#br0">262 82 4457,'0'0'11140,"0"-32"-8849,0-17-563,0 48-1465,-16 2-522,0 3 261,1-1-1,-1 2 1,1 0-1,-1 1 1,2 1-1,-1 0 1,1 1-1,0 1 1,0 0-1,1 1 1,1 0-1,0 1 1,0 0-1,-19 25 1,28-30 4,0 1-1,1-1 1,0 1 0,0 0-1,0 0 1,1 0 0,0 0-1,1 0 1,-1 0 0,1 0 0,2 12-1,-1 6 35,-1-23-35,1-1 1,-1 1-1,1-1 1,-1 1-1,1-1 1,0 1-1,0-1 1,0 0-1,0 1 0,0-1 1,0 0-1,0 1 1,0-1-1,0 0 1,0 0-1,1 0 1,-1 0-1,0 0 1,1 0-1,-1-1 0,1 1 1,-1 0-1,1-1 1,-1 1-1,1-1 1,0 0-1,-1 1 1,1-1-1,0 0 1,2 0-1,64 4 210,-58-4-146,159 0 366,-157-1-450,-1 0-1,0-1 0,0 0 1,0 0-1,0-1 1,0 0-1,-1-1 1,1-1-1,-1 1 1,0-2-1,-1 1 0,1-1 1,-1-1-1,10-9 1,-5 4-65,0-1-1,-2-1 1,0 0 0,0-1 0,-1 0 0,-1-1-1,12-25 1,-3-16-149,-22 63 228,-1 0 0,-1-1-1,1 1 1,-1-1 0,0 0 0,0 0 0,-8 5 0,-24 26 1,27-25 16,0 2 0,1-1 1,0 1-1,1 1 1,1-1-1,0 1 1,1 1-1,0-1 1,1 1-1,1 0 0,0 0 1,1 0-1,1 1 1,-1 17-1,2-30 6,1 1 0,0-1 0,0 1 0,0-1 1,1 1-1,-1-1 0,1 1 0,-1-1 0,1 1 0,0-1 0,1 0 0,-1 1 0,1-1 0,-1 0 0,4 5 0,-1-6-2,-1 1 1,1-1-1,0 0 0,0-1 0,-1 1 0,1-1 0,0 0 0,0 0 0,1 0 1,-1 0-1,0-1 0,7 1 0,0 0 8,16 3-26,1-2 0,0-1 0,0-1 0,47-5-1,-65 1-195,0 0 0,0-1 0,0 1-1,-1-2 1,0 1 0,0-1-1,-1-1 1,1 0 0,-1 0 0,-1 0-1,11-14 1,10-7-687,33-29-1961,-8-2-1910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7.736"/>
    </inkml:context>
    <inkml:brush xml:id="br0">
      <inkml:brushProperty name="width" value="0.035" units="cm"/>
      <inkml:brushProperty name="height" value="0.035" units="cm"/>
    </inkml:brush>
  </inkml:definitions>
  <inkml:trace contextRef="#ctx0" brushRef="#br0">89 0 1640,'0'0'14365,"-10"25"-13258,-35 82-22,37-86-785,2 0-1,0 0 1,2 1-1,0-1 1,1 1-1,2 0 1,0 0 0,4 43-1,-1 0 198,-4-3-17,0-41-346,1 0-1,1 0 0,1 0 1,5 31-1,8-19-46,-12-29-166,0 0 0,0-1-1,0 1 1,-1 0 0,1 0 0,-1 0 0,0 1 0,0-1 0,0 8 0,-1-10-880,0 13 414,-20-9-14127</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7.966"/>
    </inkml:context>
    <inkml:brush xml:id="br0">
      <inkml:brushProperty name="width" value="0.035" units="cm"/>
      <inkml:brushProperty name="height" value="0.035" units="cm"/>
    </inkml:brush>
  </inkml:definitions>
  <inkml:trace contextRef="#ctx0" brushRef="#br0">0 27 4369,'0'0'15282,"14"0"-14518,83 1-185,224-5 441,-100-14-4339,-150 12-2122,-49 6 1157</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08.353"/>
    </inkml:context>
    <inkml:brush xml:id="br0">
      <inkml:brushProperty name="width" value="0.035" units="cm"/>
      <inkml:brushProperty name="height" value="0.035" units="cm"/>
    </inkml:brush>
  </inkml:definitions>
  <inkml:trace contextRef="#ctx0" brushRef="#br0">0 127 4673,'579'14'2147,"-464"-10"-193,-111 3 4287,7-4-3886,16-3-2535,-17 0 954,2 0-640,0 0 0,0-1 1,0 0-1,-1-1 0,1 0 1,0-1-1,-1 0 0,1-1 0,-1 0 1,0-1-1,0 0 0,-1 0 0,0-1 1,0-1-1,14-12 0,-22 17-142,0-1 0,0 0 0,0 0 0,-1 0-1,1 0 1,-1-1 0,0 1 0,0 0 0,0-1-1,-1 1 1,1 0 0,-1-1 0,0 1 0,1-1-1,-2 1 1,1 0 0,-1-7 0,0-6-51,0 15 66,-1 0 0,0 0 0,0 1 1,1-1-1,-1 0 0,0 0 1,0 1-1,0-1 0,0 1 0,0 0 1,0-1-1,0 1 0,0 0 1,0 0-1,1 0 0,-1 1 0,0-1 1,-3 1-1,-2-1 9,-22-1 29,0 1-1,0 1 1,-1 2-1,1 1 1,1 1-1,-1 2 1,-53 19-1,56-15 103,0 1-1,1 2 1,0 1 0,-29 22-1,48-32-102,-1 1 0,1 0 0,1 0 1,-1 1-1,1-1 0,0 1 0,0 0 0,1 1 0,0-1 0,1 1 0,-1 0 1,1 0-1,1 0 0,0 0 0,0 0 0,0 0 0,1 1 0,0 15 0,0-18 13,1 1 0,0-1-1,0 1 1,1-1 0,0 0-1,0 1 1,1-1-1,-1 0 1,4 7 0,-3-10-28,1 0 1,0 1 0,0-1-1,0-1 1,0 1-1,0 0 1,0-1 0,1 0-1,-1 1 1,1-1-1,0-1 1,-1 1 0,1 0-1,0-1 1,4 1 0,33 10 201,0-1 0,1-3 1,0-1-1,43 1 1,178-3 229,-195-5-396,1 2-18,-44 0-57,-1-2 1,0 0-1,1-1 0,46-9 0,-69 9-25,0 1-1,0-1 1,-1 1 0,1-1-1,0 1 1,-1-1-1,1 0 1,0 0 0,-1 0-1,1 0 1,-1 0-1,0 0 1,1 0 0,-1 0-1,0-1 1,1 1-1,-1 0 1,2-3 0,1-31-4015,-4 32 3617,0-14-5878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4.721"/>
    </inkml:context>
    <inkml:brush xml:id="br0">
      <inkml:brushProperty name="width" value="0.035" units="cm"/>
      <inkml:brushProperty name="height" value="0.035" units="cm"/>
    </inkml:brush>
  </inkml:definitions>
  <inkml:trace contextRef="#ctx0" brushRef="#br0">322 289 1800,'0'0'10261,"41"-15"-9462,126-51 33,-118 39-205,-40 10-2,-6 7-227,-1 4-57,1-1 1,-2 1-1,1 0 0,-1-1 1,0 1-1,0-1 0,0 0 1,-1 1-1,0-1 0,-1-7 1,0-5 247,-25 18-560,8 1-30,-7-1-22,1 2-1,-1 0 1,1 2-1,-1 0 1,-29 9 0,6 3 32,0 2 0,2 2 0,0 2 0,1 2 0,-45 31 0,86-51-8,0 0 0,-1 0 0,1 1-1,1 0 1,-1-1 0,0 1 0,1 1-1,0-1 1,0 0 0,0 1 0,1 0 0,-5 9-1,5-4 10,0 0-1,0 0 0,1 1 0,0-1 0,1 14 1,0-23-10,0 0 1,0 0-1,1 1 1,-1-1-1,0 0 1,0 0-1,0 0 1,1 0-1,-1 0 1,1 0 0,-1 0-1,1 0 1,-1 0-1,1 0 1,-1 0-1,1 0 1,0-1-1,0 1 1,-1 0-1,1 0 1,0 0-1,0-1 1,0 1 0,0-1-1,0 1 1,0-1-1,1 2 1,33 4 3,-23-5 2,37 5 21,1-3 0,-1-2 0,1-1 0,49-8 0,-76 2-214,0 0 1,-1-1 0,0-1-1,0-1 1,-1-1 0,0-1-1,-1-1 1,0 0 0,-1-2-1,0 0 1,-1-1 0,-1-1-1,17-20 1,-30 31-116,1-1 1,-1-1-1,0 1 0,0-1 1,-1 1-1,0-1 1,0 0-1,-1 0 0,3-14 1,-2 1-1535,-1 0-1,-1-28 1,-1 47 1757,0-49-4945</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0.235"/>
    </inkml:context>
    <inkml:brush xml:id="br0">
      <inkml:brushProperty name="width" value="0.035" units="cm"/>
      <inkml:brushProperty name="height" value="0.035" units="cm"/>
    </inkml:brush>
  </inkml:definitions>
  <inkml:trace contextRef="#ctx0" brushRef="#br0">74 1 4601,'0'0'8531,"-21"2"-149,20 60-7866,-2-1-1,-14 81 1,5-81 28,3 0 0,-1 82 0,10 39-1761,2-208 296,0-1 0,2 0 0,1 1 0,2 0 0,18-49 0,-6 16-814,22-108-3531,-22 104 2471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0.731"/>
    </inkml:context>
    <inkml:brush xml:id="br0">
      <inkml:brushProperty name="width" value="0.035" units="cm"/>
      <inkml:brushProperty name="height" value="0.035" units="cm"/>
    </inkml:brush>
  </inkml:definitions>
  <inkml:trace contextRef="#ctx0" brushRef="#br0">53 104 3473,'0'0'10169,"-9"-6"-8925,-25-22-168,33 28-1041,0 0 1,1 0-1,-1-1 0,1 1 1,-1 0-1,1-1 0,-1 1 1,1-1-1,-1 1 0,1-1 1,-1 1-1,1-1 0,0 1 1,-1-1-1,1 1 0,0-1 1,-1 1-1,1-1 0,0 1 1,0-1-1,0 0 0,-1 1 1,1-1-1,0 0 0,0 1 1,0-1-1,0 0 0,0 1 1,0-1-1,0 1 0,0-1 1,1 0-1,-1 1 0,0-1 1,0 0-1,0 1 0,1-1 1,-1 1-1,0-1 0,1 1 1,-1-1-1,0 1 0,1-1 1,-1 1-1,1-1 0,-1 1 1,1-1-1,-1 1 0,1 0 1,0-1-1,30-9 469,-26 9-356,64-11 356,0 2 1,1 3-1,93 4 1,-158 3-502,0 1 1,-1-1 0,1 1-1,-1 1 1,0-1 0,1 1 0,-1-1-1,0 1 1,0 1 0,0-1-1,0 0 1,0 1 0,0 0-1,-1 0 1,1 0 0,-1 0-1,0 1 1,4 5 0,-2-4 1,-2 1 0,1 0 1,-1-1-1,1 1 0,-2 1 0,1-1 1,-1 0-1,0 1 0,0-1 1,-1 1-1,1-1 0,-1 12 0,0 7 4,-4 33 53,2-55-55,0 1-1,0-1 1,0 1 0,-1-1 0,1 1 0,-1-1-1,0 0 1,0 0 0,0 0 0,-1 0-1,1 0 1,-1 0 0,-5 3 0,-14 11 2,-1-1 1,-1 0-1,0-3 1,-1 0-1,-1-1 1,0-1-1,0-2 1,-54 12-1,0-18-25,43-4 121,35 1-90,-1 0-1,1 0 0,0 0 1,-1-1-1,1 1 0,0-1 1,0 0-1,0 0 0,0 1 0,-1-1 1,1-1-1,0 1 0,1 0 1,-1 0-1,0-1 0,0 1 1,0-1-1,1 1 0,-1-1 1,1 0-1,0 0 0,-1 0 0,1 0 1,0 0-1,0 0 0,0 0 1,0 0-1,0 0 0,1 0 1,-1-3-1,-2-7-538,1-1-1,0 0 1,1 0 0,0-19 0,1 32 474,0-1 1,0 1 0,1 0 0,-1-1-1,0 1 1,0 0 0,0-1 0,0 1 0,0-1-1,0 1 1,1 0 0,-1 0 0,0-1-1,0 1 1,0 0 0,1-1 0,-1 1-1,0 0 1,0 0 0,1-1 0,-1 1-1,0 0 1,1 0 0,-1 0 0,0-1-1,1 1 1,-1 0 0,0 0 0,1 0-1,-1 0 1,0 0 0,1 0 0,-1 0-1,1 0 1,-1 0 0,0 0 0,1 0 0,0 0-1,52-3-3771,18-1-610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1.664"/>
    </inkml:context>
    <inkml:brush xml:id="br0">
      <inkml:brushProperty name="width" value="0.035" units="cm"/>
      <inkml:brushProperty name="height" value="0.035" units="cm"/>
    </inkml:brush>
  </inkml:definitions>
  <inkml:trace contextRef="#ctx0" brushRef="#br0">30 355 5065,'0'0'11253,"-5"-8"-10234,3 6-962,-18-40 841,19 39-852,1 1 0,-1-1-1,1 1 1,0-1 0,-1 1 0,1-1-1,0 1 1,1-1 0,-1 0 0,0 1-1,1-1 1,-1 1 0,1 0 0,0-1-1,0 1 1,0-1 0,0 1 0,0 0-1,0 0 1,1 0 0,1-3 0,74-65 920,-26 25-120,-18 17-155,-24 22-354,-1-1 0,0-1 1,-1 1-1,1-1 0,5-9 0,-13 17-332,1 0-1,-1 1 1,0-1-1,0 0 1,0 1-1,0-1 1,0 1 0,0-1-1,0 0 1,1 0-1,-1 1 1,0-1-1,0 0 1,1 1-1,-1-1 1,0 0 0,0 0-1,1 1 1,-1-1-1,0 0 1,0 0-1,1 0 1,-1 1-1,0-1 1,1 0 0,-1 0-1,0 0 1,1 0-1,-1 0 1,1 0-1,-1 0 1,0 0-1,1 0 1,-1 0 0,0 0-1,1 0 1,-1 0-1,0 0 1,1 0-1,-1 0 1,0 0-1,1 0 1,-1 0 0,0 0-1,1-1 1,-1 1-1,0 0 1,1 0-1,-1 0 1,0-1-1,1 1 1,-1 0 0,0 0-1,0-1 1,0 1-1,1 0 1,-1-1-1,0 1 1,0 0-1,0-1 1,1 1 0,-1-1-1,2 33 73,-1-7-74,0-12 4,-1 0-1,0 0 0,-1 0 0,0-1 0,-1 1 0,0 0 0,-1 0 0,-1-1 0,-5 14 0,-21 23 4,23-39-6,0 1 0,0 0 1,1 0-1,-8 23 0,11-13 412,4-36-263,0 11-153,0 1 0,-1-1 0,1 1-1,1-1 1,-1 1 0,0-1-1,1 1 1,0 0 0,0 0 0,0 0-1,5-6 1,34-36-4,-30 33 3,36-45 7,-35 40-4,1 1 1,1 0-1,23-20 0,-34 34-1,19-16-53,45-27 0,-59 41 25,0 0-1,1 0 0,-1 1 1,1 0-1,0 0 1,0 1-1,0 0 0,0 1 1,16-1-1,203 2-408,-226 0 595,29-16-313,-21 4-1171,-10 1-3906,0 7 1895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2.159"/>
    </inkml:context>
    <inkml:brush xml:id="br0">
      <inkml:brushProperty name="width" value="0.035" units="cm"/>
      <inkml:brushProperty name="height" value="0.035" units="cm"/>
    </inkml:brush>
  </inkml:definitions>
  <inkml:trace contextRef="#ctx0" brushRef="#br0">0 229 6665,'0'0'9274,"19"-11"-8660,0 1-396,7-3 277,-1-2 0,-1 0 0,38-31 0,-22 3 660,-31 32-891,1 0-1,0 1 1,0 1-1,1-1 1,23-14-1,-32 23-35,-2 11-353,-1-3 126,0-1 0,-1 1 0,0 0 0,0-1 0,-1 1 0,1-1 0,-1 0 0,-1 0 0,1 0 0,-1-1 0,0 1 0,0-1 0,-6 6 0,-28 46 58,29-37-14,0 0 0,2 0 0,0 1 0,2 0 0,0 0 0,1 1 0,1-1 0,1 1 0,1 24 0,3-45-42,-1 0 1,1 0 0,0 0-1,0 0 1,-1-1 0,1 1-1,0-1 1,0 1-1,0-1 1,-1 0 0,1 0-1,0 1 1,0-1 0,0 0-1,0-1 1,0 1 0,3-1-1,2 1-6,4-1-156,-1 0 0,1 0-1,-1-1 1,0-1 0,0 1-1,0-2 1,0 1-1,15-9 1,67-45-2254,-68 40 1878,62-44-2678,-3 1-1501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2.410"/>
    </inkml:context>
    <inkml:brush xml:id="br0">
      <inkml:brushProperty name="width" value="0.035" units="cm"/>
      <inkml:brushProperty name="height" value="0.035" units="cm"/>
    </inkml:brush>
  </inkml:definitions>
  <inkml:trace contextRef="#ctx0" brushRef="#br0">0 17 3697,'0'0'16459,"0"-16"-16459,0 32-3160,10 22 839,22-5-896,-12-6-2408</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2.657"/>
    </inkml:context>
    <inkml:brush xml:id="br0">
      <inkml:brushProperty name="width" value="0.035" units="cm"/>
      <inkml:brushProperty name="height" value="0.035" units="cm"/>
    </inkml:brush>
  </inkml:definitions>
  <inkml:trace contextRef="#ctx0" brushRef="#br0">0 1 104,'0'0'696</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3.260"/>
    </inkml:context>
    <inkml:brush xml:id="br0">
      <inkml:brushProperty name="width" value="0.035" units="cm"/>
      <inkml:brushProperty name="height" value="0.035" units="cm"/>
    </inkml:brush>
  </inkml:definitions>
  <inkml:trace contextRef="#ctx0" brushRef="#br0">394 29 4401,'4'-14'1899,"-7"3"5116,-11 8-62,0 3-5162,-4 1-4108,4-2 2371,-1 2 1,1 0 0,-1 0 0,1 2 0,-1 0 0,1 0-1,0 1 1,1 1 0,-1 0 0,1 1 0,0 1 0,0 0 0,0 1-1,1 0 1,-15 13 0,14-9-12,0 0 0,0 1 0,2 0 0,-1 1 0,-9 15 0,17-20-20,-1-1 0,1 1 0,0 0 1,1 0-1,0 0 0,0 0 0,1 1 1,0-1-1,1 1 0,0 18 1,0-5 50,4 38 239,-2-57-297,-1-1 1,1 0-1,1 1 1,-1-1-1,0 0 1,1 0 0,-1 0-1,1 0 1,0 0-1,0 0 1,0 0-1,1-1 1,-1 1 0,0-1-1,4 3 1,10 6 28,1-1 1,0-1 0,0 0 0,1-1 0,0-1 0,26 7-1,-11-6 9,0-1-1,64 4 1,-71-9-240,1-1-1,0-1 1,0-1 0,-1-1-1,1-1 1,-1-2-1,36-10 1,117-62-4788,-80 32-350,-14 11-1744</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3.754"/>
    </inkml:context>
    <inkml:brush xml:id="br0">
      <inkml:brushProperty name="width" value="0.035" units="cm"/>
      <inkml:brushProperty name="height" value="0.035" units="cm"/>
    </inkml:brush>
  </inkml:definitions>
  <inkml:trace contextRef="#ctx0" brushRef="#br0">158 229 4337,'0'0'11097,"-1"0"-10995,1 0 0,-1 0-1,1 0 1,0-1 0,-1 1 0,1 0-1,-1 0 1,1 0 0,0 0 0,-1-1 0,1 1-1,0 0 1,-1 0 0,1-1 0,0 1 0,-1 0-1,1-1 1,0 1 0,-1 0 0,1-1 0,0 1-1,0 0 1,0-1 0,-1 1 0,1-1-1,0 1 1,0 0 0,0-1 0,0 1 0,0-1-1,0 1 1,0-1 0,0 1 0,0 0 0,0-1-1,0 0 1,4-4 8,-1 1-1,1-1 0,1 1 1,-1 0-1,1 0 1,-1 0-1,1 1 0,0-1 1,0 1-1,1 0 1,-1 1-1,1 0 0,8-3 1,23-14 285,-30 16-347,-1-1-1,0 0 0,0 0 0,0 0 1,-1-1-1,1 0 0,-1 0 1,0 0-1,0-1 0,-1 0 1,0 0-1,0 0 0,0 0 1,-1-1-1,0 1 0,0-1 1,0 0-1,-1 0 0,0 0 0,-1 0 1,1 0-1,-1-14 0,-1 20-72,-17 1-40,-4 2 68,0 2-1,0 0 1,0 1 0,0 1 0,1 0 0,0 2 0,0 1 0,1 0-1,0 1 1,1 1 0,0 1 0,1 1 0,-20 18 0,33-28 5,0 1 1,0 0-1,1 0 1,-1 0-1,1 1 0,0-1 1,0 1-1,1-1 1,-1 1-1,1 0 1,0 0-1,1 0 1,-1 0-1,1 1 0,0-1 1,0 0-1,1 0 1,-1 1-1,1-1 1,0 1-1,1-1 1,-1 0-1,3 9 0,-2-12-1,0 0 0,1-1 0,-1 1-1,0-1 1,1 1 0,-1-1-1,1 0 1,0 1 0,-1-1 0,1 0-1,0 0 1,0 0 0,0-1-1,0 1 1,-1 0 0,1-1 0,0 1-1,0-1 1,0 1 0,0-1-1,1 0 1,2 0 0,4 1 16,36 4 84,0-1 0,73-5 0,-36-1-36,-36 3-70,0-3 1,1-2-1,-1-2 0,-1-2 1,53-15-1,-97 22-88,1 1 1,-1-1-1,0 1 1,0-1-1,1 1 1,-1-1-1,0 0 1,0 0-1,0 1 1,0-1-1,1 0 1,-1 0-1,-1 0 1,1 0-1,0 0 0,0-1 1,0 1-1,0 0 1,-1 0-1,1 0 1,-1-1-1,1 1 1,-1 0-1,1-1 1,-1 1-1,0-1 1,0 1-1,0 0 1,1-1-1,-1 1 1,0-1-1,-1 1 1,1 0-1,0-1 0,0 1 1,-1-2-1,0-11-2838,1-2-3243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4.728"/>
    </inkml:context>
    <inkml:brush xml:id="br0">
      <inkml:brushProperty name="width" value="0.035" units="cm"/>
      <inkml:brushProperty name="height" value="0.035" units="cm"/>
    </inkml:brush>
  </inkml:definitions>
  <inkml:trace contextRef="#ctx0" brushRef="#br0">564 3 8754,'0'0'6671,"-33"-1"-6482,-103 0-13,132 0-151,-1 1 0,1 0 0,0 0 1,-1 1-1,1-1 0,0 1 0,-1 0 0,1 0 0,0 0 0,0 1 0,0-1 0,0 1 1,0 0-1,0 0 0,1 1 0,-1-1 0,-5 6 0,-4 2 154,2-1-34,0 0 0,0 1 0,1 1-1,1 0 1,-1 0 0,2 0 0,-1 1 0,2 1 0,0-1 0,0 1 0,1 0 0,1 1 0,0 0-1,1 0 1,0 0 0,1 0 0,1 0 0,0 1 0,1 27 0,1 697 2063,0-736-2202,0 0 0,0 0 0,0 0 0,-1 0 0,1-1 0,0 1 0,-1 0-1,0 0 1,0-1 0,0 1 0,0 0 0,0-1 0,0 1 0,-1-1 0,1 1 0,-1-1 0,0 0 0,0 1-1,0-1 1,0 0 0,0 0 0,0 0 0,0-1 0,-1 1 0,-3 1 0,-1 0 48,-1 0 0,1-1 0,-1 0 1,0-1-1,1 0 0,-1 0 0,0-1 1,-9 0-1,14 0-41,1-1 0,0 0 0,0 0 1,0 0-1,0 0 0,1 0 0,-1 0 0,0 0 1,0 0-1,1-1 0,-1 1 0,0-1 0,1 0 1,0 1-1,-1-1 0,1 0 0,0 0 0,0 0 1,0 1-1,0-1 0,0 0 0,0-1 0,1 1 1,-1 0-1,1 0 0,-1-3 0,-12-67 86,13 66-96,-5-68 3,5 68-13,0-1 0,0 0-1,1 1 1,-1-1 0,2 1 0,-1-1 0,1 1 0,4-12 0,0 10-17,1-1 1,-1 1-1,1 1 0,1-1 1,-1 1-1,1 0 1,14-8-1,72-44-170,-70 46 149,-12 5 15,0 1 1,0 0-1,1 1 1,0 1-1,1 0 1,-1 0 0,1 2-1,0 0 1,0 0-1,0 1 1,17 0-1,11 3 212,68-4-2351,-96 2 831,0-1-1,0 0 1,0-2 0,0 1 0,21-10 0,-2-3-3255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5.070"/>
    </inkml:context>
    <inkml:brush xml:id="br0">
      <inkml:brushProperty name="width" value="0.035" units="cm"/>
      <inkml:brushProperty name="height" value="0.035" units="cm"/>
    </inkml:brush>
  </inkml:definitions>
  <inkml:trace contextRef="#ctx0" brushRef="#br0">0 10 7826,'0'0'10385,"9"-2"-9571,27-5-193,-35 7-593,0 0 1,0 0 0,0 0 0,0 0 0,0 0 0,0 0-1,0 0 1,0 0 0,0 0 0,0 1 0,0-1 0,0 0 0,0 1-1,0-1 1,0 1 0,0-1 0,0 1 0,0-1 0,-1 1-1,1 0 1,0-1 0,0 1 0,-1 0 0,1 0 0,0-1-1,-1 1 1,1 0 0,0 2 0,9 28 307,-8-22-218,9 39 24,-2 0 0,-3 1 0,-2-1-1,-3 89 1,-1-93-398,0-43-715,0-6-3746,0-18-134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1.809"/>
    </inkml:context>
    <inkml:brush xml:id="br0">
      <inkml:brushProperty name="width" value="0.035" units="cm"/>
      <inkml:brushProperty name="height" value="0.035" units="cm"/>
    </inkml:brush>
  </inkml:definitions>
  <inkml:trace contextRef="#ctx0" brushRef="#br0">591 355 4385,'-268'-209'1248,"214"169"-866,44 82 3752,10-91 3041,0 46-7103,0 0 1,-1 0-1,2 0 0,-1 0 1,0 0-1,0 1 1,1-1-1,0 0 1,-1 0-1,1 0 0,0 1 1,0-1-1,1 0 1,-1 1-1,0-1 1,1 1-1,0 0 0,0-1 1,-1 1-1,1 0 1,0 0-1,1 0 1,-1 0-1,0 1 0,0-1 1,1 1-1,-1-1 1,6-1-1,-7 2-36,0 1-1,1-1 1,-1 0-1,0 0 0,0 0 1,1 0-1,-1 0 1,0 0-1,0 0 1,0 0-1,0 0 1,0 0-1,-1-1 1,1 1-1,0 0 1,0-1-1,-1 1 0,1 0 1,-1-1-1,1 1 1,-1-2-1,0 2 403,0 26-546,0-9 107,-2 0 1,0 0-1,-1 0 1,0-1 0,-1 1-1,-10 23 1,-48 89 26,7-17 68,30-51 8,2 0 0,3 2 1,3 0-1,-12 79 0,4 90 96,-10 73 399,33-240-411,2-63-31,0-3-1875,0-203-7653,0 134 4185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4.829"/>
    </inkml:context>
    <inkml:brush xml:id="br0">
      <inkml:brushProperty name="width" value="0.035" units="cm"/>
      <inkml:brushProperty name="height" value="0.035" units="cm"/>
    </inkml:brush>
  </inkml:definitions>
  <inkml:trace contextRef="#ctx0" brushRef="#br0">1 0 4625</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5.180"/>
    </inkml:context>
    <inkml:brush xml:id="br0">
      <inkml:brushProperty name="width" value="0.035" units="cm"/>
      <inkml:brushProperty name="height" value="0.035" units="cm"/>
    </inkml:brush>
  </inkml:definitions>
  <inkml:trace contextRef="#ctx0" brushRef="#br0">0 0 7418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5.640"/>
    </inkml:context>
    <inkml:brush xml:id="br0">
      <inkml:brushProperty name="width" value="0.035" units="cm"/>
      <inkml:brushProperty name="height" value="0.035" units="cm"/>
    </inkml:brush>
  </inkml:definitions>
  <inkml:trace contextRef="#ctx0" brushRef="#br0">0 11 7418,'372'-9'2689,"-298"7"1964,-74 12-3526,-2 18-616,0 0-1,-2 0 0,-1 0 0,-1 0 0,-2-1 0,0 0 0,-2-1 0,-1 0 0,-16 28 0,19-32-143,6-16 820,2-18-609,0 10-570,0-1 1,1 1-1,0 0 0,-1-1 1,1 1-1,0 0 1,0-1-1,1 1 1,-1 0-1,0 0 1,1 0-1,-1 0 0,1 0 1,0 0-1,-1 1 1,1-1-1,2-1 1,43-29-5,-33 23-3,53-30-225,142-62 0,-201 97 194,0 1 0,0 0 0,0 1 0,1 0 0,-1 0 0,0 1 0,1 0 0,10 0 0,-18 2 25,1-1 0,-1 1 0,0-1 0,1 1 0,-1 0 0,0 0 0,1-1 0,-1 1-1,0 0 1,0 0 0,0 0 0,0 0 0,0 0 0,0 0 0,0 1 0,0-1 0,-1 0-1,1 0 1,0 1 0,-1-1 0,1 0 0,-1 1 0,1-1 0,-1 1 0,0-1-1,1 3 1,5 43-3,4 83-123,-9-129 55,0 1 1,0-1-1,0 0 1,1 0-1,-1 0 0,0-1 1,0 1-1,0 0 0,1 0 1,-1-1-1,0 1 0,1 0 1,-1-1-1,1 0 0,-1 1 1,0-1-1,1 0 1,-1 0-1,1 1 0,-1-1 1,4-1-1,41 4-1859,-23-3 1046,-3 1-1003,0-1 0,24-4-1,-1-10-4263</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6.260"/>
    </inkml:context>
    <inkml:brush xml:id="br0">
      <inkml:brushProperty name="width" value="0.035" units="cm"/>
      <inkml:brushProperty name="height" value="0.035" units="cm"/>
    </inkml:brush>
  </inkml:definitions>
  <inkml:trace contextRef="#ctx0" brushRef="#br0">302 84 7698,'0'0'7569,"9"-9"-6597,25-29-151,-22 17 168,-18 11-512,-20 6-364,24 4-124,-9-1 31,1 1 0,-1 0 0,1 1 0,0 0 0,-1 1 0,1 0-1,0 0 1,0 1 0,0 0 0,0 1 0,1 0 0,-1 1 0,1 0 0,0 0 0,-16 13 0,8-4 56,0 1 1,1 1 0,1 0 0,-23 31 0,32-38-62,1 0 1,0 0-1,0 1 0,1-1 1,0 1-1,1 0 1,0 0-1,0 0 1,1 1-1,1-1 1,-1 20-1,1-30 11,1 4-5,9-2 167,12-2-139,20 0 25,71-8 0,-98 6-115,1-1 0,-1-1 0,1 0 0,-1-1 1,0 0-1,-1-1 0,0-1 0,24-15 0,-17 8 18,-1-1-1,-1-1 0,-1 0 1,0-1-1,-1-1 0,22-33 1,-35 47 52,0-1 0,0 1 0,1-1 0,-1 1 0,1 0 0,0 0 0,0 1 0,8-6 0,-10 8 122,-2 5-228,-1 3 81,0 1 1,0 0 0,-1-1 0,0 1 0,-1-1 0,1 0 0,-1 0 0,0 0 0,-1 0 0,0 0 0,0-1-1,-8 10 1,5-6 11,0 0 0,1 1 0,0 0-1,-7 21 1,8-14 9,2 1-1,0 0 0,1 0 1,1-1-1,2 24 0,-1-17-8,0-23-15,1-1 1,-1 0 0,0 1 0,0-1-1,1 0 1,-1 0 0,0 1-1,1-1 1,-1 0 0,1 0 0,0 0-1,-1 1 1,1-1 0,0 0 0,0 0-1,0 0 1,0 0 0,0 0-1,0-1 1,0 1 0,0 0 0,0 0-1,0-1 1,0 1 0,0 0 0,1-1-1,-1 1 1,0-1 0,0 0-1,1 1 1,-1-1 0,3 0 0,52 1 110,-36-2-75,-8 1-156,0 0-1,-1-1 1,1-1-1,0 0 0,0 0 1,-1-1-1,1-1 1,-1 0-1,0-1 1,0 0-1,-1 0 0,1-1 1,-1-1-1,-1 1 1,1-2-1,-1 1 0,10-12 1,83-96-4946,-59 60 1104</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16.573"/>
    </inkml:context>
    <inkml:brush xml:id="br0">
      <inkml:brushProperty name="width" value="0.035" units="cm"/>
      <inkml:brushProperty name="height" value="0.035" units="cm"/>
    </inkml:brush>
  </inkml:definitions>
  <inkml:trace contextRef="#ctx0" brushRef="#br0">23 0 6905,'0'0'10035,"0"8"-9163,-10 114 2076,-1 21-967,9-56-1139,6 108 190,-2-181-1019,1-1 1,0 0 0,1 0-1,1 0 1,9 18 0,3 8-3,-15-21-994,-2-13-5357</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0.256"/>
    </inkml:context>
    <inkml:brush xml:id="br0">
      <inkml:brushProperty name="width" value="0.035" units="cm"/>
      <inkml:brushProperty name="height" value="0.035" units="cm"/>
    </inkml:brush>
  </inkml:definitions>
  <inkml:trace contextRef="#ctx0" brushRef="#br0">249 1 40,'0'0'6004,"-31"5"-787,-33 4-2563,27-3 512,13-4 3457,24 32-6677,-2-8 111,-2 1 0,0-1 0,-2-1 0,-13 37 0,3-6 52,3-9-54,3 1 0,2 0 0,2 1 0,1 64 0,5 0-1,0-112-14,0-23-795,10-145-8921,-10 63 3608,0 59 1443</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0.749"/>
    </inkml:context>
    <inkml:brush xml:id="br0">
      <inkml:brushProperty name="width" value="0.035" units="cm"/>
      <inkml:brushProperty name="height" value="0.035" units="cm"/>
    </inkml:brush>
  </inkml:definitions>
  <inkml:trace contextRef="#ctx0" brushRef="#br0">0 86 5641,'0'0'9328,"12"-14"-8388,42-40-52,-52 52-822,1 0-1,0 0 1,0 0 0,0 1 0,0-1 0,0 1-1,0 0 1,0 0 0,1 0 0,-1 0 0,0 1-1,0-1 1,1 1 0,-1 0 0,0 0-1,1 0 1,-1 0 0,5 2 0,11-1 194,13-2-11,0 2 1,0 1 0,0 2-1,54 13 1,-75-14-215,37 11 164,48 22 0,-83-31-140,0 1 0,-1 1 0,0 0 1,0 1-1,-1 0 0,0 1 0,0 0 0,17 19 0,-24-21-16,0 0 0,0 0 0,-1 0-1,1 0 1,-2 1 0,1-1 0,-1 1-1,0-1 1,0 1 0,0 13-1,-1 88 278,-1-67-227,-1-31-79,-1 0 0,1 0 1,-2-1-1,1 1 0,-1 0 0,-1-1 0,0 0 0,-1 0 0,0 0 0,0 0 0,-1-1 0,0 0 0,0 0 1,-1 0-1,-1-1 0,-15 14 0,-12 7 61,-1 0 0,-69 39 0,73-48 3,32-19-78,-5 3 3,-1-1 1,1 1-1,-1-1 1,1 0-1,-1 0 1,0-1-1,0 0 1,0 0-1,-1 0 1,1-1-1,0 0 1,-1 0-1,1 0 1,-8-1-1,3 0-29,0 0 1,0-1-1,0-1 1,0 0-1,-12-3 0,21 4-73,0 1 1,1 0-1,-1-1 0,0 0 0,0 1 0,1-1 0,-1 0 0,1 0 0,-1 0 1,1 0-1,-1 0 0,1 0 0,-1 0 0,1-1 0,0 1 0,0 0 1,-1-1-1,1 1 0,0-1 0,1 1 0,-1-1 0,0 0 0,0 1 0,1-1 1,-1 0-1,1 0 0,-1 1 0,1-1 0,0 0 0,-1 0 0,1 0 0,0 1 1,0-1-1,1 0 0,-1 0 0,0 0 0,0 1 0,1-1 0,-1 0 1,1 0-1,1-3 0,1 1-229,0 1 0,0-1 0,0 0 0,1 1 0,0 0 0,-1-1 0,1 1 0,0 1 0,0-1-1,0 1 1,1-1 0,-1 1 0,1 0 0,-1 1 0,1-1 0,0 1 0,7-1 0,1-2-881,68-19-7201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1.328"/>
    </inkml:context>
    <inkml:brush xml:id="br0">
      <inkml:brushProperty name="width" value="0.035" units="cm"/>
      <inkml:brushProperty name="height" value="0.035" units="cm"/>
    </inkml:brush>
  </inkml:definitions>
  <inkml:trace contextRef="#ctx0" brushRef="#br0">138 104 4977,'0'0'8367,"30"8"-7752,92 25-20,-111-30-404,-1-1 1,1 0-1,-1-1 1,1 0 0,0-1-1,-1 0 1,1-1-1,0 0 1,-1 0-1,1-1 1,-1-1-1,0 0 1,1 0 0,-1-1-1,13-7 1,-5-1-135,0 0 0,0-1 0,-1-1 0,-1-1 0,18-21 0,-33 35-47,-1 1-1,0 0 1,1 0 0,-1-1-1,0 1 1,1 0-1,-1 0 1,0-1-1,1 1 1,-1 0 0,0-1-1,0 1 1,1-1-1,-1 1 1,0 0 0,0-1-1,0 1 1,1-1-1,-1 1 1,0 0-1,0-1 1,0 1 0,0-1-1,0 1 1,0 0-1,0-1 1,0 1 0,0-1-1,0 1 1,0-1-1,0 1 1,-1 0 0,1-1-1,0 1 1,0-1-1,0 1 1,0 0-1,-1-1 1,1 1 0,0 0-1,0-1 1,-1 1-1,1 0 1,0-1 0,-1 1-1,1 0 1,0-1-1,-1 1 1,1 0-1,-1 0 1,1 0 0,0-1-1,-1 1 1,1 0-1,-1 0 1,1 0 0,0 0-1,-1 0 1,0 0-1,-27-3 76,-4 4-23,0 1-1,1 1 0,0 2 0,0 2 0,0 1 1,1 1-1,0 1 0,0 2 0,1 0 1,-44 29-1,52-30-22,2 1 1,0 1 0,0 1-1,-22 21 1,35-30-25,1 1 0,0 1 0,0-1 0,0 0 0,1 1 0,0 0 0,0 0 0,0 1 0,1-1 0,1 1 0,-1-1 0,1 1 0,0 0 0,1 0 0,0 0 0,0 11 0,0-6 25,0-10-21,1 0 0,-1 0 1,1 0-1,0 0 0,0-1 0,0 1 0,0 0 0,0 0 0,1 0 0,-1 0 0,1 0 0,0-1 0,0 1 0,0 0 0,0 0 0,0-1 0,1 1 0,-1-1 0,1 1 0,0-1 1,-1 0-1,1 0 0,3 3 0,6 0 8,0 0 1,1-1 0,-1 0-1,1-1 1,0 0 0,1-1 0,19 2-1,100 0 51,-116-4-77,-5 0-2,23 1-128,0-1 1,0-1-1,-1-2 0,1-1 1,-1-2-1,61-19 0,-31-2-2933,82-48 0,-92 46-2008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2.493"/>
    </inkml:context>
    <inkml:brush xml:id="br0">
      <inkml:brushProperty name="width" value="0.035" units="cm"/>
      <inkml:brushProperty name="height" value="0.035" units="cm"/>
    </inkml:brush>
  </inkml:definitions>
  <inkml:trace contextRef="#ctx0" brushRef="#br0">1 659 4625,'0'0'9317,"1"-17"-8753,0 12-530,-1-3 12,1 0 0,0 0 1,0 0-1,1 0 0,0 0 0,0 0 0,1 0 0,0 0 0,1 1 0,0 0 0,0-1 0,0 1 0,1 1 0,8-11 0,286-300 2257,-264 274-1316,3 1 0,77-68 0,-115 110-987,0 1-1,0-1 1,0 1 0,0-1-1,0 1 1,-1-1 0,1 1-1,0-1 1,0 1 0,1-1-1,-1 1 1,0-1 0,0 1-1,0-1 1,0 1-1,0-1 1,0 1 0,1-1-1,-1 1 1,0-1 0,0 1-1,1-1 1,-1 0 0,0 1-1,1-1 1,-1 1 0,0-1-1,1 0 1,-1 1 0,1-1-1,-1 0 1,0 0 0,1 1-1,-1-1 1,1 0-1,-1 0 1,1 0 0,-1 1-1,1-1 1,-1 0 0,1 0-1,-1 0 1,1 0 0,-1 0-1,1 0 1,-1 0 0,1 0-1,-1 0 1,1 0 0,-1-1-1,1 1 1,-1 0 0,1 0-1,-1 0 1,1-1-1,-1 1 1,1 0 0,-1 0-1,1-1 1,-1 1 0,0 0-1,1-1 1,-1 1 0,0 0-1,1-1 1,-2 5-13,1 1 1,-1 0-1,-1 0 1,1 0-1,-1-1 0,0 1 1,-3 5-1,-169 208 136,127-155-109,20-29-2,-33 55 0,54-78-9,0 0 0,1 0 0,0 1 0,1 0 0,0-1 1,1 2-1,1-1 0,-1 0 0,0 22 0,3 124 37,1-157-37,-1 0 0,0 0 0,0 0 1,1 1-1,-1-1 0,1 0 0,-1 0 0,1-1 0,-1 1 0,1 0 1,-1 0-1,1 0 0,0 0 0,0 0 0,-1-1 0,1 1 0,0 0 1,0 0-1,0-1 0,0 1 0,0-1 0,0 1 0,0-1 0,0 1 1,0-1-1,0 0 0,0 1 0,0-1 0,0 0 0,0 0 0,0 0 1,2 0-1,42 1 123,-34-1-81,4 1-29,0-1 1,-1 0-1,1-2 1,-1 1 0,1-2-1,-1 1 1,1-2-1,-1 0 1,0-1-1,-1 0 1,16-9 0,-28 13-16,39-22-14,72-55-1,-101 70 7,-1 0-1,-1-1 0,0-1 0,0 0 0,-1 0 0,0 0 0,-1-1 0,0 0 0,-1-1 0,0 0 0,8-24 0,-9 23-24,2-12 3,-7 24-74,-3 24-199,-30 31 274,27-46 28,0 0 1,1 1 0,0-1 0,0 1-1,1 0 1,0 0 0,1 0 0,-4 15-1,5-5 3,1-1 0,1 29 0,1-12-65,-1-35 60,1 1 0,-1 0 0,0-1 0,0 1 0,1-1 0,-1 1 0,0-1 0,1 1 0,-1-1 0,0 1 0,1-1 0,-1 1 0,1-1 0,-1 1 0,1-1 0,-1 0 0,1 1 0,-1-1 0,1 0 0,0 1 0,-1-1 0,1 0 0,-1 0 0,1 0 0,0 1 0,-1-1 0,1 0 0,0 0 0,-1 0 0,1 0 0,0 0 0,27 0-57,-20 0 23,36 1-172,-31 0 17,1 0-1,-1-1 1,1-1 0,-1 0-1,1-1 1,-1 0 0,0-1-1,0 0 1,15-7 0,7-7-1575,0-3 0,54-39 0,-26 10-3109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2.789"/>
    </inkml:context>
    <inkml:brush xml:id="br0">
      <inkml:brushProperty name="width" value="0.035" units="cm"/>
      <inkml:brushProperty name="height" value="0.035" units="cm"/>
    </inkml:brush>
  </inkml:definitions>
  <inkml:trace contextRef="#ctx0" brushRef="#br0">11 98 936,'0'0'17295,"-2"-16"-16589,-5-49-195,6 48-243,1 20-325,0 169-1983,0 1-4742,0-112 1946</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3.456"/>
    </inkml:context>
    <inkml:brush xml:id="br0">
      <inkml:brushProperty name="width" value="0.035" units="cm"/>
      <inkml:brushProperty name="height" value="0.035" units="cm"/>
    </inkml:brush>
  </inkml:definitions>
  <inkml:trace contextRef="#ctx0" brushRef="#br0">43 290 4545,'0'0'7912,"-4"8"-7189,2-2-488,2-3-148,-1-1 1,1 1-1,-1-1 0,0 1 1,0-1-1,0 1 0,-1-1 1,1 0-1,0 0 0,-1 1 1,1-1-1,-1 0 0,0 0 1,0-1-1,-4 4 1,6-5-23,0 1 0,0-1 1,-1 0-1,1 0 1,0 0-1,0 1 1,-1-1-1,1 0 1,0 0-1,-1 0 1,1 0-1,0 0 0,-1 0 1,1 0-1,0 0 1,-1 0-1,1 0 1,0 0-1,0 0 1,-1 0-1,1 0 1,0 0-1,-1 0 1,1 0-1,0 0 0,-1 0 1,1 0-1,0 0 1,0-1-1,-1 1 1,1 0-1,0 0 1,-1 0-1,1-1 1,0 1-1,0 0 1,0 0-1,-1-1 0,1 1 1,0 0-1,0 0 1,0-1-1,0 1 1,-1 0-1,1 0 1,0-1-1,0 1 1,0 0-1,0-1 1,0 1-1,0 0 0,0-1 1,0 1-1,0 0 1,0-1-1,0 1 1,0 0-1,0-1 1,0 1-1,4-21 706,0 13-710,0 1 0,1-1 0,-1 1 0,2 0 0,-1 0 0,1 0-1,0 1 1,1 0 0,-1 0 0,14-8 0,14-15 69,166-166 1717,-200 195-1834,0-1-1,1 1 0,-1-1 1,0 1-1,1-1 1,-1 1-1,0 0 1,1-1-1,-1 1 1,0-1-1,1 1 1,-1 0-1,1-1 1,-1 1-1,1 0 1,-1 0-1,1-1 1,-1 1-1,1 0 0,-1 0 1,1 0-1,-1-1 1,1 1-1,-1 0 1,1 0-1,-1 0 1,1 0-1,-1 0 1,1 0-1,-1 0 1,1 0-1,-1 1 1,1-1-1,-1 0 0,1 0 1,0 0-1,0 1 1,4 22 14,-11 36-97,2-48 70,0 1 0,-1 0 0,-1-1 0,0 0 0,-1 0 0,0-1 0,-14 17 0,-8 13 1,-7 4 4,28-36-4,0 1-1,1 0 0,0 0 0,1 0 0,0 1 1,-8 18-1,14-27 10,-1 0 1,1-1-1,0 1 1,-1 0-1,1 0 1,0 0 0,0-1-1,-1 1 1,1 0-1,0 0 1,0 0-1,0 0 1,0 0-1,0-1 1,1 1-1,-1 0 1,0 0-1,0 0 1,0 0-1,1-1 1,-1 1 0,0 0-1,1 0 1,-1-1-1,1 1 1,-1 0-1,1-1 1,-1 1-1,1 0 1,-1-1-1,1 1 1,0-1-1,-1 1 1,1-1-1,0 1 1,0-1-1,-1 1 1,1-1 0,0 0-1,0 1 1,0-1-1,-1 0 1,3 1-1,42-2-4,-26-1 32,-5 3-23,0 0 1,0-1 0,0-1 0,0 0 0,0-1-1,0-1 1,0 0 0,-1-1 0,1 0-1,-1-1 1,24-13 0,15-12 19,128-82-6,-156 95-49,0-1-1,-2-1 1,0-1 0,37-44 0,-55 59-12,-1 1 1,1-1 0,-1 0-1,0 0 1,0 0 0,-1 0-1,0 0 1,0-1 0,3-10-1,-5 15-184,10 10-7381,3 21 5379,-5-10-368,2-3-1330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5.012"/>
    </inkml:context>
    <inkml:brush xml:id="br0">
      <inkml:brushProperty name="width" value="0.035" units="cm"/>
      <inkml:brushProperty name="height" value="0.035" units="cm"/>
    </inkml:brush>
  </inkml:definitions>
  <inkml:trace contextRef="#ctx0" brushRef="#br0">873 354 4625,'126'-290'2188,"-124"286"-2079,0 0-1,-1 0 0,1 0 1,-1 0-1,0 0 0,0 0 1,0 0-1,0-1 0,-1 1 1,1 0-1,-1-1 0,-1-4 1,1 8-68,-1 1 1,1-1 0,-1 1 0,1 0-1,-1-1 1,1 1 0,-1 0 0,1 0-1,-1-1 1,0 1 0,1 0 0,-1 0-1,1 0 1,-1 0 0,0-1 0,1 1-1,-1 0 1,1 0 0,-1 1-1,0-1 1,1 0 0,-1 0 0,1 0-1,-1 0 1,0 0 0,1 1 0,-1-1-1,1 0 1,-1 0 0,1 1 0,-1-1-1,-7 3 562,-2-2-245,1 1 1,0 1-1,0 0 1,0 0-1,0 1 1,0 0-1,1 0 1,-1 1 0,1 0-1,0 1 1,1-1-1,-10 10 1,-6 3 150,-33 28 662,1 4 1,-60 68-1,31-28-353,-77 92 277,116-130-881,-209 288 317,249-333-532,-9 16 21,1 0 1,-11 27 0,13-27-21,10-22-154,-1 6 404,21-2-2429,29-6 528,0-1 0,49-10 0,24-17-3770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3.910"/>
    </inkml:context>
    <inkml:brush xml:id="br0">
      <inkml:brushProperty name="width" value="0.035" units="cm"/>
      <inkml:brushProperty name="height" value="0.035" units="cm"/>
    </inkml:brush>
  </inkml:definitions>
  <inkml:trace contextRef="#ctx0" brushRef="#br0">1 267 6305,'0'0'6468,"45"-19"-5733,138-62 68,-173 76-659,0 0 0,0 0-1,0-2 1,11-8 0,-20 14-95,1-1 0,-1 1 1,1-1-1,-1 0 0,0 0 0,0 1 1,0-1-1,0 0 0,0 0 0,0 0 1,1-3-1,3-7 185,0 1 60,1 1 0,-2-1-1,1 0 1,-2 0-1,1 0 1,2-16-1,-6 25 64,-12 2-338,0 1 0,0 0 0,0 1 0,0 0 0,0 1 0,1 0 0,0 1 0,-1 0 0,1 1 0,1 0 0,-1 1 0,1 0 0,0 1 0,0 0 0,1 0 0,0 1 0,0 0 0,1 1 0,0 0 0,0 0 0,1 1 0,0 0 0,-7 16 0,11-20-11,1 0 0,0 0 0,0 0 0,1 1 0,-1-1 0,1 1 0,1-1 1,-1 1-1,1-1 0,1 8 0,0 2 20,-1-14-22,0 0 0,1 0-1,-1 0 1,1 0 0,-1-1 0,1 1-1,0 0 1,0-1 0,0 1 0,0 0-1,0-1 1,0 1 0,1-1 0,-1 1-1,0-1 1,1 0 0,-1 0 0,1 0-1,-1 0 1,1 0 0,0 0 0,-1 0-1,1 0 1,0 0 0,0-1 0,-1 1-1,1-1 1,3 1 0,64 9 92,-52-9-58,-11 0-41,27 3-64,0-1 0,-1-1-1,1-2 1,56-7-1,-76 3-183,-1-1 0,0-1 0,0 0 0,0-1-1,-1 0 1,0 0 0,0-1 0,9-10 0,1 2-516,34-27-2337,5 4-1796</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4.374"/>
    </inkml:context>
    <inkml:brush xml:id="br0">
      <inkml:brushProperty name="width" value="0.035" units="cm"/>
      <inkml:brushProperty name="height" value="0.035" units="cm"/>
    </inkml:brush>
  </inkml:definitions>
  <inkml:trace contextRef="#ctx0" brushRef="#br0">280 1 5961,'0'0'7662,"-27"44"-6907,-87 136 16,39-53 390,65-109-950,-1 8 261,-5 13 60,15-38-412,0 0 1,1 0-1,-1 0 1,0 0-1,0 0 0,1 1 1,-1-1-1,0-1 0,0 1 1,0 0-1,0 0 1,0 0-1,-1 0 0,1-1 1,0 1-1,0 0 1,0-1-1,-1 1 0,1-1 1,0 0-1,-3 1 1,2-1 954,4-39 370,-1 35-1444,1-1 0,-1 1 0,1-1 0,0 1 0,0 0 0,1 0 0,-1 0 0,1 0 0,0 0 0,0 0 0,0 1 0,5-5 0,51-38-113,-30 25-5,32-23-171,1 2-1,86-40 1,-134 76 211,0 2 1,0-1 0,1 2 0,-1 0 0,1 1 0,0 0-1,0 1 1,0 1 0,24 2 0,41-2-2991,19-10-2498,-56 5 508</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5.153"/>
    </inkml:context>
    <inkml:brush xml:id="br0">
      <inkml:brushProperty name="width" value="0.035" units="cm"/>
      <inkml:brushProperty name="height" value="0.035" units="cm"/>
    </inkml:brush>
  </inkml:definitions>
  <inkml:trace contextRef="#ctx0" brushRef="#br0">342 195 3065,'0'0'11840,"27"-14"-11078,91-50-234,-106 58-355,0 0 0,0-2-1,-1 1 1,1-2 0,-2 1-1,1-1 1,-1-1 0,-1 0-1,0 0 1,16-24 0,-37 50 11,-1 0 1,-28 27 0,22-26-179,1 2 0,-19 27 0,33-40-3,-1 0 0,2 1 0,-1 0 0,1 0 0,0 0 0,0 0 0,1 0 0,0 1 0,0-1 0,1 1 1,-1-1-1,1 10 0,1-15-16,0 1 1,0-1-1,-1 0 1,1 0 0,1 0-1,-1 1 1,0-1 0,1 0-1,-1 0 1,1 0-1,-1 0 1,1 1 0,0-1-1,0 0 1,0 0-1,0-1 1,0 1 0,3 3-1,-1-4-1,0 1-1,1-1 1,-1 0 0,0 0-1,1 0 1,0-1 0,-1 1-1,1-1 1,-1 0 0,7 0-1,16 2 3,0-2-1,1-1 0,-1-1 1,0-1-1,0-1 1,0-1-1,0-2 0,30-11 1,2-5 11,-1-3 1,-1-2 0,-2-3-1,-1-1 1,93-77-1,-143 106 33,13-7 149,-13 34-224,-5-17 49,0 0 0,0-1 0,0 1 1,-1-1-1,0 1 0,-1-1 0,1 0 0,-1 0 1,0 0-1,-1-1 0,1 1 0,-1-1 1,-7 6-1,-18 23 71,-60 93 314,-77 102 110,127-182-211,-1-1 0,-75 65-1,77-79-34,-1-2-1,-1-1 0,-50 25 1,71-44-156,-1 0 0,-1-1-1,0-2 1,0 0 0,0-1 0,-1-2 0,0 0 0,-45 1-1,53-4-34,0-1-1,0 0 1,1-2-1,-1 0 0,0 0 1,-27-9-1,37 8-58,0 0-1,0 0 1,0 0 0,0 0-1,1-1 1,-1 0 0,1 0-1,0 0 1,0 0 0,0-1-1,1 1 1,0-1 0,0 0-1,0 0 1,0 0 0,1-1-1,0 1 1,0-1 0,0 1-1,-1-9 1,0 5-159,1-1 1,-1 1-1,2-1 1,0 0-1,0 0 1,0 1-1,1-1 1,1 0-1,0 0 1,0 1-1,1-1 1,0 0-1,1 1 1,0-1-1,0 1 1,1 0-1,0 0 1,1 1-1,0-1 1,11-14 0,-4 10-487,2 1 1,-1 1-1,1 0 1,18-9 0,61-37-4584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6.253"/>
    </inkml:context>
    <inkml:brush xml:id="br0">
      <inkml:brushProperty name="width" value="0.035" units="cm"/>
      <inkml:brushProperty name="height" value="0.035" units="cm"/>
    </inkml:brush>
  </inkml:definitions>
  <inkml:trace contextRef="#ctx0" brushRef="#br0">384 564 1568,'0'0'10965,"12"-16"-9923,37-47-18,-48 61-894,0 0 0,1 1 0,-1-1-1,0 0 1,0 0 0,0 0 0,0 0 0,0 0 0,0 0-1,-1 0 1,1 0 0,-1 0 0,0 0 0,1-3-1,-1 4-91,-1 1 0,1-1 0,0 1 0,0-1 0,-1 1 0,1-1 1,0 1-1,-1-1 0,1 1 0,-1 0 0,1-1 0,0 1 0,-1-1 0,1 1 0,-1 0 0,1 0 0,-1-1 0,1 1 0,-1 0 0,1 0 0,-1-1 0,1 1 0,-1 0 0,0 0 0,1 0 0,-1 0 0,1 0 0,-1 0 0,1 0 0,-2 0 0,-46 12 449,46-11-554,-34 13 152,0 2 0,2 1 0,0 2 1,1 1-1,1 2 0,0 1 0,2 1 0,1 2 0,-26 30 0,51-52-78,0 1-1,0-1 1,0 1 0,1 1-1,0-1 1,0 0 0,0 1-1,0 0 1,1-1 0,0 1-1,0 0 1,1 0 0,0 0-1,0 0 1,0 1 0,0-1-1,1 0 1,1 8 0,0-13 2,1 0 0,0 0 0,0 0 1,-1 0-1,1-1 0,0 1 0,0 0 0,0-1 1,0 0-1,0 1 0,0-1 0,-1 0 0,1 0 1,0 0-1,0 0 0,0 0 0,0-1 0,2 0 0,2 1 19,16 1-13,1-2-1,-1 0 0,0-2 0,0 0 0,0-2 0,0 0 0,-1-1 0,0-1 0,0-1 0,-1-1 0,0-1 0,31-21 0,-14 5-30,-2-2 0,-1-2-1,-1 0 1,-2-3 0,50-66-1,112-199-276,-170 257 265,37-86-1,-60 127 28,0-1 1,0 1-1,0-1 0,0 1 1,0-1-1,0 0 0,0 1 0,0-1 1,0 1-1,1-1 0,-1 1 1,0-1-1,0 1 0,1-1 1,-1 1-1,0-1 0,1 1 0,-1-1 1,0 1-1,1-1 0,-1 1 1,1 0-1,-1-1 0,1 1 1,-1 0-1,1-1 0,-1 1 0,1 0 1,-1 0-1,1 0 0,0-1 1,2 20-163,-8 36 92,-52 60 138,32-40-8,-43 138 379,62-182-353,2 0 0,0 1-1,3 0 1,2 52 0,1-2 122,-2-80-355,10-2-514,6 0 228,2 1-431,-1-1-1,0-1 1,19-3 0,16-14-3611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6.940"/>
    </inkml:context>
    <inkml:brush xml:id="br0">
      <inkml:brushProperty name="width" value="0.035" units="cm"/>
      <inkml:brushProperty name="height" value="0.035" units="cm"/>
    </inkml:brush>
  </inkml:definitions>
  <inkml:trace contextRef="#ctx0" brushRef="#br0">354 157 3729,'0'0'11714,"0"-18"-10824,0-78 347,-6 91-1042,-2 3-200,0 1-1,0 1 1,-1-1-1,1 1 1,0 1-1,-1-1 1,1 2-1,0-1 1,0 1-1,0 0 1,0 1-1,0 0 1,0 0-1,1 1 1,-11 6-1,-8 7 39,1 1-1,1 2 1,0 0-1,2 1 1,0 2 0,-31 41-1,51-60-12,0 0 1,1 1-1,-1-1 0,1 0 0,-1 1 1,1-1-1,1 1 0,-1-1 0,1 1 0,-1-1 1,1 1-1,1 6 0,-1 2 512,23-13 107,-16 1-617,1-1 1,0 0-1,0 0 1,-1-1-1,1 0 1,-1-1-1,1 0 0,-1 0 1,1 0-1,-1-1 1,0 0-1,0 0 1,0-1-1,-1 0 1,1 0-1,-1-1 1,0 1-1,10-11 1,131-141 38,-58 56-66,-84 95 31,6-5-73,-10 11 45,-1-1-1,1 1 1,-1-1-1,1 1 1,-1-1-1,1 1 1,-1-1-1,0 1 1,1-1 0,-1 1-1,0-1 1,0 1-1,0 0 1,1-1-1,-1 1 1,0 0-1,0-1 1,0 1-1,0 0 1,0-1-1,0 1 1,0 0 0,0-1-1,0 1 1,0 0-1,0-1 1,-1 2-1,0 8 6,-1 1-1,0 0 1,-1-1-1,0 1 1,-1-1 0,0 0-1,0 0 1,-1 0-1,0-1 1,-1 0-1,0 0 1,-15 16 0,14-16 0,0-1 0,0 2 0,0-1 0,1 1 0,1 0 0,0 0 1,0 1-1,1 0 0,0 0 0,1 0 0,0 0 0,1 0 0,-2 13 1,4-2 23,-1-17-11,1 0 1,0-1-1,0 1 0,0 0 0,1 0 0,0 0 0,0-1 1,2 10-1,-1-12-12,-1-1 0,0 1 0,1-1 0,-1 1 0,1-1-1,0 0 1,-1 1 0,1-1 0,0 0 0,0 0 0,0 0 0,-1 0 0,1 0 0,0-1 0,0 1 0,0-1 0,1 1 0,-1-1 0,0 0 0,0 0 0,0 0 0,0 0 0,0 0 0,3 0 0,19 0 18,-11 1-101,-1-1 0,0 0 0,0-1 1,0 0-1,0 0 0,0-2 0,-1 1 1,1-2-1,22-8 0,-6-7-978,0-1 0,-1-2 0,-1 0 0,-1-2 0,-1-1 0,25-32 0,-44 51 721,40-54-3971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7.265"/>
    </inkml:context>
    <inkml:brush xml:id="br0">
      <inkml:brushProperty name="width" value="0.035" units="cm"/>
      <inkml:brushProperty name="height" value="0.035" units="cm"/>
    </inkml:brush>
  </inkml:definitions>
  <inkml:trace contextRef="#ctx0" brushRef="#br0">94 0 7770,'0'0'7008,"-5"20"-6209,-3 11-523,-51 217 2252,49-181-1571,-1 123 1,11-79-2636,0-60-602</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37.824"/>
    </inkml:context>
    <inkml:brush xml:id="br0">
      <inkml:brushProperty name="width" value="0.035" units="cm"/>
      <inkml:brushProperty name="height" value="0.035" units="cm"/>
    </inkml:brush>
  </inkml:definitions>
  <inkml:trace contextRef="#ctx0" brushRef="#br0">0 104 4049,'0'0'12393,"16"6"-11558,12 3-461,1-1 0,0-1 0,0-2 0,58 4 0,20-7 59,126-6 49,-219 3-466,0-2 1,0 1-1,0-2 1,-1 0-1,1 0 0,-1-1 1,0-1-1,0 0 1,-1-1-1,0-1 1,0 1-1,-1-2 1,1 0-1,-2 0 1,0-1-1,17-20 1,-27 29-15,1 1 0,-1 0 0,0-1 0,1 1 0,-1-1 0,0 1 0,1-1 0,-1 1 0,0-1 1,0 1-1,0-1 0,1 1 0,-1-1 0,0 1 0,0-1 0,0 0 0,0 1 0,0-1 0,0 1 0,0-1 1,0 1-1,0-1 0,-1 1 0,1-1 0,0 1 0,0-1 0,0 0 0,-1 1 0,1-1 0,0 1 0,0 0 0,-1-1 1,1 1-1,0-1 0,-1 1 0,1-1 0,-1 1 0,1 0 0,-1-1 0,1 1 0,0 0 0,-1 0 0,1-1 1,-1 1-1,1 0 0,-1 0 0,0 0 0,1-1 0,-1 1 0,1 0 0,-1 0 0,1 0 0,-1 0 0,1 0 1,-1 0-1,0 0 0,-40 0-11,33 1 28,-10 0 25,1 1 0,-1 1 0,1 0 0,0 2 0,0 0 0,1 0 0,-1 2 0,1 0 0,1 1 0,-23 14 0,12-5 19,1 1-1,1 2 1,1 0 0,0 1 0,-22 27-1,39-39-24,1 0 0,-1 0 0,2 0 0,-1 1 0,1-1-1,0 1 1,1 0 0,0 0 0,1 1 0,0-1 0,1 0 0,0 1-1,0-1 1,1 1 0,1-1 0,0 1 0,3 15 0,-3-24-26,0 0 0,0 1 0,1-1 0,-1 0 0,1 0 0,0 0 0,-1 0 1,1 0-1,0 0 0,0 0 0,0 0 0,0-1 0,0 1 0,1-1 0,-1 0 0,0 0 1,1 0-1,-1 0 0,1 0 0,-1 0 0,1 0 0,-1-1 0,1 0 0,0 1 0,-1-1 0,1 0 1,3 0-1,6 2 37,56 6 163,1-3 0,104-5 1,-74-1-130,5-5-32,-96 6-117,0-2 0,0 1 0,0-1 0,1-1 0,-2 1 0,1-1 0,0-1 0,-1 0 0,14-8-1,-20 11-149,0 0 0,1-1-1,-1 1 1,0-1-1,0 1 1,0-1-1,0 1 1,0-1-1,0 0 1,-1 1-1,1-1 1,0 0-1,-1 0 1,1 0-1,-1 0 1,0 1-1,0-1 1,0 0-1,0 0 1,0 0-1,0 0 1,0-2-1,-1-4-2054,1-8-3700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5.853"/>
    </inkml:context>
    <inkml:brush xml:id="br0">
      <inkml:brushProperty name="width" value="0.035" units="cm"/>
      <inkml:brushProperty name="height" value="0.035" units="cm"/>
    </inkml:brush>
  </inkml:definitions>
  <inkml:trace contextRef="#ctx0" brushRef="#br0">181 202 2577,'0'0'6485,"-11"-6"-5730,11 4-741,0 0 0,0 1 0,0-1-1,0 0 1,-1 0 0,1 0 0,-1 0 0,1 1 0,-1-1 0,0 0 0,1 1 0,-1-1 0,0 0 0,0 1 0,0-1-1,0 1 1,-1-1 0,1 1 0,0 0 0,-1-1 0,1 1 0,-3-1 0,-16-19 17,15 9 109,4 11-91,1 0 1,0 0-1,-1 0 0,1 0 0,-1 0 0,1 0 0,-1 1 1,1-1-1,-1 0 0,1 0 0,-1 1 0,0-1 0,0 0 1,1 1-1,-1-1 0,0 0 0,0 1 0,0-1 1,1 1-1,-1 0 0,0-1 0,0 1 0,0 0 0,0-1 1,0 1-1,0 0 0,0 0 0,0 0 0,0 0 1,0 0-1,0 0 0,0 0 0,0 0 0,0 0 0,-1 1 1,-48-6 3498,50-28-663,0-37 22,0 69-2827,0 29-285,1 36 427,1-29-71,-2 0 1,-2-1-1,-10 64 0,7-68-118,2 1 0,0 0 1,3 52-1,1-34-538,-11-59-1788,6 1 1742,1-1 0,1 0 0,0 0-1,0 0 1,1 0 0,0 0 0,1 0 0,0 0 0,3-19-1,-2-7-1425,-1 25 1490,-1 0 1,1-1 0,1 1-1,0 0 1,1 0 0,0 0-1,1 0 1,0 0 0,0 1-1,1-1 1,8-13 0,-6 14 240,-1 1 0,1-1 0,-2 0 0,1 0 1,-1-1-1,-1 1 0,0-1 0,0 0 1,1-18-1,1 2 1975,0-1 7329,-5 27-8879,0 1 0,0-1 0,0 0-1,-1 1 1,1-1 0,0 1-1,0-1 1,0 0 0,0 1-1,0-1 1,0 0 0,1 1 0,-1-1-1,0 1 1,0-1 0,0 0-1,0 1 1,1-1 0,-1 1 0,0-1-1,1 1 1,-1-1 0,0 1-1,1-1 1,0 0 0,35-5 384,0 1 0,0 2 0,0 1 1,50 5-1,-11-2-289,-56 0-257,0 0-1,0 1 1,0 1 0,-1 1 0,1 0 0,32 13 0,-40-12-13,-1-1 0,0 1 0,-1 1 0,1 0 1,-1 0-1,0 1 0,-1 0 0,0 0 0,0 1 0,0 0 0,-1 0 1,0 1-1,5 10 0,-8-10-7,-1 1 1,0 0 0,-1 0-1,0 1 1,-1-1 0,0 0-1,0 1 1,-1-1 0,-1 0-1,-1 11 1,1 14-4,0-29 4,0 0 1,0-1 0,0 1 0,-1 0-1,0-1 1,0 1 0,0 0-1,-1-1 1,1 0 0,-1 0 0,-1 0-1,1 0 1,-1 0 0,1-1-1,-1 1 1,-1-1 0,-7 6 0,-6 4 4,0-1 0,-1 0 1,-25 11-1,33-19-7,-1 0 0,1-1 0,-1 0 0,1-1 0,-1 0 0,0-1 0,-13 0 0,-87-1-21,60-2 204,51 1-118,0-12-3203,1 9 2778,0 0 0,-1 0 0,1 0 0,0 0 0,0 0-1,1 0 1,-1 0 0,1 0 0,-1 1 0,1-1 0,0 0-1,0 0 1,0 0 0,1 1 0,-1-1 0,0 1 0,1-1-1,3-4 1,32-15-4743</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6.446"/>
    </inkml:context>
    <inkml:brush xml:id="br0">
      <inkml:brushProperty name="width" value="0.035" units="cm"/>
      <inkml:brushProperty name="height" value="0.035" units="cm"/>
    </inkml:brush>
  </inkml:definitions>
  <inkml:trace contextRef="#ctx0" brushRef="#br0">53 136 5577,'0'0'9778,"23"0"-9462,10 1-182,9 1 629,78-6-1,-113 2-613,-1-1 1,1 0-1,0 0 0,-1-1 0,0 1 0,0-1 0,0-1 0,0 1 0,0-1 0,-1 0 0,0-1 0,6-7 0,-2 3 3,-8 9-111,0-1-1,0 1 0,0-1 1,0 1-1,0-1 1,0 0-1,0 1 0,0-1 1,-1 0-1,1 0 1,-1 0-1,0 0 0,1 1 1,-1-1-1,0 0 1,0 0-1,0 0 1,-1-3-1,1-3 199,0 7-236,1 1 0,-1-1-1,0 1 1,0 0 0,0-1 0,0 1 0,0-1-1,0 1 1,0-1 0,0 1 0,0-1 0,0 1-1,0-1 1,-1 1 0,1-1 0,0 1 0,0-1-1,0 1 1,-1 0 0,1-1 0,0 1 0,0-1-1,-1 1 1,1 0 0,0-1 0,-1 1 0,1 0 0,0-1-1,-1 1 1,1 0 0,-1 0 0,1-1 0,0 1-1,-1 0 1,1 0 0,-1 0 0,1 0 0,-1-1-1,1 1 1,-1 0 0,1 0 0,-1 0 0,1 0-1,-1 0 1,1 0 0,-1 0 0,-2 0 20,-12-2-16,1 0 0,0 1 0,-1 1 0,1 0 0,-1 1 0,1 0 1,0 2-1,-1-1 0,1 2 0,0 0 0,1 0 0,-1 1 0,1 1 0,-22 13 0,23-11 13,1 1 1,0 1-1,0-1 0,1 2 0,0-1 0,1 2 0,-8 11 0,12-14 10,0 0 0,1 0 0,0 0-1,1 1 1,0-1 0,0 1 0,1 0 0,0 0 0,1-1 0,-1 21 0,2-27-3,0-1 0,-1 1 1,1-1-1,0 1 0,0 0 0,1-1 1,-1 1-1,1 0 0,-1-1 0,1 1 1,0-1-1,0 1 0,0-1 1,0 1-1,0-1 0,0 0 0,3 4 1,0-4-13,0-1 0,0 1 0,0-1 1,0 1-1,1-1 0,-1 0 1,0-1-1,0 1 0,1-1 0,5 0 1,291 0-985,-267-3-243,0-2-1,0-1 0,46-15 0,33-19-5742,-68 18-835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7.295"/>
    </inkml:context>
    <inkml:brush xml:id="br0">
      <inkml:brushProperty name="width" value="0.035" units="cm"/>
      <inkml:brushProperty name="height" value="0.035" units="cm"/>
    </inkml:brush>
  </inkml:definitions>
  <inkml:trace contextRef="#ctx0" brushRef="#br0">0 317 5577,'0'0'8595,"7"-30"-7765,28-96-30,-31 118-688,0 0 1,1 0-1,-1 0 0,2 0 1,-1 1-1,1-1 0,0 1 0,1 1 1,0-1-1,0 1 0,0 1 1,1-1-1,-1 1 0,18-8 1,10-9 613,-31 19-534,0 0 1,0 0-1,0 0 0,0 1 0,0-1 0,1 1 0,-1 0 0,1 1 1,-1-1-1,1 1 0,0 0 0,7-1 0,-12 16-323,0-6 129,1 0 4,-1 1-1,0-1 1,0 0 0,-1 1-1,0-1 1,-1 0-1,0 1 1,0-1 0,-1 0-1,0 0 1,0-1-1,-5 9 1,-44 61 63,22-33-48,-37 69 1,59-97-6,1 1 1,1-1-1,0 1 1,2 0 0,0 0-1,0 1 1,2-1 0,-1 28-1,3-2 156,0-42 229,13-1-20,1 0-362,0-1-1,-1 1 1,1-2 0,0 0 0,-1-1-1,0 0 1,1-1 0,-1 0 0,-1-1-1,1-1 1,-1 0 0,0-1 0,0 0-1,-1-1 1,0 0 0,19-18 0,-10 7-30,-1 0 0,-1-1 0,-1-1 0,-1-1 0,0-1 1,13-27-1,-26 44 12,-3 4 6,1 0 0,0 1 0,0-1 0,0 0 0,0 1 0,0-1 0,0 1 0,0-1 0,1 1-1,-1-1 1,0 1 0,1 0 0,-1 0 0,1 0 0,0-1 0,-1 2 0,1-1 0,2-1 0,-2 1-18,-2 15-239,-2 14 252,-1 1 0,-7 34 0,4-34 7,1 1 0,0 37 0,5 3-13,0-69 5,0 0 0,0-1 0,1 1 0,-1-1-1,0 1 1,1-1 0,-1 0 0,0 1 0,1-1 0,-1 1 0,0-1 0,1 0 0,-1 1 0,1-1 0,-1 0-1,1 1 1,-1-1 0,1 0 0,-1 1 0,1-1 0,-1 0 0,1 0 0,-1 0 0,1 0 0,-1 0-1,1 1 1,-1-1 0,1 0 0,0 0 0,-1 0 0,1-1 0,-1 1 0,1 0 0,-1 0 0,1 0 0,-1 0-1,1 0 1,0-1 0,7 1-52,2 0 12,2 1-247,-1-1-1,1-1 1,0 1-1,0-2 0,-1 1 1,1-2-1,-1 1 0,0-2 1,1 0-1,-1 0 0,16-9 1,10-12-1857,0-1 0,37-36 1,-18 6-1112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8.325"/>
    </inkml:context>
    <inkml:brush xml:id="br0">
      <inkml:brushProperty name="width" value="0.035" units="cm"/>
      <inkml:brushProperty name="height" value="0.035" units="cm"/>
    </inkml:brush>
  </inkml:definitions>
  <inkml:trace contextRef="#ctx0" brushRef="#br0">535 131 5297,'0'0'6827,"5"-13"-6240,16-38 56,-16 39 1261,-5 17-1835,0-1 0,-1 1 1,1 0-1,-1 0 0,0 0 1,-1-1-1,1 1 0,-1-1 0,0 1 1,0-1-1,0 1 0,-1-1 1,1 0-1,-1 0 0,0 0 0,-4 3 1,-4 3 89,0 0 0,-1 0 0,-24 13 0,14-9 22,-400 253 1221,403-258-766,32-20 1276,107-54-1855,195-75 0,-281 125-84,40-12-156,1 2 0,1 4 0,145-20 0,-220 41 168,0-1 1,0 1-1,0 0 1,0 0-1,1-1 1,-1 1-1,0 0 1,0 0-1,0 0 1,0 1-1,1-1 1,-1 0 0,0 0-1,0 1 1,0-1-1,0 0 1,0 1-1,0-1 1,0 1-1,0-1 1,0 1-1,2 1 1,1 25-121,-4-26 139,-1 5-10,0 0 0,0 1-1,0-1 1,-1 0 0,1 0 0,-2 0 0,1 0 0,-1 0 0,0 0 0,0 0 0,0-1 0,-1 0 0,0 0 0,0 0 0,-7 7 0,-9 7 0,-1-1 0,-30 20 0,26-19 1,-48 26 27,71-45 341,20-13-180,71-35-183,107-40 1,-115 53-41,47-25-153,-52 23-488,101-35 0,-172 71 572,0-1-1,0 1 1,-1 0 0,1 1-1,0-1 1,10 1 0,-15 23-134,-1-18 243,1 0 0,-1 0 0,0 0 0,0 0 0,-1 0 0,1-1 0,-1 1 0,0 0 1,0-1-1,0 0 0,-1 1 0,0-1 0,0 0 0,-4 5 0,-8 6 6,0 0 0,-21 15 0,-12 13 7,38-34-11,6-6 3,1 1 1,-1-1-1,0 1 1,1 0 0,0-1-1,0 2 1,0-1-1,0 0 1,1 1 0,0-1-1,0 1 1,0-1-1,-2 11 1,4-13 13,3-2 45,67 0-113,-1-2 1,1-4 0,-1-2-1,97-25 1,-98 15-216,-5 2-3,80-32 1,-126 41 253,0 0-1,0-2 1,-1 0 0,0-1-1,-1 0 1,0-2-1,0 1 1,-1-2 0,15-18-1,-27 29 10,1-1-8,-1 1-1,1-1 0,-1 0 0,0 0 0,0 0 1,0-1-1,0 1 0,0 0 0,-1-1 1,1 1-1,-1-1 0,0 1 0,0-1 0,0 0 1,-1 0-1,1 1 0,-1-1 0,0-5 1,-26 8 17,2 2 7,-1 1 0,1 1 0,0 2 0,0 0 0,1 1 1,0 1-1,0 1 0,0 2 0,-23 12 0,11-1 13,0 0-1,1 3 1,1 1-1,-51 50 1,78-69-11,0 0-1,0 1 1,1-1-1,0 1 1,0 0 0,0 0-1,1 1 1,0-1 0,1 1-1,0 0 1,0 0-1,1 0 1,0 0 0,0 1-1,0-1 1,1 0-1,1 1 1,0 13 0,0-21 6,0-1 0,0 1 0,0 0 0,0 0-1,0 0 1,0 0 0,0 0 0,0 0 0,0 0 0,1 0 0,-1 0 0,0-1 0,1 1 0,-1 0 0,1 0 0,-1 0 0,1 0 0,-1-1 0,1 1 0,-1 0 0,1-1 0,0 1 0,-1 0 0,1-1 0,0 1-1,0-1 1,0 1 0,33 4 397,-29-5-381,3 0 6,204 3 574,-172-5-571,0-1-1,-1-3 1,59-14 0,166-70 165,-223 72-563,0-2 0,-1-1-1,-1-2 1,40-31 0,-38 16-2344,-16 9-2720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7.557"/>
    </inkml:context>
    <inkml:brush xml:id="br0">
      <inkml:brushProperty name="width" value="0.035" units="cm"/>
      <inkml:brushProperty name="height" value="0.035" units="cm"/>
    </inkml:brush>
  </inkml:definitions>
  <inkml:trace contextRef="#ctx0" brushRef="#br0">11 17 9402,'0'0'8610,"-11"-17"-8610,11 39-344,0 0 264,0 11-432,0-1-273,0 1-559,0 16-688,0-11-785,0 0-3856</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8.444"/>
    </inkml:context>
    <inkml:brush xml:id="br0">
      <inkml:brushProperty name="width" value="0.035" units="cm"/>
      <inkml:brushProperty name="height" value="0.035" units="cm"/>
    </inkml:brush>
  </inkml:definitions>
  <inkml:trace contextRef="#ctx0" brushRef="#br0">290 44 4137,'0'0'7775,"-6"0"-7138,-6-1-353,3 0-129,1 0 0,-1 1 0,0-1 0,1 2 0,-1-1 0,1 2-1,-15 2 1,9 7 60,2 1-1,-1 0 0,2 0 1,0 1-1,0 1 0,1 0 1,1 0-1,-14 30 0,9-14 85,1 0 0,1 1-1,-12 55 1,22-68-169,3-16-115,-1-1 1,0 1-1,0-1 0,-1 1 0,1-1 0,0 1 0,0-1 0,-1 1 1,1-1-1,-1 0 0,0 1 0,1-1 0,-1 1 0,0-1 0,1 0 1,-3 2-1,1 6 423,9-8 2220,4-3-2616,0-1 0,0 0 0,-1-1 0,0 0 0,0-1-1,0 0 1,0 0 0,15-12 0,78-68 42,-50 39-68,165-133-55,-209 171-19,0 1 1,1 0 0,-1 1-1,2 1 1,-1-1 0,0 1-1,1 1 1,13-4-1,-11 5-917,0 0 0,0 1-1,0 1 1,15 0 0,-27 1 834,-1 0 0,1 0 0,-1 0 0,1 0 0,0 1 0,-1-1 0,1 0 0,-1 0 0,1 0 0,0 1 0,-1-1 0,1 0 0,-1 1 0,1-1 0,-1 0-1,1 1 1,-1-1 0,0 1 0,1-1 0,-1 1 0,1-1 0,-1 1 0,0-1 0,1 1 0,-1-1 0,0 1 0,0-1 0,0 1 0,1 0 0,-1-1 0,0 1 0,0-1 0,0 1 0,0 0 0,0-1 0,0 1 0,0-1 0,0 1 0,0 0 0,0-1 0,0 1 0,-1-1 0,1 1 0,0 1 0,-1 4-395,1 16-2394</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8.554"/>
    </inkml:context>
    <inkml:brush xml:id="br0">
      <inkml:brushProperty name="width" value="0.035" units="cm"/>
      <inkml:brushProperty name="height" value="0.035" units="cm"/>
    </inkml:brush>
  </inkml:definitions>
  <inkml:trace contextRef="#ctx0" brushRef="#br0">0 1 3201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8.914"/>
    </inkml:context>
    <inkml:brush xml:id="br0">
      <inkml:brushProperty name="width" value="0.035" units="cm"/>
      <inkml:brushProperty name="height" value="0.035" units="cm"/>
    </inkml:brush>
  </inkml:definitions>
  <inkml:trace contextRef="#ctx0" brushRef="#br0">0 1 3201,'268'156'1585,"-214"-120"-414,-54-36-1138,0 0 0,1 0 0,-1 0 0,0 0 0,0 0 1,1 0-1,-1 0 0,0 0 0,0 1 0,0-1 0,1 0 1,-1 0-1,0 0 0,0 0 0,0 1 0,0-1 1,1 0-1,-1 0 0,0 0 0,0 1 0,0-1 0,0 0 1,0 0-1,0 0 0,0 1 0,0-1 0,1 0 0,-1 0 1,0 1-1,0-1 0,0 0 0,0 0 0,0 1 0,0-1 1,0 0-1,0 0 0,0 0 0,-1 1 0,1-1 1,0 0-1,0 0 0,0 1 0,0-1 0,0 0 0,0 0 1,0 0-1,-1 1 0,1-1 0,0 0 0,0 0 0,-1 1 1,-1 4 1129,12 0 1926,23-5-2739,-23 0 182,0 0-277,0 0 0,0 0 0,0-2 0,0 1-1,0-1 1,0 0 0,16-7 0,-21 6-201,1 0 0,-1 0 1,0 0-1,0-1 0,-1 0 0,1 0 1,-1 0-1,0 0 0,0-1 0,0 0 1,0 1-1,-1-1 0,0-1 0,4-8 1,-2 5 218,0-1-1,-1 1 1,0-1 0,-1 0 0,0 0 0,-1 0 0,0-1 0,-1 1-1,1-20 1,-2 29-133,-5 6-205,-5 3 80,0 1 0,0 0 0,1 1 0,0 0 0,1 0 0,0 1 0,0 0 0,2 1 0,-1-1 0,1 1 0,1 1 0,0-1 0,1 1 0,0 0 0,1 0 0,0 0 0,1 0 0,0 18 0,2 57 243,0-86-254,1-1 1,-1 0 0,1 1 0,-1-1-1,1 1 1,-1-1 0,1 0 0,0 1-1,0-1 1,0 0 0,0 0-1,0 0 1,0 1 0,0-1 0,0 0-1,0 0 1,0-1 0,1 1 0,-1 0-1,0 0 1,1-1 0,-1 1-1,1 0 1,-1-1 0,0 1 0,1-1-1,-1 0 1,1 0 0,-1 1 0,3-1-1,56 4 121,-58-4-120,31 0 31,-12 1-128,-1 0-1,0-1 1,1-2 0,-1 0 0,0-1 0,0-1 0,0-1-1,28-10 1,-25 2-530,0-1 0,-1 0 0,-1-2 0,25-22 0,32-36-4811,-75 71 5076,31-36-5071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9.382"/>
    </inkml:context>
    <inkml:brush xml:id="br0">
      <inkml:brushProperty name="width" value="0.035" units="cm"/>
      <inkml:brushProperty name="height" value="0.035" units="cm"/>
    </inkml:brush>
  </inkml:definitions>
  <inkml:trace contextRef="#ctx0" brushRef="#br0">243 1 6361,'0'0'8830,"-21"42"-7964,-65 134-113,76-156-473,0-1-1,-20 27 0,27-42-196,-1 0 1,0 0-1,0 0 1,0-1-1,0 0 0,0 0 1,-6 3-1,-12 8 243,22-13-247,-1-1-1,1 1 0,-1-1 1,0 1-1,1-1 1,-1 1-1,1-1 0,-1 1 1,0-1-1,1 0 0,-1 1 1,0-1-1,1 0 0,-1 0 1,0 0-1,0 1 1,1-1-1,-1 0 0,0 0 1,0 0-1,1 0 0,-1 0 1,0 0-1,0-1 1,1 1-1,-1 0 0,0 0 1,0 0-1,-1-1 0,2 0-47,-1-1-1,1 1 1,-1 0-1,1 0 0,-1 0 1,1 0-1,-1 0 1,1-1-1,0 1 1,0 0-1,0 0 0,0 0 1,0-1-1,0 1 1,0 0-1,0-2 1,1-2-39,-1 0 1,1 0 0,1 0 0,-1 0 0,1 0 0,-1 0 0,2 0 0,4-8 0,0 5 10,1 1 1,0-1-1,1 1 0,0 1 1,0 0-1,1 0 0,17-8 0,83-27 133,-42 17 278,-24 9-949,-1 2 0,2 2 1,69-9-1,-7 15-5828,-56 5 1565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49.494"/>
    </inkml:context>
    <inkml:brush xml:id="br0">
      <inkml:brushProperty name="width" value="0.035" units="cm"/>
      <inkml:brushProperty name="height" value="0.035" units="cm"/>
    </inkml:brush>
  </inkml:definitions>
  <inkml:trace contextRef="#ctx0" brushRef="#br0">1 1 6313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0.127"/>
    </inkml:context>
    <inkml:brush xml:id="br0">
      <inkml:brushProperty name="width" value="0.035" units="cm"/>
      <inkml:brushProperty name="height" value="0.035" units="cm"/>
    </inkml:brush>
  </inkml:definitions>
  <inkml:trace contextRef="#ctx0" brushRef="#br0">1 1 6313,'250'217'1833,"-197"-176"5814,-45-47-4761,25-14-3376,-23 15 1346,87-64 75,-65 45-422,56-33 1,-81 56-403,-5 1-152,-4 13-133,-1-4 176,-1 0 0,0-1 0,-1 1 0,0-1 0,0 0 0,-1-1 1,0 0-1,-11 12 0,9-12 2,1 1-1,0 1 1,0-1 0,1 1 0,0 1 0,1-1 0,-6 13-1,9-14 9,-1 1 0,1-1 0,1 1 0,0 0 0,0 0 0,1 10 0,0-19-6,0 0 0,0 0 0,0 1 0,0-1 0,0 0 0,0 0 0,0 1 0,0-1 0,0 0 0,1 0 0,-1 1 0,0-1 0,0 0 0,0 0 0,0 0 0,0 1 0,1-1 0,-1 0 0,0 0 0,0 0 0,0 0 0,1 1 0,-1-1 0,0 0 0,0 0 0,1 0 0,-1 0 0,0 0 0,0 0 0,1 0 0,-1 0 0,0 1 0,0-1 0,1 0 0,-1 0 0,0 0 0,0 0 0,1-1 0,-1 1 0,0 0 0,0 0 0,1 0 0,-1 0 0,34 3 51,1-2 0,46-3-1,-63 0-50,0 0-1,-1-2 1,1 1-1,-1-2 1,0 0-1,29-14 1,6-12 80,-2-2 1,-1-3 0,68-63 0,-116 98-78,0 0 5,-1 1 0,0-1 0,1 0 0,-1 1 0,1-1 0,-1 1 1,1-1-1,0 0 0,-1 1 0,1-1 0,0 1 0,-1 0 1,1-1-1,0 1 0,-1-1 0,1 1 0,0 0 0,0 0 0,-1-1 1,1 1-1,0 0 0,0 0 0,0 0 0,-1 0 0,1 0 0,0 0 1,0 0-1,0 0 0,0 0 0,1 23 170,-2-9-224,-1 8 48,-1-1-1,0 0 1,-2 1 0,0-1 0,-1-1 0,-2 1 0,0-1 0,-1 0 0,-14 27-1,-9 15 30,11-17-25,-2-1 0,-2-1 0,-46 63 0,63-96 1,-1 0 0,-1-1 0,0 0 0,0-1 0,-1 0 0,0 0 0,0-1 0,0 0 0,-1-1 0,0 0 0,-1-1 0,1 0-1,-1 0 1,0-2 0,0 1 0,0-1 0,-1-1 0,1-1 0,-15 1 0,11-2-50,1 1 25,0-1 1,0-1-1,0 0 0,-27-7 1,39 7-34,-1 0 1,0-1 0,1 1-1,-1-1 1,1 0 0,-1 0-1,1 0 1,0 0 0,0-1-1,0 1 1,0-1-1,0 0 1,0 0 0,1 0-1,0 0 1,-1 0 0,1 0-1,0-1 1,1 1 0,-1-1-1,0 0 1,1 1 0,-1-6-1,0-3-503,0-1 1,1 1-1,0-1 0,2-21 1,0 6-733,-1 28 1284,0-4-391,0-1 0,0 0 1,0 1-1,1-1 0,-1 1 0,1-1 1,0 1-1,0-1 0,1 1 0,-1-1 1,4-6-1,2 3-755,1 0 1,0 0-1,0 0 0,0 1 1,14-9-1,-22 16 1129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0.704"/>
    </inkml:context>
    <inkml:brush xml:id="br0">
      <inkml:brushProperty name="width" value="0.035" units="cm"/>
      <inkml:brushProperty name="height" value="0.035" units="cm"/>
    </inkml:brush>
  </inkml:definitions>
  <inkml:trace contextRef="#ctx0" brushRef="#br0">583 0 3489,'0'0'12040,"-24"0"-11159,-80 3 13,92-1-727,-1 0 0,1 1 0,0 0 0,0 1 0,0 1 0,0 0 0,1 1 0,0 0 0,0 0 0,1 1 0,-1 0 0,-14 15 1,-4 1 15,2-3-49,2 1 0,0 1 1,1 1-1,1 1 0,2 2 1,0 0-1,2 1 0,1 1 1,-24 49-1,38-64-64,0 0 1,1 0-1,1 1 0,0-1 1,1 1-1,1-1 0,1 24 1,0-4 97,-1-31-160,0 1 1,0-1 0,1 0-1,-1 0 1,1 0 0,-1 0-1,1 1 1,0-1 0,0 0-1,0 0 1,0-1 0,0 1-1,0 0 1,0 0 0,1 0-1,-1-1 1,0 1-1,1-1 1,2 3 0,0-1 5,1 0 0,0 0 0,0-1-1,0 1 1,0-1 0,0 0 0,9 2 0,9 0 32,1 0 0,42 0 0,-61-3-38,25 0 3,-1 2-64,0-2 1,1-1 0,-1-1 0,1-2 0,-1 0 0,0-2 0,49-16 0,-19-3-1357,76-44 1,-11-8-4421,-60 33-200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0.859"/>
    </inkml:context>
    <inkml:brush xml:id="br0">
      <inkml:brushProperty name="width" value="0.035" units="cm"/>
      <inkml:brushProperty name="height" value="0.035" units="cm"/>
    </inkml:brush>
  </inkml:definitions>
  <inkml:trace contextRef="#ctx0" brushRef="#br0">0 0 7074</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1.198"/>
    </inkml:context>
    <inkml:brush xml:id="br0">
      <inkml:brushProperty name="width" value="0.035" units="cm"/>
      <inkml:brushProperty name="height" value="0.035" units="cm"/>
    </inkml:brush>
  </inkml:definitions>
  <inkml:trace contextRef="#ctx0" brushRef="#br0">0 0 7074,'328'318'2085,"-262"-257"-386,-66-65-1408,1 1 0,0-1 0,1 1 1,-1-1-1,0 1 0,1 0 0,0-1 0,0 1 0,0 0 0,0 0 0,0 0 0,0 1 0,1-1 0,3-3 0,-2 2-26,0 0-1,0 0 0,-1-1 1,1 1-1,-1-1 1,0 0-1,3-9 1,-3 6 243,-1 0 0,0 0 0,0 0 0,-1 0 0,1-17 0,-9 25-490,-15 0 15,10-1-28,0 0 1,0 1 0,0 0 0,1 1-1,-1 1 1,0 0 0,0 0 0,0 1 0,1 1-1,0 0 1,0 0 0,-17 10 0,9-1 9,1 2 0,0 0 0,0 1 1,-16 20-1,28-29-4,1 0-1,0 1 1,1-1 0,-1 1 0,1 0 0,1 0 0,-1 0 0,2 1-1,-1-1 1,1 1 0,0 0 0,1-1 0,-1 19 0,18-25 111,5-2-66,8 0-2,0-1 0,37-5-1,-54 3-51,-1 1-1,0-1 0,0-1 0,-1 0 0,1-1 0,-1 0 0,0 0 0,0-1 0,13-10 1,16-15-745,-1-1 0,61-69 0,-71 70-1280,1 0 0,1 3 0,50-38 0,-19 26-3820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8.896"/>
    </inkml:context>
    <inkml:brush xml:id="br0">
      <inkml:brushProperty name="width" value="0.035" units="cm"/>
      <inkml:brushProperty name="height" value="0.035" units="cm"/>
    </inkml:brush>
  </inkml:definitions>
  <inkml:trace contextRef="#ctx0" brushRef="#br0">260 0 3625,'0'0'12476,"-9"11"-12266,-198 243 3073,202-248-3161,0 0 1,1 0 0,-1 0-1,2 0 1,-1 0 0,0 1-1,1 0 1,1-1 0,-1 1-1,-2 14 2062,6-22-2122,36-15-74,0 1 1,72-19-1,-1 2-99,168-60-331,-272 91 438,-1 0 1,1 0-1,0 0 0,0 0 1,0 1-1,-1-1 0,1 1 1,0 0-1,5 1 0,-8-1-1,1 1 0,-1-1-1,0 0 1,1 1 0,-1-1-1,0 1 1,0 0 0,0-1-1,1 1 1,-1 0 0,0 0 0,0 0-1,0 0 1,0 0 0,0 0-1,-1 0 1,1 0 0,1 2-1,0 4-5,0-1 0,0 1 0,-1 0 0,1-1 0,-2 1 0,1 0 0,-1 0 0,-1 10 0,1-5 32,2 51-28,0-36 4,-1 1 1,-1-1-1,-7 43 1,7-65 2,0-3 1,-1 0-1,1-1 0,-1 1 1,1-1-1,-1 1 1,1-1-1,-1 1 1,0-1-1,0 1 0,0-1 1,0 0-1,0 0 1,0 1-1,0-1 0,0 0 1,0 0-1,-3 2 1,2-2-8,18-4-1109,2-6 473,0 0 0,-1-2-1,0 0 1,-1-1 0,23-20 0,72-81-2666,-74 74 1646,37-43-2234</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1.760"/>
    </inkml:context>
    <inkml:brush xml:id="br0">
      <inkml:brushProperty name="width" value="0.035" units="cm"/>
      <inkml:brushProperty name="height" value="0.035" units="cm"/>
    </inkml:brush>
  </inkml:definitions>
  <inkml:trace contextRef="#ctx0" brushRef="#br0">668 24 8346,'0'0'9450,"-14"-4"-9295,-12-2-128,0 1 1,-1 2-1,1 0 1,-1 1-1,0 2 1,-29 3-1,43-2-15,0 1-1,0 0 0,0 1 0,0 0 0,0 1 1,1 1-1,0 0 0,0 0 0,0 1 0,0 1 1,1 0-1,0 0 0,1 1 0,0 1 0,-13 12 1,20-16-12,1-1 0,0 0 0,0 1 0,0 0 0,1-1 0,-1 1 0,1 0 0,0 0 0,1 0 0,-1-1 0,1 1 0,0 0 0,0 0 0,0 0 0,2 7 0,-1 10 40,0-19-38,-1 0 1,1-1 0,0 1-1,0 0 1,0 0 0,0 0-1,0-1 1,1 1 0,-1-1-1,1 1 1,0-1 0,0 0 0,0 0-1,0 1 1,0-1 0,0-1-1,0 1 1,1 0 0,3 2-1,63 34 12,-30-17-15,-32-18 5,-1 1 0,-1 0 0,1 0-1,-1 1 1,1-1 0,-1 1 0,0 0 0,-1 1-1,0-1 1,1 1 0,-2 0 0,1 0 0,-1 0-1,0 0 1,0 1 0,0-1 0,-1 1-1,0 0 1,-1-1 0,1 1 0,-1 0 0,-1 0-1,1 0 1,-2 14 0,1-17 9,0 1-1,0-1 1,0 1 0,-1-1-1,1 1 1,-1-1 0,-1 1-1,1-1 1,0 0 0,-1 1 0,0-1-1,0 0 1,0 0 0,-1-1-1,1 1 1,-1 0 0,0-1-1,0 1 1,0-1 0,0 0-1,-1 0 1,1 0 0,-1-1 0,0 1-1,0-1 1,0 0 0,0 0-1,0 0 1,0 0 0,-8 1-1,-9 1 113,0-1 0,-1 0 0,1-2 0,-1-1 0,1 0-1,-22-4 1,14 2-70,9 1-50,1-1 0,0-1 1,0-1-1,1 0 0,-1-2 1,-18-7-1,36 11-69,-1 1 1,1-1 0,-1 0-1,1 1 1,0-1-1,-1 0 1,1 0-1,0 0 1,0 0 0,0 0-1,1 0 1,-1 0-1,0 0 1,1 0-1,0 0 1,-1-1 0,1 1-1,0 0 1,0 0-1,0 0 1,0-1-1,0 1 1,1 0 0,-1 0-1,2-3 1,-1-2-178,0 1 1,1-1 0,0 0-1,0 1 1,1 0 0,6-12 0,-4 11-153,1 1 1,1-1 0,-1 1 0,1 1 0,0-1 0,12-6 0,60-33-4029</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2.163"/>
    </inkml:context>
    <inkml:brush xml:id="br0">
      <inkml:brushProperty name="width" value="0.035" units="cm"/>
      <inkml:brushProperty name="height" value="0.035" units="cm"/>
    </inkml:brush>
  </inkml:definitions>
  <inkml:trace contextRef="#ctx0" brushRef="#br0">191 1 5761,'0'0'6676,"-21"32"-5861,-66 107 53,75-118-484,1 1-1,0 0 0,2 0 0,0 1 0,2 0 0,-9 49 0,11-30 30,3 0-1,3 58 0,1-18-327,-2-81-81,0 1-1,0 0 1,0-1 0,1 1 0,-1 0-1,0-1 1,1 1 0,0 0 0,-1-1-1,1 1 1,0-1 0,0 1 0,-1-1-1,1 1 1,0-1 0,0 0 0,1 0-1,-1 1 1,0-1 0,0 0-1,1 0 1,-1 0 0,1 0 0,-1 0-1,0 0 1,1-1 0,0 1 0,-1 0-1,1-1 1,-1 1 0,1-1 0,0 0-1,1 1 1,9 0-106,-1 0-1,0-1 0,0 0 1,14-2-1,2 1-803,-26 1 827,0 0 1,0-1 0,0 1-1,0 0 1,0 0 0,0 0-1,0-1 1,0 1 0,-1 0-1,1-1 1,0 1 0,0-1 0,0 1-1,0-1 1,-1 1 0,1-1-1,0 1 1,0-1 0,-1 0-1,1 0 1,-1 1 0,1-1-1,0 0 1,-1 0 0,0 0-1,1 0 1,-1 1 0,1-1 0,-1 0-1,0 0 1,0 0 0,1 0-1,-1-1 1,0-40-2556,-1 23 557,1-19-3460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3:52.366"/>
    </inkml:context>
    <inkml:brush xml:id="br0">
      <inkml:brushProperty name="width" value="0.035" units="cm"/>
      <inkml:brushProperty name="height" value="0.035" units="cm"/>
    </inkml:brush>
  </inkml:definitions>
  <inkml:trace contextRef="#ctx0" brushRef="#br0">1 0 7418,'0'0'11866,"300"6"-11658,-237-6-80,-1 0-80,-11 0-48,1 0-416,0 0-952,21 0-889,-22 0-1615,-9 0-2386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16.849"/>
    </inkml:context>
    <inkml:brush xml:id="br0">
      <inkml:brushProperty name="width" value="0.035" units="cm"/>
      <inkml:brushProperty name="height" value="0.035" units="cm"/>
    </inkml:brush>
  </inkml:definitions>
  <inkml:trace contextRef="#ctx0" brushRef="#br0">84 0 3449,'0'0'9399,"-31"1"-7197,-21 15 4555,57-16-6427,458 11 553,-339-1-487,215 45 0,-110-6-292,-216-45-494,0 0 1359,-9-7-2998,-3-4-3613,-1-13-476</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17.328"/>
    </inkml:context>
    <inkml:brush xml:id="br0">
      <inkml:brushProperty name="width" value="0.035" units="cm"/>
      <inkml:brushProperty name="height" value="0.035" units="cm"/>
    </inkml:brush>
  </inkml:definitions>
  <inkml:trace contextRef="#ctx0" brushRef="#br0">10 0 4729,'0'0'9314,"-7"0"-8347,5 0-770,5 0 734,37 2-446,0 2 0,-1 2 1,0 1-1,0 2 0,-1 1 0,0 2 0,-1 2 0,49 26 0,-80-38-434,-1 1 0,0 1 0,1-1 0,-1 1 0,0 0 0,-1 0 0,1 0 0,-1 0-1,1 1 1,-1 0 0,-1 0 0,1 0 0,-1 0 0,0 1 0,0-1 0,3 11 0,-2-1 36,-1 0 1,-1 0 0,-1 0 0,0 0 0,-2 20-1,1-11-56,0-19-27,-1 0 0,0 0-1,0 0 1,0-1-1,0 1 1,-1 0 0,0 0-1,0-1 1,0 1 0,-1-1-1,1 0 1,-1 0-1,0 0 1,0 0 0,-1 0-1,1 0 1,-1-1 0,0 0-1,0 1 1,0-2-1,0 1 1,0 0 0,-9 3-1,-10 5-6,-1-2-1,0-1 0,-37 9 1,40-12 1,-62 11-602,29-13-6539</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18.483"/>
    </inkml:context>
    <inkml:brush xml:id="br0">
      <inkml:brushProperty name="width" value="0.035" units="cm"/>
      <inkml:brushProperty name="height" value="0.035" units="cm"/>
    </inkml:brush>
  </inkml:definitions>
  <inkml:trace contextRef="#ctx0" brushRef="#br0">11 1 1192,'0'0'1889,"-11"5"-2073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18.959"/>
    </inkml:context>
    <inkml:brush xml:id="br0">
      <inkml:brushProperty name="width" value="0.035" units="cm"/>
      <inkml:brushProperty name="height" value="0.035" units="cm"/>
    </inkml:brush>
  </inkml:definitions>
  <inkml:trace contextRef="#ctx0" brushRef="#br0">1 99 2801,'146'-73'1361,"-127"59"9678,-60 7-9031,36 3-873</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19.290"/>
    </inkml:context>
    <inkml:brush xml:id="br0">
      <inkml:brushProperty name="width" value="0.035" units="cm"/>
      <inkml:brushProperty name="height" value="0.035" units="cm"/>
    </inkml:brush>
  </inkml:definitions>
  <inkml:trace contextRef="#ctx0" brushRef="#br0">42 17 1360,'0'0'8650,"0"-17"-8650,-11 17-712,1 0-432,-11 0-809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0.329"/>
    </inkml:context>
    <inkml:brush xml:id="br0">
      <inkml:brushProperty name="width" value="0.035" units="cm"/>
      <inkml:brushProperty name="height" value="0.035" units="cm"/>
    </inkml:brush>
  </inkml:definitions>
  <inkml:trace contextRef="#ctx0" brushRef="#br0">0 0 1712,'0'0'1793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1.218"/>
    </inkml:context>
    <inkml:brush xml:id="br0">
      <inkml:brushProperty name="width" value="0.035" units="cm"/>
      <inkml:brushProperty name="height" value="0.035" units="cm"/>
    </inkml:brush>
  </inkml:definitions>
  <inkml:trace contextRef="#ctx0" brushRef="#br0">468 72 2537,'73'0'3030,"-84"17"2416,11-16-5366,0-1 0,0 1-1,-1-1 1,1 1 0,-1-1 0,1 1 0,-1-1 0,1 0-1,0 1 1,-1-1 0,1 0 0,-1 1 0,0-1 0,1 0-1,-1 0 1,1 0 0,-1 1 0,1-1 0,-1 0 0,1 0-1,-1 0 1,0 0 0,1 0 0,-1 0 0,1 0-1,-1 0 1,0 0 0,1 0 0,-1 0 0,1-1 0,-1 1-1,1 0 1,-1 0 0,1 0 0,-1-1 0,0 0 0,-1 1 253,1-1 0,0 1 1,0 0-1,0 0 0,-1 0 1,1-1-1,0 1 0,0 0 1,0 0-1,-1 1 0,1-1 1,0 0-1,0 0 0,0 1 1,-1-1-1,0 1 1,3-4-300,-1 1 0,1-1 0,-1 1 0,0-1 0,0 1 0,0-1 0,0 1 0,0-1 0,0 1 0,-1-1 0,1 1 0,-1-1 0,0 1 0,0 0 1,0-1-1,0 1 0,0 0 0,0 0 0,0-1 0,-1 1 0,-1-2 0,-7-3-25,6 4-8,-1-1 0,1 1-1,-1 0 1,1 1-1,-1-1 1,0 1 0,0 0-1,0 0 1,0 0-1,0 1 1,0 0-1,0 0 1,-1 0 0,1 0-1,-7 1 1,-2 0-1,0 0 0,1 1 0,-1 1 0,0 0 0,1 0 0,-1 2 0,1 0 1,0 0-1,0 1 0,1 1 0,-15 8 0,5-2 30,1 1-1,1 1 1,0 1-1,1 0 1,-20 22-1,32-30-6,0 1 1,1 0-1,0 1 0,1-1 0,0 1 0,0 0 1,1 1-1,0-1 0,0 1 0,1 0 0,1 0 0,-1 0 1,2 0-1,-1 0 0,1 15 0,1 11 70,-1-20-37,0 0 1,2 1 0,0-1 0,1 0-1,4 17 1,-4-27-48,0 0-1,1 0 1,0-1-1,0 1 1,0-1-1,0 0 0,1 0 1,0 0-1,0 0 1,0-1-1,1 1 1,-1-1-1,1 0 1,0-1-1,0 1 1,1-1-1,6 4 1,1-1 26,1 0 1,1-1-1,-1-1 1,1 0 0,-1-1-1,1 0 1,21 0-1,108-4 226,-126 0-256,0-1 1,0 0-1,-1-1 0,0-1 0,0-1 0,0-1 1,0 0-1,-1-1 0,0-1 0,18-11 1,-22 12-34,0-1 1,0-1 0,0 0 0,-2-1 0,1 0 0,-1 0 0,0-1 0,-1 0 0,0-1 0,-1 0 0,12-24 0,-17 23-201,0 0 0,0 0 0,-1 0 0,-1-1 0,0 1 0,-1 0 0,-2-22-1,1-6-304,0 37 352,0 0-1,-1 0 0,1 1 1,-1-1-1,0 0 0,0 1 0,0-1 1,-1 1-1,1 0 0,-1 0 0,0 0 1,0 0-1,0 0 0,0 0 1,0 1-1,-1-1 0,1 1 0,-1 0 1,1 0-1,-1 1 0,0-1 0,0 1 1,0-1-1,0 1 0,-7-1 0,-62-3-6446,51 5 2277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9.226"/>
    </inkml:context>
    <inkml:brush xml:id="br0">
      <inkml:brushProperty name="width" value="0.035" units="cm"/>
      <inkml:brushProperty name="height" value="0.035" units="cm"/>
    </inkml:brush>
  </inkml:definitions>
  <inkml:trace contextRef="#ctx0" brushRef="#br0">290 0 4201,'0'0'13828,"9"2"-13418,-7-2-390,1 1 1,-1-1 0,0 1 0,0 0-1,0-1 1,1 1 0,-1 0 0,0 0-1,0 1 1,0-1 0,0 0 0,-1 1-1,4 1 1,-4 0 4,1-1 0,-1 1 0,1 0 0,-1 0 0,0-1 0,0 1 0,-1 0 0,1 0 0,0 0 0,-1 0 0,0 0 0,0 0 0,0 6 0,0 40 226,-4 123 633,2-147-737,-2 0-1,-1-1 1,0 0 0,-18 46-1,-66 130 233,-28 67-267,112-247-300,0 0-1,1 0 1,1 0-1,0 0 1,2 1-1,2 34 1,-1-29-1455,-5-24-283,-1-2 1187,3 0 254,0 1 0,0-1 0,0 0 0,0 0 0,0 0 0,0 0 0,0-1 0,0 0 0,0 1 0,0-1 0,-5-2 0,-13-20-4105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1.718"/>
    </inkml:context>
    <inkml:brush xml:id="br0">
      <inkml:brushProperty name="width" value="0.035" units="cm"/>
      <inkml:brushProperty name="height" value="0.035" units="cm"/>
    </inkml:brush>
  </inkml:definitions>
  <inkml:trace contextRef="#ctx0" brushRef="#br0">705 2 4401,'0'0'9609,"-7"0"-8923,-6 0-455,6-1-13,0 1-1,-1-1 0,1 2 0,-1-1 0,1 1 0,0 0 1,0 1-1,-1 0 0,1 0 0,0 1 0,1-1 0,-14 8 0,-105 100 2556,86-73-2110,3-4-287,1 1 1,2 2-1,1 2 1,2 1-1,2 1 1,1 1-1,3 2 1,1 0-1,-30 84 1,43-98-268,-6 18 53,1 1 0,2 1 0,3 0 0,1 1 0,-1 63 0,-1-36-16,11-76-220,2-16-782,0 8 611,1 0 0,0 0 0,0 0-1,1 1 1,-1-1 0,2 1 0,-1 0 0,0 0-1,8-7 1,52-46-1723,-40 38 1038,51-46-2929,-3 6-922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2.592"/>
    </inkml:context>
    <inkml:brush xml:id="br0">
      <inkml:brushProperty name="width" value="0.035" units="cm"/>
      <inkml:brushProperty name="height" value="0.035" units="cm"/>
    </inkml:brush>
  </inkml:definitions>
  <inkml:trace contextRef="#ctx0" brushRef="#br0">73 125 5721,'0'0'8146,"19"-17"-7731,57-54 73,-57 48 6,-18 14 894,-2 4 2032,2 5-3237,6 0-31,-5 6-91,-2 7-44,-2 0 0,1 0-1,-1 0 1,-1 0-1,-1-1 1,0 1 0,0-1-1,-1 0 1,-1 0 0,0 0-1,0-1 1,-15 19-1,9-12-5,-55 90 68,60-94-60,0 0 1,1 0-1,0 1 1,1 0-1,1 0 0,-3 16 1,-5 46 160,17-76-52,17 0-102,-1-1 0,1 0-1,-1-2 1,0-1 0,0 0 0,0-1 0,0-2 0,-1 0 0,34-15 0,-4-8-89,-2-3 0,0-1 0,-3-3 0,-1-2 0,61-66 0,-94 80 46,-11 23 14,0 0 1,0-1-1,1 1 0,-1 0 1,0 0-1,1 0 1,-1 0-1,1 0 0,-1 0 1,1 0-1,-1 0 1,1 0-1,0 0 1,-1 0-1,1 1 0,0-1 1,1-1-1,-1 1-24,-1 6-151,-1 0 180,0 1 1,0-1-1,-1 0 1,0-1 0,0 1-1,0 0 1,0 0-1,-1-1 1,0 1-1,0-1 1,-5 7-1,4-7 22,0 1-1,1 0 0,-1 0 1,1 1-1,0-1 0,1 1 0,0-1 1,-3 10-1,3 4 101,1 1 1,1 34-1,1-17 76,5-36-142,8 0-192,0-1 0,1 0 0,-1-1 0,0-1-1,1 0 1,-1-1 0,0-1 0,0 0 0,-1-1 0,1 0 0,24-14 0,137-103-6064,-136 94 4081,25-17-1794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3.230"/>
    </inkml:context>
    <inkml:brush xml:id="br0">
      <inkml:brushProperty name="width" value="0.035" units="cm"/>
      <inkml:brushProperty name="height" value="0.035" units="cm"/>
    </inkml:brush>
  </inkml:definitions>
  <inkml:trace contextRef="#ctx0" brushRef="#br0">190 5 5553,'0'0'9466,"-12"-1"-8634,-38-3-338,49 4-470,0 0 1,0 0-1,0 1 0,0-1 1,0 0-1,0 0 1,0 0-1,0 1 1,0-1-1,0 0 0,0 1 1,1-1-1,-1 1 1,0-1-1,0 1 0,0 0 1,1-1-1,-1 1 1,0 0-1,1-1 0,-1 1 1,0 0-1,1 0 1,-1 0-1,1 0 1,0-1-1,-1 1 0,1 0 1,-1 2-1,-5 31 524,4-20-252,-27 82 1122,16-56-703,-16 82-1,27-109-628,1-1 21,-1-1 0,0 1 0,0 0 0,-2-1 1,-4 13-1,4-9 609,6-36-462,-1 17-251,0-1 0,1 0 0,0 1 0,-1-1-1,1 1 1,1-1 0,-1 1 0,0 0-1,1 0 1,0 0 0,0 0 0,1 1-1,-1-1 1,0 1 0,6-4 0,65-49-33,-38 35-31,0 0 0,2 3 0,1 1 1,0 2-1,49-12 0,-63 22-14,1 1 0,26 0 0,-12 1 13,85-8 38,-107 9 887</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3.694"/>
    </inkml:context>
    <inkml:brush xml:id="br0">
      <inkml:brushProperty name="width" value="0.035" units="cm"/>
      <inkml:brushProperty name="height" value="0.035" units="cm"/>
    </inkml:brush>
  </inkml:definitions>
  <inkml:trace contextRef="#ctx0" brushRef="#br0">311 116 4297,'0'0'7758,"9"-17"-6876,26-54 99,-35 70-899,1 1 0,-1-1-1,1 0 1,0 0 0,-1 0 0,0 1 0,1-1 0,-1 0 0,1 0 0,-1 0 0,0 0 0,0 0 0,0 0 0,1 0 0,-1 0 0,0 0 0,0 0-1,0 0 1,0 0 0,-1 0 0,1 0 0,0 0 0,0 0 0,-1 0 0,1 1 0,0-1 0,-1 0 0,0-1 0,-18 2 1705,11 1-2152,-10-1 679,-1 0 0,1 2 0,0 0 0,-29 7 0,37-6-225,1 1-1,0 0 1,0 0-1,0 1 0,0 0 1,1 0-1,0 1 1,0 0-1,0 0 1,-9 11-1,6-5 7,1 0 0,1 0 0,0 1 0,1 1 0,0-1 0,1 1 0,0 0 0,2 1 1,-1 0-1,2 0 0,-5 21 0,3 10 85,2 1 0,2 68 0,2-92-155,0-22-24,1 1 1,-1 0-1,1-1 1,-1 1-1,1-1 1,0 1-1,0-1 1,0 0-1,0 1 1,0-1 0,0 0-1,0 1 1,0-1-1,1 0 1,-1 0-1,0 0 1,1 0-1,-1 0 1,1-1-1,-1 1 1,1 0-1,-1-1 1,1 1-1,-1-1 1,1 1 0,0-1-1,-1 0 1,1 0-1,0 0 1,-1 0-1,4 0 1,68 1 51,-54-2-42,-4 1-161,-1 0 0,1-1 0,-1-1 0,1 0-1,-1-1 1,0-1 0,0 0 0,-1-1 0,1 0 0,-1-1 0,0-1 0,0 0 0,-1-1-1,0 0 1,15-13 0,123-114-6219,-86 70 1112</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4.252"/>
    </inkml:context>
    <inkml:brush xml:id="br0">
      <inkml:brushProperty name="width" value="0.035" units="cm"/>
      <inkml:brushProperty name="height" value="0.035" units="cm"/>
    </inkml:brush>
  </inkml:definitions>
  <inkml:trace contextRef="#ctx0" brushRef="#br0">220 0 7218,'0'0'7763,"0"9"-7075,0 46 332,2-22-426,-1 0 1,-2 0-1,-2 0 0,-1 0 0,-12 50 0,-107 246 982,61-172-1344,62-156-231,-2 3 16,0 1 0,0 0 1,0 0-1,1 1 0,-1-1 1,1 0-1,1 0 0,-1 1 0,1-1 1,0 0-1,0 0 0,1 7 0,4-12 62,20-3-102,-1 0 0,0-2 0,0-1 0,0 0 0,40-18-1,-25 9-152,41-9 0,-26 12-46,-54 56 115,0 16 115,5-56-139,9-2-388,0-1 1,0-1-1,0 0 0,0-1 0,0-1 0,0 0 0,15-4 0,12-6-2793,43-17 0,-10-3-3887</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4.906"/>
    </inkml:context>
    <inkml:brush xml:id="br0">
      <inkml:brushProperty name="width" value="0.035" units="cm"/>
      <inkml:brushProperty name="height" value="0.035" units="cm"/>
    </inkml:brush>
  </inkml:definitions>
  <inkml:trace contextRef="#ctx0" brushRef="#br0">457 150 5417,'0'0'8449,"-5"-16"-7649,-16-51 40,13 25 1558,3 26-241,-20 11-1571,9 3-554,-1 1 0,1 1-1,0 0 1,0 1 0,0 0 0,-1 2-1,2 0 1,-1 1 0,0 0 0,1 1-1,-1 1 1,1 0 0,1 1 0,0 1-1,-19 13 1,16-10 0,1 1 1,0 1-1,-18 18 0,30-27-19,0 1 0,0 0 1,1 0-1,-1 0 0,1 0 0,0 0 0,0 1 1,1-1-1,0 1 0,0 0 0,0-1 0,0 1 1,1 0-1,0 0 0,0 8 0,2-13 4,-1 1-1,1-1 0,0 0 1,0 0-1,0 1 0,-1-1 1,1 0-1,1 0 0,-1 0 1,0 0-1,0-1 1,0 1-1,0 0 0,1 0 1,-1-1-1,0 1 0,1-1 1,-1 1-1,0-1 0,1 1 1,-1-1-1,1 0 1,-1 0-1,0 1 0,1-1 1,-1 0-1,1-1 0,2 1 1,62-1 29,-45 0-7,-5 2-35,0-1 0,0-1 0,-1 0 0,1-1 0,0-1 0,-1 0 0,0-2 0,1 1 0,-2-2 0,18-8 0,-2-1-1,-15 8-5,-1 1 1,1-2-1,-2 0 0,1-1 1,-1 0-1,0-1 1,-1 0-1,0-1 1,-1 0-1,15-20 1,-21 23-16,-7 12-72,-17 17 36,2-6 52,-2 1 11,1 1 0,0 1 1,-20 25-1,33-36 30,0 1 1,0 0-1,1 0 1,0 1-1,0-1 0,1 1 1,0-1-1,1 1 1,0 0-1,0 0 1,1 1-1,-1 16 0,2-24-24,0 0-1,0 0 0,0 0 1,0 0-1,0 0 0,0 0 1,1 0-1,-1 0 0,1 0 1,-1 0-1,1 0 0,0 0 1,1 2-1,-1-3-9,1 0 0,0 0 0,0 0 1,-1 0-1,1 0 0,0 0 0,0-1 0,0 1 0,0-1 0,0 1 0,0-1 0,0 0 0,3 0 1,51 5-25,63-4 0,-70-1-219,-34-1-90,-1 0 0,1-1 0,-1 0 0,0-1 0,0-1 0,0 0-1,23-11 1,1-4-1885,44-30 0,-61 36 1461,64-38-4138,-2 2-2572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5.743"/>
    </inkml:context>
    <inkml:brush xml:id="br0">
      <inkml:brushProperty name="width" value="0.035" units="cm"/>
      <inkml:brushProperty name="height" value="0.035" units="cm"/>
    </inkml:brush>
  </inkml:definitions>
  <inkml:trace contextRef="#ctx0" brushRef="#br0">464 23 7618,'0'0'10346,"-5"-3"-9682,0 0-588,0 0 1,-1 1-1,1-1 0,-1 2 0,1-1 1,-1 0-1,0 1 0,1 0 0,-11 0 1,-63 1 408,44 0-303,23 1-151,1-1 0,0 2 1,0-1-1,0 1 1,1 1-1,-1 0 1,0 1-1,1 0 0,0 0 1,0 1-1,-13 8 1,18-9-27,0-1 0,0 1 1,0 1-1,0-1 0,1 0 1,-1 1-1,1 0 0,1 0 1,-1 1-1,1-1 0,0 1 1,0-1-1,0 1 1,1 0-1,0 0 0,0 0 1,0 0-1,1 0 0,0 1 1,0 12-1,1-8 19,-1-8-19,1-1 0,-1 0 0,1 0 0,0 1 1,0-1-1,0 0 0,0 1 0,0-1 0,1 0 0,-1 1 0,1-1 0,-1 0 0,1 0 0,0 1 0,0-1 0,0 0 1,0 0-1,0 0 0,0 0 0,1 0 0,-1-1 0,1 1 0,-1 0 0,1 0 0,0-1 0,0 1 0,0-1 0,-1 0 1,1 0-1,1 1 0,2 0 0,5 2 0,0 1 0,-1 0 0,0 1-1,14 10 1,-21-14-5,1 1 0,0-1 0,-1 1 0,0-1 0,0 1 0,1 0 0,-1 0 0,-1 0-1,1 0 1,0 1 0,-1-1 0,0 0 0,0 0 0,0 1 0,0-1 0,0 1 0,-1-1 0,1 5-1,0 9-7,0 27-15,-1-42 22,0-1-1,0 1 1,0-1 0,0 1-1,-1-1 1,1 0-1,0 1 1,-1-1-1,1 1 1,-1-1 0,0 0-1,1 1 1,-1-1-1,0 0 1,0 0-1,0 1 1,1-1 0,-1 0-1,-1 0 1,1 0-1,0 0 1,-2 1-1,-14 3-17,0-1 0,-1 0-1,0-2 1,-25 2 0,6-1 18,35-3 1,0 1 0,1-1 0,-1 0 0,0 0 0,0 0 0,1 0 0,-1 0 0,0 0 0,0 0 0,1-1 0,-1 1 0,0-1 0,0 1 0,-2-2 0,4 1-2,0 1-1,-1 0 1,1-1-1,0 1 1,0-1-1,0 1 1,0-1-1,0 1 0,0-1 1,0 1-1,0-1 1,0 1-1,0-1 1,0 1-1,0-1 1,0 1-1,0-1 1,1 1-1,-1 0 1,0-1-1,0 1 1,1-1-1,-1 1 1,0 0-1,0-1 1,1 1-1,-1-1 1,0 1-1,1 0 1,-1 0-1,0-1 1,1 1-1,5-6-43,0 2 0,0-1 0,1 0-1,-1 1 1,9-3 0,25-10-214,0 2 0,73-17 1,92-7-424,-141 28 707,-9 4-26,73 1 0,29-4 383,-138 7-132,0 0-1,-1-1 1,0-1-1,0-1 1,0 0-1,18-10 1,-37 16-244,1 0 1,0 0-1,0 0 0,-1 0 1,1 0-1,0-1 0,0 1 1,-1 0-1,1 0 1,0 0-1,0 0 0,-1 0 1,1 0-1,0-1 1,0 1-1,0 0 0,-1 0 1,1 0-1,0-1 0,0 1 1,0 0-1,0 0 1,0-1-1,-1 1 0,1 0 1,0 0-1,0 0 1,0-1-1,0 1 0,0 0 1,0-1-1,0 1 0,0 0 1,0 0-1,0-1 1,0 1-1,0 0 0,0 0 1,0-1-1,0 1 0,0 0 1,0 0-1,0-1 1,1 1-1,-1 0 0,0 0 1,0-1-1,0 1 1,0 0-1,0 0 0,1 0 1,-1-1-1,0 1 0,0 0 1,0 0-1,1 0 1,-1 0-1,0 0 0,0-1 1,0 1-1,1 0 1,-1 0-1,0 0 0,0 0 1,1 0-1,-1 0 0,0 0 1,1 0-1,-24-5 227,2 5-232,-14 0 9,1 0 0,-1 3-1,-53 10 1,78-11-7,1 0 0,0 1 1,0 0-1,0 1 0,0 0 1,0 0-1,1 1 0,0 0 0,0 0 1,0 1-1,1 0 0,0 1 1,0-1-1,0 1 0,1 1 0,0-1 1,0 1-1,-5 11 0,8-12 25,1 1 0,0 0-1,0 0 1,0 0-1,1 0 1,0 0 0,1 0-1,0 0 1,1 10 0,-1 0 52,0-17-76,0 0-1,0 0 1,0 1 0,1-1 0,-1 0 0,0 0-1,1 0 1,-1 0 0,1 0 0,-1 1 0,1-1 0,-1 0-1,1 0 1,0 0 0,0-1 0,-1 1 0,1 0 0,0 0-1,0 0 1,0 0 0,0-1 0,0 1 0,0 0-1,0-1 1,0 1 0,0-1 0,0 1 0,3 0 0,37 5 34,-30-6-23,77 6-233,88-7 1,-161 0-102,0-1 0,0-1 1,-1 0-1,0-1 0,1-1 0,-1 0 1,-1-1-1,1 0 0,-1-1 1,23-16-1,7-3-1735,30-13-3496</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6.572"/>
    </inkml:context>
    <inkml:brush xml:id="br0">
      <inkml:brushProperty name="width" value="0.035" units="cm"/>
      <inkml:brushProperty name="height" value="0.035" units="cm"/>
    </inkml:brush>
  </inkml:definitions>
  <inkml:trace contextRef="#ctx0" brushRef="#br0">811 40 4841,'0'0'7283,"-7"0"-6630,-2 1-414,-26-1 483,34 0-672,0 0 0,0 0 0,0 0 0,0 0-1,0 0 1,1 0 0,-1 0 0,0-1 0,0 1-1,0 0 1,1-1 0,-1 1 0,0 0 0,0-1-1,1 1 1,-1-1 0,0 1 0,1-1-1,-1 0 1,0 1 0,1-1 0,-1 0 0,1 1-1,-1-1 1,1 0 0,-1 1 0,1-1 0,0 0-1,-1 0 1,1 0 0,0 0 0,0 1 0,-1-2-1,1 0 43,0 1 1,-1 0-1,1 0 0,0 0 0,-1 0 0,1-1 1,-1 1-1,0 0 0,1 0 0,-1 0 0,0 0 1,0 0-1,1 1 0,-1-1 0,0 0 0,0 0 1,0 0-1,0 1 0,0-1 0,0 0 0,0 1 1,0-1-1,-1 1 0,1 0 0,0-1 0,0 1 1,0 0-1,0-1 0,-1 1 0,1 0 0,0 0 1,-3 0-1,-55 1-56,34 0 146,2-1-137,-11-2 96,-1 3 0,1 1 0,0 1 1,0 2-1,-50 13 0,48-6-21,1 1-1,1 2 0,-49 28 1,68-34-74,1 1 0,1 0 1,0 1-1,0 0 0,1 1 0,0 1 1,1 0-1,1 0 0,-17 29 0,24-35-33,0-1 0,1 1 0,0 0 0,0 0 0,0 0 0,1 0 0,0 0 0,1 1 0,0-1 0,0 0 0,1 8 0,0 9 41,-1-23-51,0-1 0,0 1 0,0 0 0,0-1 0,0 1 0,0-1-1,0 1 1,0 0 0,0-1 0,1 1 0,-1-1 0,0 1 0,0-1 0,1 1 0,-1 0 0,0-1 0,1 1 0,-1-1 0,0 0 0,1 1 0,-1-1 0,1 1 0,-1-1 0,1 0 0,-1 1 0,1-1 0,-1 0 0,1 1 0,-1-1 0,2 0-1,23 2 55,-14-2-25,29 0 57,-8 1-45,1-1 0,-1-1 0,1-1-1,-1-2 1,0-2 0,49-14 0,-32 0-36,73-38 1,-106 49-8,-1-1 0,0 0 1,0-1-1,-1 0 1,-1-2-1,0 1 0,-1-2 1,13-16-1,-22 22-2,0 1 0,0-1-1,-1 0 1,0 0 0,-1 1-1,1-2 1,-2 1-1,1 0 1,-1 0 0,0 0-1,-2-15 1,0-7-235,2 29-587,13 1-6208,6 0 3024</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7.269"/>
    </inkml:context>
    <inkml:brush xml:id="br0">
      <inkml:brushProperty name="width" value="0.035" units="cm"/>
      <inkml:brushProperty name="height" value="0.035" units="cm"/>
    </inkml:brush>
  </inkml:definitions>
  <inkml:trace contextRef="#ctx0" brushRef="#br0">415 6 6977,'0'0'9125,"-14"-1"-8491,-41-3-38,41 3 229,11 5-517,-120 123 1983,66-64-1528,-31 40-69,79-90-649,1-1 1,0 1-1,0 1 0,1-1 1,1 1-1,-7 22 0,13-36-25,0 0-1,0 1 1,-1-1 0,1 0-1,0 1 1,0-1 0,0 0-1,0 1 1,0-1 0,0 0-1,-1 1 1,1-1 0,0 1-1,0-1 1,0 0 0,0 1-1,1-1 1,-1 0 0,0 1-1,0-1 1,0 1 0,0-1-1,0 0 1,0 1-1,0-1 1,1 0 0,-1 1-1,0-1 1,0 0 0,0 1-1,1-1 1,-1 0 0,0 0-1,1 1 1,-1-1 0,0 0-1,1 1 1,16-7 195,32-27-342,-35 23 215,185-150-212,-68 50-116,-125 105 213,-1 1 0,2 0 0,-1 0 0,0 0 0,1 1 0,-1 0-1,1 0 1,0 0 0,0 1 0,0 1 0,1-1 0,-1 1 0,0 0 0,1 0 0,-1 1 0,9 1 0,397-1 298,-404-1-343,0 0 0,1 0 1,-1-1-1,0-1 1,0 1-1,13-7 1,17-4-5580,-29 12 545</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8.109"/>
    </inkml:context>
    <inkml:brush xml:id="br0">
      <inkml:brushProperty name="width" value="0.035" units="cm"/>
      <inkml:brushProperty name="height" value="0.035" units="cm"/>
    </inkml:brush>
  </inkml:definitions>
  <inkml:trace contextRef="#ctx0" brushRef="#br0">477 648 6633,'0'0'8722,"1"-10"-7856,3-4-330,0 0 1,1 0-1,10-21 1,-11-1 1422,-4 35-1947,0 0 0,0 0-1,0-1 1,0 1 0,0 0 0,0 0 0,-1 0 0,1 0 0,0-1 0,-1 1 0,1 0 0,0 0-1,-1 0 1,0 0 0,1 0 0,-1 0 0,0 0 0,1 0 0,-1 0 0,0 0 0,0 1 0,0-1 0,0 0-1,0 0 1,0 1 0,0-1 0,-1 0 0,-13-1-26,0 0 1,-1 1-1,1 1 0,0 1 0,0 0 0,-1 0 1,1 2-1,0 0 0,1 1 0,-1 0 0,-23 11 1,-1 8 31,2 2 0,0 1 0,2 2 1,0 1-1,-39 45 0,70-70-15,1 0 1,0 0-1,0 0 1,0 0-1,1 0 0,-1 1 1,1-1-1,0 1 0,0 0 1,1 0-1,0 0 1,-1-1-1,1 1 0,1 0 1,-1 0-1,1 10 0,17-14 192,7-3-164,0 0 0,0-2 0,-1-1 1,1-1-1,-1-1 0,-1-1 0,1-1 0,-1-1 0,32-20 0,13-12 0,102-83-1,-112 79-47,-3-2 1,-2-2-1,-2-2 0,-2-3 0,-3-2 0,-2-1 0,35-65 1,-70 109 16,1 0 0,0 0 1,18-20-1,-20 32 4,-5 2-17,-2 9-146,0 6 158,1-5 7,-1 0-1,0 0 1,0 0 0,-1-1-1,-1 1 1,0 0 0,0 0-1,-1-1 1,0 0 0,-7 17-1,-125 221 152,97-174-138,31-59-6,1 0 1,0 1-1,1 0 0,0 0 0,2 0 1,-4 22-1,4 6-10,2 44 1,1-57 10,0-27-13,0 1 0,1-1 0,0 0 0,-1 1-1,1-1 1,1 0 0,-1 0 0,0 0 0,1 0 0,-1 0 0,1 0 0,0 0 0,0-1 0,0 1 0,0-1 0,1 1 0,-1-1 0,1 0 0,-1 0 0,1 0 0,0 0 0,0 0 0,0-1 0,0 1 0,0-1 0,0 0 0,0 0 0,1 0 0,-1 0 0,6 0 0,13 3-42,-1-1-1,1-1 0,35-1 0,-42-1-28,28 1-856,1-2 0,-1-1 0,0-2 0,0-2 0,0-3 0,79-25 0,-27-4-3340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9.461"/>
    </inkml:context>
    <inkml:brush xml:id="br0">
      <inkml:brushProperty name="width" value="0.035" units="cm"/>
      <inkml:brushProperty name="height" value="0.035" units="cm"/>
    </inkml:brush>
  </inkml:definitions>
  <inkml:trace contextRef="#ctx0" brushRef="#br0">1 61 7274,'0'0'11458,"663"0"-11018,-518-6-240,-10-5-120,-11 6-32,-10-6-48,-21 0-168,-10 6-416,-11-1-808,-30 1-1097,-11 5-2880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8.591"/>
    </inkml:context>
    <inkml:brush xml:id="br0">
      <inkml:brushProperty name="width" value="0.035" units="cm"/>
      <inkml:brushProperty name="height" value="0.035" units="cm"/>
    </inkml:brush>
  </inkml:definitions>
  <inkml:trace contextRef="#ctx0" brushRef="#br0">0 128 6913,'0'0'9603,"12"6"-8979,-2-1-521,-1 0 1,1-1-1,0 0 1,-1-1-1,2 0 1,-1-1-1,0 0 1,0 0-1,14 0 1,31-1 175,-26 1-80,-1-2 0,43-5 0,-68 4-194,1 0-1,-1 0 1,1 0 0,-1-1 0,0 1-1,0-1 1,1 0 0,-1 0 0,-1 0 0,1 0-1,0 0 1,0-1 0,-1 0 0,1 1-1,-1-1 1,0 0 0,0 0 0,0 0 0,0 0-1,0 0 1,-1-1 0,0 1 0,2-6-1,1-3-54,-2 0 0,1 0 0,-1 0 0,-1 0-1,0-18 1,-1 30 51,0-1-1,0 1 0,0 0 1,0-1-1,0 1 1,0-1-1,0 1 1,0 0-1,0-1 1,0 1-1,0 0 1,0-1-1,0 1 1,0-1-1,0 1 1,0 0-1,-1-1 1,1 1-1,0 0 0,0-1 1,0 1-1,-1 0 1,1-1-1,0 1 1,0 0-1,-1-1 1,1 1-1,0 0 1,-1 0-1,1-1 1,0 1-1,-1 0 1,1 0-1,0 0 1,-1-1-1,1 1 0,0 0 1,-1 0-1,1 0 1,-1 0-1,1 0 1,0 0-1,-1 0 1,1 0-1,-1 0 1,1 0-1,0 0 1,-1 0-1,1 0 1,0 0-1,-1 0 1,0 1-1,-4-1 8,-10-1 11,0 1-1,-1 0 1,1 2-1,0-1 1,-1 2-1,1 0 1,0 0-1,1 2 1,-1 0-1,1 0 1,0 2-1,0 0 1,-14 9-1,17-8 24,-1 0 0,1 2-1,0-1 1,1 1 0,0 1 0,-12 17-1,17-20 3,0-1-1,1 1 0,0 0 0,0 0 0,1 0 0,0 1 0,1-1 0,0 1 0,0 0 0,1-1 1,-1 18-1,1-3 76,0-19-96,1 0 1,-1 0-1,1 0 0,-1 0 0,1 0 0,1 0 0,-1 0 1,0 0-1,1 0 0,0 0 0,0 0 0,0 0 1,0 0-1,1-1 0,0 1 0,-1 0 0,1-1 0,1 1 1,-1-1-1,0 0 0,5 4 0,9 4 76,2 0 0,-1-2 0,1 0 0,1-1 0,0 0 0,0-2 0,0 0 0,38 5 0,2-4-783,101-1 0,-147-7 102,0 0 0,0-1 1,0-1-1,0 0 1,0-1-1,-1 0 1,1-1-1,-1 0 0,0-1 1,-1 0-1,1-1 1,15-13-1,-6 6-991,52-30-3810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29.091"/>
    </inkml:context>
    <inkml:brush xml:id="br0">
      <inkml:brushProperty name="width" value="0.035" units="cm"/>
      <inkml:brushProperty name="height" value="0.035" units="cm"/>
    </inkml:brush>
  </inkml:definitions>
  <inkml:trace contextRef="#ctx0" brushRef="#br0">435 1 6161,'0'0'8330,"-34"12"-7339,-111 46-17,137-55-865,-1 1 0,2 0 1,-1 0-1,0 1 0,1-1 1,0 2-1,0-1 0,0 1 0,1 0 1,0 1-1,-8 11 0,-3 2 236,-86 116 1953,73-93-1567,29-41-674,0 0 0,-1 0 1,1 0-1,0 0 1,0 0-1,0 0 1,0 0-1,0 0 0,1 1 1,-1-1-1,1 0 1,-1 1-1,1-1 1,0 0-1,0 5 0,0-6 992,14-34-592,10 8-636,1 1 0,1 1 0,0 1-1,2 1 1,49-27 0,-64 40 150,1 2 0,-1-1 0,2 2 0,-1 0 0,1 0-1,0 1 1,0 1 0,22-1 0,16 0 16,58 5 1,-45 0-9,335-1-24,-400 0-3,0 0 1,0 0-1,-1 0 1,1 0-1,0 0 1,0 0-1,0 0 1,0 0-1,0-1 1,0 1-1,0 0 1,0 0-1,0-1 1,0 1-1,-1-1 1,1 1-1,0-1 1,0 1-1,0-1 1,-1 1-1,1-1 1,0 0-1,-1 0 1,1 1-1,-1-1 1,1 0-1,0-1 1,0-23-3656,-1 13 1222,0-10-3836</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4.988"/>
    </inkml:context>
    <inkml:brush xml:id="br0">
      <inkml:brushProperty name="width" value="0.035" units="cm"/>
      <inkml:brushProperty name="height" value="0.035" units="cm"/>
    </inkml:brush>
  </inkml:definitions>
  <inkml:trace contextRef="#ctx0" brushRef="#br0">187 165 3041,'0'0'4022,"-2"-5"-3207,-9-18-44,9 18-415,-1 1 0,1-1 1,0 0-1,0 0 0,0 0 0,1 0 0,-1 0 0,1 0 0,0-10 1,0 11-132,-1-1 0,1 1 1,-1-1-1,1 1 1,-1 0-1,0 0 0,-1 0 1,1 0-1,-1 0 0,0 0 1,-5-4-1,4-6 825,0 5-518,-12 18-627,7 0 93,1 0 0,0 0 0,0 1 0,1 0 0,0 0 0,1 1 0,0 0 0,0 0 0,1 0 0,1 1 0,0-1 0,-2 14 0,-1 6 86,3 0 0,0 0 1,1 49-1,3-78-66,0 0 0,1-1 0,-1 1 0,0-1 1,1 1-1,-1-1 0,1 1 0,-1-1 0,1 1 0,0-1 0,-1 0 1,1 1-1,0-1 0,0 0 0,0 0 0,0 1 0,0-1 1,0 0-1,0 0 0,1 0 0,-1 0 0,2 0 0,1 2 10,1-1-1,0 1 1,0-2 0,0 1-1,0 0 1,10 1 0,11 0 31,-1-2 0,29 0 1,-37-2 18,-10 1-62,-1-1-1,1 0 1,-1 0 0,0 0 0,1-1 0,-1 0 0,0 0 0,0-1-1,0 0 1,0 0 0,-1 0 0,10-8 0,4-4-6,-2-1 1,19-22 0,-19 20-43,19-30 11,-32 41 22,1-1 0,0 1 0,0 0 0,1 0 0,0 1 0,8-7 0,-12 11-1,1 0 1,-1 0-1,0 0 1,0 0-1,-1-1 0,1 1 1,0-1-1,-1 1 1,1-1-1,-1 1 1,1-5-1,-2 6-19,0 25-490,0 196 328,1-219 182,-1 0 0,1 0 0,0 1-1,-1-1 1,1 0 0,0 0 0,0 0 0,0 0 0,0 0 0,0 0 0,0 0 0,0 0 0,0 0 0,0 0 0,0-1 0,0 1 0,0 0 0,1-1 0,-1 1 0,0-1 0,1 1 0,-1-1 0,0 0 0,1 1 0,-1-1-1,2 0 1,45 6 43,-43-5-40,140 0 401,-138-2-399,-1 0 0,0-1-1,0 1 1,-1-1-1,1-1 1,0 1 0,-1-1-1,1 0 1,-1 0 0,0 0-1,0-1 1,0 1-1,0-1 1,-1-1 0,1 1-1,-1-1 1,0 1-1,0-1 1,-1-1 0,0 1-1,0 0 1,4-8 0,-1 0-22,0 0 1,0-1 0,-1 0 0,0 1 0,-2-2 0,1 1 0,-2 0 0,2-24 0,-4-43-175,0 80 192,0 1-1,0 0 1,0 0-1,0-1 0,0 1 1,0 0-1,0 0 1,0-1-1,0 1 0,0 0 1,0 0-1,0-1 0,1 1 1,-1 0-1,0 0 1,0 0-1,0-1 0,0 1 1,0 0-1,1 0 1,-1 0-1,0 0 0,0-1 1,0 1-1,1 0 1,-1 0-1,0 0 0,0 0 1,1 0-1,-1 0 0,0 0 1,0 0-1,1-1 1,-1 1-1,0 0 0,0 0 1,1 0-1,-1 0 1,0 0-1,0 0 0,1 0 1,-1 1-1,0-1 1,1 0-1,12 6-11573</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5.470"/>
    </inkml:context>
    <inkml:brush xml:id="br0">
      <inkml:brushProperty name="width" value="0.035" units="cm"/>
      <inkml:brushProperty name="height" value="0.035" units="cm"/>
    </inkml:brush>
  </inkml:definitions>
  <inkml:trace contextRef="#ctx0" brushRef="#br0">357 27 5265,'0'0'6782,"-16"-4"-6532,9 2-391,-9-3 404,-1 0-1,0 2 0,0 0 1,-23-1-1,35 3-143,-1 1 0,1 1 0,-1-1 0,1 1 0,-1 0 0,1 0 0,0 0 0,-1 1 0,1 0 0,0 0 0,0 0-1,0 0 1,0 1 0,1 0 0,-1 0 0,1 0 0,-1 1 0,1 0 0,0 0 0,-6 8 0,-6 12-3,0 1-1,2 1 0,2 1 1,0 0-1,1 0 1,2 1-1,1 0 1,-5 30-1,11-49-17,1 2 0,0-1 0,0 0-1,1 0 1,0 0 0,1 0 0,3 18 0,-3-26-87,0-1 0,0 0 0,0 1 0,1-1 0,-1 0 0,0 0 0,0 0 0,1 0 0,-1 0 0,1 0 0,-1-1 0,1 1 0,-1 0 0,1-1 0,-1 1 0,1-1 0,-1 0 0,1 1 0,0-1 0,2 0 0,40 0 37,-28 0-40,-1 1-151,0-1 1,0-1-1,1 0 1,-1-1-1,0-1 1,-1 0 0,1-1-1,0-1 1,22-10-1,20-18-2569,4-5-1832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5.875"/>
    </inkml:context>
    <inkml:brush xml:id="br0">
      <inkml:brushProperty name="width" value="0.035" units="cm"/>
      <inkml:brushProperty name="height" value="0.035" units="cm"/>
    </inkml:brush>
  </inkml:definitions>
  <inkml:trace contextRef="#ctx0" brushRef="#br0">178 1 8058,'0'0'6837,"-17"1"-6595,-55 7-290,69-7 49,0 0 0,0 0 0,0 1 0,0-1 1,0 1-1,0 0 0,1-1 0,-1 1 0,1 1 1,-1-1-1,1 0 0,0 0 0,0 1 0,0 0 1,0-1-1,0 1 0,1 0 0,-1 0 0,1 0 1,0-1-1,-2 6 0,-2 4 18,-1 3 28,0 0-1,1 0 1,1 1-1,1 0 1,0 0 0,-1 22-1,3 102 443,2-70-264,-1 256 350,2-325-864,-1 0 0,0 0 0,1 0 0,-1-1-1,1 1 1,-1 0 0,1-1 0,-1 1 0,1-1 0,0 0 0,-1 1 0,1-1 0,0 0 0,-1 0 0,1 0-1,0 0 1,-1 0 0,1 0 0,0-1 0,1 0 0,2 1-1254,7 0-6632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6.158"/>
    </inkml:context>
    <inkml:brush xml:id="br0">
      <inkml:brushProperty name="width" value="0.035" units="cm"/>
      <inkml:brushProperty name="height" value="0.035" units="cm"/>
    </inkml:brush>
  </inkml:definitions>
  <inkml:trace contextRef="#ctx0" brushRef="#br0">62 61 3625,'0'0'11353,"-12"0"-10406,-27 0-355,28 0-166,39 0-147,450 0 109,-474-1-574,0 0 0,-1 0 0,1 0 0,0 0 0,-1-1 0,1 0 0,-1 0 0,1 0 0,-1 0 0,0 0 0,0 0-1,0-1 1,3-3 0,7-4-1404,18-12-3343</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6.776"/>
    </inkml:context>
    <inkml:brush xml:id="br0">
      <inkml:brushProperty name="width" value="0.035" units="cm"/>
      <inkml:brushProperty name="height" value="0.035" units="cm"/>
    </inkml:brush>
  </inkml:definitions>
  <inkml:trace contextRef="#ctx0" brushRef="#br0">363 10 6361,'0'0'6370,"-5"-2"-6286,3 1-67,0 0 0,-1 0 0,1 0 0,0 0 0,-1 0 1,1 0-1,-1 1 0,1 0 0,-1-1 0,1 1 0,-1 0 0,1 0 0,-1 0 1,1 1-1,-1-1 0,1 1 0,-1-1 0,1 1 0,-1 0 0,1 0 1,0 0-1,-1 0 0,1 0 0,0 0 0,0 1 0,0-1 0,0 1 1,0 0-1,0-1 0,0 1 0,1 0 0,-4 4 0,-22 40 684,1 1 0,-37 97-1,46-103-552,-59 181 467,28-77-220,44-133-346,0-3 22,1 0-1,0 0 1,1 1 0,0-1 0,0 1 0,0 11 0,2-21 956,8 0-754,24-7-247,-1-1 0,-1-1 1,1-2-1,-2 0 0,1-2 0,29-19 0,-58 31-35,-1 1-1,1 0 1,0 0 0,-1-1 0,1 1-1,0 0 1,-1 0 0,1 0-1,0 0 1,0 0 0,-1 0 0,1 0-1,0 0 1,-1 0 0,1 0-1,0 0 1,-1 0 0,1 1 0,0-1-1,-1 0 1,1 0 0,0 1-1,-1-1 1,1 1 0,0-1-1,-1 0 1,1 1 0,-1-1 0,1 1-1,-1-1 1,1 1 0,-1-1-1,0 1 1,1 0 0,-1-1 0,0 1-1,1 0 1,12 32-51,-9-21 66,0-2-1,0 3 14,0-1 0,1 0 0,1-1 0,0 1 0,15 20 0,-19-31-5,1 0 0,-1-1 0,0 1 0,1 0 0,-1-1 0,1 0 0,-1 0 0,1 1 0,-1-2 0,1 1 0,-1 0 0,1 0 0,2-2 0,1 2-30,5 0-301,-1-1-1,1 0 1,0-1 0,-1 0 0,1 0-1,-1-1 1,0 0 0,0-1-1,0 0 1,0-1 0,11-7-1,31-20-4248</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7.524"/>
    </inkml:context>
    <inkml:brush xml:id="br0">
      <inkml:brushProperty name="width" value="0.035" units="cm"/>
      <inkml:brushProperty name="height" value="0.035" units="cm"/>
    </inkml:brush>
  </inkml:definitions>
  <inkml:trace contextRef="#ctx0" brushRef="#br0">251 49 6105,'0'0'7541,"17"-8"-6484,52-24-175,-51 23-401,-17 9-234,6 0-136,-5 10-131,-3-2 27,0 0 1,0 0 0,-1 0 0,0 0-1,0 0 1,-1-1 0,0 1 0,0-1 0,-7 10-1,-47 69 148,19-33-67,13-8 130,2 2 1,2 0 0,-20 67-1,19-50 210,-34 69 1,6-40-207,46-88 337,5-15-499,11-22-423,7 10-661,1 1-1,1 1 1,34-27-1,16-7-3432</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8.035"/>
    </inkml:context>
    <inkml:brush xml:id="br0">
      <inkml:brushProperty name="width" value="0.035" units="cm"/>
      <inkml:brushProperty name="height" value="0.035" units="cm"/>
    </inkml:brush>
  </inkml:definitions>
  <inkml:trace contextRef="#ctx0" brushRef="#br0">238 1 3937,'0'0'7679,"-20"25"-6915,-68 85 175,73-91-669,2-1 0,0 2 0,2 0 0,0 0 0,1 1 0,1 1 0,1-1 0,-9 37 1,11-16 44,1 0 1,3-1 0,2 49-1,0-33 39,-1-24-160,2 39 179,0-68-336,0-1 0,-1 1 0,1 0-1,1 0 1,-1-1 0,0 1 0,1-1 0,0 1 0,0-1 0,0 0-1,0 0 1,0 0 0,1 0 0,-1 0 0,5 4 0,-5-6-29,-1 0 1,0 0-1,1 0 1,-1 0-1,0 0 1,0 0-1,0 1 1,0-1-1,0 0 1,0 1 0,0-1-1,-1 0 1,1 1-1,0-1 1,-1 1-1,1 0 1,-1-1-1,0 1 1,1-1-1,-1 1 1,0 0 0,0 1-1,3 19-2253,-15-28 291,7-2 1332,1 0 0,0 0-1,0-1 1,-4-12-1,2 4-624,-13-26-2785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8.440"/>
    </inkml:context>
    <inkml:brush xml:id="br0">
      <inkml:brushProperty name="width" value="0.035" units="cm"/>
      <inkml:brushProperty name="height" value="0.035" units="cm"/>
    </inkml:brush>
  </inkml:definitions>
  <inkml:trace contextRef="#ctx0" brushRef="#br0">0 0 5617,'0'0'9233,"28"17"-8212,93 51-320,-107-61-633,0-1 1,1 0 0,0-1 0,0-1 0,0 0 0,1-1 0,23 2 0,1 0-3,403 18-1132,-491-23-4976,36 0-126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5:29.888"/>
    </inkml:context>
    <inkml:brush xml:id="br0">
      <inkml:brushProperty name="width" value="0.035" units="cm"/>
      <inkml:brushProperty name="height" value="0.035" units="cm"/>
    </inkml:brush>
  </inkml:definitions>
  <inkml:trace contextRef="#ctx0" brushRef="#br0">1192 28 5737,'0'0'11088,"4"-4"-9969,-4 4-1079,1-1-1,-1 1 1,1-1 0,0 1 0,-1 0-1,0-1 1,1 1 0,-1-1-1,1 1 1,-1-1 0,1 1 0,-1-1-1,0 0 1,0 1 0,1-1 0,-1 1-1,0-1 1,0 0 0,1 1 0,-1-1-1,0 0 1,0 1 0,0-1-1,0 0 1,0 1 0,0-1 0,0 0-1,0 1 1,0-1 0,-1 1 0,1-1-1,0 0 1,-1 0 0,-30-2 286,30 3-343,-12 0 31,-2 0 8,-1 0 0,1 1 0,-1 0 1,-22 6-1,32-5-19,1 0 1,-1 0-1,1 1 1,-1-1-1,1 1 1,0 1-1,0-1 1,0 1-1,1 0 0,-1 0 1,1 0-1,0 0 1,0 1-1,0 0 1,-4 7-1,6-7 7,-1 0 0,1 1 0,0-1 0,1 1 0,-1-1 0,1 1 0,0 0 0,0-1 0,0 9 0,3 60 14,0-32 23,0 22-27,-1-24 147,-5 66-1,3-101-115,0 0-1,0 0 0,0 0 1,0 0-1,-1-1 0,1 1 1,-1-1-1,0 1 0,-1-1 1,1 0-1,-1 0 0,0 0 0,0 0 1,0 0-1,-1 0 0,1-1 1,-1 0-1,0 0 0,0 0 1,0 0-1,0 0 0,0-1 1,-1 0-1,1 0 0,-1 0 1,-7 2-1,-9 0 78,1-1 1,-1 0 0,0-1-1,0-2 1,-22-1-1,5 0-124,-3 2-1,-10-1-120,-56-6 0,-237-48-4316,196 31-1679</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49.601"/>
    </inkml:context>
    <inkml:brush xml:id="br0">
      <inkml:brushProperty name="width" value="0.035" units="cm"/>
      <inkml:brushProperty name="height" value="0.035" units="cm"/>
    </inkml:brush>
  </inkml:definitions>
  <inkml:trace contextRef="#ctx0" brushRef="#br0">0 147 4761,'0'0'5811,"2"-11"-5450,1-4-187,3-40 1063,-6 54-425,3-9 927,17 0-1597,1 1-1,0 1 1,0 1-1,1 1 1,-1 1-1,1 1 1,34-2-1,-56 33-131,0 119 84,0-145-79,0 2-1,0-3-91,0 1 0,0 0 0,0-1 0,0 1 0,0 0 0,0 0 0,0-1 0,0 1 0,0 0 0,1-1 0,-1 1 0,0 0 0,0-1 0,1 1 0,-1 0 0,1-1 0,-1 1 0,0-1 0,1 1 0,-1-1 0,1 1 0,-1-1 0,1 1 0,-1-1 0,1 1 0,0-1 0,-1 0 0,1 1 0,0-1 0,-1 0 0,1 1 0,0-1 0,1 0 0,23 1-1534,-2-1-798</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1.034"/>
    </inkml:context>
    <inkml:brush xml:id="br0">
      <inkml:brushProperty name="width" value="0.035" units="cm"/>
      <inkml:brushProperty name="height" value="0.035" units="cm"/>
    </inkml:brush>
  </inkml:definitions>
  <inkml:trace contextRef="#ctx0" brushRef="#br0">376 34 2777,'0'0'9940,"-5"-4"-9169,-1 0-620,0 0 1,0 1-1,0 0 0,0 0 1,0 0-1,-1 1 0,1 0 0,-1 0 1,0 1-1,0 0 0,1 0 1,-1 1-1,0-1 0,0 2 0,-7 0 1,3-1-140,0 1-1,0 1 1,0 0 0,0 0 0,1 1-1,-1 1 1,1 0 0,-1 0 0,1 1-1,0 0 1,1 1 0,0 0 0,-1 0 0,2 1-1,-1 0 1,1 1 0,0 0 0,1 0-1,0 1 1,0 0 0,1 0 0,0 0 0,0 1-1,1 0 1,1 0 0,0 0 0,0 1-1,1 0 1,0-1 0,1 1 0,0 0 0,0 0-1,2 0 1,-1 15 0,2-26-2,-1 1 0,0 0 0,0 0 0,0 0 0,1-1-1,-1 1 1,0 0 0,1 0 0,-1-1 0,1 1 0,-1 0 0,1-1 0,-1 1 0,1 0 0,-1-1 0,1 1 0,0-1 0,-1 1 0,1-1 0,0 1 0,0-1 0,-1 0 0,1 1-1,0-1 1,0 0 0,-1 1 0,1-1 0,0 0 0,0 0 0,0 0 0,1 0 0,32 1 84,-25-1-65,25 0 12,-22 2-24,0-2-1,0 1 1,1-2-1,-1 1 1,0-2-1,0 0 1,0 0-1,0-1 1,-1 0-1,1-1 0,18-9 1,-8-3-18,-1-1 1,-1 0-1,0-2 0,-2 0 1,26-34-1,-41 50 9,-1-1 0,1 1 0,-1-1 0,0 1 0,-1-1-1,1 0 1,-1 0 0,1 0 0,-1 0 0,0 0 0,-1 0 0,1 0 0,-1 0 0,0-8 0,0 11 20,0 4-236,-1 13 214,-1 0-1,-1 0 1,0 0 0,-1 0 0,-1-1 0,0 0 0,-2 0 0,-8 17 0,8-17 3,-6 19 103,1 2-1,-10 52 0,12-45 140,-17 48 0,16-66-123,-1 0-1,-1-1 1,-32 44-1,42-65-119,-1-1 0,1 1 0,0-1 0,-1 0 1,1 0-1,-1 0 0,0 0 0,0 0 0,1-1 0,-1 0 0,0 0 0,0 0 1,-1 0-1,1-1 0,0 1 0,-6-1 0,-76-3 84,76 2-50,7 0-48,1 1 0,-1-1 1,1 0-1,-1 0 0,1 0 0,-1 0 1,1 0-1,-1 0 0,1 0 0,0-1 0,0 1 1,0-1-1,0 0 0,0 0 0,0 0 0,0 0 1,1 0-1,-1 0 0,1 0 0,-1 0 1,1-1-1,0 1 0,0 0 0,0-1 0,0 1 1,0-1-1,1 0 0,-1 1 0,1-1 0,0 1 1,-1-5-1,0-9-331,1 1 1,0-1-1,1 1 0,4-17 1,-5 26 52,2 0 1,-1-1 0,1 1 0,0 0-1,0 0 1,1 0 0,-1 1-1,1-1 1,5-7 0,5-2-1245,0 0-1,25-20 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2.018"/>
    </inkml:context>
    <inkml:brush xml:id="br0">
      <inkml:brushProperty name="width" value="0.035" units="cm"/>
      <inkml:brushProperty name="height" value="0.035" units="cm"/>
    </inkml:brush>
  </inkml:definitions>
  <inkml:trace contextRef="#ctx0" brushRef="#br0">24 39 5537,'0'0'8885,"0"-15"-7180,0 422 496,-19-414-2114,18-1-60,-1 0 1,1-1-1,1 1 1,-1-1-1,1 1 1,2-15-1,0-1 10,-2-172-221,1 191 168,0 0-1,1 1 1,0-1 0,0 0 0,1 1 0,-1 0-1,1-1 1,0 1 0,0 0 0,0 0-1,1 1 1,0-1 0,-1 1 0,1-1-1,0 1 1,5-3 0,5 1-49,0 0 0,0 0 0,0 2 0,0-1 0,1 2 0,-1 0 0,1 1 0,0 0 0,27 3 0,-7-2 23,6 1 42,-25 1 3,0-2 0,0 0 0,0 0-1,0-1 1,0-1 0,-1-1 0,1 0-1,0-1 1,17-8 0,-23 3 46,-1 7-38,-7 2-15</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2.516"/>
    </inkml:context>
    <inkml:brush xml:id="br0">
      <inkml:brushProperty name="width" value="0.035" units="cm"/>
      <inkml:brushProperty name="height" value="0.035" units="cm"/>
    </inkml:brush>
  </inkml:definitions>
  <inkml:trace contextRef="#ctx0" brushRef="#br0">32 38 6457,'0'0'8412,"17"10"-7847,0 1-409,-11-6-108,0-1 0,1 1 0,-1-2 0,1 1 0,0-1 0,0 0 0,0 0 0,0-1 0,0 0 0,1 0 0,-1-1 0,0 0 0,13 0 0,-16-1-5,14 0 208,0 0 0,0-1 0,25-5 0,-38 5-219,0-1 1,0 1-1,-1-1 1,1 0-1,0 0 1,-1-1-1,1 1 1,-1-1-1,0 0 1,0 0-1,0 0 1,0-1-1,0 1 1,-1-1-1,0 0 1,4-6-1,-4-11 24,-3 20-65,0 1-1,0-1 1,0 0 0,0 1 0,1-1 0,-2 0 0,1 1 0,0-1 0,0 0 0,0 1 0,0-1-1,0 0 1,0 1 0,-1-1 0,1 0 0,0 1 0,-1-1 0,1 1 0,0-1 0,-1 0 0,1 1 0,-1-1-1,1 1 1,0-1 0,-1 1 0,1 0 0,-1-1 0,0 1 0,0-1 0,-12 1 11,0 1-1,0 0 1,0 1 0,0 0 0,1 1 0,-1 1-1,1 0 1,0 0 0,0 1 0,0 1 0,1 0-1,-1 1 1,-17 13 0,10-6 10,1 0-1,1 1 1,0 1-1,-20 24 1,32-32 29,-1-1 0,1 1 1,0 0-1,1 0 1,0 1-1,1-1 1,-1 1-1,2 0 0,-1 0 1,1 0-1,0 0 1,1 1-1,0 13 1,1-22-30,0 0 1,0 1 0,0-1 0,0 0 0,1 1 0,-1-1 0,1 0 0,-1 0-1,1 1 1,-1-1 0,1 0 0,0 0 0,-1 0 0,1 0 0,0 0-1,0 0 1,0 0 0,0 0 0,0 0 0,0 0 0,1 0 0,34 13 124,-13-12-111,-1 0 0,25-1 0,-22-1 10,272-1-522,-266-2-305,0-2 0,0-2 1,-1-1-1,39-15 0,-2 0-2154,18-4-1950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2.967"/>
    </inkml:context>
    <inkml:brush xml:id="br0">
      <inkml:brushProperty name="width" value="0.035" units="cm"/>
      <inkml:brushProperty name="height" value="0.035" units="cm"/>
    </inkml:brush>
  </inkml:definitions>
  <inkml:trace contextRef="#ctx0" brushRef="#br0">94 104 4865,'0'0'10626,"-13"0"-9198,9 0-1446,11-2 339,31-5-263,0-2 0,-1-1 0,0-2 0,39-18 0,-75 30-57,0-1 0,1 1-1,-1-1 1,0 1 0,0-1 0,0 1 0,0-1 0,0 1 0,0-1 0,0 0 0,0 0-1,0 0 1,0 0 0,0 1 0,0-1 0,-1 0 0,1 0 0,0-1 0,-1 1 0,1 0-1,-1 0 1,1 0 0,-1 0 0,1 0 0,-1-1 0,0 1 0,0 0 0,1 0 0,-1-1-1,0 1 1,0 0 0,-1-3 0,1 3-141,-5 3 134,0-1 0,0-1 0,0 1-1,0-1 1,0 0 0,0 0 0,0 0 0,-7-2-1,-10 0 10,9 3-2,0 0 0,1 0 0,-1 1 1,0 1-1,1 0 0,0 0 0,0 2 0,0-1 1,0 2-1,0-1 0,1 1 0,-16 12 1,20-13 4,0 1 1,1 0 0,0 0-1,0 0 1,0 0 0,1 1 0,0 0-1,0 0 1,1 1 0,0-1 0,0 1-1,0 0 1,1 0 0,1 0 0,-1 1-1,1-1 1,1 0 0,-1 1 0,1 13-1,1-20 8,0 0-1,0 0 1,0-1-1,1 1 1,-1 0-1,1-1 1,-1 1-1,1 0 1,-1-1-1,1 1 1,0-1-1,0 1 1,0-1-1,0 1 1,0-1-1,0 0 1,0 1-1,0-1 1,1 0-1,-1 0 1,0 0-1,1 0 0,-1 0 1,1 0-1,-1 0 1,1-1-1,-1 1 1,1 0-1,0-1 1,3 1-1,5 1 29,1 0-1,0-1 0,0 0 1,12-2-1,1 2 41,225 3 122,-229-5-577,0-1 0,0-1-1,0-1 1,-1 0-1,0-2 1,1 0 0,26-14-1,18-5-2623,30-7-3043</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3.661"/>
    </inkml:context>
    <inkml:brush xml:id="br0">
      <inkml:brushProperty name="width" value="0.035" units="cm"/>
      <inkml:brushProperty name="height" value="0.035" units="cm"/>
    </inkml:brush>
  </inkml:definitions>
  <inkml:trace contextRef="#ctx0" brushRef="#br0">696 709 5313,'0'0'8214,"-4"-11"-7737,3 9-454,0-2 9,0 0-1,0 0 1,0 0-1,-1 1 1,1-1 0,-1 0-1,0 1 1,0 0 0,-1-1-1,1 1 1,-1 0 0,1 0-1,-1 0 1,0 0-1,0 1 1,-1-1 0,1 1-1,0 0 1,-1 0 0,1 0-1,-1 0 1,0 1 0,1-1-1,-8-1 1,-15-1 68,0 1 0,0 1 0,0 1 0,-28 3 0,-4 0-3,33 0-24,-1 0 1,1 2-1,1 1 0,-1 1 0,1 2 0,0 0 0,0 1 0,1 1 1,0 2-1,1 0 0,1 1 0,-40 32 0,56-42-45,1 0 0,0 1 1,0 0-1,0-1 0,0 1 0,0 1 0,1-1 0,0 0 0,0 1 0,0 0 0,1 0 1,-1 0-1,1 0 0,0 0 0,1 0 0,-1 0 0,1 1 0,0-1 0,0 0 0,1 1 1,0-1-1,0 1 0,0 7 0,1-13-18,-1 1 0,0-1-1,0 0 1,0 1 0,0-1 0,0 0 0,0 1-1,0-1 1,1 0 0,-1 0 0,0 1-1,0-1 1,0 0 0,1 1 0,-1-1 0,0 0-1,0 0 1,1 1 0,-1-1 0,0 0 0,1 0-1,-1 0 1,0 0 0,1 1 0,-1-1 0,0 0-1,1 0 1,-1 0 0,0 0 0,1 0 0,-1 0-1,0 0 1,1 0 0,-1 0 0,0 0 0,1 0-1,-1 0 1,0 0 0,1 0 0,-1 0-1,0 0 1,1 0 0,-1-1 0,0 1 0,1 0-1,-1 0 1,1-1 0,4 1 33,29 0 5,-7 2-24,1-2-1,-1 0 0,1-2 0,-1-1 1,0-2-1,0 0 0,0-2 1,46-18-1,-41 7-102,0-1 0,-1-1 0,-2-2 0,0-1 0,-1-1 0,-1-1 0,45-58 0,-32 32-103,-4-2-1,-1-2 1,45-100-1,-53 90-170,22-80 1,-43 116 183,-6 26 156,0 0 0,0-1 0,1 1 0,-1 0-1,1 0 1,0-1 0,0 1 0,0 0-1,1 0 1,-1 0 0,1 0 0,1-3 0,-1 5-5,-2 1-84,1 0 77,-1 0-1,1 0 0,-1 0 0,0 0 0,1 0 0,-1 0 0,0 0 1,1 0-1,-1 0 0,0 0 0,1 0 0,-1 0 0,0 0 0,1 1 1,-1-1-1,0 0 0,1 0 0,-1 0 0,0 1 0,1-1 0,-1 0 0,0 0 1,0 1-1,1-1 0,-1 0 0,0 0 0,0 1 0,1-1 0,-1 0 1,0 1-1,0-1 0,0 0 0,0 1 0,0-1 0,1 0 0,-1 1 1,0-1-1,0 0 0,0 1 0,0-1 0,0 1 0,0-1 0,0 0 1,-1 1-1,1 740 1674,1-733-1620,0 0-1,1 0 1,-1-1 0,1 1-1,1-1 1,0 1-1,0-1 1,0 0 0,1 0-1,0 0 1,0 0 0,1-1-1,-1 0 1,1 0-1,1 0 1,-1 0 0,1-1-1,0 0 1,1 0 0,-1 0-1,1-1 1,12 6-1,0 0 14,1-1-1,0-1 0,0-1 0,1 0 1,0-1-1,0-2 0,31 4 1,-25-5-348,-1-1 1,1-1 0,0-2-1,0 0 1,-1-2-1,30-7 1,8-18-3371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4.220"/>
    </inkml:context>
    <inkml:brush xml:id="br0">
      <inkml:brushProperty name="width" value="0.035" units="cm"/>
      <inkml:brushProperty name="height" value="0.035" units="cm"/>
    </inkml:brush>
  </inkml:definitions>
  <inkml:trace contextRef="#ctx0" brushRef="#br0">105 22 5873,'0'0'8953,"-11"-3"-8786,-30-12-103,30 11-102,11 5 28,-1-1 0,1 0 0,-1 0 0,1 0 0,-1 1 0,1-1 0,-1 0 0,1 1-1,-1-1 1,1 0 0,-1 1 0,1-1 0,-1 1 0,1-1 0,0 1 0,-1-1 0,1 1 0,0-1 0,-1 1 0,1-1-1,0 1 1,0-1 0,0 1 0,-1-1 0,1 1 0,0 0 0,0-1 0,0 1 0,0-1 0,0 2 0,-1 28 92,0-6 10,-28 556 1692,29-571-1760,1 1 0,0-1-1,1 1 1,-1-1 0,2 0 0,0 0 0,0 0 0,0 0 0,1 0-1,0-1 1,1 0 0,8 12 0,-2-6-6,1 0 0,0-1 0,1 0 0,0-1-1,26 17 1,-26-22-218,-12-16-712,-1-13-71,7-25-2011,-5-2-1477</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4.452"/>
    </inkml:context>
    <inkml:brush xml:id="br0">
      <inkml:brushProperty name="width" value="0.035" units="cm"/>
      <inkml:brushProperty name="height" value="0.035" units="cm"/>
    </inkml:brush>
  </inkml:definitions>
  <inkml:trace contextRef="#ctx0" brushRef="#br0">0 0 4601,'0'0'10776,"33"0"-10638,205 0 32,109 14 188,-5 0-3872,-297-14-997</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4.887"/>
    </inkml:context>
    <inkml:brush xml:id="br0">
      <inkml:brushProperty name="width" value="0.035" units="cm"/>
      <inkml:brushProperty name="height" value="0.035" units="cm"/>
    </inkml:brush>
  </inkml:definitions>
  <inkml:trace contextRef="#ctx0" brushRef="#br0">105 83 5329,'0'0'9389,"12"6"-8685,1 1-537,-9-4-126,1-1 0,-1 1 0,1-1-1,0 0 1,0 0 0,-1-1 0,1 0 0,0 1 0,1-1 0,-1-1 0,9 1-1,-13-1-35,1 0 0,0 0-1,0-1 1,-1 1 0,1 0 0,0-1-1,-1 1 1,1-1 0,-1 0-1,1 1 1,0-1 0,-1 0-1,1 0 1,-1 0 0,0 0-1,1 0 1,-1 0 0,0-1-1,0 1 1,0 0 0,0-1-1,0 1 1,0-1 0,0 1-1,0-1 1,0 1 0,-1-1-1,1 0 1,-1 1 0,1-1 0,0-2-1,0-6-22,1 0 1,-1 0-1,-1 0 0,-1-13 0,1 7-8,-16 16 59,9-1-29,0 1 0,0 0-1,0 0 1,0 1-1,1 0 1,-1 0-1,0 1 1,0 0-1,1 0 1,-1 0 0,1 1-1,-1 0 1,1 0-1,-9 7 1,5-2 20,0 1 0,1 0 0,0 1 1,1 0-1,-1 0 0,2 1 0,0 0 0,0 0 1,1 1-1,0 0 0,1 0 0,0 0 0,1 1 1,1 0-1,0-1 0,0 1 0,2 0 0,-1 1 1,2-1-1,0 18 0,0-17 0,0-8 1,0 1 1,0-1-1,0 1 1,1-1-1,0 1 0,0-1 1,3 7-1,-3-10-14,0-1 0,1 1 0,0-1 0,-1 0 0,1 1 0,0-1 0,0 0 0,0 0 0,0 0 0,0-1 0,1 1 0,-1-1 0,1 1 0,-1-1 0,1 0 0,-1 1 0,1-2-1,0 1 1,-1 0 0,5 0 0,26 5 41,0-1 0,1-3 0,-1 0 0,39-4 0,-11 1-45,-45 1-27,0-1 1,0-1-1,0 0 1,0-1-1,0-1 1,0 0-1,-1-1 1,0-1-1,0-1 0,0 0 1,-1 0-1,0-2 1,0 0-1,22-19 1,220-181-4589,-172 142-490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5.509"/>
    </inkml:context>
    <inkml:brush xml:id="br0">
      <inkml:brushProperty name="width" value="0.035" units="cm"/>
      <inkml:brushProperty name="height" value="0.035" units="cm"/>
    </inkml:brush>
  </inkml:definitions>
  <inkml:trace contextRef="#ctx0" brushRef="#br0">84 1 5433,'0'0'8390,"-2"2"-8211,-8 16-38,0 0 1,1 0 0,1 1 0,1 0-1,1 0 1,0 0 0,1 1-1,2 0 1,0 0 0,-1 38 0,-6 83 379,10-140-280,0-9-103,0 5-137,1 0 0,0 0 0,0 0 0,0 0 1,0 1-1,0-1 0,0 0 0,1 1 0,0-1 0,-1 1 0,1-1 1,4-3-1,37-37-1,-3 2-56,-25 22 3,0 0 1,1 2-1,1-1 1,1 2-1,0 1 1,1 0 0,0 1-1,1 1 1,39-19-1,-50 30-13,0 1 0,0 0 0,0 0 0,-1 1 0,1 0-1,15 2 1,5-1-4,-23 0 64,0-1 0,0 1 0,0 1 0,-1-1 0,1 1 0,0 0 0,0 0 0,-1 1 0,1-1 0,-1 1 0,0 1 0,10 6 0,-9-5 2,1 0-1,1 0 0,-1-1 0,1 0 1,-1-1-1,12 4 0,-10-5 8,5 2 16,0-1-1,0 0 1,0-1-1,0-1 0,21 0 1,-32-1-137,0-1 1,0 1 0,0-1 0,0 0 0,-1 0-1,1 0 1,0 0 0,0-1 0,-1 1 0,1-1-1,0 1 1,-1-1 0,0 0 0,3-3 0,5-2-821,19-14-2025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37:44.047"/>
    </inkml:context>
    <inkml:brush xml:id="br0">
      <inkml:brushProperty name="width" value="0.035" units="cm"/>
      <inkml:brushProperty name="height" value="0.035" units="cm"/>
    </inkml:brush>
  </inkml:definitions>
  <inkml:trace contextRef="#ctx0" brushRef="#br0">0 6 1120,'0'0'8970,"0"-6"-9042</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4:57.016"/>
    </inkml:context>
    <inkml:brush xml:id="br0">
      <inkml:brushProperty name="width" value="0.035" units="cm"/>
      <inkml:brushProperty name="height" value="0.035" units="cm"/>
    </inkml:brush>
  </inkml:definitions>
  <inkml:trace contextRef="#ctx0" brushRef="#br0">0 262 4993,'0'0'9750,"4"-17"-9192,4 6-509,0 0 0,1 0 0,0 1 0,1 0 0,21-16 0,13-14-18,-40 36-31,2 3-8,-4 1-25,-1 49-237,0-26 279,0 0 0,-1 0 0,-1-1 0,-1 1 0,-2 0 0,0-1 0,-1 0 1,-13 35-1,14-47-6,-11 13 143,13-22 133,3-7-252,-1-1 0,1 1-1,0 0 1,0-1 0,1 1 0,0 0 0,0 0 0,0 0 0,1 0 0,0 0 0,0 1 0,0-1 0,9-9 0,3-1-76,0 0 1,32-24 0,-23 20 21,75-59-604,130-79-1,-225 155 603,0 1-1,0 0 1,0 0-1,0 0 0,1 1 1,-1-1-1,1 1 1,-1 0-1,1 0 1,-1 0-1,1 1 1,5 0-1,-8 13-243,-2 35 259,1-17 22,-1-1 0,-6 44 0,4-63 5,-1 0 0,0-1 0,0 1 0,-1-1 0,0 1 0,-1-1-1,0-1 1,-1 1 0,0-1 0,-10 13 0,-14 12 493,27-32 304,20-21-518,10-8-344,2 2-1,58-40 1,-49 37-78,-1 2-106,2 2 0,0 1-1,85-35 1,-100 55 243,14-1-144,-38 13-341,0 5 482,0-1 1,0 1 0,-2-1 0,0 1-1,0-1 1,-1 0 0,0 0-1,-2 0 1,1 0 0,-8 13 0,2-8 9,8-14 5,-1 1 1,1 0-1,-1-1 1,1 1-1,0 1 1,1-1-1,0 0 1,-1 0 0,2 0-1,-1 1 1,1-1-1,0 10 1,24-32-1546,16-11-171,1 3-1,54-25 1,-73 40 1956,1 1 0,0 1 0,40-8 1,10-11 4379,-73 26-4397,-1 1-242,1-1 0,0 0 0,0 1 0,0-1 0,-1 1 0,1-1 0,0 1 1,-1-1-1,1 1 0,-1-1 0,1 1 0,0-1 0,-1 1 0,1-1 0,-1 1 0,1 0 1,-1-1-1,1 1 0,-1 0 0,0-1 0,1 1 0,-1 0 0,1 0 0,-1 0 1,0 0-1,1-1 0,-1 1 0,1 0 0,-1 0 0,0 0 0,1 0 0,-2 0 0,-25 1 106,19-1-82,-3 0 42,6-1-53,0 1 0,0-1 0,0 1 1,0 0-1,0 1 0,0-1 0,0 1 0,0 0 1,0 1-1,0-1 0,0 1 0,0 0 0,-4 2 1,5 0-2,0 0 0,1 0 1,-1 1-1,1-1 0,0 1 1,0 0-1,1-1 0,-1 1 0,1 1 1,0-1-1,0 0 0,1 0 1,-2 11-1,0 5 62,1 2 1,2 27-1,1-30 34,-2 0 0,-3 28-1,-1-14 123,5-31-195,0 0 0,0 0 0,-1-1-1,1 1 1,-1 0 0,0 0 0,0 0-1,0 0 1,0-1 0,-2 4 0,0-3-21,0 0-1,0 0 1,0-1 0,-1 1-1,1-1 1,-1 0 0,1 0 0,-1 0-1,-7 2 1,-21 10 3,-1-1 0,0-1 0,-1-3 0,0 0 0,-1-2 0,1-2 0,-39 2 0,-122-7-613,119 0-1499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09.441"/>
    </inkml:context>
    <inkml:brush xml:id="br0">
      <inkml:brushProperty name="width" value="0.035" units="cm"/>
      <inkml:brushProperty name="height" value="0.035" units="cm"/>
    </inkml:brush>
  </inkml:definitions>
  <inkml:trace contextRef="#ctx0" brushRef="#br0">3149 446 2897,'0'0'2876,"23"-1"-2301,66-5 119,-87 6-609,0 0 1,0 0 0,0 0 0,0-1 0,0 1-1,0-1 1,0 1 0,0-1 0,0 0 0,0 1 0,-1-1-1,1 0 1,0-1 0,-1 1 0,1 0 0,0 0 0,-1-1-1,0 1 1,1-1 0,-1 1 0,0-1 0,2-2 0,10-10 553,27-1 118,-39 14-197,22-20 1041,-21 20-1573,3-2-2,1-1 1,0 2-1,0-1 0,0 1 0,0 0 0,0 0 1,11-2-1,-17-40-1481,0 43 1463,0 0 0,0-1 0,0 1 0,0 0 0,0 0 0,0 0 0,-1 0 0,1 0 0,0 0 0,-1-1 0,1 1 0,-1 0 0,1 0 0,-1 0 0,1 0 1,-1 0-1,0 1 0,1-1 0,-1 0 0,0 0 0,0 0 0,0 1 0,0-1 0,0 0 0,0 1 0,-1-2 0,-35-3 182,-35-6 43,32 6 1555,38 5-1494,-29 0 352,-19 0 1254,49 0-1512,-13 0 385,-603-48 1969,-222-20-1877,123 15-210,61 20-480,544 35-143,33 1 4,-82-9-1,161 6-7,-1 0-1,0 0 1,0 0 0,0 0 0,0 0-1,0 0 1,0 0 0,0-1 0,0 1-1,0 0 1,0 0 0,0 0 0,0 0-1,0 0 1,0 0 0,0 0-1,0 0 1,0-1 0,0 1 0,0 0-1,0 0 1,0 0 0,0 0 0,0 0-1,0 0 1,0 0 0,0 0 0,0 0-1,0-1 1,0 1 0,0 0 0,-1 0-1,1 0 1,0 0 0,0 0 0,0 0-1,0 0 1,0 0 0,0 0 0,0 0-1,0 0 1,0 0 0,0 0 0,0 0-1,-1-1 1,22-6 503,51-10-541,-34 8 143,-17 5-1254,-1 1 0,1 1 0,0 1 0,41 4 0,-8-1-3331,-32-2 600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11.596"/>
    </inkml:context>
    <inkml:brush xml:id="br0">
      <inkml:brushProperty name="width" value="0.035" units="cm"/>
      <inkml:brushProperty name="height" value="0.035" units="cm"/>
    </inkml:brush>
  </inkml:definitions>
  <inkml:trace contextRef="#ctx0" brushRef="#br0">0 1 7498,'0'0'5638,"19"4"-5219,145 45 1404,107 27 1266,-252-72-2913,6 0-17,0 1 1,0 1-1,-1 1 1,0 2-1,0 0 0,26 15 1,-47-22-156,0 0 0,-1 0 0,1 0 0,-1 1 0,1 0 0,-1-1 0,0 1 0,0 0 0,-1 0 0,1 0 0,0 0 0,-1 0 0,0 0 0,0 1 0,0-1 0,0 0 0,0 4 0,2 61-17,-4-44 7,1-21 5,-1 0 0,1 0 0,-1 1 0,0-1 0,0 0 0,0 0 0,0 0 1,0 0-1,-1 0 0,0-1 0,1 1 0,-1 0 0,0-1 0,0 1 0,0-1 0,-1 1 0,1-1 0,0 0 0,-1 0 0,0 0 0,1 0 0,-1-1 0,0 1 0,-4 1 0,-10 4-1,-1 0 1,1-1-1,-24 4 0,6-1 3,-5 3 22,1 2 0,-43 22 1,69-30-78,0 2 0,1-1-1,1 1 1,-1 1 0,1 0 0,1 0 0,-1 1 0,2 1-1,-1 0 1,-7 13 0,16-24 24,0 2-341,0-1 1,0 1-1,0 0 1,0 0-1,0 0 1,0 0-1,1 0 0,-1 0 1,0 0-1,1 0 1,-1 3-1,1 1-4750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18.010"/>
    </inkml:context>
    <inkml:brush xml:id="br0">
      <inkml:brushProperty name="width" value="0.035" units="cm"/>
      <inkml:brushProperty name="height" value="0.035" units="cm"/>
    </inkml:brush>
  </inkml:definitions>
  <inkml:trace contextRef="#ctx0" brushRef="#br0">54 109 3929,'0'0'7228,"-40"0"-3659,39 0-3449,0-1 1,0 0-1,0 1 0,0-1 1,0 0-1,1 0 0,-1 1 1,0-1-1,0 0 0,1 0 1,-1 0-1,0 0 1,1 0-1,-1 0 0,1 0 1,0 0-1,-1 0 0,1-1 1,0 1-1,-1 0 0,1 0 1,0 0-1,0 0 0,0 0 1,0-1-1,0 1 1,1-2-1,-1-46 874,1 36-513,-1 10-732,0 3 310,-1-1-1,1 1 0,0-1 0,0 1 0,0 0 1,0-1-1,0 1 0,-1-1 0,1 1 0,0 0 0,0-1 1,0 1-1,0-1 0,0 1 0,0 0 0,1-1 1,-1 1-1,0-1 0,0 1 0,0 0 0,0-1 0,0 1 1,0-1-1,1 1 0,-1 0 0,0-1 0,0 1 1,1 0-1,-1-1 0,0 1 0,0 0 0,1 0 0,-1-1 1,0 1-1,1 0 0,-1 0 0,1-1 0,-1 1 1,0 0-1,1 0 0,-1 0 0,0 0 0,1 0 0,-1-1 1,1 1-1,-1 0 0,1 0 0,-1 0 0,2 0-66,-1 2-213,-1-1 44,0 0 0,1 0 0,-1 0 0,1 0 0,0 0 0,-1 0 0,1 0 0,0 0 0,0 0 0,-1 0 0,1 0 0,0-1 0,0 1 0,0 0 0,0-1 0,0 1 0,0 0 0,0-1 0,0 1 0,0-1 0,1 0 0,-1 1 0,0-1 0,0 0 0,2 1 0,36 6-1832,-32-6 1356,38 7-2591,5-6-876</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18.849"/>
    </inkml:context>
    <inkml:brush xml:id="br0">
      <inkml:brushProperty name="width" value="0.035" units="cm"/>
      <inkml:brushProperty name="height" value="0.035" units="cm"/>
    </inkml:brush>
  </inkml:definitions>
  <inkml:trace contextRef="#ctx0" brushRef="#br0">140 1 4121,'0'0'6361,"-7"0"-5541,-121 0 8650,128 3-9451,-1 91 664,-2-42-198,3 0 1,1 0 0,4 0 0,14 73-1,-12-97-417,-2 1 0,-1 0 0,1 43 0,5-12 170,-8-60-177,-1 0-81,0-1 1,0 1-1,0 0 0,0-1 0,0 1 0,0-1 0,0 1 0,0-1 1,0 1-1,0-1 0,0 0 0,0 1 0,-1-1 0,1 0 0,0 0 1,0 0-1,-1 1 0,1-1 0,0 0 0,-1 0 0,1 0 1,-1 0-1,0 0 0,1 0 0,-1 0 0,0 0 0,1-1 0,-1 1 1,0 0-1,0 0 0,0 0 0,0 0 0,0 0 0,0 0 0,0 0 1,0 0-1,-1 0 0,1-1 0,-1 0 0,1-1-138,0-31-2732,2 1 1,1 0-1,13-58 1,-6 47-2401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19.624"/>
    </inkml:context>
    <inkml:brush xml:id="br0">
      <inkml:brushProperty name="width" value="0.035" units="cm"/>
      <inkml:brushProperty name="height" value="0.035" units="cm"/>
    </inkml:brush>
  </inkml:definitions>
  <inkml:trace contextRef="#ctx0" brushRef="#br0">114 20 4137,'0'0'8347,"-3"-2"-7572,-1-1-342,-1 1 0,0 1 0,1-1-1,-1 1 1,0 0 0,-9-2 0,8 2 1884,25 1-1684,31-2-542,-26 1-35,-1 0 0,1 2 0,-1 0 0,30 6 0,-48-6-50,-1 0 0,1 1-1,0-1 1,0 1-1,-1 0 1,1 0 0,-1 0-1,0 1 1,1 0-1,-1-1 1,0 1 0,-1 1-1,1-1 1,0 1 0,-1-1-1,0 1 1,0 0-1,0 0 1,0 1 0,-1-1-1,0 0 1,0 1-1,0 0 1,0-1 0,1 7-1,0 8 37,-1 0 0,-1 1 0,-1-1 0,-2 28 0,-1 8 39,3 153 738,0-205-811,-2 0 1,1-1-1,0 1 1,-1 0 0,1-1-1,-1 1 1,0-1-1,0 0 1,0 0-1,0 1 1,0-1 0,0-1-1,0 1 1,-1 0-1,1 0 1,-1-1-1,1 1 1,-6 1 0,-54 24-3,48-22-4,1 0 30,-1-1 0,1 0-1,-1-1 1,0 0 0,-1-1 0,1-1 0,0 0-1,-17-2 1,24 2-69,0-2 0,0 1 0,0-1 0,-1 0 0,1 0 0,0-1 1,0 0-1,0 0 0,-7-4 0,11 5-157,1-1 0,-1 0 0,1 0 0,0 1 0,-1-2 0,1 1 0,0 0 0,0 0 0,1-1 0,-1 1 0,0-1 0,1 1 0,-1-1 0,1 1 0,0-1 0,0 0 0,0 0-1,0 0 1,1 0 0,-1 0 0,1 0 0,-1 0 0,1 0 0,1-3 0,-1-38-7068,0 32 2526</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0.419"/>
    </inkml:context>
    <inkml:brush xml:id="br0">
      <inkml:brushProperty name="width" value="0.035" units="cm"/>
      <inkml:brushProperty name="height" value="0.035" units="cm"/>
    </inkml:brush>
  </inkml:definitions>
  <inkml:trace contextRef="#ctx0" brushRef="#br0">52 124 4137,'0'0'6727,"-10"-22"-2653,10-70 771,5 82-4282,-5 11-544,1-1 0,-1 0 0,0 0 0,1 0-1,-1 1 1,0-1 0,1 0 0,-1 0 0,0 1 0,1-1 0,-1 0 0,0 1 0,0-1 0,1 0-1,-1 1 1,0-1 0,0 0 0,0 1 0,0-1 0,0 1 0,1-1 0,-1 0 0,0 1 0,0-1-1,0 1 1,0-1 0,0 0 0,0 1 0,0-1 0,0 1 0,0-1 0,-1 0 0,1 1-1,-1 11 8,0-1 0,-1 1 0,-1-1 0,0 0 0,-1 0 0,-7 16 0,6-15 11,1-1 0,-1 1-1,2 0 1,0 0 0,0 1 0,-1 20-1,4 58 202,1-90-235,-1 0 0,1 0 0,-1 1 1,1-1-1,0 0 0,-1 0 0,1 0 0,0 0 1,0 0-1,0 0 0,0 0 0,-1 0 1,1 0-1,1-1 0,-1 1 0,0 0 1,0-1-1,0 1 0,0 0 0,0-1 0,1 0 1,-1 1-1,0-1 0,0 0 0,1 1 1,-1-1-1,0 0 0,0 0 0,3 0 1,49 2 37,-44-3-11,-2 2-179,1-1 0,0 0 0,-1-1 0,1 0 0,0 0 0,-1 0 0,0-1 0,1 0 0,-1-1 0,0 0 0,0 0 0,0 0 0,0-1 0,-1 0 0,1 0 0,-1-1 0,0 0 0,0 0 0,-1 0 0,0-1 0,0 1 0,0-1 0,6-11 0,50-77-5000,-39 50 779</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0.684"/>
    </inkml:context>
    <inkml:brush xml:id="br0">
      <inkml:brushProperty name="width" value="0.035" units="cm"/>
      <inkml:brushProperty name="height" value="0.035" units="cm"/>
    </inkml:brush>
  </inkml:definitions>
  <inkml:trace contextRef="#ctx0" brushRef="#br0">22 12 8850,'0'0'11714,"-21"-11"-11658,21 27-2808,0 0 1255,0 6-647,10-5-905,11-1-4568</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1.594"/>
    </inkml:context>
    <inkml:brush xml:id="br0">
      <inkml:brushProperty name="width" value="0.035" units="cm"/>
      <inkml:brushProperty name="height" value="0.035" units="cm"/>
    </inkml:brush>
  </inkml:definitions>
  <inkml:trace contextRef="#ctx0" brushRef="#br0">425 164 4233,'0'0'7898,"0"0"-7814,0 1 0,0-1 0,0 0 0,0 0 1,0 1-1,-1-1 0,1 0 0,0 0 0,0 1 0,0-1 1,-1 0-1,1 0 0,0 0 0,0 1 0,-1-1 1,1 0-1,0 0 0,0 0 0,-1 0 0,1 0 1,0 0-1,-1 1 0,1-1 0,0 0 0,-1 0 1,1 0-1,0 0 0,0 0 0,-1 0 0,1 0 0,0 0 1,-1 0-1,1-1 0,0 1 0,-1 0 0,1 0 1,0 0-1,-1 0 0,1-13 319,1 1-159,-1 1 0,-1-1 0,0 1 0,0 0 1,-1-1-1,-4-11 0,5 21-233,0-1 0,0 0 0,-1 0 1,1 1-1,-1-1 0,0 1 0,0-1 0,1 1 1,-2 0-1,1 0 0,0-1 0,0 2 0,-1-1 1,1 0-1,-1 0 0,0 1 0,1-1 0,-1 1 0,0 0 1,0 0-1,0 0 0,0 0 0,0 1 0,0-1 1,0 1-1,0 0 0,0 0 0,-5 0 0,-19-1-8,-37 4-35,60-2 31,-1 0-1,1 0 0,0 1 1,0-1-1,0 1 1,0 0-1,0 0 1,0 1-1,1-1 1,-1 1-1,1 0 1,-6 5-1,-1 2 19,-39 48 169,46-53-156,0 0 0,1 0 0,-1 0-1,1 0 1,0 1 0,0-1 0,1 1-1,0-1 1,0 1 0,0 0 0,0 7-1,1-11 64,0-1-1,0 0 1,0 1-1,0-1 0,0 1 1,0-1-1,0 0 1,0 1-1,1-1 0,-1 0 1,0 1-1,1-1 1,-1 0-1,1 0 1,-1 1-1,1-1 0,0 0 1,1 1-1,-1-1-50,1-1-1,-1 1 1,1-1 0,-1 0-1,1 0 1,0 1 0,-1-1-1,1 0 1,-1-1-1,1 1 1,-1 0 0,1 0-1,-1-1 1,1 1-1,1-1 1,8-3-34,0 0-1,-1-1 1,1 0-1,-1-1 1,-1 0-1,1 0 1,-1-1 0,0-1-1,0 1 1,-1-1-1,0-1 1,-1 0-1,1 0 1,-2 0-1,1-1 1,-2 0 0,9-18-1,-12 22 16,-1 0-1,-1 0 1,1 0-1,-1-1 1,-1-9-1,0-2 82,1 18 1,0 23-242,0-6 155,0 36 166,9 72 1,-5-81-113,-3 0-1,-3 45 1,0-10-17,2-71-51,-1 0 0,-1 0 0,1 1-1,-1-1 1,-1 0 0,0-1 0,0 1-1,0 0 1,-1-1 0,0 1 0,0-1 0,-9 9-1,-8 11 20,-44 40-1,32-34-16,-4 10 6,28-31-8,0-2 1,0 1-1,-1-1 1,0-1-1,-1 0 1,-20 14-1,31-23 0,-1 0 1,0 1-1,1-1 0,-1 0 1,1 0-1,-1 0 0,0 1 1,1-1-1,-1 0 0,0 0 1,1 0-1,-1 0 0,0 0 1,1 0-1,-1 0 0,0 0 1,1-1-1,-1 1 0,0 0 1,1 0-1,-1 0 0,1-1 0,-1 1 1,0 0-1,1-1 0,-1 1 1,1 0-1,-1-1 0,1 1 1,-1-1-1,1 1 0,-1-1 1,1 1-1,0-1 0,-1 1 1,1-1-1,0 1 0,-1-1 1,1 0-1,0 1 0,0-1 1,0 1-1,-1-1 0,1 0 1,0 1-1,0-1 0,0 0 1,0 1-1,0-1 0,0 0 1,0 0-1,0-45 109,1 36-102,-1-271-1735,0 278 1587,0-1 1,0 1-1,1-1 0,0 1 1,-1 0-1,1-1 0,0 1 0,1 0 1,-1-1-1,1 1 0,-1 0 1,1 0-1,0 0 0,0 0 0,0 1 1,1-1-1,-1 0 0,0 1 1,6-4-1,3-2-532,0 2 0,0 0-1,0 0 1,19-6 0,39-11-3464</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2.059"/>
    </inkml:context>
    <inkml:brush xml:id="br0">
      <inkml:brushProperty name="width" value="0.035" units="cm"/>
      <inkml:brushProperty name="height" value="0.035" units="cm"/>
    </inkml:brush>
  </inkml:definitions>
  <inkml:trace contextRef="#ctx0" brushRef="#br0">94 39 4505,'0'0'11397,"-14"0"-10607,-41-1-157,54 1-609,1 0-1,-1 0 1,1 0-1,-1 0 1,0 0 0,1 0-1,-1 0 1,0-1-1,1 1 1,-1 0 0,1 0-1,-1-1 1,1 1 0,-1 0-1,0 0 1,1-1-1,-1 1 1,1-1 0,0 1-1,-1 0 1,1-1-1,-1 1 1,1-1 0,-1 1-1,1-1 1,0 1-1,0-1 1,-1 0 0,1 1-1,0-1 1,0 1-1,-1-1 1,1 1 0,0-1-1,0 0 1,0 1-1,0-1 1,0 0 0,0 1-1,0-1 1,0 1 0,0-1-1,0 0 1,0 1-1,1-1 1,-1 1 0,0-1-1,0 0 1,1 0-1,-1 1-32,0 0-1,1-1 0,-1 1 1,0-1-1,0 1 0,0 0 1,1-1-1,-1 1 0,0-1 1,0 1-1,0 0 0,0-1 1,0 1-1,0-1 0,0 1 1,0-1-1,0 1 0,0 0 0,0-1 1,0 1-1,0-1 0,-1 1 1,1 0-1,0-1 0,0 1 1,0-1-1,-1 1 0,1 0 1,0-1-1,0 1 0,-1 0 1,1-1-1,0 1 0,0 0 1,-1 0-1,1-1 0,-1 1 1,1 0-1,0 0 0,-1-1 1,1 1-1,0 0 0,-1 0 1,1 0-1,-1 0 0,1 0 1,0 0-1,-1 0 0,1 0 1,-1 0-1,0 0-109,1 0 0,0 0 0,0 0 0,0 1 0,-1-1 0,1 0 0,0 1 0,0-1 1,0 0-1,0 0 0,0 1 0,0-1 0,0 0 0,0 1 0,0-1 0,0 0 0,0 1 0,0-1 0,0 0 0,0 0 0,0 1 0,0-1 1,0 0-1,0 1 0,0-1 0,0 0 0,0 0 0,1 1 0,-1-1 0,0 0 0,0 0 0,0 1 0,0-1 0,1 0 0,-1 0 1,0 1-1,0-1 0,1 0 0,-1 0 0,21 5-2856,17-4-1064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54.427"/>
    </inkml:context>
    <inkml:brush xml:id="br0">
      <inkml:brushProperty name="width" value="0.035" units="cm"/>
      <inkml:brushProperty name="height" value="0.035" units="cm"/>
    </inkml:brush>
  </inkml:definitions>
  <inkml:trace contextRef="#ctx0" brushRef="#br0">156 0 40,'0'0'2192,"-52"28"-3624,31-28 1216,11 5 216,-21 0 0,10 1 0,0-1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2.276"/>
    </inkml:context>
    <inkml:brush xml:id="br0">
      <inkml:brushProperty name="width" value="0.035" units="cm"/>
      <inkml:brushProperty name="height" value="0.035" units="cm"/>
    </inkml:brush>
  </inkml:definitions>
  <inkml:trace contextRef="#ctx0" brushRef="#br0">0 1 8434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2.664"/>
    </inkml:context>
    <inkml:brush xml:id="br0">
      <inkml:brushProperty name="width" value="0.035" units="cm"/>
      <inkml:brushProperty name="height" value="0.035" units="cm"/>
    </inkml:brush>
  </inkml:definitions>
  <inkml:trace contextRef="#ctx0" brushRef="#br0">189 180 8434,'-114'-146'2516,"81"114"-584,33 32-1899,-1 0 0,1 0-1,0-1 1,-1 1-1,1 0 1,0 0-1,-1 0 1,1 0-1,-1 0 1,1 0-1,0 0 1,-1-1-1,1 1 1,-1 0 0,1 0-1,-1 1 1,1-1-1,0 0 1,-1 0-1,1 0 1,-1 0-1,1 0 1,0 0-1,-1 0 1,1 1-1,0-1 1,-1 0 0,1 0-1,-1 1 1,-4 1 478,4-2-367,0 0 0,1 0 0,-1 0 1,0 0-1,0 0 0,0 0 0,0 0 1,1 0-1,-1 0 0,0 0 0,0 0 0,0 0 1,1 0-1,-1 1 0,0-1 0,0 0 1,0 1-1,1-1 0,-1 1 0,0-1 0,1 1 1,-1-1-1,0 1 0,1-1 0,-1 1 1,1-1-1,-1 1 0,1 0 0,-1 0 0,1-1 1,-1 1-1,1 0 0,0-1 0,-1 1 1,1 0-1,0 0 0,0 0 0,0-1 0,0 1 1,-1 0-1,1 0 0,0 0 0,0 0 1,0-1-1,1 1 0,-1 0 0,0 0 0,0 0 1,0 0-1,1 1 0,0 9-743,-2 9 921,1-12-217,-1 0 0,1 0 0,0-1-1,1 1 1,-1 0 0,2 0 0,-1-1-1,1 1 1,0 0 0,1-1 0,0 0-1,5 11 1,0-7-49,0 1-1,-2-1 1,1 1 0,-1 0-1,-1 1 1,0-1 0,-1 1-1,0 0 1,-1 0 0,-1 0-1,0 1 1,0-1-1,-2 21 1,3-32-63,-1-1 0,0 0 0,1 0 0,-1 0 0,1-1 1,-1 1-1,1-1 0,0 1 0,-1-1 0,1 0 0,-1 0 0,1 0 0,0 0 0,2-1 0,8-1-3884,15-35-4145,-16 5 911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2.962"/>
    </inkml:context>
    <inkml:brush xml:id="br0">
      <inkml:brushProperty name="width" value="0.035" units="cm"/>
      <inkml:brushProperty name="height" value="0.035" units="cm"/>
    </inkml:brush>
  </inkml:definitions>
  <inkml:trace contextRef="#ctx0" brushRef="#br0">0 60 6585,'0'0'15380,"125"-60"-15228,-105 60-88,-9 0-56,-1 0-8,0 0-488,1 0-673,-1 22-935,1 11-721,-1-1-2264</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3.533"/>
    </inkml:context>
    <inkml:brush xml:id="br0">
      <inkml:brushProperty name="width" value="0.035" units="cm"/>
      <inkml:brushProperty name="height" value="0.035" units="cm"/>
    </inkml:brush>
  </inkml:definitions>
  <inkml:trace contextRef="#ctx0" brushRef="#br0">88 118 3625,'0'0'12081,"-7"-14"-11173,-21-47-136,22 30 240,3 19 277,-5 19-1084,3 3-127,0 0-1,1 0 1,0 1-1,0-1 1,1 1-1,1 0 1,0 0-1,-1 20 1,2 99 880,3-68-788,-4 38 13,0-40-102,8 95 0,-5-144-71,2 0 0,-1 0 0,1 0-1,1 0 1,0-1 0,6 13-1,-8-17-9,-2-2-17,0-3-46,1-1-15,0 0-1,1 0 1,-1 0 0,0 0-1,0 0 1,0 0-1,1-1 1,-1 1-1,0-1 1,0 1-1,0-1 1,0 1-1,0-1 1,0 1-1,0-1 1,0 0 0,1-1-1,0-2-263,0 0-1,0 0 1,-1 0-1,1 0 1,-1-1-1,0 1 1,0 0-1,-1-1 1,1 1 0,-1-8-1,-1-56-4060,-1 37 2490,2-8-1025,0 5-1311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3.629"/>
    </inkml:context>
    <inkml:brush xml:id="br0">
      <inkml:brushProperty name="width" value="0.035" units="cm"/>
      <inkml:brushProperty name="height" value="0.035" units="cm"/>
    </inkml:brush>
  </inkml:definitions>
  <inkml:trace contextRef="#ctx0" brushRef="#br0">1 0 5065</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3.766"/>
    </inkml:context>
    <inkml:brush xml:id="br0">
      <inkml:brushProperty name="width" value="0.035" units="cm"/>
      <inkml:brushProperty name="height" value="0.035" units="cm"/>
    </inkml:brush>
  </inkml:definitions>
  <inkml:trace contextRef="#ctx0" brushRef="#br0">135 0 5065,'-55'235'2446,"54"-231"-2310,0 0-1,0 0 1,0-1 0,-1 1 0,1-1-1,-1 1 1,0-1 0,0 0 0,0 1-1,0-1 1,-4 3 0,6-6-79,-1 1 1,1-1-1,-1 0 1,0 1-1,1-1 1,-1 0 0,0 0-1,0 1 1,1-1-1,-1 0 1,0 0-1,1 0 1,-1 0-1,0 0 1,0 0-1,1 0 1,-1 0-1,0-1 1,0 1-1,1 0 1,-1 0-1,0-1 1,1 1-1,-2-1 1,-6-1 620,-23 2 6133,36 0-5933,382 0 1799,-385 0-3134,12 0-2804,44 0-2870,-27 0 935</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4.530"/>
    </inkml:context>
    <inkml:brush xml:id="br0">
      <inkml:brushProperty name="width" value="0.035" units="cm"/>
      <inkml:brushProperty name="height" value="0.035" units="cm"/>
    </inkml:brush>
  </inkml:definitions>
  <inkml:trace contextRef="#ctx0" brushRef="#br0">313 142 5089,'0'0'9506,"-14"-14"-8758,-43-47-48,27 21 1064,12 21 675,15 18-2417,0 0 0,-1 1 0,1-1-1,0 1 1,-1 0 0,1 0 0,0 0 0,0 1 0,-5 0-1,4 0-22,1 0-1,-1 0 1,1 1-1,-1-1 1,1 1-1,-1 0 1,1-1-1,0 2 1,0-1-1,0 0 1,0 1-1,-5 5 1,-31 40 0,24-28 1,9-12 6,0 0 0,1 0-1,0 0 1,0 1 0,1 0 0,0-1-1,1 2 1,-4 13 0,3-4 10,2 0-1,0 0 1,2 25 0,-1-42-8,1 0-1,0 1 1,0-1 0,0 0-1,0 0 1,0 1 0,0-1-1,1 0 1,-1 0 0,1 0-1,-1 1 1,1-1 0,0 0-1,0 0 1,0 0 0,0 0-1,0 0 1,1 0 0,-1-1-1,3 4 1,0-4 21,0 1 1,1-1-1,-1 0 1,0 0-1,1 0 0,-1-1 1,1 0-1,-1 0 0,8-1 1,-3 1 4,10 1 45,-3-1-6,0 0 0,0-1 0,17-3 0,-27 2-57,0 1 0,-1-1 0,1 0 1,0 0-1,-1-1 0,0 0 0,0 0 1,0 0-1,0 0 0,0-1 0,-1 0 1,6-5-1,8-13 2,-1-1 1,-2-1-1,0 0 0,-1-1 1,-1-1-1,-2 0 1,0 0-1,9-41 0,-18 28 8,-2 38-18,0 4-176,0 0 157,0 21 45,0 0 1,-2 0 0,-6 33 0,4-35 58,0 0 0,2 0 0,1 0 1,1 25-1,0-18-2,1-26-80,-1 0-1,1 0 1,0-1-1,0 1 1,-1 0-1,2-1 1,-1 1-1,0-1 1,1 1-1,-1-1 1,1 0-1,-1 1 1,1-1-1,0 0 1,0 0-1,0 0 1,0-1 0,1 1-1,-1 0 1,0-1-1,1 1 1,-1-1-1,1 0 1,-1 0-1,1 0 1,0 0-1,0 0 1,-1-1-1,5 1 1,14 3 96,-1 0 0,42 1 1,-46-5-95,2 1-88,3 1-574,1-1 0,32-4 0,-46 2 431,0 0-1,-1 0 0,1-1 0,-1-1 1,0 1-1,1-1 0,-1 0 1,0-1-1,-1 0 0,1 0 0,9-8 1,112-117-6564,-75 64 1878</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4.962"/>
    </inkml:context>
    <inkml:brush xml:id="br0">
      <inkml:brushProperty name="width" value="0.035" units="cm"/>
      <inkml:brushProperty name="height" value="0.035" units="cm"/>
    </inkml:brush>
  </inkml:definitions>
  <inkml:trace contextRef="#ctx0" brushRef="#br0">73 0 7378,'0'0'8028,"-9"0"-7525,-25 0-10,33 1-473,0-1 0,1 0-1,-1 0 1,1 1 0,-1-1 0,1 1 0,-1-1-1,0 0 1,1 1 0,0-1 0,-1 1-1,1-1 1,-1 1 0,1-1 0,-1 1-1,1-1 1,0 1 0,0 0 0,-1-1-1,1 1 1,0-1 0,0 1 0,-1 0-1,1-1 1,0 1 0,0 0 0,0-1-1,0 1 1,0 0 0,0-1 0,0 1 0,0 0-1,0-1 1,1 1 0,-1-1 0,0 1-1,0 0 1,1 0 0,-1 0 83,2 150 2370,-14 291-80,1-145-1173,11-246-898,2-40-285,-1 0 1,1 0-1,1 0 1,0-1-1,1 1 1,0-1-1,0 0 1,1 0-1,0 0 1,1-1-1,0 1 1,1-1-1,0-1 1,0 1-1,1-1 1,0-1-1,0 1 1,17 10-1,-7-5-6,1 0 0,0-1 0,1-1 0,1-1 1,0-1-1,0-1 0,0-1 0,34 8 0,-54-15 22,15 0-553,-15 0 339,-1 0-1,1-1 0,-1 1 1,1 0-1,-1-1 0,0 1 1,1-1-1,-1 1 0,0-1 0,0 1 1,1-1-1,-1 1 0,0-1 1,0 1-1,0-1 0,1 1 1,-1-1-1,0 1 0,0-1 1,0 1-1,0-1 0,0 0 1,0 1-1,0-1 0,0 0 1,0-24-4846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7.004"/>
    </inkml:context>
    <inkml:brush xml:id="br0">
      <inkml:brushProperty name="width" value="0.035" units="cm"/>
      <inkml:brushProperty name="height" value="0.035" units="cm"/>
    </inkml:brush>
  </inkml:definitions>
  <inkml:trace contextRef="#ctx0" brushRef="#br0">135 23 4401,'0'0'1999,"19"0"6303,-28 0-7444,-15-3 106,24 3-784,-1-1 1,0 1-1,1-1 1,-1 0-1,1 1 0,-1-1 1,1 0-1,-1 0 1,1 1-1,-1-1 0,1 0 1,0 0-1,0 0 1,-1 0-1,1 0 0,0 1 1,0-1-1,0 0 1,0 0-1,0 0 1,0 0-1,0 0 0,0-1 1,-1 76 1036,-19 136 1,5-128-742,-40 119 0,48-175-392,1 1 0,2-1-1,-2 51 1,8-83-238,0 0 1,0 0-1,0 0 1,0 0-1,1 0 1,0 1-1,1-1 1,-1 1-1,1 0 0,0 0 1,0 0-1,1 0 1,6-5-1,19-25-1159,-20 17 307,0 0 0,-2 0 0,0-1 0,-1 0 0,-1 0 0,-1-1 0,0 1 0,2-33 0,2 0-1000,1 1-765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7.466"/>
    </inkml:context>
    <inkml:brush xml:id="br0">
      <inkml:brushProperty name="width" value="0.035" units="cm"/>
      <inkml:brushProperty name="height" value="0.035" units="cm"/>
    </inkml:brush>
  </inkml:definitions>
  <inkml:trace contextRef="#ctx0" brushRef="#br0">34 76 5353,'0'0'9529,"12"-11"-8633,42-33-89,-49 41-718,1 0 1,0 0-1,-1 1 1,1 0-1,0 0 0,0 0 1,1 1-1,-1 0 1,0 0-1,0 1 0,0 0 1,1 0-1,-1 0 1,0 0-1,7 3 1,15-1 209,43-4 270,-39 0-306,-1 1-1,61 8 1,-87-6-252,-1 0-1,0 0 0,0 1 1,1-1-1,-1 1 0,0 0 1,0 0-1,-1 0 0,1 1 1,0-1-1,-1 1 0,0 0 1,1 0-1,-1 0 0,0 1 1,0-1-1,-1 1 0,1-1 1,-1 1-1,0 0 1,0 0-1,0 0 0,0 0 1,-1 0-1,0 0 0,2 8 1,-1 3-11,0-1 1,-1 1 0,0 0-1,-1-1 1,-1 1 0,-5 27-1,5-37 0,-1 0 0,0 0 0,0 0 0,0 0 0,-1-1 0,0 1 0,0 0-1,0-1 1,0 0 0,-1 0 0,0 0 0,0 0 0,0 0 0,0-1 0,0 0 0,-1 0-1,1 0 1,-1 0 0,-5 1 0,-14 7-17,0-1 0,-41 11-1,45-15 16,-279 65 97,298-70-89,0-1 1,-1 0-1,1 1 0,0-1 0,-1 0 1,1 0-1,0 1 0,-1-1 1,1 0-1,0 0 0,-1-1 1,1 1-1,0 0 0,0 0 0,-1-1 1,1 1-1,0-1 0,0 1 1,-1-1-1,1 1 0,0-1 1,0 0-1,0 1 0,-2-2 0,3 0-21,-1 1 0,1-1 0,-1 0 0,1 1-1,0-1 1,0 1 0,0-1 0,0 0-1,0 1 1,0-1 0,0 0 0,0 1 0,1-3-1,0-9-759,15 8-408,146-5-4291,-70 9 49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56.436"/>
    </inkml:context>
    <inkml:brush xml:id="br0">
      <inkml:brushProperty name="width" value="0.035" units="cm"/>
      <inkml:brushProperty name="height" value="0.035" units="cm"/>
    </inkml:brush>
  </inkml:definitions>
  <inkml:trace contextRef="#ctx0" brushRef="#br0">365 0 1776,'-164'50'998,"131"-40"94,9-8-1109,22-3-24,1 1 0,-1 0 1,1 0-1,-1 0 0,1 0 0,-1 0 1,1 0-1,-1 0 0,1 1 0,-1-1 0,1 0 1,-1 1-1,1-1 0,0 1 0,-1 0 0,1-1 1,0 1-1,-1 0 0,1 0 0,0 0 1,0 0-1,0 0 0,-1 0 0,1 0 0,-1 2 1,2-2 69,0-1 1,-1 1 0,1 0 0,-1 0 0,1 0 0,-1 0 0,0 0 0,1-1 0,-1 1 0,0 0-1,1-1 1,-1 1 0,0 0 0,0-1 0,0 1 0,1-1 0,-1 1 0,0-1 0,0 0 0,0 1-1,0-1 1,0 0 0,0 0 0,0 1 0,-1-1 0,-10 2 5051,-3-4-4556,1 0 0,0 1 0,-16 0-1,30-6 247,0 5-450,-1 1-1,1 0 1,0-1-1,0 1 1,0-1-1,0 1 1,0 0-1,0-1 1,0 1 0,1 0-1,-1-1 1,0 1-1,1 0 1,-1-1-1,1 1 1,1-2-1,143 2 813,423 13-520,246 1 1309,-513-15-1333,-51 1-311,686 18-110,31 36-106,-394-49 793,-307-7-691,630 32-61,291 19 56,14-43 698,-1002-22-798,-47 1-17,712 4-44,-587 13 8,-39-19 95,-80 3-76,-41 5-17,68-1 2,211-9 11,-119 2-4,184 7 4,-385 6 65,-74 5-41,0 0-21,15 0 16,-15 0-47,20 0 15,18-2 23,-1-1-1,1-2 0,67-17 1,-65 17 368,-30 3-3806,-221 2-1917,95 0 467</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8.320"/>
    </inkml:context>
    <inkml:brush xml:id="br0">
      <inkml:brushProperty name="width" value="0.035" units="cm"/>
      <inkml:brushProperty name="height" value="0.035" units="cm"/>
    </inkml:brush>
  </inkml:definitions>
  <inkml:trace contextRef="#ctx0" brushRef="#br0">84 327 5937,'0'0'8377,"-4"-3"-7150,1-2-1022,0 1 1,-1-1 0,2 0 0,-1 0 0,0 0 0,1 0 0,0 0-1,0 0 1,1-1 0,0 1 0,0-1 0,-1-10 0,2-79 1206,2 48 30,-2 46-798,0 29-604,0 3-9,1-14-24,-1 0-1,0 1 1,-1-1-1,-1 0 1,-1 1-1,-1-1 1,-6 21-1,3-23 57,1 1 0,1 0 0,1 0 0,0 1 0,1-1 0,-1 29 0,4-44 1063,0-4-1043,0 0-76,1 0 0,-1 0 1,1 0-1,0 1 0,0-1 0,0 0 1,1 0-1,-1 1 0,0-1 1,1 1-1,0-1 0,0 1 0,0 0 1,4-4-1,39-33-21,-22 20 20,11-15 0,-1-1 0,-2-2-1,30-48 1,-44 60-5,-14 21-8,0 1 1,0-1-1,1 1 0,-1-1 1,1 1-1,-1 0 1,1 0-1,0 1 0,0-1 1,0 1-1,1 0 0,-1 0 1,0 0-1,1 1 0,0 0 1,4-2-1,7 1-36,-1 1 0,1 1 1,25 1-1,1 1 14,-18-3 45,0 0 0,0-2 0,0-1 0,0-1 0,0 0 0,-1-2 0,26-11 0,0 2 3,-29 10 1,0-1-1,34-17 1,-52 23-58,-32 1-14503</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28.896"/>
    </inkml:context>
    <inkml:brush xml:id="br0">
      <inkml:brushProperty name="width" value="0.035" units="cm"/>
      <inkml:brushProperty name="height" value="0.035" units="cm"/>
    </inkml:brush>
  </inkml:definitions>
  <inkml:trace contextRef="#ctx0" brushRef="#br0">135 246 5337,'0'0'7344,"18"-13"-6586,51-40 283,-68 52-969,1 0-1,-1 0 0,0 0 0,0 0 0,1 0 0,-1 0 1,0 0-1,0-1 0,0 1 0,0 0 0,0-1 0,0 1 0,-1-1 1,1 1-1,0-1 0,-1 1 0,1-1 0,-1 1 0,1-1 1,-1 0-1,0 1 0,0-1 0,0 1 0,0-1 0,0 0 0,0-2 1,0-10 448,18-28 636,-15 37-967,0-1 1,0 0 0,-1 0 0,1 1-1,-1-2 1,-1 1 0,1 0-1,-1 0 1,0-12 0,0 17-179,-1 1 1,0 0-1,0-1 1,0 1-1,0-1 1,0 1-1,0-1 1,0 1-1,0-1 1,-1 1-1,1 0 0,0-1 1,0 1-1,0-1 1,0 1-1,-1 0 1,1-1-1,0 1 1,0-1-1,-1 1 1,1 0-1,0-1 0,0 1 1,-1 0-1,1-1 1,0 1-1,-1 0 1,1 0-1,-1 0 1,1-1-1,0 1 1,-1 0-1,1 0 1,-1 0-1,1 0 0,0-1 1,-1 1-1,1 0 1,-1 0-1,1 0 1,-1 0-1,1 0 1,-1 0-1,1 0 1,0 0-1,-1 1 0,1-1 1,-1 0-1,1 0 1,-1 0-1,1 0 1,0 0-1,-1 1 1,-9 1-17,1 1 0,-1 0 0,1 1 0,0 0 1,0 0-1,0 1 0,0 0 0,1 0 0,0 1 0,0 1 0,1-1 1,-11 12-1,-10 12 1,-42 57 0,65-82 5,0 1 1,1 0-1,0 0 0,0 1 0,1-1 0,-1 1 1,2 0-1,-1 0 0,1 0 0,0 0 1,0 0-1,-1 13 0,3-19 160,12-1-63,-7 0-92,-1 0 0,1-1 0,0 1 1,0-1-1,0 0 0,-1 0 0,1 0 0,0-1 1,-1 0-1,0 0 0,1 0 0,6-5 0,0-2-3,-1 0 0,0-1-1,13-16 1,-20 23-1,4-5 5,8-11-205,1 2-1,0 0 1,32-24-1,-41 38-477,0 1 0,0-1 0,0 2 0,0-1 0,0 1 0,0 0 0,1 0 0,-1 1 0,0 0 0,14 1 0,-3 0-1152,-4-1-1995</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30.475"/>
    </inkml:context>
    <inkml:brush xml:id="br0">
      <inkml:brushProperty name="width" value="0.035" units="cm"/>
      <inkml:brushProperty name="height" value="0.035" units="cm"/>
    </inkml:brush>
  </inkml:definitions>
  <inkml:trace contextRef="#ctx0" brushRef="#br0">292 763 5033,'0'0'9711,"3"-9"-9244,3-20 19,-1 0 0,-1-1 0,-2 1 0,-1-40 0,-2 67-465,1 1 1,0 0-1,0-1 0,0 1 0,-1-1 1,1 1-1,-1 0 0,1-1 1,-1 1-1,1 0 0,-1 0 0,0 0 1,0-1-1,1 1 0,-1 0 0,0 0 1,0 0-1,0 0 0,0 0 1,-1 0-1,1 1 0,0-1 0,0 0 1,0 0-1,-1 1 0,1-1 0,0 1 1,-1-1-1,1 1 0,0 0 1,-1-1-1,1 1 0,0 0 0,-1 0 1,1 0-1,-1 0 0,1 0 0,0 0 1,-3 1-1,-3 0-20,1-1 1,-1 2-1,0-1 1,0 1-1,1 0 1,-1 0-1,-9 5 1,3 1 13,0 0-1,0 1 1,1 1-1,0 0 1,1 0-1,0 2 1,1-1-1,-9 13 1,-4 9-13,-35 67 0,55-93 11,1-1 0,0 0 0,0 1 0,1 0 1,0-1-1,0 1 0,0 0 0,1 0 1,1 12-1,-1-4 247,5-15-46,15 0-54,-10 1-129,1-1 0,-1 0 0,1 0 0,-1-1 0,0-1 0,1 1 0,-1-2 0,0 0 0,0 0 0,17-8 0,-8-1-28,-1-1 1,-1 0 0,0-2 0,-1 0 0,-1-1-1,0 0 1,20-31 0,75-141 5,-61 99-14,8-5 42,102-126 0,-151 209-21,1-2 73,1 1 0,0-1 0,1 2 1,0 0-1,1 0 0,0 1 0,1 0 0,15-9 0,-26 18-50,-2 20-207,-2-6 168,-1-1 0,1 0-1,-2-1 1,0 1 0,0-1 0,-1 1 0,-1-1-1,0-1 1,0 1 0,-11 12 0,-7 16 1,-64 132 36,-66 185 1,139-318-33,10-27 51,1 0 1,1 0-1,0 0 1,0 0-1,1 1 1,1-1-1,-1 22 1,26-33 551,-7-1-583,-1-1 0,1 0 1,-1-1-1,0-1 0,0-1 0,0 0 0,-1-1 1,0 0-1,0-2 0,0 1 0,23-18 0,-7 2-29,-1-2 0,-1-1 0,48-54-1,-69 69 14,-1-1 0,1 1-1,-2-2 1,0 1 0,0-1-1,4-15 1,21-41 38,-81 139-55,32-50 11,0 1 0,1 0 0,-23 39 0,34-49 3,0 1 0,1-1 1,0 1-1,1 0 0,0 0 1,1 1-1,0-1 0,1 1 1,-1 22-1,3-34 6,0 0 0,0 0 0,0 0 0,1 0 0,-1 0-1,0 0 1,1 0 0,-1 0 0,1 0 0,-1-1 0,1 1 0,-1 0 0,1 0 0,-1 0 0,1-1-1,0 1 1,0 0 0,-1-1 0,1 1 0,0-1 0,0 1 0,0-1 0,0 1 0,0-1-1,-1 1 1,1-1 0,1 0 0,40 7 187,-24-7-124,0-1-1,32-6 1,-31 2-47,1-2-1,-1 0 1,-1-1-1,1-1 0,33-23 1,81-66 40,-116 84-57,8-7 6,40-45 0,-40 38 41,-11 6 37,-7 11-129,-5 29-49,-3-13 81,1 0 1,-1 0-1,-1-1 0,1 1 1,0 0-1,-1 0 1,0-1-1,0 1 1,-1-1-1,1 0 0,-7 8 1,5-6 1,1-1 1,-1 1-1,1 0 0,0 0 1,1 0-1,-3 7 1,0 9-3,2 0 0,0 0 1,2 39-1,1-60-211,36 0-1098,-26 0 895,-1 0 0,0-1 0,0 0 0,0 0 0,0-1-1,0 0 1,0-1 0,0 0 0,0 0 0,-1-1 0,14-6 0,1-7-1640,0-1 0,21-21 1,-12 6-2145</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30.829"/>
    </inkml:context>
    <inkml:brush xml:id="br0">
      <inkml:brushProperty name="width" value="0.035" units="cm"/>
      <inkml:brushProperty name="height" value="0.035" units="cm"/>
    </inkml:brush>
  </inkml:definitions>
  <inkml:trace contextRef="#ctx0" brushRef="#br0">219 0 7378,'0'0'10862,"-23"0"-9957,18 0-819,0 1 0,0 0 0,0 0 0,0 1 0,0-1-1,0 1 1,0 0 0,0 0 0,0 0 0,1 1 0,-1 0 0,1 0-1,-7 6 1,-49 54 813,53-55-799,1-1-51,0 0 1,1 0-1,0 1 1,1-1-1,0 1 1,0 1-1,0-1 1,1 0 0,1 1-1,-3 12 1,2 1-11,1 1 0,1 38 0,1-33 16,0-26-51,1 0-1,-1 0 0,1 0 1,-1-1-1,1 1 0,0 0 1,-1 0-1,1-1 0,0 1 1,0 0-1,0-1 0,0 1 1,1-1-1,-1 1 0,0-1 1,1 1-1,-1-1 0,1 0 1,-1 0-1,1 0 0,-1 0 1,1 0-1,0 0 0,0 0 1,0-1-1,-1 1 0,1-1 1,3 1-1,63 9 48,-51-8-48,235 9-1169,-245-11 921,1 0-1,-1 0 0,1-1 0,-1 0 1,0 0-1,1-1 0,-1 0 0,0 0 1,0 0-1,0-1 0,0 0 0,-1-1 1,10-5-1,151-116-7512,-93 56 108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31.169"/>
    </inkml:context>
    <inkml:brush xml:id="br0">
      <inkml:brushProperty name="width" value="0.035" units="cm"/>
      <inkml:brushProperty name="height" value="0.035" units="cm"/>
    </inkml:brush>
  </inkml:definitions>
  <inkml:trace contextRef="#ctx0" brushRef="#br0">260 0 5961,'0'0'8954,"-21"10"-7963,-65 32-37,80-38-815,1 0 1,0 0 0,0 0 0,1 0 0,-1 1 0,1 0 0,0 0 0,0 0-1,0 1 1,1-1 0,0 1 0,-5 11 0,0-1 222,-5 12 78,0 0 0,2 1 0,1 1 0,2-1 0,1 2 0,-5 43 0,2 184 1094,10-211-1308,0-42-207,0-1-1,1 1 1,0 0 0,0 0 0,0-1 0,0 1-1,1-1 1,0 1 0,-1-1 0,2 0 0,-1 0-1,0 0 1,1 0 0,0 0 0,4 5 0,5 2-1,1 1 1,0-2-1,15 11 1,29 24-75,-55-44-58,-1 0 1,0 0 0,0 0 0,0 1-1,0-1 1,-1 0 0,1 0 0,0 1 0,0-1-1,-1 0 1,1 1 0,-1-1 0,1 0 0,-1 1-1,1-1 1,-1 1 0,0-1 0,0 1-1,0 1 1,0-2-105,-1 0-1,1-1 0,-1 1 0,1 0 1,-1 0-1,0 0 0,0-1 1,1 1-1,-1 0 0,0-1 1,0 1-1,1-1 0,-1 1 1,0-1-1,0 1 0,0-1 1,0 1-1,0-1 0,0 0 1,0 0-1,0 1 0,0-1 1,0 0-1,0 0 0,0 0 1,0 0-1,0 0 0,0 0 1,-1-1-1,-45 1-4257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5:31.388"/>
    </inkml:context>
    <inkml:brush xml:id="br0">
      <inkml:brushProperty name="width" value="0.035" units="cm"/>
      <inkml:brushProperty name="height" value="0.035" units="cm"/>
    </inkml:brush>
  </inkml:definitions>
  <inkml:trace contextRef="#ctx0" brushRef="#br0">1 0 9778,'0'0'12107,"466"6"-11675,-373-6-232,-20 5-136,-21-5-64,-11 0-8,-31 0-728</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01.877"/>
    </inkml:context>
    <inkml:brush xml:id="br0">
      <inkml:brushProperty name="width" value="0.035" units="cm"/>
      <inkml:brushProperty name="height" value="0.035" units="cm"/>
    </inkml:brush>
  </inkml:definitions>
  <inkml:trace contextRef="#ctx0" brushRef="#br0">11 338 4545,'0'0'1712,"-10"-92"-1728,10 59-176,0-11 88,51-16-288,11 6-336,-10 0-2521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6.691"/>
    </inkml:context>
    <inkml:brush xml:id="br0">
      <inkml:brushProperty name="width" value="0.035" units="cm"/>
      <inkml:brushProperty name="height" value="0.035" units="cm"/>
    </inkml:brush>
  </inkml:definitions>
  <inkml:trace contextRef="#ctx0" brushRef="#br0">53 0 9514,'0'0'7715,"-8"18"-7178,5-11-456,-4 6 104,1 0 0,1 1-1,0-1 1,0 2 0,2-1-1,0 0 1,0 1 0,0 24 0,3-17 56,-1 3 83,1 0-1,1 1 0,1-1 0,2 0 0,12 49 0,23 22 166,52 94-1,-27-63-371,-62-121-156,0 0 0,0 0 0,0 0 1,-1 0-1,1 1 0,-2-1 1,1 1-1,-1-1 0,0 12 1,0-4-854,-6-13-325,2-1 718,-22 1-1128,25-1 1506,1 0 0,-1 0 0,0 0 1,0-1-1,1 1 0,-1 0 0,0 0 0,1-1 1,-1 1-1,0 0 0,1-1 0,-1 1 0,0 0 1,1-1-1,-1 1 0,1-1 0,-1 1 1,1-1-1,-1 0 0,1 1 0,-1-1 0,1 1 1,0-1-1,-1 0 0,1 1 0,0-1 0,0 0 1,-1 0-1,1 1 0,0-1 0,0 0 1,0 1-1,0-2 0,0-37-3296,0-10-1660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7.062"/>
    </inkml:context>
    <inkml:brush xml:id="br0">
      <inkml:brushProperty name="width" value="0.035" units="cm"/>
      <inkml:brushProperty name="height" value="0.035" units="cm"/>
    </inkml:brush>
  </inkml:definitions>
  <inkml:trace contextRef="#ctx0" brushRef="#br0">271 3 3273,'0'0'11610,"17"0"-11440,25-1-93,2-1 133,0 3 0,1 1 0,82 15 0,-98-10-115,-17-4-42,0-1 1,-1 2 0,1-1-1,-1 2 1,0-1 0,0 2-1,0-1 1,12 10 0,-20-11-41,-1 0 0,0-1 0,0 1 0,-1 0 0,1 0 0,-1 0 0,0 0 0,0 0 0,0 0 0,-1 0 0,1 1 0,-1-1 0,0 0 0,0 0 0,0 1 0,-2 5 0,1 6 67,1-14-75,0 1 1,-1-1-1,1 0 0,-1 0 0,1 0 1,-1 0-1,0 0 0,0 0 1,0 0-1,0 0 0,0 0 1,0 0-1,-1 0 0,1-1 1,-1 1-1,1 0 0,-1-1 0,0 1 1,1-1-1,-1 0 0,-2 2 1,-48 21 21,37-18-12,-18 8 13,-1-2 0,-1-1 0,0-1 0,0-2 1,-1-2-1,0-1 0,-53 0 0,-205-5 31,293 0-70,0 0 1,0 0-1,0 0 0,1 0 1,-1 0-1,0 0 1,0 0-1,0 0 1,0 0-1,0 0 1,0-1-1,0 1 0,0 0 1,0-1-1,0 1 1,1-1-1,-1 1 1,0-1-1,0 1 1,0-1-1,1 1 0,-1-1 1,0 0-1,1 0 1,-1 1-1,1-1 1,-1 0-1,1 0 1,-1 1-1,1-1 1,-1 0-1,1 0 0,0 0 1,-1 0-1,1 0 1,0 0-1,0-1 1,0 0-57,0 0 1,1 0-1,-1 0 1,1 1-1,0-1 1,0 0 0,-1 0-1,1 0 1,1 1-1,-1-1 1,0 0-1,0 1 1,0-1-1,1 1 1,-1-1 0,1 1-1,-1 0 1,1 0-1,0 0 1,2-2-1,11-4-712,0 0 1,0 1-1,21-6 0,66-16-4632</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7.741"/>
    </inkml:context>
    <inkml:brush xml:id="br0">
      <inkml:brushProperty name="width" value="0.035" units="cm"/>
      <inkml:brushProperty name="height" value="0.035" units="cm"/>
    </inkml:brush>
  </inkml:definitions>
  <inkml:trace contextRef="#ctx0" brushRef="#br0">1 316 6489,'0'0'10772,"8"-22"-9830,0-1-665,-6 14-189,0 0 1,1 0 0,1 0-1,0 0 1,0 1-1,0 0 1,1 0 0,0 0-1,1 0 1,0 1-1,0 0 1,0 0 0,14-11-1,80-62 1266,-96 161-533,-4 162-246,0-241 165,13-31 87,6 6-797,1 0 0,1 2 0,41-35 0,-32 30-34,43-46 0,-66 64 1,1 0-1,0 1 0,1 0 1,-1 1-1,1 0 1,0 0-1,1 1 1,0 0-1,0 0 1,16-5-1,12 0-162,64-10 0,-33 8-283,104-13-2377,-99 22-4541,-54 3 2497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2.881"/>
    </inkml:context>
    <inkml:brush xml:id="br0">
      <inkml:brushProperty name="width" value="0.035" units="cm"/>
      <inkml:brushProperty name="height" value="0.035" units="cm"/>
    </inkml:brush>
  </inkml:definitions>
  <inkml:trace contextRef="#ctx0" brushRef="#br0">310 524 3409,'0'0'8752,"76"-50"-7873,238-157 268,-135 89 1331,-157 101-2134,1 2 1,0 0-1,1 2 1,0 1-1,1 1 0,0 1 1,30-8-1,11 5-215,-1 3-1,68-1 1,135 7-21,-185 5-64,-44-2-37,54 8 0,-79-5-6,1 1 0,-1 1 0,0 0 0,0 1 0,0 1 0,21 12 0,-11-5 5,-1 2 1,-1 0-1,0 2 0,-1 0 1,29 32-1,-41-39 1,-2-1 1,1 1-1,-1 0 0,-1 1 0,0-1 0,0 1 1,-1 0-1,-1 1 0,1-1 0,-2 1 1,0 0-1,0 0 0,-1 0 0,0 22 1,0 1 3,-1-26-7,0 1 0,0 1 0,-1-1 0,-1 0 0,1 0 0,-2 0 0,1 0 1,-1-1-1,-1 1 0,0 0 0,0-1 0,-6 10 0,1-8-4,0-1 1,-1 0 0,-1-1 0,0 0 0,0 0 0,0-1-1,-21 12 1,-3-1 11,-58 24-1,-262 73 74,-10-30 66,248-61-35,3-8-40,73-13-59,-39 10 1,-207 44-8,334-61-389,79 4 0,-26 2 369,-92-2 0,1 1-1,-1 0 0,0 0 1,0 1-1,0 0 0,0 0 0,-1 1 1,1 1-1,-1-1 0,0 1 1,-1 1-1,1-1 0,-1 1 1,8 8-1,18 13-11,-7-9 11,34 34 0,-52-44 5,0 1-1,-1-1 1,0 1 0,0 1 0,-1-1-1,0 1 1,6 15 0,-9-16 5,0 0 1,-1 1 0,0-1 0,-1 1 0,0-1 0,-1 1 0,0-1 0,0 1 0,-1 0 0,0-1 0,-1 1 0,0-1 0,0 1 0,-1-1 0,0 0 0,-1 0 0,0 0 0,0-1-1,-1 1 1,0-1 0,-1 0 0,1-1 0,-13 13 0,-11 11 0,-1-1-1,-2-2 1,-56 40-1,73-59 13,-1 0 1,0-1-1,0 0 1,-1-2-1,0 0 0,0-1 1,0 0-1,-1-1 1,1-2-1,-1 1 0,-23-1 1,12-2 35,1-1 1,0-2-1,0 0 0,0-2 1,1-1-1,-1-2 0,-28-11 1,-118-43-24,-91-37-9,249 94-22,13 5-2,1-1-1,0 0 1,0 1-1,-1-1 1,1 0 0,0 0-1,0 0 1,0 0-1,0 0 1,0-1 0,0 1-1,0 0 1,1-1-1,-1 0 1,0 1-1,1-1 1,-3-3 0,4 5-7,0 0 1,0-1 0,0 1 0,0-1-1,0 1 1,0-1 0,0 1-1,0-1 1,0 1 0,1-1 0,-1 1-1,0 0 1,0-1 0,0 1 0,0-1-1,0 1 1,1 0 0,-1-1-1,0 1 1,1-1 0,-1 1 0,0 0-1,0-1 1,1 1 0,-1 0-1,0 0 1,1-1 0,-1 1 0,1 0-1,-1 0 1,0-1 0,1 1 0,-1 0-1,1 0 1,-1 0 0,1 0-1,-1 0 1,1 0 0,-1 0 0,0 0-1,1 0 1,-1 0 0,2 0-1,35-11-1460,0 2-1,73-9 1,-77 14 618,129-18-2995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32.685"/>
    </inkml:context>
    <inkml:brush xml:id="br0">
      <inkml:brushProperty name="width" value="0.035" units="cm"/>
      <inkml:brushProperty name="height" value="0.035" units="cm"/>
    </inkml:brush>
  </inkml:definitions>
  <inkml:trace contextRef="#ctx0" brushRef="#br0">54 267 312,'0'0'5573,"8"-11"-680,-6 11-4321,-2-2-206,-1-42 4053,0 39-4303,1 1 0,-1-1 0,0 0 0,-1 0 0,1 1 0,-1-1 0,0 1 1,0-1-1,-4-6 0,4 5 42,1-1-1,0 1 1,0-1 0,1 0 0,-1 1 0,2-1 0,-1 0 0,2-8 0,-1-8 386,-1-42 1861,0 64-2276,0 105 163,0 320 403,0-421-693,0 1 1,-1-1-1,1 1 0,-1-1 0,0 1 0,0-1 0,-1 0 1,1 1-1,-2 2 0,1-3 4,1 0 0,-1 0-1,1 0 1,0 0 0,0 0 0,0 0 0,1 0 0,-1 0-1,1 4 1,0-6 522,-2-1-326,-5 0-150,6-1-199,0 1-1,0-1 1,0 0 0,1 1 0,-1-1 0,0 0-1,0 1 1,0-1 0,1 0 0,-1 0 0,0 0 0,1 0-1,-1 0 1,1 0 0,-1 0 0,1 0 0,0 0 0,-1 0-1,1 0 1,0 0 0,0 0 0,-1 0 0,1 0 0,0 0-1,0 0 1,0 0 0,1 0 0,-1-2 0,0-43-3741,1 33 2279,2-20-2264,15 0-2804</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8.177"/>
    </inkml:context>
    <inkml:brush xml:id="br0">
      <inkml:brushProperty name="width" value="0.035" units="cm"/>
      <inkml:brushProperty name="height" value="0.035" units="cm"/>
    </inkml:brush>
  </inkml:definitions>
  <inkml:trace contextRef="#ctx0" brushRef="#br0">353 138 5841,'0'0'10965,"-7"1"-9790,-20 2-152,26-3-981,1 0 0,-1 0 0,1 0 0,-1 0 0,1-1 0,0 1 1,-1 0-1,1 0 0,0-1 0,-1 1 0,1 0 0,0-1 0,-1 1 0,1 0 0,0-1 0,-1 1 0,1-1 0,0 1 0,0 0 0,0-1 0,-1 1 0,1-1 1,0 1-1,0-1 0,0 1 0,0 0 0,0-1 0,0 1 0,0-1 0,0 1 0,0-1 0,0 1 0,0-1 0,1-17 23,-1 17 38,0-106 297,-25 105-534,24 2 134,-8-1-5,0 0 1,0 1 0,0 1 0,0-1 0,0 1-1,0 1 1,1 0 0,-1 0 0,0 1 0,1 0-1,0 0 1,0 1 0,0 0 0,-11 7-1,5 0 9,0 0 0,1 0-1,0 1 1,1 1-1,0 0 1,-14 22-1,20-25 2,0 0 0,1 0 0,1 0 0,0 1 0,0-1 0,1 1 0,0 0 0,1 0 0,0 0 0,1 1 0,0 13-1,10-24 83,10-1-41,-1 1-224,0 0 0,0-2 0,0 0-1,-1-1 1,1-1 0,0-1 0,-1 0 0,29-11-1,163-110-5754,-137 87 2811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8.333"/>
    </inkml:context>
    <inkml:brush xml:id="br0">
      <inkml:brushProperty name="width" value="0.035" units="cm"/>
      <inkml:brushProperty name="height" value="0.035" units="cm"/>
    </inkml:brush>
  </inkml:definitions>
  <inkml:trace contextRef="#ctx0" brushRef="#br0">0 1 4305</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9.531"/>
    </inkml:context>
    <inkml:brush xml:id="br0">
      <inkml:brushProperty name="width" value="0.035" units="cm"/>
      <inkml:brushProperty name="height" value="0.035" units="cm"/>
    </inkml:brush>
  </inkml:definitions>
  <inkml:trace contextRef="#ctx0" brushRef="#br0">0 645 4305,'484'50'3149,"-388"-40"5484,-96-16-5786,2-16-2122,12-12-31,-12 30-660,0 1 0,0-1 0,0 1 0,-1-1 1,1 0-1,-1 0 0,0 1 0,0-1 0,-1 0 0,1-5 0,-1-100 216,0 108-296,-5 1 24,-5-1 21,0 1 0,0 0 0,-1 0 1,1 1-1,0 1 0,0 0 0,0 0 0,0 1 1,0 0-1,1 1 0,-1 0 0,1 0 0,0 1 1,-13 9-1,2 2 27,2 1 0,0 0 0,0 1-1,2 1 1,1 0 0,-24 39 0,37-53-18,0 0 0,0 0 0,1 0 0,-1 0 0,1 0-1,0 0 1,0 0 0,1 1 0,0-1 0,0 8 0,0-12 493,15-2-308,0 0 0,0-1 0,0-1 0,0-1 0,0 0 0,-1-1 0,0 0 0,0-1 0,22-13 1,9-9-120,56-46 1,-85 62-16,27-21-38,-2-3-1,-1-1 0,41-50 0,-59 60-18,-2-2 1,0 0-1,-2-1 0,-1-1 1,25-64-1,-28 45-2,-12 38 0,1 0 0,1 0 0,0 1 0,1-1 0,0 1 0,9-16 0,2 13-30,-13 16-93,-1-2-109,-2 4-223,1 37 386,1-23 69,-2 1-1,0-1 1,-1 1 0,-6 32-1,-11 2 1,-2-1 0,-41 76 0,32-70 0,-35 97-1,53-116 12,2 0 1,1 1-1,2 0 0,2 0 1,1 49-1,17-88 130,5 0-81,-3-1-26,-1 0-1,1 0 1,0-1 0,-1-1-1,0-1 1,1 0 0,18-7 0,-1-4-36,0-3 0,-1 0 0,-1-2-1,0-1 1,-2-2 0,0-1 0,-2-1 0,-1-1 0,0-2 0,29-40 0,-49 60-120,-1 0 1,-1-1-1,1 0 1,-1 0-1,0 0 0,-1 0 1,0-1-1,0 1 0,2-14 1,-5 17 99,0 4-2,1 2-276,-1-1 258,1 1-1,0 0 1,0-1-1,0 1 0,0 0 1,-1 0-1,1 0 1,0-1-1,-1 1 0,1 0 1,0 0-1,-1 0 0,0 0 1,1 0-1,-1 0 1,1 0-1,-1 0 0,0 0 1,0 0-1,0 1 1,0-1-1,1 0 0,-1 0 1,-1 0-1,1 0 1,0 0-1,0 0 0,-1 2 1,-5 37 148,0-30-90,0 0 1,-1 0 0,0-1-1,-1 0 1,0 0-1,0-1 1,-18 14 0,15-13 2,1 0 1,0 1 0,0 0-1,1 0 1,1 1 0,-8 12 0,7-10-12,8-11-2,-1 0 0,1 0 1,0 0-1,0-1 0,0 1 0,0 0 0,0 0 0,0 0 0,1 1 1,-1-1-1,1 0 0,-1 0 0,1 3 0,0-5 646,2 0-161,16-2-434,0-1-1,1 0 1,-1-2-1,-1 0 1,1-1 0,-1-1-1,0-1 1,0 0-1,25-18 1,3 1-12,-17 11-36,-2-2 0,27-20 0,-44 29-4,-1 0 1,1 0 0,-2-1-1,1 0 1,-1 0 0,0-1 0,-1 1-1,0-2 1,7-14 0,-5 8 34,-6 14-28,-1 0-1,1-1 0,-1 1 0,0-1 1,0 0-1,0 1 0,0-1 0,0 0 1,0 0-1,-1 0 0,0 0 0,1-4 1,-1 6-31,0 4-418,0 4 432,-1 0 1,0 0 0,0 0 0,0 0 0,0 0 0,-1 0 0,-1 0 0,1-1 0,-1 1-1,0-1 1,0 0 0,-6 8 0,7-10-2,0 1 0,0 0-1,0 1 1,1-1 0,-1 0 0,1 0 0,1 1-1,-1-1 1,1 0 0,0 1 0,0-1-1,1 7 1,-1 8-20,0-19-33,1 0 0,-1 0 0,1 0 0,-1 0 0,0 0 0,1 1 0,0-2 0,-1 1 0,1 0 0,0 0 0,-1 0 0,1 0 0,0 0 0,0 0 0,0-1 0,-1 1 0,1 0 0,0-1 0,0 1 0,0-1 0,0 1 0,0-1 0,1 1 0,-1-1 0,0 0 0,0 1 0,0-1 0,0 0 0,0 0 0,0 0 0,3 0 0,47 0-3630,-36 0 1994,25 0-3858</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9.968"/>
    </inkml:context>
    <inkml:brush xml:id="br0">
      <inkml:brushProperty name="width" value="0.035" units="cm"/>
      <inkml:brushProperty name="height" value="0.035" units="cm"/>
    </inkml:brush>
  </inkml:definitions>
  <inkml:trace contextRef="#ctx0" brushRef="#br0">280 1 5721,'0'0'11836,"-5"0"-10732,-29 0 1147,32 0-1884,-21 1-108,19 0-266,-1 1 1,0 0-1,1 0 1,-1 1-1,1-1 0,0 1 1,0 0-1,0 0 1,0 1-1,-4 3 1,-39 45 17,35-38-6,-6 6 69,1 0 1,-21 35-1,34-47-42,-1 0 1,1 1-1,0-1 0,1 1 0,0 0 0,0 0 0,1 0 0,1 1 0,-1-1 0,1 12 0,0-2 39,4 22 137,-2-40-200,-1 1 1,1-1-1,0 0 1,0 1 0,0-1-1,0 0 1,0 1-1,0-1 1,0 0 0,0 0-1,1 0 1,-1 0-1,0 0 1,1 0-1,-1 0 1,0-1 0,1 1-1,-1 0 1,1-1-1,0 1 1,-1-1 0,3 1-1,28 3 98,0-1-1,0-1 1,57-5 0,-68 2-62,-6-1-79,-1 0-1,1-1 1,-1 0-1,0-1 1,0-1 0,0 0-1,0-1 1,-1-1 0,0 0-1,19-14 1,9-10-1384,60-57 0,-85 73 853,67-63-3813,-9 2-1864</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20.294"/>
    </inkml:context>
    <inkml:brush xml:id="br0">
      <inkml:brushProperty name="width" value="0.035" units="cm"/>
      <inkml:brushProperty name="height" value="0.035" units="cm"/>
    </inkml:brush>
  </inkml:definitions>
  <inkml:trace contextRef="#ctx0" brushRef="#br0">63 0 9570,'0'0'10324,"0"7"-10028,0 330 1673,-1-308-1908,-3-1 0,0 0-1,-2 0 1,-9 30 0,6-30-34,2 1 0,1-1 0,2 1 0,-2 33 0,6-59-29,0 0 0,-1 1 1,1-1-1,0 0 0,1 0 0,-1 0 0,1 1 0,-1-1 0,1 0 0,0 0 1,0 0-1,0 0 0,1 0 0,-1 0 0,1-1 0,-1 1 0,1 0 0,0-1 1,0 1-1,0-1 0,0 0 0,1 1 0,-1-1 0,1 0 0,-1-1 0,1 1 1,0 0-1,-1-1 0,1 1 0,0-1 0,6 2 0,0 1-607,-1-1 0,1 1 0,1-1 1,-1-1-1,0 0 0,15 2 0,-21-4-2284,-3-4-1101,0-14-1210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20.494"/>
    </inkml:context>
    <inkml:brush xml:id="br0">
      <inkml:brushProperty name="width" value="0.035" units="cm"/>
      <inkml:brushProperty name="height" value="0.035" units="cm"/>
    </inkml:brush>
  </inkml:definitions>
  <inkml:trace contextRef="#ctx0" brushRef="#br0">0 6 6241,'0'0'14892,"269"-5"-14532,-144 5-88,-1 0-136,-20 0-88,-32 0-48,-10 0-56,-31 0-504,0 0-985,-10 0-1391,-10 0-3154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0.020"/>
    </inkml:context>
    <inkml:brush xml:id="br0">
      <inkml:brushProperty name="width" value="0.035" units="cm"/>
      <inkml:brushProperty name="height" value="0.035" units="cm"/>
    </inkml:brush>
  </inkml:definitions>
  <inkml:trace contextRef="#ctx0" brushRef="#br0">135 518 3089,'0'0'7083,"-22"0"-5395,-78 0 3204,98 0-4307,2-28 1139,0-74 2196,0 102-2913,0 12-1251,0 253 356,-10-192 1065,10-640-974,34 566-288,-17 1 82,-1 1 0,1 1 0,-1 1 1,1 0-1,-1 1 0,0 1 0,-1 0 0,1 2 1,-1-1-1,19 13 0,97 59 83,-4 5-1,132 114 1,-252-191-355,-7-5 312,0 0 0,1-1-1,-1 1 1,1 0 0,-1-1 0,1 1 0,-1-1-1,1 1 1,-1 0 0,1-1 0,0 1 0,-1-1 0,1 0-1,0 1 1,-1-1 0,1 1 0,0-1 0,0 0 0,-1 0-1,1 1 1,0-1 0,0 0 0,0 0 0,-1 0-1,1 0 1,0 0 0,0 0 0,0 0 0,-1 0 0,1 0-1,0 0 1,0-1 0,0 1 0,-1 0 0,1 0 0,0-1-1,-1 1 1,1-1 0,0 1 0,0 0 0,-1-1 0,1 1-1,-1-1 1,1 0 0,-1 1 0,1-1 0,-1 1-1,1-1 1,-1 0 0,1 1 0,-1-1 0,0 0 0,1-1-1,3-7-13,0 0 0,-1-1 0,0 0 0,-1 1 0,0-1 0,0 0 0,0-17 0,7-34-19,16-41 0,-20 74 3,2 0-1,0 0 1,2 1-1,2 0 1,18-38-1,42-55 32,-69 115-57,-2 4-76,14 9-9037,13 11 5339,5 3-331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0.621"/>
    </inkml:context>
    <inkml:brush xml:id="br0">
      <inkml:brushProperty name="width" value="0.035" units="cm"/>
      <inkml:brushProperty name="height" value="0.035" units="cm"/>
    </inkml:brush>
  </inkml:definitions>
  <inkml:trace contextRef="#ctx0" brushRef="#br0">322 311 3937,'0'0'9487,"-4"-12"-7405,-36-63-182,28 50-1288,-27-41-1,33 58-514,0 0 0,0 1 0,-1-1-1,0 2 1,-1-1 0,1 1 0,-1 0-1,-17-9 1,24 14 199,-42 4 40,37-1-331,1 1-1,-1 0 1,1 0-1,0 0 1,0 1-1,1 0 1,-1 0-1,1 0 1,-1 0-1,2 1 1,-1 0-1,0 0 0,1 0 1,0 0-1,0 0 1,0 1-1,1-1 1,-4 12-1,1 0 45,0-1 1,2 1-1,0 0 0,0 0 0,1 26 0,2 44 406,0-86-439,1 0 0,-1 0 0,1 0 0,0 0 0,-1-1 0,1 1 0,0 0 0,-1-1 0,1 1 0,0 0 0,0-1 0,0 1 0,0-1 0,0 1 0,0-1 0,-1 0 0,1 1 0,0-1 0,0 0 0,0 0 0,0 1 0,0-1 0,0 0 0,0 0 0,0 0 0,0 0 0,2-1 0,37 2 319,-33-2-238,11 1 48,-4 1 8,1-1 1,-1-1-1,24-4 0,-33 3-122,-1 1-1,1-1 0,-1 1 0,1-1 0,-1-1 0,0 1 1,0-1-1,0 1 0,0-1 0,0 0 0,-1-1 1,1 1-1,-1 0 0,5-8 0,6-11 40,-1 0-1,-2-1 1,0-1-1,-1 1 1,-2-2 0,8-34-1,15-40-1643,-30 97 1283,0 0-1,-1 1 1,1-1-1,0 1 1,0-1-1,0 1 0,0-1 1,1 1-1,-1 0 1,0 0-1,0-1 0,1 1 1,-1 0-1,1 0 1,-1 0-1,1 1 1,-1-1-1,4-1 0,2-2-2299,3-1-2447</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1.357"/>
    </inkml:context>
    <inkml:brush xml:id="br0">
      <inkml:brushProperty name="width" value="0.035" units="cm"/>
      <inkml:brushProperty name="height" value="0.035" units="cm"/>
    </inkml:brush>
  </inkml:definitions>
  <inkml:trace contextRef="#ctx0" brushRef="#br0">0 164 8450,'0'0'11476,"4"-10"-10751,-4 10-724,1-5 64,1 0 0,-1 0 0,1 1-1,1-1 1,-1 1 0,0-1 0,1 1 0,0 0 0,0 0-1,1 0 1,-1 1 0,1-1 0,-1 1 0,7-5 0,32-29 747,-41 36-651,-1 21-290,1 30 125,1-22 56,-2 0 0,0 1 0,-2-1-1,-1 0 1,-2 0 0,-8 31 0,10-51 37,1-1 1,0 1 0,1 0 0,-1 0-1,2 0 1,-1 0 0,1 10 0,0-14-47,0-3 840,0-10 150,0-18-784,-1 12-226,0 0 1,1 1-1,1-1 1,0 1-1,1-1 1,1 1-1,0 0 1,1-1-1,0 2 1,11-24-1,4 9-25,1 1-1,0 1 0,2 1 1,1 0-1,37-29 0,-57 52-3,0-1-1,0 1 1,0 0-1,0 0 1,0 0-1,0 1 1,0-1-1,1 1 1,-1-1-1,1 1 1,-1 0-1,1 1 1,6-2 0,-8 2-72,-2 0 66,1 0 1,-1 0-1,1 0 0,-1 0 1,1 0-1,-1 0 0,1 0 0,-1 0 1,0 0-1,1 1 0,-1-1 1,1 0-1,-1 0 0,0 0 0,1 1 1,-1-1-1,1 0 0,-1 0 0,0 1 1,1-1-1,-1 0 0,0 0 1,1 1-1,-1-1 0,0 1 0,0-1 1,1 0-1,-1 1 0,0-1 1,0 1-1,0-1 0,1 0 0,-1 1 1,0-1-1,0 1 0,0-1 0,0 1 1,17 61 27,-3-1 0,-3 2 1,-2 0-1,0 92 0,-7-155-66,0 0-1,0 0 0,0-1 1,-1 1-1,1 0 1,0-1-1,-1 0 0,1 1 1,0-1-1,-1 0 1,1 0-1,-1 0 0,1 0 1,-1 0-1,2-2 1,85-72-5192,-38 37-856</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2.529"/>
    </inkml:context>
    <inkml:brush xml:id="br0">
      <inkml:brushProperty name="width" value="0.035" units="cm"/>
      <inkml:brushProperty name="height" value="0.035" units="cm"/>
    </inkml:brush>
  </inkml:definitions>
  <inkml:trace contextRef="#ctx0" brushRef="#br0">73 17 4489,'0'0'11402,"-12"-1"-10545,-36-3-81,36 3 1254,12 5-1794,-1 18 158,2 0 1,1 0-1,1-1 0,11 42 1,-1-5 54,-1 1 0,-4 1 0,-1 0 1,-4 108-1,-3-531-323,1 336-128,1 0 0,1 1-1,10-40 1,-10 42-29,-4 23 25,1 0-1,0 0 1,0 0-1,0 0 1,0 0 0,0 0-1,0-1 1,0 1-1,0 0 1,0 0 0,0 0-1,1 0 1,-1 0-1,0 0 1,1 0 0,-1 0-1,1 0 1,-1 0-1,1 0 1,0 0 0,-1 0-1,1 0 1,0 1-1,0-1 1,-1 0 0,1 0-1,0 1 1,0-1 0,0 1-1,0-1 1,0 1-1,0-1 1,0 1 0,0-1-1,0 1 1,0 0-1,0-1 1,0 1 0,0 0-1,1 0 1,-1 0-1,0 0 1,0 0 0,0 0-1,1 1 1,156-7-440,-156 6 445,0 0-1,0 1 0,1-1 1,-1 0-1,0 1 0,0 0 1,0-1-1,1 1 1,-1 0-1,0 0 0,0 0 1,0 0-1,0 0 0,-1 1 1,1-1-1,0 1 0,0-1 1,-1 1-1,1 0 1,-1-1-1,2 4 0,22 49-35,-13-23 34,-3-7 42,0-1-1,-2 2 0,-1-1 0,7 50 1,-5 103 127,-9-175-164,1-1 0,-1 1 0,0-1 0,1 1 0,-1-1 0,0 1 0,0-1 0,0 1 0,0-1 0,0 0 1,0 1-1,0-1 0,-1 0 0,1 0 0,0 0 0,-1 0 0,1 0 0,0 0 0,-1 0 0,1-1 0,-3 2 0,-43 16 6,35-13 4,-24 9-6,20-7-9,-1 0 0,0-1 0,0-1 0,0-1 0,-1 0 0,0-1 0,-21 0-1,-22-3-6,61-2-126,-1-1 1,1 0 0,0 1-1,0-1 1,0 0 0,0 1 0,0-1-1,0 0 1,1 1 0,0-1-1,-1 0 1,3-4 0,0 4-78,0-1 1,0 1 0,0 0-1,1 0 1,-1 0 0,1 1-1,0-1 1,7-3 0,86-42-3447,-18 13-1762,12-3-4597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5:33.932"/>
    </inkml:context>
    <inkml:brush xml:id="br0">
      <inkml:brushProperty name="width" value="0.035" units="cm"/>
      <inkml:brushProperty name="height" value="0.035" units="cm"/>
    </inkml:brush>
  </inkml:definitions>
  <inkml:trace contextRef="#ctx0" brushRef="#br0">1995 417 856,'0'0'6630,"-24"-20"-5690,-80-63 307,73 61-164,-1 1 0,0 2 0,-64-27 0,62 31-528,-59-35 0,72 37-495,-1 2-1,0 0 0,0 2 1,-2 0-1,-30-6 0,2 3 168,-73-7 0,-23 8-91,-87-11 38,215 18-182,0 2 0,0 0-1,0 2 1,0 0 0,-32 4-1,40-2 4,-1 1 0,1 0-1,0 1 1,-1 0-1,2 1 1,-1 0 0,1 1-1,-1 0 1,-18 15-1,-116 84 36,84-63 104,-95 83 0,140-108-84,0 0 1,1 1-1,1 1 1,1 0-1,0 1 0,2 1 1,0 0-1,1 1 1,-10 32-1,14-27 74,2 1 1,1-1-1,2 1 1,0 0-1,2 0 1,4 31-1,-2 15 151,-1-55-210,0-1 0,2 0 0,0 0 0,1 0 1,11 29-1,42 82 37,-46-111-90,0-1-1,0 0 1,2-1-1,0 0 1,1-1 0,0 0-1,1-1 1,1-1 0,25 16-1,19 9 85,87 40 0,-129-69-77,-2-1-7,289 130 270,-265-124-137,1-2 0,0-2 0,0-1-1,1-2 1,84 2 0,-48-7 23,-30 0-52,92-8 1,-116 0-49,-1-1 0,1-1 1,-2-1-1,1-2 0,33-20 0,-19 11 42,-14 7-59,-2-1 0,0-1 0,0 0 0,-1-2 0,-1 0 0,-1-1 1,-1-1-1,30-42 0,-4-7 92,53-111 0,-69 125-154,-20 40 12,-1-1 0,0 0-1,-1 0 1,-1 0 0,-1-1 0,3-17 0,-1-97 219,-5 113-158,-1 11-51,1 1 1,-1-1 0,0 1 0,0 0 0,0-1-1,-1 1 1,0 0 0,0 0 0,0 0-1,-1 0 1,0 0 0,-4-7 0,-50-48 27,7 5-39,30 20-9,18 30 9,0 0 0,0 1 0,0 0 0,-1-1 0,0 1 0,0 0 0,0 0 0,0 1-1,-8-7 1,-13-11-10,1-1-1,1 0 0,-33-45 1,52 64-108,1 0 1,-1 1-1,0-1 1,1 1 0,-1 0-1,-1 0 1,1 0-1,0 0 1,0 0-1,-1 1 1,1-1 0,-1 1-1,1 0 1,-1 0-1,-6-1 1,-60 0-3870,41 3 1511,-22-1-2885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2.953"/>
    </inkml:context>
    <inkml:brush xml:id="br0">
      <inkml:brushProperty name="width" value="0.035" units="cm"/>
      <inkml:brushProperty name="height" value="0.035" units="cm"/>
    </inkml:brush>
  </inkml:definitions>
  <inkml:trace contextRef="#ctx0" brushRef="#br0">83 8 7282,'0'0'11093,"0"0"-10952,0-1 1,0 1 0,0-1 0,-1 1 0,1-1 0,0 1 0,-1 0 0,1-1 0,0 1-1,-1-1 1,1 1 0,0 0 0,-1-1 0,1 1 0,-1 0 0,1-1 0,-1 1 0,1 0-1,-1 0 1,1 0 0,-1-1 0,1 1 0,-1 0 0,1 0 0,-1 0 0,1 0 0,-2 0-1,0 6-141,0 0 0,-1-1-1,2 1 1,-1 0 0,1 1-1,0-1 1,0 11 0,-5 19 29,4-24-3,-13 44 299,3 1 1,3 0 0,-4 94-1,13-149-320,0 0 0,1 0-1,-1 0 1,1 0-1,0-1 1,0 1-1,0 0 1,0 0-1,0 0 1,0-1 0,0 1-1,0-1 1,1 1-1,-1-1 1,1 1-1,-1-1 1,1 0 0,-1 1-1,1-1 1,0 0-1,0 0 1,0 0-1,-1-1 1,1 1 0,0 0-1,0-1 1,0 1-1,0-1 1,0 0-1,0 1 1,3-1 0,12 2-88,0-1 0,31 0 1,-32-2-123,-9 1 45,1-1 1,-1 0-1,0-1 1,1 1-1,-1-2 1,0 1 0,0-1-1,0 0 1,-1 0-1,1-1 1,-1 1-1,1-2 1,-1 1 0,-1-1-1,8-6 1,3-6-871,0 0 1,-2-1 0,20-29 0,5-21-3375,-14 3-798</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3.062"/>
    </inkml:context>
    <inkml:brush xml:id="br0">
      <inkml:brushProperty name="width" value="0.035" units="cm"/>
      <inkml:brushProperty name="height" value="0.035" units="cm"/>
    </inkml:brush>
  </inkml:definitions>
  <inkml:trace contextRef="#ctx0" brushRef="#br0">0 0 8010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3.171"/>
    </inkml:context>
    <inkml:brush xml:id="br0">
      <inkml:brushProperty name="width" value="0.035" units="cm"/>
      <inkml:brushProperty name="height" value="0.035" units="cm"/>
    </inkml:brush>
  </inkml:definitions>
  <inkml:trace contextRef="#ctx0" brushRef="#br0">104 431 8010,'-93'-354'4153,"83"343"-1881,10-5-7,0 0-129,0 5-592,0 0-527,0 5-433,0 1-256,21 5-280,-11 0-48,11 0-400,-1 0-809,1 33-343,21 26-992,-1-4-617,0-6-936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4.028"/>
    </inkml:context>
    <inkml:brush xml:id="br0">
      <inkml:brushProperty name="width" value="0.035" units="cm"/>
      <inkml:brushProperty name="height" value="0.035" units="cm"/>
    </inkml:brush>
  </inkml:definitions>
  <inkml:trace contextRef="#ctx0" brushRef="#br0">231 186 4849,'0'0'10650,"0"-9"-10316,0-133 2810,-43 141-3092,35 2-52,1 0-1,0 1 0,0 0 0,0 0 0,0 1 0,1 0 0,-1 0 0,1 0 0,0 1 1,0 0-1,0 0 0,0 1 0,-7 7 0,8-8 6,0 0 0,0 1-1,1 0 1,0 0 0,0 0 0,0 0-1,0 1 1,1-1 0,0 1 0,0 0 0,1 0-1,0 0 1,0 0 0,0 1 0,-1 9-1,3 66 240,0-82 309,6 0-515,0 0 1,0-1-1,0 0 1,-1 0-1,1 0 1,0-1-1,0 0 1,-1 0-1,0-1 1,1 1-1,-1-1 1,0 0-1,0-1 1,0 1-1,-1-1 1,1 0-1,4-5 1,2-4-5,0-1 0,-1 0 0,-1-1 1,13-24-1,-19 33 8,-1 0 1,0-1 0,0 1 0,-1 0-1,0-1 1,1-6 0,6-23 367,-6 19-199,-2 16-197,0 1 0,0-1 0,0 0 0,0 1 0,0-1 0,0 0 0,0 1 0,0-1 0,1 0 0,-1 1 0,0-1 0,0 1 0,0-1 0,1 0 0,-1 1 0,0-1 0,1 1 0,-1-1 0,0 1 0,1-1 0,-1 1 0,1-1 0,-1 1 0,1-1 0,-1 1 0,1 0 0,0-1 0,1 0 182,-1 1-126,-1 0-68,0 0 1,1 0 0,-1 0 0,0 0 0,1 0 0,-1 0 0,0 0 0,1 0-1,-1 0 1,0 0 0,0 0 0,1 0 0,-1 0 0,0 0 0,1 0 0,-1 0-1,0 0 1,0 0 0,1 1 0,-1-1 0,0 0 0,0 0 0,1 0-1,-1 0 1,0 1 0,0-1 0,1 0 0,-1 0 0,0 1 0,0-1 0,0 0-1,0 0 1,1 1 0,-1-1 0,0 0 0,0 1 0,0-1 0,0 0 0,0 0-1,0 1 1,0-1 0,0 0 0,0 1 0,0-1 0,2 20 5,1-1-1,0 1 1,7 18 0,-7-27-2,27 100 119,-14-61 21,-2 0 0,-3 1-1,-2 0 1,4 76 0,-13 69 2,-24-195-84,16-1-48,-24 0 68,-1-1 0,-54-8 0,77 6-82,-1 1 0,1-1 0,0-1 1,0 0-1,0 0 0,0-1 0,1 0 0,0-1 0,0 0 0,0 0 1,1-1-1,-11-10 0,15 12-195,0-1 1,0 1-1,1-1 1,-1 0-1,1 0 1,1-1-1,-1 1 1,1 0 0,0-1-1,0 0 1,1 1-1,0-1 1,0 0-1,1 1 1,0-1-1,0 0 1,0 0-1,1 0 1,0 1-1,0-1 1,1 0-1,0 1 1,0-1-1,1 1 1,-1 0-1,1 0 1,1 0 0,-1 0-1,1 0 1,0 1-1,0-1 1,1 1-1,6-6 1,6-2-1661,1 1 0,33-17 0,51-21-6943</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4.446"/>
    </inkml:context>
    <inkml:brush xml:id="br0">
      <inkml:brushProperty name="width" value="0.035" units="cm"/>
      <inkml:brushProperty name="height" value="0.035" units="cm"/>
    </inkml:brush>
  </inkml:definitions>
  <inkml:trace contextRef="#ctx0" brushRef="#br0">167 8 9330,'0'0'10585,"-4"-2"-9840,3 1-685,0 1-41,0-1-1,0 1 0,0-1 0,1 1 0,-1-1 1,0 1-1,0-1 0,0 1 0,0 0 0,0 0 1,0-1-1,0 1 0,0 0 0,0 0 0,0 0 1,0 0-1,0 0 0,0 0 0,0 0 0,0 1 0,0-1 1,0 0-1,0 1 0,0-1 0,0 0 0,0 1 1,1-1-1,-1 1 0,0-1 0,0 1 0,0 0 1,1-1-1,-1 1 0,0 0 0,0-1 0,1 1 1,-1 0-1,0 1 0,-10 19-17,1 1 1,1-1-1,1 1 1,-7 33-1,-8 23 95,7-38 15,10-28-68,0 1 1,2 0-1,-1 1 0,1-1 1,1 1-1,1 0 1,-2 26-1,4-38 13,5-11-638,1 1 156,0 0 0,1 1-1,-1 0 1,1 0 0,1 0-1,-1 1 1,1 0 0,1 0 0,13-6-1,18-15-2237,5-16-2872</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4.933"/>
    </inkml:context>
    <inkml:brush xml:id="br0">
      <inkml:brushProperty name="width" value="0.035" units="cm"/>
      <inkml:brushProperty name="height" value="0.035" units="cm"/>
    </inkml:brush>
  </inkml:definitions>
  <inkml:trace contextRef="#ctx0" brushRef="#br0">106 1 6241,'0'0'11812,"-8"3"-11020,5-2-728,1 0 0,-1 0 0,1 0 1,0 1-1,0-1 0,0 0 0,0 1 0,0-1 0,0 1 0,0 0 0,0 0 0,0 0 0,1 0 0,-1 0 0,1 0 0,0 0 0,-1 0 0,0 4 0,1-1 23,0-1-1,1 1 1,-1 0 0,1 0-1,0-1 1,1 1 0,-1 0-1,1 0 1,0-1 0,0 1-1,4 8 1,5 20 107,1-2-94,-1 1 0,-2 0-1,0 1 1,-3 0-1,3 51 1,-8 134-7,0-211-92,0 0 0,-1 0 1,0 0-1,0 0 0,-1-1 0,0 1 0,0 0 0,0-1 0,-1 1 0,-5 8 0,-1-1-41,-1 0 1,-22 22-1,-9 12-645,32-41-3223,5-14 1573,5-29-713,1 13-13,-2-20-4414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5.148"/>
    </inkml:context>
    <inkml:brush xml:id="br0">
      <inkml:brushProperty name="width" value="0.035" units="cm"/>
      <inkml:brushProperty name="height" value="0.035" units="cm"/>
    </inkml:brush>
  </inkml:definitions>
  <inkml:trace contextRef="#ctx0" brushRef="#br0">20 38 4281,'0'0'15164,"-7"-1"-14437,-5-2-172,37 1-154,72 3 47,-56-1-345,60 2 46,-34 0-1486,94-9 1,-105-6-1794,-5-4-1885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5.807"/>
    </inkml:context>
    <inkml:brush xml:id="br0">
      <inkml:brushProperty name="width" value="0.035" units="cm"/>
      <inkml:brushProperty name="height" value="0.035" units="cm"/>
    </inkml:brush>
  </inkml:definitions>
  <inkml:trace contextRef="#ctx0" brushRef="#br0">239 44 9114,'0'0'9982,"-3"-7"-9395,-11-22-66,10 21 262,-20 32-1004,3-5 248,0 1 1,2 1 0,0 0-1,1 2 1,-20 33 0,30-41-17,0 1 0,0 0 0,2 0 0,0 0 0,1 1 0,0 0 0,1 0 0,1 0 0,1 0 0,0 21-1,2-29-47,3 6 212,20-11 116,-9-5-246,0 0 0,0-2 0,-1 0 0,1 0 1,-1-1-1,1-1 0,-1 0 0,-1-1 1,1 0-1,-1-1 0,14-10 0,-2 0-35,0-2-1,-2 0 0,0-1 1,28-34-1,-28 27 24,0-1 1,-2-1-1,20-38 0,-40 235 41,-9 9 373,10-175-440,-1 1 0,1-1 0,0 0 0,0 0 0,0 1 0,1-1 0,-1 0 0,0 0 1,1 0-1,0 0 0,-1 0 0,1-1 0,0 1 0,0-1 0,0 1 0,0-1 0,0 1 1,0-1-1,0 0 0,0 0 0,1 0 0,-1 0 0,0 0 0,1-1 0,-1 1 1,4-1-1,68 13 81,-63-11-229,0-1 0,-1 0 1,1-1-1,0-1 1,-1 1-1,1-2 1,-1 1-1,1-1 1,-1-1-1,0 0 1,1-1-1,-2 0 0,1 0 1,0-1-1,-1 0 1,0-1-1,11-8 1,126-112-5263,-132 113 4574,67-58-3899</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16.132"/>
    </inkml:context>
    <inkml:brush xml:id="br0">
      <inkml:brushProperty name="width" value="0.035" units="cm"/>
      <inkml:brushProperty name="height" value="0.035" units="cm"/>
    </inkml:brush>
  </inkml:definitions>
  <inkml:trace contextRef="#ctx0" brushRef="#br0">187 0 4441,'0'0'10792,"-21"10"-10219,4-3-339,10-4-133,0-1 0,0 1 0,1 0 0,-1 0 1,1 1-1,0-1 0,0 2 0,0-1 0,0 1 1,1-1-1,0 2 0,0-1 0,0 0 0,1 1 1,-1 0-1,1 0 0,1 0 0,-4 8 1,-2 11 481,1-1 0,2 1 0,0 1 1,-3 45-1,5 106 1063,4-123-1227,0-28-356,1-1-1,1 0 1,1 1 0,1-1 0,1-1 0,2 1 0,0-1 0,1 0 0,2 0 0,0-1 0,2-1 0,0 0 0,2 0 0,0-1 0,22 24-1,-33-42-152,0-1 0,0 0-1,0 0 1,0 0-1,0 0 1,0-1-1,1 1 1,-1-1-1,0 0 1,1 0-1,-1 0 1,1 0-1,4 0 1,49 0-1386,-39-2 1063,54 1-2513,1 0-1972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4.957"/>
    </inkml:context>
    <inkml:brush xml:id="br0">
      <inkml:brushProperty name="width" value="0.035" units="cm"/>
      <inkml:brushProperty name="height" value="0.035" units="cm"/>
    </inkml:brush>
  </inkml:definitions>
  <inkml:trace contextRef="#ctx0" brushRef="#br0">633 225 3201,'0'0'7781,"0"-9"-6895,0-46 194,-1 54-1028,1 0-1,-1 0 1,1 0-1,-1 0 1,1 0-1,-1 1 1,0-1-1,1 0 1,-1 0-1,0 1 1,0-1 0,0 0-1,1 1 1,-1-1-1,0 1 1,0-1-1,0 1 1,0-1-1,0 1 1,-1-1-1,0 1 14,1-1 0,0 1 1,-1-1-1,1 1 0,0-1 0,-1 0 0,1 1 0,0-1 0,0 0 0,0 0 0,0 0 0,0 0 0,0 0 0,0 0 0,0 0 0,0 0 0,0-1 0,1 1 0,-1 0 0,0 0 0,1-1 0,-1 1 0,0-2 0,1-8 527,1 6-415,-1 1 1,1-1-1,-1 0 0,-1 1 1,1-1-1,-1 0 0,1 1 1,-1-1-1,-1 1 0,1-1 1,-1 1-1,1-1 0,-1 1 0,-1 0 1,1 0-1,-4-6 0,-4-3 143,9 12-298,0 0 0,0 0 0,1 0 0,-1 0 1,0 0-1,0 0 0,0 0 0,0 0 0,0 0 0,0 1 0,0-1 0,-1 0 0,1 1 0,0-1 0,0 1 0,-1-1 1,1 1-1,0-1 0,0 1 0,-1 0 0,1 0 0,0 0 0,-1 0 0,1 0 0,0 0 0,-1 0 0,1 0 1,-2 1-1,-16-1-34,1 0 1,0 1-1,-1 1 0,1 1 1,0 0-1,0 2 1,0 0-1,1 1 1,0 0-1,0 2 0,0 0 1,1 1-1,1 0 1,-17 13-1,4-1 16,1 1-1,1 1 1,0 1-1,-37 49 0,53-60 4,1 0-1,1 0 0,0 1 1,1 0-1,0 0 0,1 1 0,1 0 1,0 0-1,1 0 0,1 1 0,0-1 1,0 31-1,3-44 0,0 1 1,0 0-1,1 0 1,-1-1-1,1 1 0,0 0 1,0-1-1,0 1 1,0-1-1,0 1 1,1-1-1,-1 1 0,1-1 1,-1 0-1,1 0 1,0 0-1,0 0 1,0 0-1,0 0 0,0 0 1,0-1-1,1 1 1,-1-1-1,0 0 1,1 1-1,0-1 0,-1 0 1,1 0-1,-1-1 1,1 1-1,0-1 0,2 1 1,14 2 138,-1-1 0,0-1 0,35-2 0,-22 0 158,16 2-23,-21 0-165,0-1 0,43-5 0,-62 4-112,0 0 0,0-1 1,-1 1-1,1-2 0,0 1 0,-1-1 0,1 0 1,-1 0-1,0-1 0,0 0 0,0 0 1,-1 0-1,1-1 0,6-8 0,8-10-14,-2-2 0,0-1 0,-2 0 0,14-30-1,-22 39 11,-1-1-1,-1 1 0,0-1 1,-2-1-1,0 1 0,-1-1 1,2-35-1,-5-5 6,0 58-121,0 28-7446,0-11 3619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0.032"/>
    </inkml:context>
    <inkml:brush xml:id="br0">
      <inkml:brushProperty name="width" value="0.035" units="cm"/>
      <inkml:brushProperty name="height" value="0.035" units="cm"/>
    </inkml:brush>
  </inkml:definitions>
  <inkml:trace contextRef="#ctx0" brushRef="#br0">508 160 1872,'0'0'2328,"3"0"-1962,-2 0-283,0 0-1,1 0 0,-1 0 1,0 0-1,0 0 1,0 0-1,0 0 0,0 0 1,0-1-1,0 1 1,0 0-1,0-1 0,0 1 1,-1-1-1,1 1 0,0-1 1,0 1-1,0-1 1,0 0-1,-1 1 0,1-1 1,0 0-1,0 0 0,-1 0 1,1 1-1,-1-1 1,1 0-1,-1 0 0,1-2 1,2-34 4813,-4 18-3955,-71-7 607,58 21-619,0 0-1,1-1 1,-20-13-1,15 9 332,8 1 594,1 1-384,6 23-1182,0 1-251,0 0 1,-1 0-1,0-1 0,-1 1 0,-1-1 1,0 0-1,-2 0 0,-10 17 1,0 1 7,-20 53 214,3 1 0,4 2-1,-30 139 1,-12 76 268,58-229-343,4 0-1,-3 117 1,14-111 183,0-48-436,0-26-344,0-10-371,1-2 552,0-1-1,0 1 1,0-1 0,0 1 0,1-1-1,0 1 1,0 0 0,0 0 0,1 0 0,0 0-1,0 0 1,0 0 0,0 1 0,1-1-1,0 1 1,0 0 0,6-5 0,10-7-1467,1 1 1,35-20 0,-37 24 200,85-54-6740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5.684"/>
    </inkml:context>
    <inkml:brush xml:id="br0">
      <inkml:brushProperty name="width" value="0.035" units="cm"/>
      <inkml:brushProperty name="height" value="0.035" units="cm"/>
    </inkml:brush>
  </inkml:definitions>
  <inkml:trace contextRef="#ctx0" brushRef="#br0">128 169 7538,'0'0'7904,"-21"-21"-7109,-62-67-75,59 57 1057,27 39 830,-3 429-2050,1-437-524,-1 1 1,1-1-1,-1 1 1,0-1-1,1 1 1,-1-1-1,1 0 1,-1 1-1,1-1 0,-1 1 1,1-1-1,-1 0 1,1 0-1,-1 1 1,1-1-1,0 0 1,-1 0-1,1 0 0,-1 1 1,1-1-1,0 0 1,-1 0-1,1 0 1,0 0-1,-1 0 1,1 0-1,0-1 1,27 1 775,-18 0-663,0-1-99,-1 0-1,0-1 1,1-1-1,-1 1 1,0-1-1,0-1 1,0 1-1,0-2 0,-1 1 1,0-1-1,0 0 1,0-1-1,10-9 1,2-3-20,0-2 0,-1 1 0,24-35 0,-18 14-14,-2-1-1,-2-1 1,-1-1-1,14-48 0,-22 61-10,-10 17-88,-2 13 78,0-1-1,0 1 1,-1 0 0,1-1 0,0 1-1,0 0 1,0 0 0,0-1 0,0 1 0,0 0-1,1-1 1,-1 1 0,0 0 0,0-1 0,0 1-1,0 0 1,0-1 0,0 1 0,0 0 0,1 0-1,-1-1 1,0 1 0,0 0 0,0 0 0,1-1-1,-1 1 1,0 0 0,0 0 0,1 0 0,-1-1-1,0 1 1,0 0 0,1 0 0,-1 0-1,0 0 1,1 0 0,-1 0 0,0 0 0,0 0-1,1-1 1,-1 1 0,0 0 0,1 0 0,-1 0-1,1 1 1,1-1-409,6-1-679,-4 6-2779,0 6 3012,-1-1 41,0 0-1,1 0 1,0 0 0,1 0 0,0-1 0,0 0 0,1 0 0,1 0 0,-1-1-1,1 0 1,1 0 0,-1-1 0,10 8 0,14 6-5566</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6.150"/>
    </inkml:context>
    <inkml:brush xml:id="br0">
      <inkml:brushProperty name="width" value="0.035" units="cm"/>
      <inkml:brushProperty name="height" value="0.035" units="cm"/>
    </inkml:brush>
  </inkml:definitions>
  <inkml:trace contextRef="#ctx0" brushRef="#br0">84 148 4809,'0'0'8585,"6"-10"-3310,19-41-4773,-22 43-403,-1 0 1,0 0-1,0 0 1,-1 0-1,0 0 1,-1 0 0,0-13-1,0 13 246,0 7-227,-14 4-117,5 3 10,1 0 0,0 1 0,0 0-1,0 0 1,1 1 0,0 0 0,1 0 0,0 0 0,0 1 0,0 0-1,1 0 1,1 0 0,-1 1 0,2 0 0,-1-1 0,1 1 0,1 1-1,0-1 1,0 0 0,1 1 0,0 16 0,1-23 18,0-1 1,0 1-1,0-1 0,0 1 1,0 0-1,1-1 1,0 1-1,-1-1 0,1 0 1,0 1-1,1-1 1,-1 0-1,3 5 0,-1-6 3,-1 0 0,1 0 0,0 0 0,0-1 0,-1 1 0,1-1 0,0 0 0,0 0 0,0 0 0,1 0 0,-1-1 0,0 1 0,0-1 0,0 0 0,5 0 0,4 1 109,69 3 399,-75-3-527,1-2 0,0 1 0,-1-1 0,1 0 0,-1-1 0,0 1 0,1-1 0,-1 0 0,10-6-1,4-5-552,0-2-1,-2 0 1,31-32-1,41-60-5379,-71 84 4166,22-27-2435</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6.243"/>
    </inkml:context>
    <inkml:brush xml:id="br0">
      <inkml:brushProperty name="width" value="0.035" units="cm"/>
      <inkml:brushProperty name="height" value="0.035" units="cm"/>
    </inkml:brush>
  </inkml:definitions>
  <inkml:trace contextRef="#ctx0" brushRef="#br0">0 1 5569</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6.739"/>
    </inkml:context>
    <inkml:brush xml:id="br0">
      <inkml:brushProperty name="width" value="0.035" units="cm"/>
      <inkml:brushProperty name="height" value="0.035" units="cm"/>
    </inkml:brush>
  </inkml:definitions>
  <inkml:trace contextRef="#ctx0" brushRef="#br0">0 300 5569,'423'-250'2369,"-338"200"3727,-85 75-5196,-2 5-196,-8 49-1,0-5 52,1 165 4230,9-234-3194,-1-43-1664,0 15-112,1 0 1,1 0-1,1 1 0,7-34 1,0 7-11,-9 39-4,1 1 0,1-1 1,0 1-1,0 0 1,1-1-1,0 1 0,6-12 1,-4 14-5,-4 5-9,0 0 0,0 0 0,0 0 0,0 0 0,0 0 0,1 0 0,-1 1 1,1-1-1,0 0 0,-1 1 0,1-1 0,0 1 0,0 0 0,0-1 0,0 1 0,0 0 0,0 0 0,0 1 0,0-1 0,0 0 0,0 1 0,1-1 0,-1 1 0,0 0 0,0-1 0,1 1 0,-1 0 0,0 0 0,0 1 0,5 0 0,56-1-341,230-10 256,-288 8-471,0 0 0,0 0 1,0 0-1,0-1 1,0 1-1,0-1 1,0 0-1,-1-1 1,0 1-1,5-6 0,11-7-1670,10-5-2314</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6.999"/>
    </inkml:context>
    <inkml:brush xml:id="br0">
      <inkml:brushProperty name="width" value="0.035" units="cm"/>
      <inkml:brushProperty name="height" value="0.035" units="cm"/>
    </inkml:brush>
  </inkml:definitions>
  <inkml:trace contextRef="#ctx0" brushRef="#br0">0 1 5097,'0'0'4537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7.852"/>
    </inkml:context>
    <inkml:brush xml:id="br0">
      <inkml:brushProperty name="width" value="0.035" units="cm"/>
      <inkml:brushProperty name="height" value="0.035" units="cm"/>
    </inkml:brush>
  </inkml:definitions>
  <inkml:trace contextRef="#ctx0" brushRef="#br0">0 415 4489,'43'-150'2605,"-34"120"1210,-10 30-3572,0 1 0,-1-1 0,1 0 0,0 0 0,0-1 0,0 1 0,-1 0 0,1 0 0,0 0 0,0-1 0,0 1 0,0-1 0,0 1 0,-1-1 0,1 1 0,0-1 0,0 1 0,0-1 0,0 0 0,1 0 0,-1 1 0,0-1 0,0 0 0,0 0 0,1 0 1,-1 0-1,0 0 0,0-1 0,-1-35 1744,3 18-1417,2-20 465,-3 37-951,0 0 0,0 0-1,1 1 1,-1-1 0,1 0 0,-1 0-1,1 1 1,0-1 0,0 1 0,-1-1 0,1 1-1,0-1 1,1 1 0,-1-1 0,0 1-1,0 0 1,3-3 0,-2 91 608,-2 157-565,0-243 720,1-11-530,11-18-301,0 1 0,2 1-1,0 0 1,2 1 0,38-45 0,-20 25-11,-19 25-10,0 1 0,2 0 0,0 1 0,1 1 0,1 1 0,0 0 0,35-20 0,-52 35-18,-1 0 1,1 0-1,0 0 1,0 1-1,-1-1 1,1 0-1,0 1 1,0-1-1,0 1 0,0-1 1,0 1-1,-1 0 1,1 0-1,0 0 1,0 0-1,0 0 0,0 1 1,0-1-1,0 0 1,0 1-1,0 0 1,-1-1-1,1 1 1,0 0-1,0 0 0,-1 0 1,1 0-1,-1 0 1,1 0-1,-1 0 1,1 1-1,-1-1 0,0 1 1,1-1-1,-1 1 1,0-1-1,0 1 1,0-1-1,1 4 1,3 7-30,0 0 0,-1 0 0,-1 1 0,5 23 0,-5-18 40,2 14 15,-2 1 0,-1 0 0,-3 38-1,1-22 25,0-48-2,20-12-17229</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8.272"/>
    </inkml:context>
    <inkml:brush xml:id="br0">
      <inkml:brushProperty name="width" value="0.035" units="cm"/>
      <inkml:brushProperty name="height" value="0.035" units="cm"/>
    </inkml:brush>
  </inkml:definitions>
  <inkml:trace contextRef="#ctx0" brushRef="#br0">114 100 200,'0'0'15514,"-6"-11"-14763,-22-34 81,26 41-531,1 1 0,0-1 0,0 1 0,0-1 0,0 0 1,1 1-1,-1-9 0,1 5 1148,1 18-210,-3 13-1238,-1 0 0,-1 0-1,-1-1 1,-16 45 0,-8 36 12,25-78-61,2 0-1,0 37 0,2-62-245,10-5-3308,-6-2 3170,-1-1 1,0 1-1,0-1 0,0 0 0,-1 0 0,1 0 1,0-7-1,4-12-880,12-35-2925,-7 1-1936</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8.492"/>
    </inkml:context>
    <inkml:brush xml:id="br0">
      <inkml:brushProperty name="width" value="0.035" units="cm"/>
      <inkml:brushProperty name="height" value="0.035" units="cm"/>
    </inkml:brush>
  </inkml:definitions>
  <inkml:trace contextRef="#ctx0" brushRef="#br0">1 17 8410,'0'0'9274,"0"-17"-9098,10 34-2369,11 4-687,-1 1-2329</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39.691"/>
    </inkml:context>
    <inkml:brush xml:id="br0">
      <inkml:brushProperty name="width" value="0.035" units="cm"/>
      <inkml:brushProperty name="height" value="0.035" units="cm"/>
    </inkml:brush>
  </inkml:definitions>
  <inkml:trace contextRef="#ctx0" brushRef="#br0">449 9 4537,'0'0'10378,"-21"-3"-10216,2 1-183,-1 0 0,-29 1 0,44 2 22,0 0 1,1 0 0,-1 1-1,0 0 1,1 0-1,-1 0 1,1 1-1,0-1 1,-1 1-1,1 0 1,1 0 0,-1 0-1,0 1 1,1 0-1,-1-1 1,-4 8-1,-4 3 17,-59 56 41,46-47-50,0 0 0,1 2 0,2 1 0,0 1 0,-25 43 0,44-64 4,1-1 0,0 1 1,0-1-1,0 1 0,1-1 0,0 1 0,-1 10 0,2-15-8,0 1 0,0-1 0,0 1 0,0-1 0,0 1 0,0-1 0,0 1 0,0-1 0,1 0 0,-1 1 0,1-1 0,-1 1 0,1-1 0,-1 0 0,1 1 0,0-1 0,0 0 0,-1 0 0,1 0 0,0 1 0,0-1 0,0 0 0,1 0 0,-1 0 0,0-1 0,0 1 0,0 0 0,1 0 0,-1-1 0,0 1 0,1 0 0,-1-1 0,3 1 0,29 3 43,0-1-1,0-1 1,0-2 0,47-6 0,-68 3-23,1-1 0,-1 0 0,0-1 0,-1 0 0,0-1 0,1 0 0,-2-1 0,1 0 0,-1-1 0,0 0 0,0-1 0,-1 1 0,-1-2 0,1 1 0,-1-1 0,11-19 0,-15 19 61,-1 1 0,0-1-1,0 0 1,0 0 0,0-11 0,9-29 651,-11 29-304,-1 20-393,0 1 1,-1 0-1,1-1 1,0 1 0,0-1-1,0 1 1,0-1 0,-1 1-1,1-1 1,0 0-1,0 1 1,0-1 0,0 1-1,0-1 1,0 1 0,1-1-1,-1 1 1,0-1 0,0 1-1,0-1 1,0 1-1,1-1 1,-1 1 0,0-1-1,0 1 1,1 0 0,-1-1-1,0 1 1,1-1-1,-1 1 1,0 0 0,1-1-1,-1 1 1,1 0 0,-1-1-1,1 1 1,-1 0-1,0 0 1,1 0 0,-1-1-1,1 1 1,-1 0 0,1 0-1,0 0 1,1 0 111,-4 13-493,0 0 342,1 0 1,1 0-1,0 0 1,2 14-1,1 18 132,-3 1 226,8 189 961,-5-197-1111,-3 59 1,-1-41-156,1-52-46,-1 1 1,0-1-1,0 1 0,0-1 1,-1 0-1,1 0 0,-1 1 0,0-1 1,0-1-1,-1 1 0,1 0 1,-1 0-1,0-1 0,0 0 1,0 1-1,0-1 0,-1 0 0,1 0 1,-1-1-1,1 1 0,-1-1 1,0 0-1,0 0 0,-9 3 1,0 0 6,0 0 0,-1-1 0,0 0 0,0-1 1,0-1-1,0 0 0,-16-1 0,20 0 7,1-1-1,-1-1 1,1 1-1,-1-2 1,1 1-1,0-1 0,0-1 1,-11-3-1,17 4-33,-1 0-1,1-1 1,0 1-1,0 0 1,0-1-1,0 0 1,1 0-1,-1 1 1,1-2-1,0 1 1,-1 0-1,1 0 1,1-1-1,-1 1 1,0-1-1,1 1 1,0-1-1,0 0 1,0 0-1,0 1 1,1-1-1,-1-7 1,-1-2-340,1 0 0,1 0 0,0 1 0,0-1 0,1 0 1,1 0-1,0 0 0,1 1 0,1 0 0,0-1 0,0 1 0,1 0 1,0 1-1,1-1 0,1 1 0,0 0 0,0 1 0,1 0 0,0 0 1,1 0-1,0 1 0,1 1 0,16-13 0,76-56-5874</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0.329"/>
    </inkml:context>
    <inkml:brush xml:id="br0">
      <inkml:brushProperty name="width" value="0.035" units="cm"/>
      <inkml:brushProperty name="height" value="0.035" units="cm"/>
    </inkml:brush>
  </inkml:definitions>
  <inkml:trace contextRef="#ctx0" brushRef="#br0">311 38 6513,'0'0'8505,"-16"-6"-7690,-46-19-184,47 18 133,15 26-658,-3 17 319,-2-1-1,-1 0 0,-1-1 0,-14 39 0,-1 7-223,-30 113 81,47-172-264,-2-1 0,0 0 0,-1 0 0,0 0 0,-2-1 0,-1-1 0,0 0 0,-22 28 0,31-45 1752,8-32-467,-6 28-1305,0 0 0,0 0 0,0 1 0,0-1 1,1 0-1,-1 0 0,1 0 0,0 1 0,0-1 0,0 0 1,0 1-1,3-4 0,4-5 5,1 0 0,0 1 0,1 0 0,0 0 0,1 1 0,0 1-1,13-9 1,92-45-157,-64 35-22,-51 27 155,0-1-1,-1 1 1,1-1 0,0 1-1,-1-1 1,1 1-1,0-1 1,0 1 0,0 0-1,-1-1 1,1 1 0,0 0-1,0 0 1,0 0-1,0 0 1,-1 0 0,1 0-1,0 0 1,0 0-1,0 0 1,0 0 0,0 0-1,-1 0 1,3 1-1,0 20-396,-3-15 524,0 188-468,0-193 202,1-21-5194,2 9 4733,0-1 0,0 1 0,1 0 0,1 0 0,0 0-1,0 0 1,1 1 0,10-14 0,26-40-3827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0.342"/>
    </inkml:context>
    <inkml:brush xml:id="br0">
      <inkml:brushProperty name="width" value="0.035" units="cm"/>
      <inkml:brushProperty name="height" value="0.035" units="cm"/>
    </inkml:brush>
  </inkml:definitions>
  <inkml:trace contextRef="#ctx0" brushRef="#br0">1 1 1640,'0'0'1153</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0.671"/>
    </inkml:context>
    <inkml:brush xml:id="br0">
      <inkml:brushProperty name="width" value="0.035" units="cm"/>
      <inkml:brushProperty name="height" value="0.035" units="cm"/>
    </inkml:brush>
  </inkml:definitions>
  <inkml:trace contextRef="#ctx0" brushRef="#br0">64 1 6249,'0'0'8523,"0"12"-8261,0-1-160,0 31 297,-1 0 1,-2 0-1,-14 71 0,5-63 235,1 1 1,-5 100-1,13 106 670,3-152-1205,3-105-277,-1 1 0,0-1 1,0 0-1,1 0 0,-1 0 0,0 0 0,0 0 1,1-1-1,-1 1 0,0-1 0,0 1 1,4-3-1,-2-1-300,0-1 1,0 0-1,-1 0 1,0 0-1,0-1 1,0 1-1,-1-1 0,0 0 1,0 1-1,2-10 1,11-64-5290,-14 45-941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0.856"/>
    </inkml:context>
    <inkml:brush xml:id="br0">
      <inkml:brushProperty name="width" value="0.035" units="cm"/>
      <inkml:brushProperty name="height" value="0.035" units="cm"/>
    </inkml:brush>
  </inkml:definitions>
  <inkml:trace contextRef="#ctx0" brushRef="#br0">56 49 4489,'0'0'12285,"-12"0"-10894,-17 0-701,16 0-76,11 0 81,4 0 382,265-24-437,14-1-2825,-278 25-619</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2.510"/>
    </inkml:context>
    <inkml:brush xml:id="br0">
      <inkml:brushProperty name="width" value="0.035" units="cm"/>
      <inkml:brushProperty name="height" value="0.035" units="cm"/>
    </inkml:brush>
  </inkml:definitions>
  <inkml:trace contextRef="#ctx0" brushRef="#br0">0 0 4793,'0'0'5161,"2"37"3062,5-35-7943,0-1-1,0 0 0,0 0 1,0-1-1,0 0 0,0 0 1,10-2-1,8 0 500,199 19 2206,-4-1-2240,-219-11-3456,-16 1 359,-32-4 160,11 1-1165,12-3-2496</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3.845"/>
    </inkml:context>
    <inkml:brush xml:id="br0">
      <inkml:brushProperty name="width" value="0.035" units="cm"/>
      <inkml:brushProperty name="height" value="0.035" units="cm"/>
    </inkml:brush>
  </inkml:definitions>
  <inkml:trace contextRef="#ctx0" brushRef="#br0">11 61 2657,'0'0'9768,"0"-10"-9302,0-40 1998,-3 50-1693,-3 0-616,4 4 3490,2 144-1142,0 391-452,0-538-2032,0-20-902,2 1-85,0 1 0,1 0 0,1 0 0,1 0 1,0 1-1,1-1 0,1 1 0,0 1 0,15-23 1,9-17-3529</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3.951"/>
    </inkml:context>
    <inkml:brush xml:id="br0">
      <inkml:brushProperty name="width" value="0.035" units="cm"/>
      <inkml:brushProperty name="height" value="0.035" units="cm"/>
    </inkml:brush>
  </inkml:definitions>
  <inkml:trace contextRef="#ctx0" brushRef="#br0">1 1 776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4.537"/>
    </inkml:context>
    <inkml:brush xml:id="br0">
      <inkml:brushProperty name="width" value="0.035" units="cm"/>
      <inkml:brushProperty name="height" value="0.035" units="cm"/>
    </inkml:brush>
  </inkml:definitions>
  <inkml:trace contextRef="#ctx0" brushRef="#br0">42 121 776,'172'-7'4418,"-136"1"-2456,-29-2-983,-3 1-312,2 2-297,1 1-1,-1 0 1,1 0 0,0 0 0,0 1 0,0 0 0,15-3-1,62-11 787,-33 8-493,-8-2 774,1 3-1,0 1 1,56 0-1,-99 7-1433,-1 0 0,1 0 0,-1 0 0,0 1-1,1-1 1,-1 0 0,1 0 0,-1 0-1,0 1 1,1-1 0,-1 0 0,1 1-1,-1-1 1,0 0 0,1 1 0,-1-1-1,0 0 1,0 1 0,1-1 0,-1 0 0,0 1-1,0-1 1,0 1 0,1-1 0,-1 1-1,0-1 1,0 1 0,0-1 0,0 1-1,0-1 1,0 0 0,0 2 0,0 21-2,0-14 8,2 25 10,-1-24-13,0 0 0,0 0 0,-1 0 0,0 0 0,-1 0 0,0 0 0,-1 0 0,0 0 0,-4 12 0,0-14-7,0-1 1,-1 0 0,1 0 0,-2 0 0,1-1 0,-1 1 0,1-2 0,-2 1 0,1-1 0,-17 7 0,0-1-4,0-1 0,-51 12-1,16-12 17,-1-3-1,1-3 1,-111-6 0,50 0 120,119 2 153,3 2-282,0 0 0,0 0-1,0-1 1,1 1-1,-1 0 1,0 0 0,1-1-1,-1 1 1,1-1 0,-1 1-1,1-1 1,0 0 0,0 0-1,0 0 1,0 0-1,-1 0 1,4 1 0,47 21 40,-40-18-46,22 13 60,1 2 1,-2 1-1,59 51 0,-59-46 188,-24-19-149,-1-1 1,1 0 0,-1-1-1,1 0 1,1-1 0,-1 1-1,1-2 1,0 1-1,0-1 1,0-1 0,0 0-1,11 1 1,156 2-3778,-124-5-224,-1 0-1817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5.406"/>
    </inkml:context>
    <inkml:brush xml:id="br0">
      <inkml:brushProperty name="width" value="0.035" units="cm"/>
      <inkml:brushProperty name="height" value="0.035" units="cm"/>
    </inkml:brush>
  </inkml:definitions>
  <inkml:trace contextRef="#ctx0" brushRef="#br0">384 159 5617,'0'0'7893,"0"-7"-6793,0-143 2391,0 149-3484,-7 4-92,-30 13 88,0 3 1,1 1-1,1 2 1,1 1-1,2 1 1,0 2-1,-48 51 1,75-71-6,-1 0 1,1 0 0,0 1-1,1 0 1,0 0 0,0 0-1,0 0 1,1 1 0,0-1-1,1 1 1,-1 0 0,1 0-1,1 0 1,0 0 0,0 0-1,0 0 1,2 12 0,-1-20 7,0 1 1,-1-1 0,1 0 0,0 0 0,0 1-1,0-1 1,0 0 0,0 1 0,1-1 0,-1 0 0,0 0-1,0 1 1,0-1 0,0 0 0,0 0 0,0 1-1,0-1 1,0 0 0,1 0 0,-1 1 0,0-1 0,0 0-1,0 0 1,1 1 0,-1-1 0,0 0 0,0 0-1,1 0 1,-1 0 0,0 1 0,0-1 0,1 0 0,-1 0-1,0 0 1,0 0 0,1 0 0,-1 0 0,0 0 0,1 0-1,-1 0 1,0 0 0,0 0 0,1 0 0,-1 0-1,0 0 1,1 0 0,-1 0 0,0 0 0,0 0 0,1 0-1,-1 0 1,1-1 0,4 1 97,29 1 345,-8-1-144,-1 0 0,38-6 0,-54 5-285,0-1 0,0-1 0,0 0 0,0 0 0,-1-1 0,0 1-1,1-2 1,-1 1 0,0-2 0,12-9 0,-8 5-17,0-1 0,-1 0 0,0-1 0,0 0 1,-2-1-1,1 0 0,-2 0 0,12-23 0,-10 16 61,-7 15 72,0 0 0,-1-1 0,1 0-1,-1 1 1,0-1 0,-1 0 0,1 0 0,-1 0 0,0 0 0,0-9 0,2 15 562,-2 0-695,-1-1 1,0 1 0,1 0-1,-1 0 1,1 0 0,-1-1-1,1 1 1,-1 0 0,0 0-1,1 0 1,-1 0 0,1 0 0,-1 0-1,1 0 1,-1 0 0,1 0-1,-1 0 1,1 0 0,-1 0-1,1 0 1,-1 0 0,0 0-1,1 0 1,-1 1 0,1-1 0,-1 0-1,0 0 1,1 1 0,-1-1-1,1 0 1,-1 0 0,0 1-1,1-1 1,-1 0 0,0 1-1,0-1 1,1 1 0,-1-1 0,0 0-1,0 1 1,1-1 0,-1 1-1,0-1 1,0 1 0,0-1-1,0 0 1,0 1 0,0-1-1,0 1 1,0-1 0,0 1-1,0 207 11,0-204-7,0-1 1,1 0 0,-1 0-1,0 1 1,1-1-1,0 0 1,0 0-1,0 0 1,0 0 0,0 0-1,1 0 1,-1 0-1,1 0 1,0 0-1,0-1 1,0 1-1,0-1 1,0 1 0,1-1-1,-1 0 1,1 0-1,-1 0 1,1 0-1,0 0 1,0-1 0,0 1-1,0-1 1,0 0-1,0 0 1,0 0-1,0 0 1,5 0 0,3 1-24,0-1-1,1-1 1,-1 1 0,0-2 0,0 0 0,1 0 0,-1-1 0,21-6 0,-22 4-348,0 0 1,-1 0-1,1-2 0,-1 1 0,0-1 1,0 0-1,-1-1 0,1 0 0,12-15 0,1-4-2603,33-48-1,-31 29-1615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5.735"/>
    </inkml:context>
    <inkml:brush xml:id="br0">
      <inkml:brushProperty name="width" value="0.035" units="cm"/>
      <inkml:brushProperty name="height" value="0.035" units="cm"/>
    </inkml:brush>
  </inkml:definitions>
  <inkml:trace contextRef="#ctx0" brushRef="#br0">42 0 7866,'0'0'9268,"-7"14"-8181,1-2-765,1 2-1,0-1 0,0 0 1,2 1-1,0 0 1,0 0-1,1 0 0,0 23 1,2 299 2462,0-335-3022,2-6-1477,1-2 1136,0 1 1,1-1-1,0 1 1,1 0-1,0 0 1,0 0-1,7-6 1,28-25-4224</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46.218"/>
    </inkml:context>
    <inkml:brush xml:id="br0">
      <inkml:brushProperty name="width" value="0.035" units="cm"/>
      <inkml:brushProperty name="height" value="0.035" units="cm"/>
    </inkml:brush>
  </inkml:definitions>
  <inkml:trace contextRef="#ctx0" brushRef="#br0">11 1 5905,'0'0'12164,"-2"22"-11098,-7 169 1732,9 10-40,2-185-2646,-1 0 0,2 0 0,0-1 0,1 1 0,1-1 1,0 0-1,1 0 0,12 21 0,72 112 307,-82-136-387,15 20 7,-17-24-46,1 0-1,-1 0 1,0 0-1,-1 1 1,0 0-1,-1 0 1,1 1-1,-2-1 0,0 1 1,0 0-1,0 0 1,1 20-1,-4-28-127,0-1-1,0 1 0,0-1 0,0 1 1,0-1-1,0 1 0,0-1 0,0 1 1,1-1-1,-1 1 0,0-1 0,1 0 1,-1 1-1,1-1 0,0 0 1,-1 1-1,1-1 0,0 0 0,0 0 1,0 1-1,0-1 0,0 0 0,0 0 1,0 0-1,0 0 0,3 1 1,-2-2-59,1 1 1,-1-1-1,0-1 1,0 1 0,1 0-1,-1 0 1,0-1 0,1 1-1,-1-1 1,0 0-1,0 0 1,0 0 0,0 0-1,0 0 1,0 0-1,0 0 1,0-1 0,3-2-1,0-1-712,0 0 0,0 0-1,-1 0 1,1-1-1,4-7 1,22-35-8288</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0.381"/>
    </inkml:context>
    <inkml:brush xml:id="br0">
      <inkml:brushProperty name="width" value="0.035" units="cm"/>
      <inkml:brushProperty name="height" value="0.035" units="cm"/>
    </inkml:brush>
  </inkml:definitions>
  <inkml:trace contextRef="#ctx0" brushRef="#br0">0 1 8858,'0'0'9429,"0"4"-8652,0-4-721,0 1 0,0 0 0,0 0-1,0 0 1,1-1 0,-1 1 0,0 0 0,0 0 0,1 0-1,-1-1 1,0 1 0,1 0 0,-1-1 0,1 1-1,-1 0 1,1-1 0,-1 1 0,1 0 0,-1-1 0,1 1-1,-1-1 1,1 1 0,0-1 0,-1 1 0,1-1 0,0 0-1,0 1 1,-1-1 0,1 0 0,0 0 0,0 1 0,0-1-1,-1 0 1,1 0 0,0 0 0,0 0 0,0 0-1,-1 0 1,1 0 0,0 0 0,0 0 0,0 0 0,-1-1-1,1 1 1,1-1 0,25 3 637,272 39 1454,-1-1-1575,-281-37-964,-14-3-589,1 0 0,-1 0 0,0 0 0,0 0-1,1 0 1,-1-1 0,0 1 0,0-1 0,0 0 0,5-2 0,8-7-755,6-16-4051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1.203"/>
    </inkml:context>
    <inkml:brush xml:id="br0">
      <inkml:brushProperty name="width" value="0.035" units="cm"/>
      <inkml:brushProperty name="height" value="0.035" units="cm"/>
    </inkml:brush>
  </inkml:definitions>
  <inkml:trace contextRef="#ctx0" brushRef="#br0">1203 888 1800,'-311'-64'2493,"249"51"754,60-9 1573,-13 5-2646,13 16-1958,0-1 1,0 1-1,0-1 0,0 0 0,1 0 1,-1 0-1,0 0 0,1 0 0,0 0 1,-1 0-1,1 0 0,0-1 1,0 1-1,0 0 0,1-1 0,-2-3 1,3 3-156,-1 0 1,0 0-1,-1 0 1,1 0-1,0 0 1,-1 0-1,0 0 1,1 1-1,-1-1 1,-1 0 0,1 0-1,0 0 1,0 1-1,-1-1 1,0 1-1,1-1 1,-1 1-1,0 0 1,0 0 0,-1-1-1,1 1 1,0 1-1,-1-1 1,1 0-1,-1 1 1,1-1-1,-1 1 1,0 0-1,1-1 1,-4 1 0,-8-3 16,0 2 0,0 0 0,0 1 1,-1 0-1,-18 2 0,8-1-138,5 2 68,-1 1-1,2 0 1,-1 1-1,0 1 1,1 1-1,0 1 1,0 1-1,-27 15 1,-138 92-32,182-114 24,-33 23-35,2 1 1,-43 40-1,69-58 12,0 0 0,1 0 0,-1 1 0,1-1 0,1 2 0,0-1 0,0 1 0,0-1 0,1 1 0,0 1 0,1-1 0,0 0 0,1 1 0,0 0 0,-2 17 0,4-13 1,-1-10 16,1 1 0,0-1 0,0 0 0,1 0 0,-1 0 0,1 1 0,0-1-1,2 7 1,-2-9 8,1-1-1,-1 1 0,1 0 0,0 0 1,-1-1-1,1 1 0,0-1 0,0 0 1,0 1-1,0-1 0,0 0 0,0 0 1,0 0-1,0-1 0,0 1 0,0 0 1,1-1-1,-1 1 0,4-1 0,39 5 147,0-1-1,87-5 0,-92-1-86,-14 1-5,1-2-1,-1 0 1,-1-2-1,1-1 1,-1-1-1,0-1 1,30-15-1,-21 6 4,0-1-1,-2-2 1,0-2-1,40-34 1,-12 0-6,-3-3 0,-2-2 0,90-133 1,-113 148-37,-3-2 0,-2-1-1,-2-1 1,-2-1 0,-3-2 0,23-87 0,-40 124-13,2 1 0,-1-1-1,2 1 1,0-1 0,1 2 0,0-1-1,1 1 1,17-22 0,-3 4-122,-21 53 111,-1 1 0,-2 0-1,0 0 1,-1-1 0,-1 1-1,-1-1 1,-11 29 0,-39 83 14,6 3 1,-40 181-1,81-270-8,3 1-1,2 0 0,4 59 1,0-37 7,-1-69-5,0 0-1,0 0 1,0 0-1,1 0 1,-1 0-1,0 0 1,0 0-1,1 0 1,-1 0-1,1 0 1,-1-1-1,1 1 1,-1 0-1,1 0 1,0-1-1,-1 1 0,1 0 1,0-1-1,-1 1 1,1 0-1,0-1 1,0 1-1,0-1 1,0 1-1,-1-1 1,2 1-1,35 6 14,35-14-146,-56 3-167,0-1 1,-1 0-1,1-2 1,-1 1-1,-1-2 1,1 0-1,-1-1 1,13-11 0,2-4-2216,-1 0 1,35-42 0,-30 27-1910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0.972"/>
    </inkml:context>
    <inkml:brush xml:id="br0">
      <inkml:brushProperty name="width" value="0.035" units="cm"/>
      <inkml:brushProperty name="height" value="0.035" units="cm"/>
    </inkml:brush>
  </inkml:definitions>
  <inkml:trace contextRef="#ctx0" brushRef="#br0">126 11 3321,'0'0'11434,"-20"-2"-10386,-63-5 59,62 5 3740,21 20-4802,0 5 32,-1-4 65,1 0 0,1-1 0,0 1 1,1 0-1,2-1 0,0 1 0,6 17 0,7 13 120,-1 0 1,-3 0-1,-2 1 1,-2 1-1,2 62 1,-5 51-2332,-6-345-8325,0 125 6284</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1.466"/>
    </inkml:context>
    <inkml:brush xml:id="br0">
      <inkml:brushProperty name="width" value="0.035" units="cm"/>
      <inkml:brushProperty name="height" value="0.035" units="cm"/>
    </inkml:brush>
  </inkml:definitions>
  <inkml:trace contextRef="#ctx0" brushRef="#br0">1 123 3793,'0'0'7327,"10"-18"-6438,35-56-5,-43 72-758,-1-1-1,1 1 0,0 0 1,1 0-1,-1 0 1,0 0-1,1 0 0,-1 0 1,1 0-1,-1 1 0,1-1 1,0 1-1,0 0 0,0 0 1,0 0-1,0 0 0,0 0 1,0 1-1,0 0 0,0-1 1,0 1-1,0 0 1,0 0-1,0 1 0,0-1 1,3 1-1,10 0 519,-3 0-416,0-1-1,0 2 1,0 0-1,0 0 1,-1 2-1,1-1 1,-1 1-1,0 1 1,0 1-1,0-1 1,16 12-1,17 9 156,-1 3 1,-1 1-1,-2 2 0,52 51 1,-86-75-329,0 0 1,-1 0-1,0 1 1,-1 0 0,1 0-1,-2 1 1,1-1 0,-1 1-1,4 16 1,-2 3 330,6 60 0,-5-25-23,-5-47-293,0 0 0,-1 28-1,-1-42-61,0 1 0,0-1-1,0 1 1,-1-1-1,1 1 1,-1-1 0,0 1-1,0-1 1,0 0-1,-1 0 1,1 1-1,-1-1 1,0 0 0,0 0-1,0-1 1,0 1-1,0 0 1,0-1-1,-5 5 1,-8 1 9,0-1 0,-1-1 0,1 0 1,-1-1-1,-28 5 0,-89 9 40,122-18-57,-217 5 62,159-7 36,66 1-161,3-17-648,-1 16 625,1-1 0,0 0 0,0 0 0,0 0 0,0 1 0,0-1 0,0 0 0,0 0-1,1 0 1,-1 1 0,1-1 0,-1 0 0,1 1 0,0-1 0,0 0 0,-1 1 0,1-1 0,0 1 0,0-1 0,1 1 0,-1 0 0,0-1 0,0 1 0,1 0 0,-1 0 0,1 0 0,-1 0 0,1 0 0,2-2 0,150-75-6497,-73 40 2134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2.292"/>
    </inkml:context>
    <inkml:brush xml:id="br0">
      <inkml:brushProperty name="width" value="0.035" units="cm"/>
      <inkml:brushProperty name="height" value="0.035" units="cm"/>
    </inkml:brush>
  </inkml:definitions>
  <inkml:trace contextRef="#ctx0" brushRef="#br0">85 235 7962,'0'0'10327,"-13"3"-9572,-43 8-107,56-11-628,-1 0 0,0 0 0,1 0 0,-1 0 0,0 0 0,1 0 0,-1 1 0,0-1 0,1 0 0,-1 0 0,0 1 0,1-1 0,-1 0 0,1 1 0,-1-1 0,1 1 0,-1-1 0,1 1 0,-1-1 0,1 1 0,-1-1 0,1 1 1,0-1-1,-1 1 0,1 0 0,0-1 0,-1 1 0,1-1 0,0 1 0,0 0 0,0-1 0,-1 1 0,1 0 0,0 0 0,0-1 0,0 1 0,0 0 0,0-1 0,0 1 0,1 0 0,-1-1 0,0 1 0,0 0 0,0-1 0,1 1 0,-1 0 0,1 0 73,-1 298 3546,0-625-3791,0 320 155,0 1 0,0-1-1,1 0 1,0 1 0,0-1 0,0 1 0,1-1-1,0 1 1,0 0 0,0 0 0,1 0-1,-1 0 1,1 0 0,6-6 0,-2 3 3,0 1 1,1 0-1,0 1 1,0-1-1,1 2 1,0-1-1,9-4 1,34-21-41,-39 22 43,1 0-1,0 2 0,30-13 1,-19 15-46,0 0 0,0 2 1,1 0-1,0 2 1,-1 1-1,28 4 0,18-2 71,32-2 677,-101 0-621,19-2-7937,-11-6 3624,1 2-1695</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2.937"/>
    </inkml:context>
    <inkml:brush xml:id="br0">
      <inkml:brushProperty name="width" value="0.035" units="cm"/>
      <inkml:brushProperty name="height" value="0.035" units="cm"/>
    </inkml:brush>
  </inkml:definitions>
  <inkml:trace contextRef="#ctx0" brushRef="#br0">295 181 3489,'0'0'10438,"1"-3"-9442,3-7-298,-1-1 0,-1 0 1,0 0-1,-1-1 0,0 1 0,0 0 0,-1-1 0,-4-20 0,3-6 418,1 37-863,-5 1-414,-3 1 158,0 0 0,1 1 0,-1-1-1,1 2 1,-1-1 0,1 1 0,0 0 0,0 1-1,0 0 1,-9 7 0,-72 56 7,66-48-5,13-11 5,0 0 0,1 0 0,0 1 0,0 0 0,1 1-1,1-1 1,-1 1 0,2 0 0,-1 1 0,1 0 0,1-1 0,0 1 0,1 1 0,0-1-1,0 1 1,1-1 0,1 1 0,0-1 0,1 1 0,0 0 0,0 0 0,1-1 0,3 14-1,-3-24 2,0 1-1,-1-1 0,1 0 0,0 1 1,0-1-1,0 0 0,0 0 0,0 0 0,0 0 1,0 1-1,1-1 0,-1-1 0,0 1 1,0 0-1,1 0 0,-1 0 0,1-1 1,-1 1-1,1-1 0,-1 1 0,1-1 0,-1 1 1,1-1-1,-1 0 0,2 0 0,50 1 145,-35-2-50,-9 1-58,-1-1-1,1 0 1,-1 0 0,1-1-1,-1 0 1,1 0 0,-1-1-1,0-1 1,0 1 0,0-1-1,-1 0 1,1-1 0,-1 0-1,13-11 1,1-5 2,0-2 1,-1 0-1,16-26 1,-11 16-39,30-48 21,-51 74-39,0-1 0,0 1-1,-1-1 1,0 0 0,0-1 0,-1 1 0,0 0 0,-1-1 0,1-12 0,-2 8 89,-3-14-1875,2 26 1581,0 0 1,0 0-1,0 0 1,0 1-1,0-1 1,0 0-1,0 1 1,0-1-1,0 1 1,0-1-1,-1 1 1,1 0-1,0-1 1,0 1-1,0 0 1,-1 0-1,1 0 1,0 0-1,0 0 1,-1 0-1,0 0 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3.885"/>
    </inkml:context>
    <inkml:brush xml:id="br0">
      <inkml:brushProperty name="width" value="0.035" units="cm"/>
      <inkml:brushProperty name="height" value="0.035" units="cm"/>
    </inkml:brush>
  </inkml:definitions>
  <inkml:trace contextRef="#ctx0" brushRef="#br0">97 231 6425,'0'0'10637,"-15"-4"-9735,-47-13 53,60 16-891,1 0 1,-1 0-1,1-1 1,-1 1-1,1 0 1,0-1-1,0 1 1,0-1-1,0 1 1,0-1-1,0 0 1,0 1-1,0-1 1,1 0-1,-1 0 1,1 1-1,-1-1 1,1 0-1,0 0 1,-1 0-1,1 0 1,0 0-1,0 1 1,0-1 0,1 0-1,-1 0 1,0 0-1,1 0 1,0-2-1,0-3 287,1-27 1606,0 27-1110,3 23-739,2 40-69,-2 1 0,-4 99 1,-2-60-20,1-95 464,0-4-416,0-16-16,-1 8-47,0 0 0,1 0 0,0 0 0,1 0 0,0 0 0,1 0 0,1 0 0,-1 0 0,2 1 0,-1-1 0,1 1-1,1 0 1,0 0 0,10-15 0,83-100-76,-82 106 59,1 2 0,0-1 0,2 2 1,28-20-1,36-27 22,-83 63-18,0 0 0,1 0 0,-1 0 0,0 0-1,0 0 1,1 0 0,-1 0 0,0 0 0,1 0 0,-1 0-1,0 0 1,0 0 0,1 0 0,-1 0 0,0 0 0,0 0-1,1 0 1,-1 0 0,0 1 0,0-1 0,1 0 0,-1 0-1,0 0 1,0 0 0,0 1 0,1-1 0,-1 0 0,0 0-1,0 0 1,0 1 0,0-1 0,0 0 0,1 0 0,-1 1-1,0-1 1,0 0 0,0 0 0,0 1 0,0-1 0,0 0 0,0 0-1,0 1 1,4 22-93,-4 37 172,0-44-104,0-8 33,-1 1 1,0 0 0,-1 0 0,0-1-1,0 1 1,0-1 0,-1 0 0,-1 1 0,-7 12-1,-3 3 7,-31 37 1,-1 2 16,44-22-469,2-40-86,0-12-6069,0 8 6161,0-1-13,0 0-1,0 0 1,0 0-1,0 0 1,1 0 0,0 0-1,0 0 1,0 0-1,0 1 1,0-1-1,1 0 1,0 1-1,-1-1 1,4-3-1,31-21-4653</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4.411"/>
    </inkml:context>
    <inkml:brush xml:id="br0">
      <inkml:brushProperty name="width" value="0.035" units="cm"/>
      <inkml:brushProperty name="height" value="0.035" units="cm"/>
    </inkml:brush>
  </inkml:definitions>
  <inkml:trace contextRef="#ctx0" brushRef="#br0">84 72 6305,'0'0'8784,"2"8"-7734,-2-6-943,0 0-1,1 1 0,-1-1 1,1 0-1,0 0 0,-1 0 0,1 0 1,0 0-1,0 0 0,0 0 1,0 0-1,1 0 0,2 3 1,-1-4 57,0 1 0,0-1 0,0 0 1,1 0-1,-1 0 0,1 0 0,-1 0 1,1-1-1,-1 0 0,0 0 0,1 0 1,4 0-1,0 0-61,0 0 1,-1-1-1,1 0 0,0 0 1,-1 0-1,1-1 1,13-5-1,-18 5-93,-1 1 0,1 0 0,-1-1 0,0 1 0,0-1 0,0 0 0,0 0 0,0 0 0,0 0 0,0 0 0,0 0 0,-1-1 1,1 1-1,-1 0 0,0-1 0,0 1 0,1-1 0,-2 0 0,1 1 0,0-1 0,-1 0 0,1 1 0,-1-1 0,0 0 0,0-5 0,1-2 13,-5-18 274,3 27-289,0 1 0,0-1 0,1 0-1,-1 1 1,0-1 0,0 1 0,0-1 0,0 1 0,0 0 0,0-1 0,0 1-1,-1 0 1,1 0 0,0 0 0,0 0 0,0 0 0,0 0 0,0 0-1,0 0 1,0 0 0,0 1 0,0-1 0,0 0 0,0 0 0,0 1-1,0-1 1,-1 2 0,-10 2-6,1 1 1,0 0-1,0 1 0,1 1 1,-1-1-1,2 2 0,-1-1 0,1 1 1,0 1-1,-15 18 0,6-5 26,2 1-1,0 1 0,-21 45 1,34-60-19,0-1 0,1 1 0,0 0 1,0 0-1,1 0 0,0 0 0,1 0 0,1 14 0,-1-3 17,1-19-22,-1-1 1,0 1-1,0 0 1,0 0-1,1-1 0,-1 1 1,0 0-1,1 0 1,-1-1-1,1 1 1,-1 0-1,1-1 0,-1 1 1,1 0-1,-1-1 1,1 1-1,0-1 0,-1 1 1,1-1-1,0 1 1,-1-1-1,1 0 1,0 1-1,0-1 0,-1 0 1,1 1-1,0-1 1,0 0-1,0 0 0,-1 0 1,1 0-1,1 0 1,33 1 154,-26-1-104,67 1 213,94-3-55,-165 2-239,0-1 0,1 0 0,-1 0 0,0 0 0,1-1 0,-1 1 0,0-1 0,0 0 0,0-1-1,0 1 1,-1-1 0,1 0 0,-1-1 0,8-5 0,-3-2-782,-1 1 0,0-1-1,0 0 1,8-17 0,11-18-3957,3 8-447</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6:54.910"/>
    </inkml:context>
    <inkml:brush xml:id="br0">
      <inkml:brushProperty name="width" value="0.035" units="cm"/>
      <inkml:brushProperty name="height" value="0.035" units="cm"/>
    </inkml:brush>
  </inkml:definitions>
  <inkml:trace contextRef="#ctx0" brushRef="#br0">654 3 8130,'0'0'9612,"-7"0"-9226,1-1-325,0 0-1,0 1 1,0 0 0,1 0-1,-1 0 1,0 0 0,0 1-1,0 0 1,-7 3 0,2 8-44,0 2 0,1 0 0,0 0 0,1 0 1,1 1-1,1 0 0,0 1 0,0 0 0,2 0 0,0 1 1,1-1-1,1 1 0,0 0 0,1 0 0,0 21 0,2-33-6,0-1 0,-1 0 0,2 0-1,-1 0 1,0 0 0,1 0 0,0 1 0,0-1-1,0 0 1,0 0 0,1-1 0,-1 1-1,1 0 1,0 0 0,0-1 0,0 1 0,1-1-1,-1 0 1,1 1 0,0-1 0,0-1-1,0 1 1,0 0 0,5 2 0,-4-1 60,0 0 1,0 0-1,0 0 1,0 0 0,0 1-1,-1 0 1,0 0-1,0 0 1,0 0-1,-1 0 1,1 1-1,-1-1 1,-1 1-1,1-1 1,-1 1 0,0 0-1,0-1 1,0 1-1,-1 12 1,-1-17-67,0 0 0,0 0-1,0 0 1,0 0 0,0 0 0,0 0 0,0 0 0,-1 0 0,1 0 0,0 0-1,0 0 1,-1-1 0,1 1 0,-1-1 0,1 1 0,0-1 0,-1 1 0,1-1 0,-1 0-1,1 0 1,-1 0 0,1 0 0,-4 0 0,1 1 4,-89 8-839,-164-5-1,153-5-1751,26 1-2537</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7:47:15.915"/>
    </inkml:context>
    <inkml:brush xml:id="br0">
      <inkml:brushProperty name="width" value="0.035" units="cm"/>
      <inkml:brushProperty name="height" value="0.035" units="cm"/>
    </inkml:brush>
  </inkml:definitions>
  <inkml:trace contextRef="#ctx0" brushRef="#br0">115 0 1256,'0'0'2889,"-114"17"-569,145-17-2320,31 0-2008</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1:00.862"/>
    </inkml:context>
    <inkml:brush xml:id="br0">
      <inkml:brushProperty name="width" value="0.035" units="cm"/>
      <inkml:brushProperty name="height" value="0.035" units="cm"/>
    </inkml:brush>
  </inkml:definitions>
  <inkml:trace contextRef="#ctx0" brushRef="#br0">327 1 9650,'-15'0'4760,"-25"0"13521,40 0-18279,0 0 1,0 1-1,0-1 0,0 0 1,0 1-1,0-1 0,0 0 0,1 1 1,-1-1-1,0 0 0,0 1 1,0-1-1,0 0 0,1 1 1,-1-1-1,0 0 0,0 0 0,1 1 1,-1-1-1,0 0 0,0 0 1,1 1-1,-1-1 0,0 0 1,1 0-1,-1 0 0,0 0 0,1 1 1,-1-1-1,1 0 0,-1 0 1,1 0-1,15 8-2,0-2 0,0 1 0,1-2 0,0 0 0,0-1 0,26 3 0,112 0 0,-155-7 0,0 0 0,-1-1 0,1 1 0,0 0 0,0 0 0,0 0 0,0 0 0,-1 0 0,1 0 0,0 0 0,0 0 0,0 0 0,0 0 0,0-1 0,0 1 0,-1 0 0,1 0 0,0 0 0,0 0 0,0 0 0,0 0 0,0-1 0,0 1 0,0 0 0,0 0 0,0 0 0,0 0 0,0-1 0,0 1 0,0 0 0,0 0 0,0 0 0,0 0 0,0-1 0,0 1 0,0 0 0,0 0 0,0 0 0,0 0 0,0-1 0,0 1 0,0 0 0,0 0 0,0 0 0,0 0 0,0-1 0,0 1 0,0 0 0,1 0 0,-1 0 0,0 0 0,0 0 0,0 0 0,0 0 0,0-1 0,1 1 0,-1 0 0,0 0 0,0 0 0,0 0 0,0 0 0,0 0 0,1 0 0,-1 0 0,0 0 0,0 0 0,1 0 0,-14-4 0,0 0 0,-1 1 0,1 1 0,0 0 0,-1 1 0,1 0 0,-16 2 0,3-2 0,-258 0 0,150 2 0,134-2 0,0 1 0,-1 0 0,1 0 0,0 0 0,-1 0 0,1 0 0,0 0 0,-1 0 0,1 0 0,-1 0 0,1 0 0,0 0 0,-1 0 0,1 0 0,0 0 0,-1 0 0,1 0 0,-1 0 0,1 1 0,0-1 0,-1 0 0,1 0 0,0 0 0,0 1 0,-1-1 0,1 0 0,0 0 0,-1 1 0,1-1 0,0 0 0,0 1 0,0-1 0,-1 0 0,1 0 0,0 1 0,0-1 0,0 1 0,0 0 0,1-1 0,-1 1 0,1 0 0,-1-1 0,1 1 0,-1-1 0,1 1 0,0-1 0,0 1 0,-1-1 0,1 1 0,0-1 0,0 1 0,-1-1 0,1 0 0,0 0 0,1 1 0,46 9 0,1-2 0,-1-1 0,94-2 0,-93-4 0,-4 1 0,23 0 0,81-6 0,-139 3 0,0 0 0,-1-1 0,1 1 0,0-2 0,-1 0 0,1 0 0,-1 0 0,0-1 0,0-1 0,11-7 0,-20 12 0,0 0 0,1 0 0,-1-1 0,0 1 0,1 0 0,-1 0 0,0-1 0,0 1 0,1 0 0,-1-1 0,0 1 0,0 0 0,0-1 0,1 1 0,-1 0 0,0-1 0,0 1 0,0 0 0,0-1 0,0 1 0,0-1 0,0 1 0,0 0 0,0-1 0,0 1 0,0-1 0,0 1 0,0 0 0,0-1 0,0 1 0,0 0 0,0-1 0,0 1 0,-1-1 0,1 1 0,0 0 0,0-1 0,0 1 0,-1 0 0,1 0 0,0-1 0,0 1 0,-1 0 0,1-1 0,0 1 0,-1 0 0,1 0 0,0 0 0,-1-1 0,1 1 0,0 0 0,-1 0 0,1 0 0,-1 0 0,1 0 0,0 0 0,-1 0 0,1-1 0,-1 1 0,0 1 0,-26-7 0,26 6 0,-243-4 0,147 5 0,82-1 0,-9-1 0,0 1 0,-1 2 0,1 0 0,-37 9 0,56-8 0,6-1 0,8 0 0,115 9 0,144-7 0,-177-5 0,166 1 0,-679-10 0,395 9 0,4 1 0,-39 3 0,57-2 0,-1-1 0,0 2 0,0-1 0,1 1 0,-1 0 0,0 0 0,1 0 0,0 1 0,-1 0 0,1 0 0,-7 6 0,11-9 0,1 0 0,-1 1 0,1-1 0,-1 1 0,1-1 0,-1 0 0,1 1 0,0-1 0,-1 1 0,1-1 0,0 1 0,-1-1 0,1 1 0,0 0 0,-1-1 0,1 1 0,0-1 0,0 1 0,0-1 0,0 1 0,0 0 0,0-1 0,0 1 0,0-1 0,0 1 0,0 0 0,0-1 0,0 1 0,0 0 0,0-1 0,0 1 0,1-1 0,-1 1 0,0-1 0,0 1 0,1-1 0,-1 1 0,0-1 0,1 1 0,-1-1 0,0 1 0,1-1 0,-1 1 0,1-1 0,-1 0 0,1 1 0,-1-1 0,1 0 0,-1 1 0,1-1 0,0 0 0,-1 0 0,1 1 0,-1-1 0,1 0 0,-1 0 0,2 0 0,36 9 0,-37-8 0,73 5 0,149-5 0,-171-2 0,-29 0 0,1-1 0,-1-1 0,0-1 0,0-1 0,0-1 0,42-18 0,-63 24 0,0-1 0,0 0 0,0-1 0,0 1 0,0 0 0,0 0 0,0-1 0,0 0 0,2-2 0,-3 3 0,-1 1 0,0 0 0,0-1 0,1 1 0,-1-1 0,0 1 0,0-1 0,0 1 0,1-1 0,-1 1 0,0-1 0,0 1 0,0-1 0,0 1 0,0-1 0,0 1 0,0-1 0,0 1 0,0-1 0,0 1 0,-1-1 0,1 1 0,0-1 0,0 1 0,0-1 0,-1 1 0,1-1 0,-2-1 0,0 0 0,0 1 0,0-1 0,0 1 0,0-1 0,0 1 0,-1 0 0,1 0 0,0 0 0,-1 0 0,1 1 0,-1-1 0,1 0 0,-1 1 0,-2 0 0,-78-7 0,-131 6 0,209 1 0,-31 3 0,0 1 0,1 1 0,-37 11 0,-99 37 0,160-49 0,7-4 0,1 1 0,0 0 0,0 0 0,0 0 0,0 0 0,0 0 0,0 1 0,1 0 0,-1-1 0,0 1 0,-3 3 0,6-4 0,0 1 0,10-1 0,142 0 0,195-3 0,-253-6 0,11-1 0,-545 9 0,439 0 0,0 0 0,1-1 0,-1 1 0,1 0 0,-1 0 0,0 0 0,1 0 0,-1 0 0,1 0 0,-1 0 0,0 0 0,1 0 0,-1 1 0,1-1 0,-1 0 0,1 0 0,-1 0 0,0 1 0,1-1 0,-1 0 0,1 1 0,-1-1 0,1 0 0,-1 1 0,1-1 0,0 1 0,-1-1 0,1 0 0,-1 1 0,1-1 0,0 1 0,0 0 0,-1-1 0,1 1 0,0-1 0,-1 2 0,2-1 0,-1 0 0,1 0 0,-1 0 0,1 0 0,-1-1 0,1 1 0,0 0 0,0 0 0,-1 0 0,1-1 0,0 1 0,0 0 0,0 0 0,0-1 0,-1 1 0,1-1 0,0 1 0,0-1 0,0 0 0,1 1 0,0-1 0,27 9 0,-1-2 0,1-1 0,59 5 0,94-8 0,-119-3 0,-52 0 0,-5 0 0,0 0 0,-1 0 0,1 0 0,-1-1 0,9-2 0,-13 3 0,0 0 0,0-1 0,0 1 0,0-1 0,0 1 0,1-1 0,-1 0 0,0 1 0,-1-1 0,1 0 0,0 0 0,0 0 0,0 0 0,0 0 0,-1 0 0,1 0 0,0 0 0,-1 0 0,1 0 0,-1 0 0,1 0 0,-1 0 0,0-1 0,1 1 0,-1 0 0,0 0 0,0 0 0,0-1 0,0-1 0,0 2 0,-1-1 0,0 1 0,1 0 0,-1 0 0,0 0 0,0 0 0,0-1 0,1 1 0,-1 0 0,0 1 0,0-1 0,-1 0 0,1 0 0,0 0 0,0 1 0,0-1 0,0 0 0,-1 1 0,1-1 0,0 1 0,-1 0 0,1-1 0,-3 1 0,-40-10 0,38 9 0,-73-9 0,0 4 0,-81 4 0,160 2 0,-5 0 0,0 0 0,1 1 0,-1-1 0,1 1 0,-1 1 0,1-1 0,-1 0 0,1 1 0,-8 4 0,11-5 0,-1 0 0,1 0 0,0-1 0,-1 1 0,1 0 0,0 0 0,0 1 0,0-1 0,0 0 0,0 0 0,0 0 0,0 1 0,0-1 0,0 0 0,1 1 0,-1-1 0,1 1 0,-1-1 0,1 1 0,-1-1 0,1 1 0,0 0 0,0-1 0,0 1 0,0-1 0,0 1 0,0-1 0,0 1 0,0 0 0,0-1 0,1 1 0,0 1 0,0-1 0,0 0 0,1-1 0,-1 1 0,0-1 0,1 1 0,-1-1 0,1 0 0,-1 1 0,1-1 0,0 0 0,0 0 0,-1 0 0,1 0 0,0-1 0,0 1 0,0 0 0,0-1 0,0 1 0,0-1 0,3 0 0,1 2 0,46 7 0,1-2 0,0-2 0,0-2 0,92-9 0,-141 6 0,-1 0 0,1-1 0,-1 0 0,1 1 0,0-1 0,-1-1 0,5-1 0,-7 2 0,0 1 0,-1 0 0,1-1 0,0 1 0,-1-1 0,1 1 0,0-1 0,-1 1 0,1-1 0,-1 1 0,1-1 0,-1 0 0,1 1 0,-1-1 0,1 0 0,-1 1 0,0-1 0,1 0 0,-1 0 0,0 1 0,0-1 0,0 0 0,0 0 0,1 1 0,-1-1 0,0 0 0,0 0 0,0 0 0,-1 1 0,1-1 0,0 0 0,0 0 0,0 0 0,-1 1 0,1-1 0,0 0 0,0 1 0,-1-1 0,0-1 0,0 1 0,0-1 0,-1 1 0,1 0 0,0 0 0,-1 0 0,1-1 0,-1 1 0,1 1 0,-1-1 0,1 0 0,-1 0 0,0 1 0,1-1 0,-1 0 0,-2 1 0,-34-7 0,23 5 0,-40-4 0,-98 2 0,125 4 0,28 0 0,0-1 0,-1 1 0,1 0 0,0 0 0,-1 0 0,1 0 0,0 0 0,0 0 0,-1 0 0,1 0 0,0 0 0,-1 0 0,1 0 0,0 0 0,-1 0 0,1 0 0,0 1 0,0-1 0,-1 0 0,1 0 0,0 0 0,0 0 0,-1 0 0,1 1 0,0-1 0,0 0 0,-1 0 0,1 0 0,0 1 0,0-1 0,0 0 0,-1 0 0,1 1 0,0-1 0,0 0 0,0 0 0,0 1 0,0-1 0,0 0 0,0 1 0,0-1 0,0 0 0,0 0 0,-1 1 0,1-1 0,1 0 0,-1 1 0,0-1 0,0 0 0,0 1 0,0-1 0,0 0 0,0 0 0,0 1 0,0-1 0,0 0 0,0 0 0,1 1 0,-1-1 0,0 0 0,0 0 0,0 1 0,1-1 0,-1 0 0,1 1 0,11 12 0,0-9 0,1 1 0,0-2 0,0 0 0,0 0 0,0-1 0,0-1 0,1 0 0,23-2 0,-27 1 0,-10 0 0,1 0 0,-1 0 0,0 0 0,0 0 0,1 1 0,-1-1 0,0 0 0,0 0 0,1 0 0,-1 0 0,0 0 0,0 0 0,0 0 0,1 0 0,-1 0 0,0 0 0,0 0 0,1-1 0,-1 1 0,0 0 0,0 0 0,1 0 0,-1 0 0,0 0 0,0 0 0,0 0 0,1-1 0,-1 1 0,0 0 0,0 0 0,0 0 0,0 0 0,1-1 0,-1 1 0,0 0 0,0 0 0,0 0 0,0-1 0,0 1 0,0 0 0,0 0 0,0-1 0,0 1 0,1 0 0,-1 0 0,0-1 0,0 1 0,0 0 0,0 0 0,0-1 0,-1 1 0,1 0 0,0 0 0,0-1 0,0 1 0,0 0 0,0 0 0,0 0 0,0-1 0,0 1 0,0 0 0,-1 0 0,1-1 0,-9-9 0,-39-22-1687,28 15-6748</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1:04.879"/>
    </inkml:context>
    <inkml:brush xml:id="br0">
      <inkml:brushProperty name="width" value="0.035" units="cm"/>
      <inkml:brushProperty name="height" value="0.035" units="cm"/>
    </inkml:brush>
  </inkml:definitions>
  <inkml:trace contextRef="#ctx0" brushRef="#br0">1289 246 12611,'0'0'15576,"-23"-25"-14290,-101-109 730,120 130-1952,0 0 0,0 0 0,-1 1-1,0-1 1,1 1 0,-1 1-1,0-1 1,-1 1 0,1-1 0,-7 0-1,-60-13 423,33 9-395,-8-3-91,-1 2 0,1 2 0,-1 2 0,-68 4 0,101 2 0,0 0 0,-1 1 0,1 1 0,0 0 0,-28 13 0,16-4 0,0 1 0,-29 20 0,47-28 0,0 1 0,0 1 0,0-1 0,1 2 0,1-1 0,-1 1 0,1 0 0,1 0 0,-1 1 0,2 0 0,-1 0 0,-5 18 0,4-8 0,2 0 0,1 0 0,0 0 0,1 1 0,1-1 0,2 24 0,-4 40 0,-25 149 0,23-174 0,2 0 0,5 82 0,1-43 0,-3-56 0,2 0 0,2 0 0,2 0 0,2 0 0,13 44 0,-16-67 0,5 36 0,-2-5 0,-3-28 0,-3-12 0,0-1 0,1 1 0,1-1 0,3 12 0,-5-19 0,0-1 0,0 1 0,-1 0 0,1 0 0,1-1 0,-1 1 0,0-1 0,0 1 0,0-1 0,1 1 0,-1-1 0,1 0 0,-1 0 0,1 0 0,0 0 0,-1 0 0,1 0 0,0 0 0,-1 0 0,1-1 0,0 1 0,0 0 0,0-1 0,0 0 0,0 1 0,3-1 0,1 2 0,-1 1 0,1 1 0,-1-1 0,0 1 0,0 0 0,0 0 0,0 0 0,8 11 0,-14-15 0,1 1 0,-1-1 0,1 1 0,-1-1 0,1 1 0,-1-1 0,1 1 0,-1-1 0,0 0 0,1 1 0,-1-1 0,0 0 0,1 1 0,-1-1 0,0 0 0,1 0 0,-1 0 0,0 1 0,1-1 0,-1 0 0,0 0 0,0 0 0,-28 5 0,22-4 0,-53 11 0,2 3 0,-77 30 0,117-38 0,1 1 0,0 1 0,1 0 0,0 1 0,-26 21 0,60-27 0,211 11 0,-165-15 0,-63 0 0,0 0 0,0 1 0,0-1 0,0 0 0,0 1 0,0-1 0,-1 1 0,1-1 0,0 1 0,0-1 0,0 1 0,-1 0 0,1-1 0,0 1 0,-1 0 0,1 0 0,-1 0 0,1-1 0,-1 1 0,1 0 0,-1 0 0,0 0 0,1 0 0,-1 0 0,0 0 0,0 0 0,1 0 0,-1-1 0,0 1 0,0 0 0,0 0 0,-1 2 0,1 42 0,-1-29 0,1-5 0,-1 1 0,-1 0 0,0-1 0,-1 0 0,0 1 0,-1-1 0,0-1 0,-9 18 0,-6 8 0,-29 37 0,24-37 0,-10 15 0,3 1 0,-34 78 0,50-94 0,-32 83 0,42-101 0,0-1 0,1 1 0,1 0 0,1 0 0,0 19 0,2-31 0,-1 2 0,0-1 0,1 1 0,1-1 0,-1 1 0,1 0 0,0-1 0,1 1 0,0-1 0,0 0 0,0 1 0,1-1 0,0 0 0,1 0 0,5 8 0,22 25 0,1-1 0,48 45 0,-68-72 0,1-2 0,0 1 0,1-2 0,0 0 0,1 0 0,0-1 0,0-1 0,1-1 0,-1 0 0,32 7 0,8-6 0,0-3 0,85-3 0,-63-2 0,-67 0 0,0 0 0,-1-1 0,1 0 0,-1 0 0,0-1 0,0-1 0,0 1 0,14-9 0,-2 0 0,0-1 0,22-17 0,-12 4 0,-29 23 0,-3 1 0,1 0 0,-1 0 0,0 0 0,1 0 0,-1 0 0,0 0 0,0 1 0,0-1 0,0 0 0,-1 1 0,1-1 0,0 1 0,-1-1 0,1 1 0,-1-1 0,1 1 0,-1 0 0,0 0 0,1 0 0,-1 0 0,-2-1 0,-3-2 0,-20-15 0,2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1.716"/>
    </inkml:context>
    <inkml:brush xml:id="br0">
      <inkml:brushProperty name="width" value="0.035" units="cm"/>
      <inkml:brushProperty name="height" value="0.035" units="cm"/>
    </inkml:brush>
  </inkml:definitions>
  <inkml:trace contextRef="#ctx0" brushRef="#br0">0 252 5937,'0'0'7174,"14"0"-6362,233 0 2714,-232-1-3367,1-1 0,-1 0 0,0-1 1,0-1-1,-1 0 0,1-1 0,-1-1 0,0 0 0,20-13 0,-13 7-102,-2-1-1,0-1 0,0-1 0,-1 0 0,23-27 0,-38 38 9,0 0-1,0 0 1,-1 0-1,1-1 1,-1 1-1,0-1 0,0 0 1,-1 1-1,1-1 1,-1 0-1,0 0 1,-1 0-1,1 0 0,-1 0 1,0-8-1,0 12-61,0 1 0,0 0 0,0 0-1,0-1 1,0 1 0,-1 0 0,1-1 0,0 1-1,0 0 1,0-1 0,0 1 0,-1 0-1,1 0 1,0-1 0,0 1 0,0 0 0,-1 0-1,1 0 1,0-1 0,0 1 0,-1 0-1,1 0 1,0 0 0,0 0 0,-1-1 0,1 1-1,0 0 1,-1 0 0,1 0 0,0 0-1,-1 0 1,1 0 0,0 0 0,-1 0 0,1 0-1,0 0 1,-1 0 0,1 0 0,0 0-1,0 0 1,-1 0 0,1 1 0,0-1-1,-1 0 1,1 0 0,-1 0 0,-3 0 0,3 0-3,-14-1-4,0 1 0,0 0 0,1 1 0,-1 1 0,0 0 1,0 1-1,1 1 0,-1 0 0,1 1 0,-19 9 0,-8 9-2,2 2 0,-62 50-1,91-67-1,1 0 0,0 1 0,0 0-1,1 0 1,0 1 0,1 0 0,0 1-1,0-1 1,2 1 0,-1 1 0,1-1-1,1 1 1,0-1 0,0 1 0,-1 14-1,2-1-40,2-1 0,1 1 0,4 33 0,-3-54 55,1 0-1,-1-1 1,1 1-1,0-1 1,0 1-1,0-1 1,1 0-1,-1 0 1,1 0-1,0 0 1,0 0 0,0 0-1,0-1 1,0 1-1,0-1 1,1 0-1,-1 0 1,1 0-1,0-1 1,0 1-1,-1-1 1,6 1-1,17 6 53,-1-2 0,32 5 0,-48-10-43,81 8 78,-1-3 0,110-8 0,-62 0-345,-126 2-296,1-1-1,0 0 1,-1 0 0,1-1-1,-1-1 1,0 0-1,1 0 1,-1-2 0,-1 1-1,1-1 1,-1 0 0,0-1-1,0-1 1,0 1 0,12-13-1,11-14-3842</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1:12.681"/>
    </inkml:context>
    <inkml:brush xml:id="br0">
      <inkml:brushProperty name="width" value="0.035" units="cm"/>
      <inkml:brushProperty name="height" value="0.035" units="cm"/>
    </inkml:brush>
  </inkml:definitions>
  <inkml:trace contextRef="#ctx0" brushRef="#br0">0 44 31460,'2986'0'0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2:23.528"/>
    </inkml:context>
    <inkml:brush xml:id="br0">
      <inkml:brushProperty name="width" value="0.035" units="cm"/>
      <inkml:brushProperty name="height" value="0.035" units="cm"/>
    </inkml:brush>
  </inkml:definitions>
  <inkml:trace contextRef="#ctx0" brushRef="#br0">16 0 32767,'0'0'0,"-16"246"-25838</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9T12:22:24.022"/>
    </inkml:context>
    <inkml:brush xml:id="br0">
      <inkml:brushProperty name="width" value="0.035" units="cm"/>
      <inkml:brushProperty name="height" value="0.035" units="cm"/>
      <inkml:brushProperty name="ignorePressure" value="1"/>
    </inkml:brush>
  </inkml:definitions>
  <inkml:trace contextRef="#ctx0" brushRef="#br0">0 1,'0'0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9T12:22:24.239"/>
    </inkml:context>
    <inkml:brush xml:id="br0">
      <inkml:brushProperty name="width" value="0.035" units="cm"/>
      <inkml:brushProperty name="height" value="0.035" units="cm"/>
      <inkml:brushProperty name="ignorePressure" value="1"/>
    </inkml:brush>
  </inkml:definitions>
  <inkml:trace contextRef="#ctx0" brushRef="#br0">129 129,'0'0,"-128"-128</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2:24.764"/>
    </inkml:context>
    <inkml:brush xml:id="br0">
      <inkml:brushProperty name="width" value="0.035" units="cm"/>
      <inkml:brushProperty name="height" value="0.035" units="cm"/>
    </inkml:brush>
  </inkml:definitions>
  <inkml:trace contextRef="#ctx0" brushRef="#br0">1 54 26966,'0'0'2192,"0"-21"-4752,19 17-641,1-3 112,12-14-1792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1.577"/>
    </inkml:context>
    <inkml:brush xml:id="br0">
      <inkml:brushProperty name="width" value="0.035" units="cm"/>
      <inkml:brushProperty name="height" value="0.035" units="cm"/>
    </inkml:brush>
  </inkml:definitions>
  <inkml:trace contextRef="#ctx0" brushRef="#br0">89 0 19572,'0'0'608,"-65"166"-3408,55-126 1655,0-3-247,6-7-704,4-8-1809,0-13-2536</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1.946"/>
    </inkml:context>
    <inkml:brush xml:id="br0">
      <inkml:brushProperty name="width" value="0.035" units="cm"/>
      <inkml:brushProperty name="height" value="0.035" units="cm"/>
    </inkml:brush>
  </inkml:definitions>
  <inkml:trace contextRef="#ctx0" brushRef="#br0">1 0 17548,'0'0'0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133"/>
    </inkml:context>
    <inkml:brush xml:id="br0">
      <inkml:brushProperty name="width" value="0.035" units="cm"/>
      <inkml:brushProperty name="height" value="0.035" units="cm"/>
    </inkml:brush>
  </inkml:definitions>
  <inkml:trace contextRef="#ctx0" brushRef="#br0">1 1 17100,'0'0'616</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286"/>
    </inkml:context>
    <inkml:brush xml:id="br0">
      <inkml:brushProperty name="width" value="0.035" units="cm"/>
      <inkml:brushProperty name="height" value="0.035" units="cm"/>
    </inkml:brush>
  </inkml:definitions>
  <inkml:trace contextRef="#ctx0" brushRef="#br0">0 1 20572,'0'0'0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425"/>
    </inkml:context>
    <inkml:brush xml:id="br0">
      <inkml:brushProperty name="width" value="0.035" units="cm"/>
      <inkml:brushProperty name="height" value="0.035" units="cm"/>
    </inkml:brush>
  </inkml:definitions>
  <inkml:trace contextRef="#ctx0" brushRef="#br0">21 22 14155,'-14'-12'0,"7"3"-4505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2.290"/>
    </inkml:context>
    <inkml:brush xml:id="br0">
      <inkml:brushProperty name="width" value="0.035" units="cm"/>
      <inkml:brushProperty name="height" value="0.035" units="cm"/>
    </inkml:brush>
  </inkml:definitions>
  <inkml:trace contextRef="#ctx0" brushRef="#br0">94 18 5777,'0'0'9210,"-2"-4"-9024,-4-9-115,3 14 169,2 29 458,1 6-198,-3-14-179,0 14 59,-1 1 1,-2-1-1,-1-1 0,-2 1 0,-20 48 0,26-72-353,3-10-19,-1 1 0,1-1 0,-1 0 0,1 0 1,-1 0-1,0 0 0,0 0 0,0 0 0,0 0 1,0-1-1,0 1 0,0 0 0,-1 0 0,-4 4 2384,6-10-1683,1-1-672,0-1-1,0 1 0,1 0 1,-1 0-1,1 0 1,0 0-1,1 0 0,-1 0 1,1 1-1,0-1 1,0 1-1,0-1 0,1 1 1,-1 0-1,1 1 1,0-1-1,0 1 1,5-4-1,15-10-53,1 0 0,28-13 0,-33 19 54,124-60-35,-31 16-12,-109 53-17,0 0 0,1 0 0,-1 0 0,1 0 0,-1 1 0,1-1 0,0 1 0,-1 0 0,1 1 0,0-1 0,0 1 0,0 0 1,0 0-1,-1 0 0,6 2 0,-6-1 12,-1 0 1,1 1 0,-1 0 0,1 0-1,-1-1 1,0 2 0,0-1-1,0 0 1,0 1 0,0-1-1,-1 1 1,1 0 0,-1 0-1,1 0 1,-1 0 0,0 0-1,-1 1 1,4 5 0,13 36-1,26 89 0,-32-91-55,-8-29 37,1-1 1,0 0-1,10 17 1,-13-26-50,0 0 1,1-1 0,-1 1 0,1-1 0,0 1 0,-1-1 0,2 0 0,-1 0 0,0 0 0,0 0 0,1-1 0,0 1 0,-1-1 0,1 0 0,5 2 0,-6-3-172,0-1 1,0 1 0,1-1-1,-1 0 1,0 0 0,1 0 0,-1 0-1,0 0 1,0-1 0,1 0-1,-1 1 1,0-1 0,0 0-1,0-1 1,0 1 0,0 0-1,0-1 1,0 0 0,3-2-1,3-4-508,1-1 0,-1 0 0,14-17-1,-6 5-635,25-27-1750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595"/>
    </inkml:context>
    <inkml:brush xml:id="br0">
      <inkml:brushProperty name="width" value="0.035" units="cm"/>
      <inkml:brushProperty name="height" value="0.035" units="cm"/>
    </inkml:brush>
  </inkml:definitions>
  <inkml:trace contextRef="#ctx0" brushRef="#br0">1 0 16780,'0'0'0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753"/>
    </inkml:context>
    <inkml:brush xml:id="br0">
      <inkml:brushProperty name="width" value="0.035" units="cm"/>
      <inkml:brushProperty name="height" value="0.035" units="cm"/>
    </inkml:brush>
  </inkml:definitions>
  <inkml:trace contextRef="#ctx0" brushRef="#br0">45 1 14107,'-27'0'0,"10"0"-6657</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24:22.923"/>
    </inkml:context>
    <inkml:brush xml:id="br0">
      <inkml:brushProperty name="width" value="0.035" units="cm"/>
      <inkml:brushProperty name="height" value="0.035" units="cm"/>
    </inkml:brush>
  </inkml:definitions>
  <inkml:trace contextRef="#ctx0" brushRef="#br0">102 80 16612,'0'0'0,"-102"-80"-11491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3:26.470"/>
    </inkml:context>
    <inkml:brush xml:id="br0">
      <inkml:brushProperty name="width" value="0.035" units="cm"/>
      <inkml:brushProperty name="height" value="0.035" units="cm"/>
    </inkml:brush>
  </inkml:definitions>
  <inkml:trace contextRef="#ctx0" brushRef="#br0">7 41 7017,'0'0'4003,"-1"-5"-3683,-1 1-155,-1-5-224,2-1 2836,5 8-2592,0 1 0,0 0 0,0 0 0,0 1 0,0-1 0,0 1 0,5 0 0,-4-1 79,235-5 2901,-164 7-2766,-71-1-394,0 1 1,0 0-1,1 0 0,-1 1 1,-1-1-1,1 1 0,0 0 1,0 1-1,-1-1 0,1 1 1,-1 0-1,0 0 1,1 0-1,-2 1 0,1-1 1,0 1-1,3 5 0,4 4 25,-2 0-1,1 1 0,-2-1 0,9 19 1,-5-7 123,-1 1 1,-1-1 0,-1 2-1,-1-1 1,-1 1 0,-2 1-1,0-1 1,0 48 0,-4-54-45,-1 0 1,-1 1-1,-1-1 1,0 0 0,-2 0-1,0 0 1,-2-1 0,-10 27-1,-16 26 323,2 2 1,-21 87-1,43-132-200,-25 56 1,31-82-203,1 1-1,-1 0 1,1-1 0,0 1-1,0 0 1,0 0 0,0 8-1,1-13 556,14 13-541,67 19-29,-66-27-12,0 0 1,0 1-1,-1 1 1,0 0-1,0 1 0,0 0 1,16 14-1,7 15-3,41 52 0,-75-85 0,-2-3-3,0 0 0,0 1 0,0-1 0,-1 0 0,1 0 0,-1 1 0,1-1 0,-1 1 0,1-1 0,-1 0 0,0 1 0,1-1 0,-1 1 0,0-1 0,0 1 0,0-1-1,0 1 1,0-1 0,-1 1 0,1-1 0,0 0 0,-1 1 0,1-1 0,-1 1 0,1-1 0,-2 2 0,1-1-5,-1 1 1,0 0-1,0-1 0,0 1 1,0-1-1,0 0 0,0 0 1,0 0-1,-1 0 0,-4 3 1,-10 4 10,-1-1 0,0-1 0,0 0 0,-1-2 0,-28 6 0,-97 7 129,88-18 84,56 1-199,1 0 0,-1-1 0,0 1 0,1 0 0,-1 0 0,0 0 0,1-1 0,-1 1 0,1 0-1,-1-1 1,1 1 0,0-1 0,-1 1 0,1 0 0,0-1 0,-1 0 0,1 1 0,1 0 0,14 9-1,0 1-1,-1 0 1,0 1 0,-1 1 0,-1 0 0,0 1 0,0 1 0,11 18-1,6 12-2,39 78 0,-47-77-10,-1 1 1,-2 1-1,-3 0 1,-1 2 0,-3-1-1,-2 2 1,-2-1-1,2 93 1,-10 254-12,0-381 28,-1 0 0,-1 1 0,0-1 0,-1 0 0,-1 0 0,-1 0 0,0-1 0,-1 0 1,-1 0-1,0 0 0,-1 0 0,0-1 0,-1-1 0,-1 0 0,0 0 0,-22 21 0,22-26-5,0 0 0,0 0 0,0-1-1,-1-1 1,0 0 0,0 0 0,-1-1-1,0 0 1,0-1 0,0-1 0,0 0-1,-23 3 1,-55 4-4,56-5-70,0-2 0,-64-1 0,90-4-58,1 0 0,1 0 0,-1-1 0,0 0 0,1 0 0,-1-1 0,1 1 0,0-1 0,0-1 0,0 1 0,1-1 1,0 0-1,0-1 0,0 1 0,0-1 0,1 0 0,0 0 0,0 0 0,1-1 0,-4-7 0,6 6-404,-1 0 1,1 0-1,1 0 0,-1 0 0,1 0 0,1 0 0,-1 0 0,2 0 0,2-12 0,-1 13-820,1-1 0,0 1-1,1 0 1,4-7-1,-9 14 1342</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3:29.948"/>
    </inkml:context>
    <inkml:brush xml:id="br0">
      <inkml:brushProperty name="width" value="0.035" units="cm"/>
      <inkml:brushProperty name="height" value="0.035" units="cm"/>
    </inkml:brush>
  </inkml:definitions>
  <inkml:trace contextRef="#ctx0" brushRef="#br0">1 25 4473,'0'0'1391,"6"-3"-1234,22-18 15361,-22 21-15990,298 17 1431,-76-1-552,77-6 726,-294-9-1051,-8 0-137,-11 0-460,-80-1-6394,44 0 1350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3:31.813"/>
    </inkml:context>
    <inkml:brush xml:id="br0">
      <inkml:brushProperty name="width" value="0.035" units="cm"/>
      <inkml:brushProperty name="height" value="0.035" units="cm"/>
    </inkml:brush>
  </inkml:definitions>
  <inkml:trace contextRef="#ctx0" brushRef="#br0">0 0 21510,'786'0'0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3:33.712"/>
    </inkml:context>
    <inkml:brush xml:id="br0">
      <inkml:brushProperty name="width" value="0.035" units="cm"/>
      <inkml:brushProperty name="height" value="0.035" units="cm"/>
    </inkml:brush>
  </inkml:definitions>
  <inkml:trace contextRef="#ctx0" brushRef="#br0">77 0 6313,'0'0'871,"-9"0"-863,-46 0 382,55 0-170,-13 1 12233,26 3-12211,1 0 0,-1-1 0,1-1 0,0 0 0,0-1 0,17-1 0,-1 2-44,730 9 1356,-488-13-1153,-151-2 125,17 1-2262,-211-3-4404,39 0-186</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9.932"/>
    </inkml:context>
    <inkml:brush xml:id="br0">
      <inkml:brushProperty name="width" value="0.035" units="cm"/>
      <inkml:brushProperty name="height" value="0.035" units="cm"/>
    </inkml:brush>
  </inkml:definitions>
  <inkml:trace contextRef="#ctx0" brushRef="#br0">216 1 11226,'0'0'6126,"4"0"-5873,-3 0-294,1 0 152,0-1 0,0 1 0,0 0 0,0 0 0,0 0 0,0 0 1,0 1-1,-1-1 0,1 1 0,0-1 0,0 1 0,0-1 0,0 1 0,-1 0 1,1 0-1,0 0 0,-1 0 0,1 0 0,-1 0 0,1 0 0,-1 1 0,1-1 1,-1 0-1,0 1 0,0 0 0,0-1 0,0 1 0,0-1 0,0 1 0,1 3 0,3 6 55,0 0-1,-2 1 1,1-1-1,-1 1 0,-1-1 1,2 24-1,-4 73 262,0-94-366,-1-4-124,0 1-1,-1-1 0,0-1 1,-1 1-1,0 0 1,-1-1-1,0 1 1,0-1-1,-1 0 0,0 0 1,-1-1-1,1 0 1,-2 0-1,1 0 1,-1 0-1,0-1 1,-1-1-1,0 1 0,0-1 1,0 0-1,-1-1 1,0 0-1,0 0 1,0-1-1,0 0 0,-1-1 1,0 0-1,1 0 1,-1-1-1,0-1 1,0 1-1,-11-1 0,16-1-445,0 0-1,1 0 0,-1 0 0,0-1 0,1 0 0,-9-2 1,10 2-244,0-1 0,1 0-1,-1 0 1,0 0 0,1-1 0,-1 1 0,1 0 0,-3-5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2.560"/>
    </inkml:context>
    <inkml:brush xml:id="br0">
      <inkml:brushProperty name="width" value="0.035" units="cm"/>
      <inkml:brushProperty name="height" value="0.035" units="cm"/>
    </inkml:brush>
  </inkml:definitions>
  <inkml:trace contextRef="#ctx0" brushRef="#br0">1 19 7226,'0'0'3646,"6"0"-3233,0-1-115,0 0 0,0 0 0,-1 0 0,1-1 0,0 0 0,-1 0 1,6-3-1,-9 5 128,1-1 1,-1 0-1,0 0 1,1 1-1,-1 0 1,1-1-1,-1 1 1,1 0-1,-1 0 1,4 1-1,2-1 2284,-8 0-2027,29 0 1796,585 24-629,-566-15-1751,-38-6-305,1-1 0,1 0 0,18 1-1,-78 0-10249,15-3 4093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2.977"/>
    </inkml:context>
    <inkml:brush xml:id="br0">
      <inkml:brushProperty name="width" value="0.035" units="cm"/>
      <inkml:brushProperty name="height" value="0.035" units="cm"/>
    </inkml:brush>
  </inkml:definitions>
  <inkml:trace contextRef="#ctx0" brushRef="#br0">0 3 14139,'0'0'2535,"33"-1"-1268,16 0-787,133 0 959,-158 2-1226,-1 2-1,1 0 1,-1 1-1,30 9 1,-39-8-94,-1-1 0,1 2 0,-1 0 0,0 0 0,-1 1 0,0 1 0,0 0 0,15 14 0,-23-18-66,0 0 0,-1 1 0,1 0 0,-1 0 0,0 0 0,0 0 0,-1 0 0,1 1 0,-1-1 0,0 1 0,-1-1 0,1 1 0,0 7 1,0 8 195,-1 0 1,-2 29-1,1-16-97,-1-29-148,1 0-1,-1 0 1,-1 0-1,1 0 1,0 0 0,-1 0-1,0-1 1,0 1-1,-1-1 1,1 1 0,-1-1-1,0 0 1,0 0-1,0 0 1,-1 0-1,1-1 1,-1 1 0,0-1-1,-4 3 1,-11 7 16,-1 0 0,-38 17 0,43-22 0,-24 12 7,0-3 0,-67 22 0,100-38-184,-1 1 0,1-1 0,0 0 0,-1-1 0,-9 0 0,13 0-271,0 0 1,1 0 0,-1-1 0,0 0 0,1 0 0,-1 1-1,0-1 1,1-1 0,-5-1 0,-13-16-6923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2.616"/>
    </inkml:context>
    <inkml:brush xml:id="br0">
      <inkml:brushProperty name="width" value="0.035" units="cm"/>
      <inkml:brushProperty name="height" value="0.035" units="cm"/>
    </inkml:brush>
  </inkml:definitions>
  <inkml:trace contextRef="#ctx0" brushRef="#br0">106 114 5513,'0'0'10417,"3"-23"-10146,11-68-239,-12 315 223,-24-72 369,4-39-267,-24 99 2,3-22-534,39-187 356,-4 35-1477,8-29-378,6-24 178,9-25-838,2-8-1739</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4.932"/>
    </inkml:context>
    <inkml:brush xml:id="br0">
      <inkml:brushProperty name="width" value="0.035" units="cm"/>
      <inkml:brushProperty name="height" value="0.035" units="cm"/>
    </inkml:brush>
  </inkml:definitions>
  <inkml:trace contextRef="#ctx0" brushRef="#br0">19 1 11923,'0'0'6354,"0"7"-6086,-8 115 1062,-1 19-467,8-86-640,2 60 1,0-102-218,0-1 0,1 1 0,1-1 0,0 0 0,1 0 0,9 22 0,-12-32-47,1 0-1,-1-1 0,0 1 1,0 0-1,1-1 1,-1 1-1,1 0 1,-1-1-1,1 0 1,-1 1-1,1-1 0,0 0 1,0 0-1,0 0 1,0 0-1,0 0 1,0-1-1,0 1 0,0 0 1,0-1-1,0 0 1,0 1-1,0-1 1,0 0-1,1 0 0,-1 0 1,0 0-1,0-1 1,2 1-1,-2-1-276,0 1-1,-1-1 1,1 0-1,-1 1 1,1-1-1,-1 0 1,1 0-1,-1 0 1,0 0-1,1 0 1,-1 0-1,0 0 1,0 0-1,0-1 1,0 1-1,0 0 1,0-1-1,0 1 1,0-1-1,0 1 1,-1-1-1,2-2 1,2-23-8512</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5.769"/>
    </inkml:context>
    <inkml:brush xml:id="br0">
      <inkml:brushProperty name="width" value="0.035" units="cm"/>
      <inkml:brushProperty name="height" value="0.035" units="cm"/>
    </inkml:brush>
  </inkml:definitions>
  <inkml:trace contextRef="#ctx0" brushRef="#br0">0 256 12219,'0'0'5916,"37"-2"-5254,118-5-388,-124 6-245,0-1 0,-1-2 0,0-1 0,0-1 0,0-1-1,35-15 1,-59 20-26,0 0-1,0-1 1,0 0-1,0 0 1,0 0-1,0-1 1,-1 0-1,0 0 1,0 0-1,0-1 0,0 1 1,-1-1-1,5-6 1,-3 1 16,-1-1-1,0 1 1,-1-1 0,0 0-1,-1 0 1,4-18 0,-5 19 90,-2 7-26,1 0 1,-1 0-1,1 0 0,0 0 1,-1 0-1,2 0 1,-1 0-1,0 0 0,0 1 1,1-1-1,3-4 0,-5 7 111,0 6-169,-1 16-16,-2-1 1,0 1-1,-8 27 0,5-25 22,1 1 0,-3 36-1,8 103 54,0-162-81,0 0-1,0-1 0,0 1 1,1-1-1,-1 1 0,1-1 1,-1 1-1,1-1 0,0 1 1,0-1-1,-1 1 0,1-1 1,0 0-1,0 1 0,0-1 1,0 0-1,1 0 0,-1 0 1,0 0-1,0 0 0,1 0 0,-1 0 1,1 0-1,-1-1 0,0 1 1,1 0-1,0-1 0,-1 1 1,1-1-1,-1 0 0,1 1 1,3-1-1,7 1 29,0 0 0,0-1-1,19-1 1,-10 0-4,2 1 16,11 0 208,59-6-1,-82 4-232,1-1 1,-1 0 0,1 0 0,-1-1-1,0-1 1,0 0 0,-1 0 0,18-12-1,-15 8 16,0 0 0,-1-1 1,0 0-1,-1-1 0,0 0 0,-1-1 0,0 0 0,-1-1 0,0 0 0,10-20 0,-18 30 21,0 1 1,-1 0-1,1-1 0,0 1 1,-1-1-1,1 1 0,-1-1 1,0 1-1,0-6 0,0 7-47,0 1 0,-1-1-1,1 0 1,0 1 0,0-1-1,-1 0 1,1 1 0,0-1-1,-1 0 1,1 1 0,-1-1-1,1 1 1,0-1 0,-1 1-1,1-1 1,-1 1 0,0-1-1,1 1 1,-1-1 0,1 1-1,-1 0 1,0-1 0,1 1-1,-1 0 1,0 0 0,1-1-1,-1 1 1,0 0 0,0 0-1,1 0 1,-1 0 0,0 0-1,1 0 1,-2 0 0,-3 0-15,0 0 0,-1 0 0,1 0 0,0 1 0,0 0 0,0 0 0,-1 0 1,1 1-1,1 0 0,-1 0 0,0 0 0,0 0 0,1 1 0,-1 0 0,1 0 0,0 0 1,0 0-1,0 1 0,0-1 0,1 1 0,-1 0 0,1 0 0,0 1 0,-3 4 1,2-1 10,-1 0 0,2 1 0,-1-1 1,1 1-1,0 0 0,1-1 1,0 1-1,1 1 0,-1-1 0,2 0 1,-1 0-1,1 0 0,3 18 1,-2-24-1,0 1 1,0 0 0,1-1 0,-1 0 0,1 1 0,0-1-1,0 0 1,0 0 0,0 0 0,0 0 0,1 0 0,0-1 0,-1 1-1,1-1 1,0 1 0,0-1 0,0 0 0,0 0 0,1-1-1,4 3 1,7 3 22,1-1-1,0-1 0,19 5 0,-5-4-2,0-2-1,0-1 0,0-1 1,1-1-1,39-5 0,-63 3 0,-1 0-1,1-1 1,0 0-1,-1 0 1,0 0-1,7-4 1,-11 6-119,0-1 1,-1 0-1,1 0 0,0 0 1,0 0-1,0-1 0,-1 1 0,1 0 1,-1-1-1,1 1 0,-1-1 1,1 0-1,-1 1 0,0-1 1,0 0-1,0 0 0,0 0 1,0 0-1,0 1 0,-1-1 1,1-1-1,0-2 0,-3-1-3091,-6 0-2794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1.015"/>
    </inkml:context>
    <inkml:brush xml:id="br0">
      <inkml:brushProperty name="width" value="0.035" units="cm"/>
      <inkml:brushProperty name="height" value="0.035" units="cm"/>
    </inkml:brush>
  </inkml:definitions>
  <inkml:trace contextRef="#ctx0" brushRef="#br0">443 15 2609,'0'0'489,"-13"0"-862,-83 3-799,-17 7 3309,-98 36-1075,201-42-32,24-3-851,31-5-288,122-36-1342,-92 20 299,-19 5-1353</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3.236"/>
    </inkml:context>
    <inkml:brush xml:id="br0">
      <inkml:brushProperty name="width" value="0.035" units="cm"/>
      <inkml:brushProperty name="height" value="0.035" units="cm"/>
    </inkml:brush>
  </inkml:definitions>
  <inkml:trace contextRef="#ctx0" brushRef="#br0">3 92 2104,'-3'0'19666,"244"2"-13311,279-5-6183,-26-25-103,-254 11-5,-81 5-39,189-6 39,-259 5 111,-88 13-32,12-3-4,-13 3-133,-6 0-911,0 0 0,0 1 0,0-1 1,0 1-1,0 0 0,1 1 0,-7 1 0,-2 1-3070,0-3-2215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3.518"/>
    </inkml:context>
    <inkml:brush xml:id="br0">
      <inkml:brushProperty name="width" value="0.035" units="cm"/>
      <inkml:brushProperty name="height" value="0.035" units="cm"/>
    </inkml:brush>
  </inkml:definitions>
  <inkml:trace contextRef="#ctx0" brushRef="#br0">0 1 656,'0'0'0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4.179"/>
    </inkml:context>
    <inkml:brush xml:id="br0">
      <inkml:brushProperty name="width" value="0.035" units="cm"/>
      <inkml:brushProperty name="height" value="0.035" units="cm"/>
    </inkml:brush>
  </inkml:definitions>
  <inkml:trace contextRef="#ctx0" brushRef="#br0">0 53 3185,'41'-49'11590,"-33"45"-5042,7 5-2149,10 15-6914,-21-13 3975,26 21-1149,1-2 1,1-1 0,43 20-1,107 40 306,13 5-92,-195-86-523,1 1-2,0-1-1,-1 0 0,1 0 0,0 0 0,0 1 0,-1-1 0,1 0 0,0 1 0,0-1 0,-1 1 0,1-1 0,0 1 0,-1-1 0,1 1 0,-1-1 0,1 1 1,-1-1-1,1 1 0,-1 0 0,1-1 0,-1 1 0,1 0 0,-1 0 0,0-1 0,0 1 0,1 0 0,-1 0 0,0 0 0,0-1 0,0 1 0,0 0 1,0 0-1,0 0 0,0-1 0,0 1 0,0 0 0,0 0 0,0 0 0,0-1 0,-1 1 0,1 0 0,0 0 0,-1 0 0,1-1 0,-1 1 0,1 0 0,0-1 1,-1 1-1,1 0 0,-2 0 0,-28 24 21,0-1 0,-2-1 0,-34 18 0,9-5 22,40-26-28,-165 114 88,140-92-115,1 2-1,-41 43 0,78-72-271,-6 7 438,3-9-4199</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2.407"/>
    </inkml:context>
    <inkml:brush xml:id="br0">
      <inkml:brushProperty name="width" value="0.035" units="cm"/>
      <inkml:brushProperty name="height" value="0.035" units="cm"/>
    </inkml:brush>
  </inkml:definitions>
  <inkml:trace contextRef="#ctx0" brushRef="#br0">1 28 13227,'0'0'3963,"0"-4"-2612,0-15-463,0 15 394,4 6-1033,14 17 188,-2 0-1,0 1 0,-2 1 0,21 37 0,-5-9 21,28 49 146,-28-44-338,47 61 1,-65-99-226,2-1 1,-1 0-1,2 0 1,0-2-1,1 0 1,0 0-1,33 17 1,-25-18 33,1-1 0,0-2-1,0 0 1,1-2 0,0-1 0,45 5-1,168-3 507,-169-9-553,-70 1-50,22-1-55,22-10 35,-22 5-5,0 1 1,1 1-1,-1 1 1,26-1 0,254 4 168,-302 0-188,-8 3-4709,-5-4 3645,4 0-33,-18 3-3429,6 1-1689</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2.797"/>
    </inkml:context>
    <inkml:brush xml:id="br0">
      <inkml:brushProperty name="width" value="0.035" units="cm"/>
      <inkml:brushProperty name="height" value="0.035" units="cm"/>
    </inkml:brush>
  </inkml:definitions>
  <inkml:trace contextRef="#ctx0" brushRef="#br0">28 1 16684,'0'0'1912,"30"6"-1140,-4-1-616,7 1-24,-1 1 1,0 1-1,-1 2 0,41 19 1,-29-9-52,0-2-25,44 29-1,-76-41-53,-1 1 0,1 1-1,-2 0 1,1 0 0,-1 0 0,0 2 0,-1-1 0,0 1 0,8 12-1,-13-16 22,0 0 0,0 0 0,-1 0-1,1 0 1,-1 0 0,-1 1-1,1-1 1,-1 1 0,0-1 0,0 1-1,-1 0 1,0-1 0,0 1 0,-1 0-1,0-1 1,0 1 0,-3 11 0,0-9 97,0 0 0,0 0 0,-1-1 0,0 1 0,0-1 1,-1 0-1,0 0 0,-1-1 0,1 1 0,-16 11 0,-4 2 125,-2 0-1,-51 28 1,65-41-246,-1-2 0,1 0 0,-1 0 0,0-1 0,0-1 0,-1-1 0,1 0 0,-21 1 0,30-4-115,-20 1-677,-39-4 0,57 3 42,0-2 0,1 1 0,-1-1-1,1 0 1,-1-1 0,1 1 0,0-2 0,0 1 0,-10-7 0,-12-14-6519</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7.066"/>
    </inkml:context>
    <inkml:brush xml:id="br0">
      <inkml:brushProperty name="width" value="0.035" units="cm"/>
      <inkml:brushProperty name="height" value="0.035" units="cm"/>
    </inkml:brush>
  </inkml:definitions>
  <inkml:trace contextRef="#ctx0" brushRef="#br0">66 219 3025,'0'0'4043,"-10"-12"-2959,-29-40-165,37 49-724,0 0-1,0-1 1,0 1-1,1-1 0,-1 1 1,1-1-1,0 1 1,0-1-1,0 0 0,0 1 1,1-1-1,0 0 1,0 0-1,0 0 0,0-6 1,1-13 1127,-2-44 4141,1 101-5355,14 126 60,-1 2 128,-13 166 344,0-327-505,5-2 510,2-4-607,-1 1 0,0-1-1,0-1 1,0 1 0,-1-1 0,0 0-1,0 0 1,0 0 0,6-12-1,-3 5-7,7-8-29,1 0 0,1 1 0,22-22 0,-33 37-15,0 0-1,0 0 1,1 0 0,-1 1-1,1 0 1,0 0 0,0 1-1,0 0 1,0 0 0,1 0-1,-1 1 1,1 0 0,0 1-1,0 0 1,7-1 0,-12 2-6,-1 0 1,0 0 0,0 0 0,1 0 0,-1 0 0,0 1-1,0-1 1,0 1 0,0-1 0,1 1 0,-1 0 0,0 0 0,0 0-1,0 0 1,0 0 0,-1 0 0,1 1 0,0-1 0,2 3-1,-2 0 10,0-1-1,0 1 0,-1 0 0,1-1 0,-1 1 0,0 0 0,0 0 0,0 0 1,0 0-1,-1 5 0,2 2-14,-1 1 0,0-1 0,-1 0 0,0 1 0,-1-1 0,0 1 0,-3 11 0,2-18 18,1 0-1,-1-1 0,0 0 0,0 1 1,-1-1-1,1 0 0,-1 0 0,0 0 0,0-1 1,0 1-1,-1-1 0,1 1 0,-1-1 1,0 0-1,1 0 0,-1-1 0,-1 1 1,1-1-1,-8 3 0,1-2-4,-1 1 1,1-2-1,-1 0 1,0 0-1,1-1 1,-1-1-1,0 0 1,-23-3-1,31 3-42,1-1 1,0 0-1,0 0 0,0 0 1,0 0-1,0 0 0,0-1 1,0 1-1,0-1 0,0 0 1,1 0-1,-1 0 0,0 0 1,1-1-1,0 1 0,0 0 1,0-1-1,0 0 0,0 1 1,0-1-1,0 0 0,1 0 1,0 0-1,-2-5 0,2 6-126,0-1 0,1 0 0,-1 0 0,1 0 1,-1 0-1,1 0 0,0 0 0,0 0 0,1 1 0,-1-1 0,0 0 0,1 0 0,0 0 0,-1 0 0,1 1 0,1-1 0,-1 0 0,0 1 0,0-1 0,1 1 1,0-1-1,-1 1 0,1 0 0,0-1 0,0 1 0,0 0 0,4-2 0,32-18-3929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7.820"/>
    </inkml:context>
    <inkml:brush xml:id="br0">
      <inkml:brushProperty name="width" value="0.035" units="cm"/>
      <inkml:brushProperty name="height" value="0.035" units="cm"/>
    </inkml:brush>
  </inkml:definitions>
  <inkml:trace contextRef="#ctx0" brushRef="#br0">22 291 6561,'0'0'7725,"1"-22"-6809,17-161 2179,-17 97-554,-1 109-2581,1-5 44,-1-1 0,-1 0 0,0 1 1,-1-1-1,-1 0 0,-8 25 0,5-20 0,0 0-1,2 0 1,0 0 0,2 1-1,0 0 1,2 22-1,0-44 0,0 0-1,0 0 0,0 0 0,0-1 0,0 1 0,0 0 0,1 0 0,-1 0 0,0-1 0,1 1 1,-1 0-1,0 0 0,1-1 0,-1 1 0,1 0 0,-1-1 0,1 1 0,-1 0 0,1-1 0,-1 1 1,1-1-1,0 1 0,-1-1 0,1 1 0,0-1 0,-1 1 0,3-1 0,-1 1 5,0 0 0,1-1 0,-1 1 0,1-1 0,-1 0 0,1 0 0,0 0 0,-1 0-1,4-1 1,0 0 2,0 0-1,-1-1 0,1 0 0,0 0 0,-1 0 0,0 0 1,0-1-1,6-3 0,1-6-1,1 0-1,-1-1 1,-1 0 0,0-1-1,-1 0 1,-1-1 0,9-19-1,-3 2 29,-1-1 0,14-53-1,-27 102-187,-3 18 156,-3-15-5,1 0 0,0 1 0,2-1 0,0 1-1,2-1 1,0 1 0,3 24 0,-2-41 6,0 1-1,1-1 0,-1 1 0,1-1 1,0 0-1,-1 0 0,2 0 0,-1 0 1,0 0-1,1 0 0,-1-1 0,1 1 1,0-1-1,0 1 0,0-1 0,0 0 1,0 0-1,0-1 0,0 1 0,1-1 1,-1 1-1,1-1 0,-1 0 0,8 1 1,8 1-225,1-1 1,-1 0 0,30-2-1,-31 0-407,-14 0 248,-1 0-1,1 0 0,-1 0 1,1 0-1,0-1 1,-1 0-1,1 1 0,-1-1 1,0-1-1,1 1 0,-1 0 1,0-1-1,1 1 1,3-5-1,9-9-3780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2.849"/>
    </inkml:context>
    <inkml:brush xml:id="br0">
      <inkml:brushProperty name="width" value="0.035" units="cm"/>
      <inkml:brushProperty name="height" value="0.035" units="cm"/>
    </inkml:brush>
  </inkml:definitions>
  <inkml:trace contextRef="#ctx0" brushRef="#br0">0 71 5721,'0'0'11241,"85"-6"-10591,270-22-247,-21-3 15,-188 25-2019</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8.518"/>
    </inkml:context>
    <inkml:brush xml:id="br0">
      <inkml:brushProperty name="width" value="0.035" units="cm"/>
      <inkml:brushProperty name="height" value="0.035" units="cm"/>
    </inkml:brush>
  </inkml:definitions>
  <inkml:trace contextRef="#ctx0" brushRef="#br0">54 59 10626,'0'0'6431,"0"-3"-6116,-1 30-198,0 55 64,1-73-137,1 0-1,0 0 0,0 0 1,1 0-1,0 0 0,1-1 1,3 10-1,-5-16 12,1 0 0,-1 0 0,1 0 0,-1 0-1,1 0 1,0 0 0,-1-1 0,1 1 0,0 0 0,0-1 0,0 0 0,1 1-1,-1-1 1,0 0 0,0 0 0,1 0 0,-1 0 0,0-1 0,1 1-1,-1-1 1,1 1 0,-1-1 0,1 0 0,-1 0 0,1 0 0,-1 0-1,1 0 1,-1-1 0,1 1 0,2-2 0,2 1 11,-1-1 0,0 0-1,1-1 1,-1 0 0,0 0 0,0 0 0,0 0 0,-1-1 0,10-8-1,-1-3-48,0 0 0,-1-1 0,-1-1 0,0 0 0,-1-1 0,-1 0 0,-1-1 0,0 0 0,6-25 0,-7 7 455,-8 37-236,-4 29-309,-4 6 73,1-10 4,2 1 0,0-1 0,0 40 0,8 145-11,-3-203 8,-1 1 0,-1 0 1,1-1-1,-1 1 0,-1-1 0,1 0 1,-1 0-1,0 0 0,-1 0 0,0 0 0,0-1 1,0 1-1,-1-1 0,0 0 0,-7 7 1,6-7 2,0-1 0,0 1 0,-1-1 0,1 0 0,-1-1 0,0 0 0,-1 0 0,1 0 0,-1-1 0,1 0 0,-1 0 0,0-1 0,0 0 0,-12 1 0,12-2-1,0-1 1,0 0-1,0 0 0,0-1 1,0 0-1,0 0 0,0-1 1,-8-3-1,13 4-10,0-1 0,0 1-1,0-1 1,1 0 0,-1 0 0,1 0-1,-1-1 1,1 1 0,0 0 0,0-1 0,0 0-1,0 1 1,0-1 0,1 0 0,-1 0-1,1 0 1,0 0 0,-1 0 0,2 0 0,-1 0-1,0-1 1,0-3 0,-1-4-246,1 1 0,0-1 0,1 1 0,0-1 0,0 1-1,1-1 1,3-11 0,-3 16-9,1 0-1,0 0 0,1-1 0,-1 1 0,1 1 0,0-1 1,1 0-1,-1 1 0,1-1 0,0 1 0,1 0 1,-1 1-1,6-5 0,17-12-1631,1 1 0,44-22 1,-17 15-2687</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8.916"/>
    </inkml:context>
    <inkml:brush xml:id="br0">
      <inkml:brushProperty name="width" value="0.035" units="cm"/>
      <inkml:brushProperty name="height" value="0.035" units="cm"/>
    </inkml:brush>
  </inkml:definitions>
  <inkml:trace contextRef="#ctx0" brushRef="#br0">0 242 5513,'0'0'5032,"9"1"-4411,28 4-126,-34-6-375,0 1-1,0 0 1,0-1-1,0 1 1,0-1-1,0 0 1,0 0-1,0 0 1,0-1-1,-1 1 1,1-1-1,0 1 1,-1-1-1,1 0 1,-1 0-1,0 0 1,1 0-1,-1-1 1,0 1-1,0 0 1,-1-1 0,1 0-1,0 1 1,1-5-1,4-7 681,-1 1 0,0-2 0,5-19 0,26-94 2420,-33 169-2546,-6 22-653,0-40-16,1 0-1,1 0 1,1 1 0,1-1-1,1 0 1,10 37 0,8-4-657,-20-56 243,1 1 0,0 0 1,0-1-1,0 1 0,-1-1 1,1 1-1,0-1 0,0 0 1,0 0-1,0 0 0,0 0 1,-1 0-1,1 0 0,0 0 1,0-1-1,0 1 1,0-1-1,2 0 0,9-12-4273</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9.386"/>
    </inkml:context>
    <inkml:brush xml:id="br0">
      <inkml:brushProperty name="width" value="0.035" units="cm"/>
      <inkml:brushProperty name="height" value="0.035" units="cm"/>
    </inkml:brush>
  </inkml:definitions>
  <inkml:trace contextRef="#ctx0" brushRef="#br0">0 25 10826,'0'0'4916,"0"4"-4245,1 210 3364,1-224-4057,0-1-1,1 0 1,1 1-1,0 0 0,0 0 1,1 0-1,0 1 0,0-1 1,1 1-1,0 0 1,11-10-1,-6 6-31,0 1-1,1 1 1,1 0-1,0 0 1,0 1 0,28-14-1,4 6-28,-42 17 67,0 0-1,0 0 0,0 1 1,0-1-1,1 1 0,-1-1 0,0 1 1,0 0-1,1 1 0,-1-1 1,0 0-1,6 3 0,-8-1 14,0 0 1,1 1-1,-1-1 0,-1 1 1,1 0-1,0-1 0,-1 1 1,1 0-1,-1-1 0,0 1 0,0 0 1,0-1-1,0 1 0,-1 4 1,1-1-2,-1 33 7,2 49 2,-1-86-94,1 0 1,-1 0-1,0-1 0,1 1 1,-1 0-1,1 0 0,-1-1 1,1 1-1,0 0 0,0-1 1,0 1-1,0-1 0,0 1 0,0-1 1,0 1-1,0-1 0,1 0 1,-1 1-1,0-1 0,1 0 1,-1 0-1,1 0 0,-1 0 1,1-1-1,0 1 0,3 1 0,2 0-851,0-1 0,0 0 0,0 0 0,0-1 0,10 0-1,-11 0 85,21 0-3831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09.987"/>
    </inkml:context>
    <inkml:brush xml:id="br0">
      <inkml:brushProperty name="width" value="0.035" units="cm"/>
      <inkml:brushProperty name="height" value="0.035" units="cm"/>
    </inkml:brush>
  </inkml:definitions>
  <inkml:trace contextRef="#ctx0" brushRef="#br0">263 166 7330,'0'0'5783,"12"-24"-4697,33-74-307,-44 96-728,1 0 0,-1 0 0,0 1 1,-1-1-1,1 0 0,0 0 0,0 0 0,-1 0 0,0 0 1,1-1-1,-1 1 0,0 0 0,0 0 0,0 0 1,0 0-1,-1-3 0,1 4-36,-1 1-1,1 0 1,-1-1 0,1 1-1,-1 0 1,1-1 0,-1 1-1,0 0 1,1 0 0,-1 0-1,1 0 1,-1 0 0,0 0-1,1 0 1,-1 0 0,0 0-1,1 0 1,-1 0 0,1 0-1,-1 0 1,0 0 0,1 0-1,-2 1 1,-4 0-56,2-1 37,-1 0 0,1 0 0,-1 1 0,0 0 0,1-1-1,0 2 1,-1-1 0,1 0 0,0 1 0,-1 0-1,1 0 1,0 0 0,0 0 0,1 1 0,-1 0 0,0 0-1,1 0 1,0 0 0,-1 0 0,1 0 0,-3 7-1,-2-3 36,2 0-1,-1 1 0,1 0 0,0 0 0,1 1 0,0-1 0,0 1 0,1 0 0,0 1 0,0-1 0,1 1 1,1-1-1,-1 1 0,2 0 0,-2 18 0,3-27-13,0 1 0,0 0 0,0 0 0,1-1 0,-1 1 0,1 0 0,-1-1 0,1 1 0,-1-1 0,1 1 1,0-1-1,0 1 0,0-1 0,0 1 0,0-1 0,0 0 0,0 1 0,0-1 0,1 0 0,-1 0 0,0 0 0,1 0 0,-1 0 0,1 0 0,-1 0 0,1-1 1,-1 1-1,1 0 0,0-1 0,-1 0 0,4 1 0,5 1 38,1-1 1,0 0-1,-1 0 0,13-2 1,-6 1-4,-11 0-36,1-1 0,0 1 1,0-1-1,-1-1 1,1 1-1,-1-1 0,1 0 1,-1-1-1,0 0 1,0 0-1,0 0 0,0 0 1,0-1-1,-1 0 1,0 0-1,1-1 0,-2 1 1,1-1-1,0 0 1,-1 0-1,0-1 0,0 0 1,4-9-1,2-4 293,-2-1 0,0-1 0,-1 1 0,-1-1 0,-1-1 0,3-22 0,-8 44-278,0 0-1,0 0 0,0 0 1,0 1-1,0-1 1,0 0-1,0 0 0,1 0 1,-1 0-1,0 0 1,0 0-1,0 0 0,0 0 1,0 0-1,0-1 1,0 1-1,0 0 0,0 0 1,0 0-1,1 0 1,-1 0-1,0 0 0,0 0 1,0 0-1,0 0 1,0 0-1,0 0 0,2 22 103,0 36-214,-3 12 84,-3-1-1,-14 73 1,11-105 43,-1 0-1,-3-1 1,0 0 0,-2 0 0,-27 48 0,36-75 12,-1-1 1,0 0 0,-1-1-1,0 1 1,-11 11-1,13-16-53,1-1 0,0 1 0,-1-1 0,0 0 0,1 0-1,-1 0 1,0 0 0,0 0 0,0-1 0,0 0 0,0 0 0,-1 0 0,1 0 0,0-1-1,-5 0 1,-1 1-191,0-1 0,0-1 0,0 0 0,0 0 0,0-1 0,1 0 0,-1-1 0,0 0-1,1 0 1,0-1 0,0-1 0,-9-5 0,-36-27-2679,8-2-2132</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0.187"/>
    </inkml:context>
    <inkml:brush xml:id="br0">
      <inkml:brushProperty name="width" value="0.035" units="cm"/>
      <inkml:brushProperty name="height" value="0.035" units="cm"/>
    </inkml:brush>
  </inkml:definitions>
  <inkml:trace contextRef="#ctx0" brushRef="#br0">1 0 17860,'0'0'3016,"109"15"-4432,-68 7-2769,-4-4-5905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2.088"/>
    </inkml:context>
    <inkml:brush xml:id="br0">
      <inkml:brushProperty name="width" value="0.035" units="cm"/>
      <inkml:brushProperty name="height" value="0.035" units="cm"/>
    </inkml:brush>
  </inkml:definitions>
  <inkml:trace contextRef="#ctx0" brushRef="#br0">223 397 9434,'0'0'6982,"2"-22"-6261,2-3-589,-1 9-38,0-1 0,-2 1 0,0-17 0,-18 50-41,-1-1-59,-15 13 36,1 1 0,-38 48 0,62-68-25,1 0 0,0 1 0,1 0 1,0 0-1,0 0 0,1 1 0,1 0 0,0 0 0,0 0 0,1 0 0,1 1 0,0-1 0,0 15 0,2-25-2,0 0 1,0 0-1,0 0 0,0 0 0,0 1 1,1-1-1,-1 0 0,1 0 1,-1 0-1,1 0 0,0 0 0,-1 0 1,1 0-1,0-1 0,0 1 0,1 0 1,1 2-1,-1-3 7,0 1 0,0-1 0,1 0 0,-1 0 0,1 0 0,-1 0 0,1 0 0,0 0 0,-1-1 0,1 1 0,0-1 0,5 0 1,8 1 14,-1-1 0,1 0 0,0-1 1,0-1-1,-1 0 0,1-1 0,-1-1 1,0 0-1,0-1 0,0-1 0,0 0 1,-1-1-1,0-1 0,-1 0 0,24-18 1,-20 12-32,0 0 1,0-1 0,-1 0-1,15-21 1,-26 30 100,0-2-1,0 1 1,-1 0 0,0-1-1,0 0 1,-1 0 0,0 0-1,-1 0 1,1-1 0,-2 1-1,1 0 1,-1-1 0,0-10 0,-1 19-74,-1 0 0,1 0 0,-1 0 0,0 0 0,1 0 0,-1 0 0,1 0 0,-1 0 1,1 0-1,-1 0 0,0 0 0,1 0 0,-1 0 0,1 1 0,-1-1 0,1 0 0,-1 0 1,1 1-1,-1-1 0,1 0 0,-1 1 0,1-1 0,0 0 0,-1 1 0,1-1 0,-1 1 1,1-1-1,0 1 0,-1-1 0,1 0 0,0 2 0,-19 15-63,10-6 44,1 1 1,0 0-1,1 0 1,0 0-1,1 1 1,0 0-1,1 0 0,0 1 1,1 0-1,1-1 1,0 1-1,1 1 1,1-1-1,0 0 0,0 0 1,4 23-1,-2-33 11,0 0 1,0 0-1,1 0 0,0 0 0,0 0 0,0 0 0,0-1 0,0 1 1,1-1-1,-1 0 0,1 1 0,0-1 0,0 0 0,1-1 0,-1 1 0,0 0 1,1-1-1,0 0 0,-1 0 0,1 0 0,0 0 0,0-1 0,0 1 0,0-1 1,5 1-1,10 2 92,0-1 0,0-1 1,1 0-1,21-2 1,-33 0-75,0-1 1,0 0 0,-1-1 0,1 0 0,0-1 0,0 1-1,-1-1 1,0-1 0,1 1 0,-1-1 0,-1-1 0,1 1-1,-1-1 1,12-11 0,7-9 3,-1-2 0,24-33 1,-8 10 33,11-14 64,-51 64-128,0 0 0,0 0 0,0 0 0,0-1-1,0 1 1,0 0 0,0 0 0,0 0 0,0 0 0,1 0 0,-1 0 0,0 0 0,0 0-1,0 0 1,0 0 0,0-1 0,0 1 0,0 0 0,0 0 0,0 0 0,1 0 0,-1 0-1,0 0 1,0 0 0,0 0 0,0 0 0,0 0 0,0 0 0,0 0 0,1 0 0,-1 0-1,0 0 1,0 0 0,0 0 0,0 0 0,0 0 0,0 0 0,0 0 0,0 0 0,1 0-1,-1 0 1,0 0 0,0 0 0,0 1 0,0-1 0,0 0 0,0 0 0,0 0 0,0 0-1,0 0 1,0 0 0,1 0 0,-1 0 0,0 0 0,0 1 0,0-1 0,0 0 0,0 0-1,0 0 1,0 0 0,0 0 0,2 12 38,-4 16-86,-4-13 40,1 0 1,-2-1-1,-9 17 0,9-18 12,0-1 0,1 1 0,1 0 0,0 1 0,-3 13-1,8-27-6,0 1 0,0-1 0,0 1-1,0-1 1,0 1 0,0-1-1,0 1 1,0-1 0,1 0-1,-1 1 1,0-1 0,0 1-1,0-1 1,1 1 0,-1-1 0,0 0-1,1 1 1,-1-1 0,0 0-1,1 1 1,-1-1 0,0 0-1,1 1 1,-1-1 0,1 0-1,-1 0 1,0 0 0,1 1 0,-1-1-1,1 0 1,-1 0 0,1 0-1,-1 0 1,1 0 0,-1 0-1,1 0 1,-1 0 0,1 0-1,-1 0 1,1 0 0,-1 0 0,1 0-1,-1 0 1,0 0 0,1 0-1,-1-1 1,1 1 0,0-1-1,28-7 58,32-18-81,104-62 0,-74 36-8,-82 47 24,-8 3-4,1 1-1,0 0 1,-1 0-1,1 0 1,-1 0-1,1 1 1,0-1-1,0 0 1,0 1-1,-1-1 1,4 1-1,-4 18-91,-1-11 75,1 0 0,0 0 0,1-1 1,-1 1-1,1 0 0,0-1 0,1 0 0,0 1 1,0-1-1,0 0 0,1-1 0,0 1 0,4 5 1,-4-7-59,0 0 0,1 0 0,-1-1 0,1 0 0,-1 1 0,1-2 0,0 1 0,0-1 0,0 1 0,1-1 0,-1-1 0,1 1 0,-1-1 1,1 0-1,-1 0 0,8 0 0,8 0-416,-1-1 0,37-4 0,-49 3 459,1-1 1,-1-1-1,1 1 1,-1-1-1,0-1 1,0 1-1,0-1 1,-1-1-1,9-5 1,4-5 184,0 0 0,33-34 1,-49 44-9,1-1 1,-1 1-1,0-1 1,0 0 0,-1 0-1,1-1 1,-1 1-1,-1 0 1,1-1-1,-1 0 1,0 0-1,-1 1 1,0-1 0,1-14-1,-2 20-126,0 1 0,0-1 0,0 1 0,0-1 0,0 1 0,-1-1-1,1 1 1,0-1 0,0 1 0,0-1 0,-1 1 0,1-1 0,0 1 0,-1-1 0,1 1 0,0-1-1,-1 1 1,1 0 0,-1-1 0,1 1 0,0 0 0,-1-1 0,1 1 0,-1 0 0,1 0-1,-1-1 1,1 1 0,-1 0 0,0 0 0,-24-1 17,20 1-33,0 1-1,0 0 1,0 1-1,-1-1 1,1 1-1,0 0 1,-6 3 0,1 3-36,1 1 1,0 0-1,0 0 1,0 1-1,2 0 1,-1 0-1,1 1 1,0-1-1,1 2 1,1-1 0,0 1-1,0 0 1,1 0-1,1 0 1,0 1-1,0-1 1,0 19-1,2-19-59,1-9 56,0-1 0,0 1 0,0 0 0,0 0 0,0-1 0,1 1 0,-1 0 0,3 5 0,-3-7 40,1 0-1,0 0 1,0-1 0,0 1-1,0 0 1,0 0 0,0 0 0,0-1-1,0 1 1,0-1 0,0 1-1,0-1 1,0 1 0,0-1 0,1 1-1,-1-1 1,0 0 0,0 0 0,0 0-1,1 1 1,-1-1 0,0 0-1,0-1 1,2 1 0,11 0 4,-8 1 3,1-1-1,0 0 1,-1 0-1,1-1 1,-1 0-1,1 0 0,-1 0 1,1-1-1,-1 0 1,0 0-1,11-6 1,6-6 50,-1-2 0,-1 0 1,0-2-1,-1 0 0,-1-1 1,-1-1-1,-1-1 0,0 0 0,-2-1 1,0-1-1,-2 0 0,-1-1 1,0-1-1,-2 0 0,-1 0 0,-1-1 1,-1 0-1,-1 0 0,-1-1 1,-2 0-1,1-37 0,-5 48-24,1 6 10,-1-1 0,1 1-1,1 0 1,0-1 0,1 1 0,-1 0-1,2 0 1,4-12 0,-18 69 552,2-17-585,1 0 1,1 0-1,2 1 1,-3 56-1,9 127 17,-1-199-19,1-4 10,1 0 0,0 0 0,0-1-1,1 1 1,0-1 0,1 1-1,0-1 1,1 0 0,0-1 0,0 1-1,1-1 1,8 9 0,-5-6 5,1-1 0,1 0 0,0 0 0,1-1 0,0 0 0,0-1 0,1-1 0,13 8 0,-20-13-23,-1-1 1,0 0 0,0 0-1,1 0 1,0-1 0,-1 1-1,1-1 1,0-1 0,-1 1-1,1-1 1,0 0 0,-1 0-1,1-1 1,0 1 0,0-2-1,-1 1 1,1 0 0,-1-1-1,7-3 1,-4 1-384,0 0-1,-1-1 1,1 0-1,-1-1 0,0 1 1,-1-1-1,1-1 1,-1 1-1,0-1 1,-1 0-1,7-11 1,6-18-5641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3.832"/>
    </inkml:context>
    <inkml:brush xml:id="br0">
      <inkml:brushProperty name="width" value="0.035" units="cm"/>
      <inkml:brushProperty name="height" value="0.035" units="cm"/>
    </inkml:brush>
  </inkml:definitions>
  <inkml:trace contextRef="#ctx0" brushRef="#br0">469 81 9058,'0'0'7806,"4"-12"-6586,14-38-293,-17 50-897,-1-1 0,0 1 1,0-1-1,1 1 0,-1-1 1,0 1-1,0-1 1,0 1-1,0-1 0,0 1 1,0-1-1,0 1 0,0-1 1,0 0-1,0 1 0,0-1 1,0 1-1,0-1 0,0 1 1,0-1-1,0 1 0,-1-1 1,1 1-1,0-1 0,0 1 1,-1 0-1,1-1 0,0 1 1,-1-1-1,1 1 0,0-1 1,-1 1-1,1 0 1,0-1-1,-1 1 0,1 0 1,-1 0-1,1-1 0,-1 1 1,1 0-1,-1 0 0,1 0 1,-1-1-1,0 1 0,-25 0-114,19 1 203,-15 0-68,1 0-1,-1 2 1,1 0 0,0 1-1,0 2 1,1 0 0,-1 1-1,-37 18 1,31-11 18,1 0 1,0 1-1,-46 37 0,64-45-55,1 0 1,0 0-1,0 1 1,0 0-1,1 0 1,-8 16-1,12-19-12,-1 1 0,1-1-1,0 1 1,0 0 0,1 0 0,0 0 0,0 0 0,0 0-1,1 0 1,0 0 0,0 0 0,1 8 0,0-12-2,-1-1 1,1 1-1,0 0 1,-1 0 0,1 0-1,0-1 1,0 1 0,0 0-1,0-1 1,1 1-1,-1-1 1,0 1 0,1-1-1,-1 0 1,1 1-1,-1-1 1,1 0 0,-1 0-1,1 0 1,0 0 0,0-1-1,-1 1 1,4 1-1,5 1 9,1-1 0,-1 0 0,14 2-1,-15-3-1,48 4-130,86-4 1,22 0-223,-161 0 330,-1-1 0,1 0 0,0 1 0,0 0 0,0-1 0,0 2 0,0-1-1,0 0 1,-1 1 0,1 0 0,-1 0 0,1 0 0,-1 0 0,0 0 0,0 1 0,0-1 0,0 1 0,3 4 0,-3-3 8,0 1 0,-1 0 0,0 0 0,1 0 0,-2 0 0,1 1 0,-1-1 0,0 0 0,0 1 0,0-1 0,-1 1 0,0 8 0,0-11 10,1 1 0,-1-1 0,0 0 0,0 1 0,-1-1 0,1 1 1,-1-1-1,1 0 0,-1 0 0,0 1 0,0-1 0,-1 0 0,1 0 0,-1 0 1,1 0-1,-1 0 0,0 0 0,0-1 0,0 1 0,-1-1 0,1 1 0,-1-1 1,1 0-1,-1 0 0,0 0 0,1 0 0,-1 0 0,-4 1 0,-13 8 23,-1 0 0,0-2-1,-1 0 1,0-1 0,0-1-1,-1-2 1,0 0-1,-46 4 1,68-10-22,1 1 0,-1-1 0,0 1 0,1 0 1,-1-1-1,1 0 0,-1 1 0,1-1 0,-1 1 0,1-1 0,-1 0 0,1 1 0,-1-1 0,1 0 0,0 1 1,-1-1-1,1 0 0,0 1 0,0-1 0,0 0 0,0 0 0,-1 1 0,1-1 0,0 0 0,0 0 0,0 0 1,1 1-1,-1-1 0,0 0 0,0 0 0,3-28-72,-1 23 16,0-1 1,0 1-1,1 0 1,-1 0-1,2 0 1,-1 0-1,1 1 1,-1 0-1,2-1 0,-1 1 1,0 0-1,1 1 1,0-1-1,0 1 1,1 0-1,-1 0 1,10-4-1,5-3-232,0 1 0,1 1 1,41-13-1,-30 16 180,0 1 0,0 2 0,0 1 1,65 4-1,-24 0 156,-40-2-17,-10 1 453,38-4 0,-54 2-347,0-1-1,1 1 1,-1-1 0,0-1 0,0 1 0,0-1 0,0 0-1,-1-1 1,8-5 0,-8 5-23,6-3 10,-1-2 1,-1 1-1,11-12 1,-18 18-49,-1-1 0,1-1 1,-1 1-1,0 0 0,0 0 1,0-1-1,0 1 0,-1-1 0,0 0 1,1 1-1,-1-1 0,0 0 1,-1 0-1,1 0 0,0-5 0,-3 8-73,0 0-1,0 1 0,0-1 0,0 0 0,0 1 0,0 0 0,0-1 0,0 1 0,0 0 0,0 0 0,0 0 0,0 0 0,-3 1 0,0-1-6,-1 1-7,-1 0 0,1 1 1,0-1-1,-1 1 0,1 0 1,0 1-1,0 0 0,0 0 1,1 0-1,-1 0 1,1 1-1,-1 0 0,1 0 1,1 0-1,-8 9 0,0-1 5,1 2-1,0-1 0,1 2 0,-14 26 0,19-32-1,1 1 0,0-1 0,1 1 0,0 0 0,-2 18-1,4-26 3,1 1 0,0 0 1,-1 0-1,1 0 0,0-1 0,0 1 0,1 0 0,-1 0 0,0 0 0,1-1 0,0 1 0,0 0 0,0 0 0,0-1 0,0 1 0,0-1 0,0 1 0,1-1 0,0 0 0,-1 1 0,1-1 0,0 0 0,0 0 0,0 0 0,3 2 0,5 1 19,2 0-1,-1-1 1,0 0-1,1 0 1,0-1-1,-1-1 1,1 0-1,13 1 1,104-3-480,-66-1-636,-56 1 507,0 0 0,0 0-1,0-1 1,-1 0 0,1 0 0,0 0 0,12-5 0,2-6-4095</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4.206"/>
    </inkml:context>
    <inkml:brush xml:id="br0">
      <inkml:brushProperty name="width" value="0.035" units="cm"/>
      <inkml:brushProperty name="height" value="0.035" units="cm"/>
    </inkml:brush>
  </inkml:definitions>
  <inkml:trace contextRef="#ctx0" brushRef="#br0">1 0 10690,'0'0'6016,"1"12"-5086,13 163 1195,-5-45-1064,45 224 0,-54-352-1099,1 0 0,-1 0 0,1 0 0,-1-1 0,1 1 0,0 0 0,0 0 0,0 0 0,0-1 0,0 1 1,0-1-1,0 1 0,1-1 0,-1 1 0,0-1 0,1 1 0,-1-1 0,1 0 0,-1 0 0,1 0 0,0 0 0,0 0 0,-1 0 0,1-1 0,2 2 0,-2-2-289,1 0 1,-1 0-1,0 0 1,0 0 0,1-1-1,-1 1 1,0 0-1,0-1 1,0 0-1,0 1 1,1-1-1,-1 0 1,0 0-1,0 0 1,-1-1 0,1 1-1,0 0 1,0-1-1,-1 1 1,4-4-1,15-18-6023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4.547"/>
    </inkml:context>
    <inkml:brush xml:id="br0">
      <inkml:brushProperty name="width" value="0.035" units="cm"/>
      <inkml:brushProperty name="height" value="0.035" units="cm"/>
    </inkml:brush>
  </inkml:definitions>
  <inkml:trace contextRef="#ctx0" brushRef="#br0">0 0 10378,'0'0'6426,"0"8"-5405,1 30-150,2 1 0,2 0 0,1-1 0,14 45 0,65 151 83,-81-224-972,2 6-19,0-1-1,2 0 0,0-1 1,0 0-1,12 16 0,-5-9-1365,-9-5-2420,-6-10-1142</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5.011"/>
    </inkml:context>
    <inkml:brush xml:id="br0">
      <inkml:brushProperty name="width" value="0.035" units="cm"/>
      <inkml:brushProperty name="height" value="0.035" units="cm"/>
    </inkml:brush>
  </inkml:definitions>
  <inkml:trace contextRef="#ctx0" brushRef="#br0">1 50 11530,'0'0'9193,"0"-9"-8515,3-28-220,0 34-145,1 10-204,3 12 31,40 126 526,-26-86-959,16 73 0,-36-100-3775,-1-21-413,0-4-1685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3.192"/>
    </inkml:context>
    <inkml:brush xml:id="br0">
      <inkml:brushProperty name="width" value="0.035" units="cm"/>
      <inkml:brushProperty name="height" value="0.035" units="cm"/>
    </inkml:brush>
  </inkml:definitions>
  <inkml:trace contextRef="#ctx0" brushRef="#br0">0 90 7434,'0'0'11266,"35"-15"-10248,107-47-213,-140 60-758,1 0 0,0 1 0,0 0 0,0-1 0,0 1 0,0 0 0,0 0 0,0 1-1,1-1 1,-1 1 0,0 0 0,0-1 0,0 1 0,1 1 0,-1-1 0,0 0 0,4 2 0,-6-1-35,0 0 0,-1 0 1,1 0-1,-1 0 0,1 0 0,-1 0 0,1 0 0,-1 0 1,0 1-1,1-1 0,-1 0 0,0 0 0,0 1 1,0-1-1,0 0 0,0 0 0,0 0 0,0 1 1,0-1-1,-1 0 0,0 2 0,0 10-77,1 272 209,0-284-149,0 0-1,0 0 1,0 0-1,0 0 1,0 0-1,0 0 1,0 0 0,1 0-1,-1 0 1,0 0-1,1 0 1,-1-1-1,1 1 1,-1 0-1,1 0 1,-1 0-1,1 0 1,0-1-1,-1 1 1,1 0-1,0-1 1,0 1-1,-1 0 1,1-1 0,0 1-1,0-1 1,1 1-1,28 4-263,-22-5 227,23 3-847,1-2 0,0-1 0,0-1 0,0-2 0,0-1 0,53-14 1,-20-8-4411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5.618"/>
    </inkml:context>
    <inkml:brush xml:id="br0">
      <inkml:brushProperty name="width" value="0.035" units="cm"/>
      <inkml:brushProperty name="height" value="0.035" units="cm"/>
    </inkml:brush>
  </inkml:definitions>
  <inkml:trace contextRef="#ctx0" brushRef="#br0">0 41 10298,'0'0'7710,"1"-4"-7254,2-7-194,0 11-11,6 24 206,3 41 175,-12-58-547,3 12 12,-1 1 1,-1 0-1,0-1 0,-2 1 1,-3 22-1,-8-20 71,8-17 100,10-15-33,121-149-142,-108 136-63,-15 19-25,9-11-12,0 1-1,23-20 0,-32 30 5,1 1 1,-1 0-1,1 0 1,0 1-1,0-1 1,0 1-1,0 0 1,0 1-1,1-1 0,-1 1 1,0 0-1,1 0 1,7 0-1,-11 1-2,0 0 0,0-1-1,0 1 1,-1 0 0,1 1 0,0-1-1,0 0 1,0 0 0,0 1-1,-1-1 1,1 1 0,0 0 0,0-1-1,-1 1 1,1 0 0,0 0-1,-1 0 1,2 1 0,-2 1 4,1-1 0,-1 1 1,-1 0-1,1-1 0,0 1 1,-1 0-1,1-1 0,-1 1 1,0 0-1,0-1 0,0 1 1,0 3-1,0 193-70,0-198-133,1 0-1,-1 0 1,1 0 0,-1 0-1,1 0 1,-1 0 0,1 0-1,0 0 1,0 0 0,-1-1-1,1 1 1,0 0-1,0 0 1,0-1 0,0 1-1,0-1 1,0 1 0,0 0-1,0-1 1,0 0 0,0 1-1,0-1 1,1 0-1,-1 0 1,0 1 0,0-1-1,0 0 1,2 0 0,7 0-5427</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6.331"/>
    </inkml:context>
    <inkml:brush xml:id="br0">
      <inkml:brushProperty name="width" value="0.035" units="cm"/>
      <inkml:brushProperty name="height" value="0.035" units="cm"/>
    </inkml:brush>
  </inkml:definitions>
  <inkml:trace contextRef="#ctx0" brushRef="#br0">366 120 9738,'0'0'6633,"2"-17"-5950,4-53-228,-6 69-441,0 1-1,0-1 1,0 0-1,0 0 1,-1 0-1,1 0 1,0 1-1,0-1 1,0 0-1,-1 0 1,1 0-1,0 1 1,-1-1 0,1 0-1,-1 1 1,1-1-1,-1 0 1,1 1-1,-1-1 1,0 0-1,1 1 1,-1-1-1,0 1 1,1-1-1,-1 1 1,0 0-1,1-1 1,-1 1-1,0 0 1,0-1 0,0 1-1,1 0 1,-1 0-1,0 0 1,0 0-1,0 0 1,0 0-1,1 0 1,-1 0-1,0 0 1,0 0-1,0 0 1,0 0-1,1 1 1,-1-1-1,0 0 1,0 0 0,1 1-1,-1-1 1,-1 1-1,0 0 61,-2 0-11,0 1-1,1-1 0,-1 1 1,0 0-1,1 0 1,-1 1-1,1-1 1,0 1-1,-1-1 0,1 1 1,0 0-1,1 0 1,-1 0-1,1 1 0,-5 6 1,-1 4 106,0 1 0,-11 26 0,16-32-170,1 1 0,0 0 0,0 0 0,1 0 0,0 0 0,1 19 0,1-17-91,-1-11 84,0 0-1,0 0 1,0 0-1,0 0 1,0 0 0,1 0-1,-1 0 1,0 0-1,1 0 1,-1-1-1,1 1 1,-1 0 0,1 0-1,-1 0 1,1-1-1,0 1 1,-1 0-1,1-1 1,0 1 0,0-1-1,-1 1 1,1-1-1,0 1 1,1 0-1,2 1-33,-1-1 0,1 0 0,-1 0 0,1 0 0,0-1 0,-1 1 0,5-1 0,-1 0-14,0 0 0,-1 0 0,1-1 0,0 1-1,0-2 1,-1 1 0,13-5 0,-10 0 167,0 1-1,-1-1 1,0-1 0,0 1-1,0-2 1,-1 1 0,0-1 0,0 0-1,-1 0 1,0-1 0,0 0-1,4-11 1,0-1 217,-1 0 0,-1 0-1,-1-1 1,6-36 0,2 286 723,-10-158-1047,1-13 44,-3 0 1,-5 80-1,1-131-46,-1 0-1,0 0 1,0-1 0,0 1-1,-1 0 1,0-1-1,0 1 1,-1-1-1,1 0 1,-1 0 0,0-1-1,0 1 1,-1-1-1,1 0 1,-1 0 0,0 0-1,0 0 1,-10 4-1,-2 2-29,-1-1-1,0-1 0,-1-1 1,-31 9-1,12-8-367,0-3 0,-1-1 0,1-1 1,-55-4-1,90 1 314,1-1 0,0 1 0,-1 0 0,1-1 0,-1 1 0,1-1 0,0 0 1,0 0-1,-1 0 0,1 0 0,0 0 0,0 0 0,0-1 0,0 1 0,0-1 0,0 1 0,1-1 0,-1 0 1,0 0-1,1 0 0,-2-2 0,-1-4-972,0 0 1,0 0-1,1 0 0,-4-14 1,6 19 621,-9-39-5582</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16.565"/>
    </inkml:context>
    <inkml:brush xml:id="br0">
      <inkml:brushProperty name="width" value="0.035" units="cm"/>
      <inkml:brushProperty name="height" value="0.035" units="cm"/>
    </inkml:brush>
  </inkml:definitions>
  <inkml:trace contextRef="#ctx0" brushRef="#br0">1 86 14723,'0'0'7642,"61"-86"-7642,-54 86-864,-4 3-1425,-3 13-4384</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1.724"/>
    </inkml:context>
    <inkml:brush xml:id="br0">
      <inkml:brushProperty name="width" value="0.035" units="cm"/>
      <inkml:brushProperty name="height" value="0.035" units="cm"/>
    </inkml:brush>
  </inkml:definitions>
  <inkml:trace contextRef="#ctx0" brushRef="#br0">55 22 4153,'0'0'9578,"0"-5"-9386,1-11-342,0 23 623,2 40 1352,-2-19-726,2 38-27,-3 0 1,-12 94-1,-39 127-693,50-283-363,1-3 25,6-23 299,-1 12-335,0 0 0,1 1-1,0 0 1,1 0 0,0 0-1,0 1 1,16-13 0,-7 8-2,0 0 0,1 1 0,23-12 0,-28 17-52,1 1 0,0 0 0,0 1 0,0 1 0,0 0 0,1 0 0,0 2 0,0-1 0,16 1 0,-28 2 42,-1 0-1,0 1 1,0-1 0,0 1-1,1-1 1,-1 1 0,0-1-1,0 1 1,0 0 0,0 0-1,0-1 1,0 1-1,-1 0 1,1 0 0,0 0-1,0 0 1,-1 0 0,1 0-1,0 0 1,-1 0 0,1 0-1,-1 1 1,1-1 0,-1 0-1,0 0 1,1 0 0,-1 1-1,0-1 1,0 0-1,0 2 1,2 46-36,-2-42 10,-1-3 8,1 0 0,-1 0-1,0-1 1,0 1 0,-1 0 0,1-1-1,-1 1 1,0-1 0,1 1 0,-2-1-1,1 0 1,0 0 0,-1 0 0,1 0-1,-1 0 1,0 0 0,0-1 0,0 1 0,0-1-1,0 0 1,-1 0 0,1 0 0,-1-1-1,-4 3 1,-5 1-57,1-1 0,-1 1 0,0-2 0,0 0 0,-25 2 0,28-4 60,-1 0-1,1-2 1,0 1-1,0-1 1,0-1-1,-17-4 1,25 5 23,0 1 0,-1-1 0,1 0 0,1 1 0,-1-1 0,0 0 0,0-1 0,0 1 0,0 0 0,1 0 0,-1-1 0,0 1 0,1-1 0,0 1 0,-1-1 0,1 0 0,0 0 0,0 1 0,0-1 0,0 0 0,0 0 0,0 0 0,0 0 0,1 0 0,-1 0 0,1-1 0,-1 1 1,1 0-1,0 0 0,0 0 0,0 0 0,0 0 0,0-1 0,1 1 0,-1 0 0,1 0 0,-1 0 0,2-3 0,-1 3-4,0 1 0,-1 0 1,1-1-1,0 1 0,0 0 0,0 0 1,0 0-1,0 0 0,0 0 0,0 0 1,1 0-1,-1 0 0,0 0 0,0 1 1,1-1-1,-1 0 0,3 0 0,29-8-50,-23 6 44,44-7-32,107-7-1,-23 5 38,-126 9 33,-1 0-1,0 0 1,0-1-1,-1 0 1,1 0-1,-1-2 1,0 1 0,0-1-1,-1-1 1,1 1-1,-2-2 1,1 1-1,-1-1 1,0-1-1,0 1 1,-1-1 0,0-1-1,-1 1 1,0-1-1,-1 0 1,0 0-1,0-1 1,3-13 0,-8 24-14,1-1 1,-1 1 0,0 0 0,0-1-1,0 1 1,0 0 0,0 0 0,0-1-1,0 1 1,1 0 0,-1-1 0,0 1-1,0 0 1,0-1 0,0 1 0,0 0-1,0 0 1,-1-1 0,1 1 0,0 0 0,0-1-1,0 1 1,0 0 0,0 0 0,0-1-1,0 1 1,-1 0 0,1-1 0,0 1-1,0 0 1,0 0 0,-1 0 0,1-1-1,0 1 1,0 0 0,-1 0 0,1 0-1,0-1 1,0 1 0,-1 0 0,-13 5 54,-13 17-158,17-11 88,0 0 1,1 1 0,0 0 0,1 1 0,0-1 0,1 2-1,1-1 1,0 1 0,1 0 0,0 0 0,1 0-1,0 1 1,1-1 0,1 1 0,1 0 0,0 0 0,2 25-1,-1-37 0,1 0 0,0 0 0,0 0 0,0 0 0,0 0 0,0 0 0,1-1 0,-1 1-1,1-1 1,0 1 0,0-1 0,0 1 0,0-1 0,0 0 0,1 0 0,-1 0 0,0 0 0,1-1-1,-1 1 1,1-1 0,0 1 0,0-1 0,0 0 0,-1 0 0,1 0 0,6 1 0,7 1 8,0-1-1,1 0 1,28-2 0,-36 0 5,-2 0-12,0 0 0,0-1 0,0 0 0,0-1 0,-1 1 0,1-1-1,-1-1 1,1 1 0,-1-1 0,0 0 0,11-7 0,-7 2-8,1 0 1,-2-1-1,1 0 0,-1-1 0,13-17 0,0-7 14,-1 0 0,-2-1 0,15-40 0,-19 43-7,-1-2 0,-2 0-1,-1 0 1,-1-1 0,-3 0-1,0-1 1,2-57 0,-9 92-42,0 10-120,-2 16 157,-1-1 0,0-1 0,-2 1 0,-8 24 1,5-18 32,-9 61 0,17-90-27,-3 22 7,1 1 0,2-1 0,0 0 0,5 35 0,-4-52-6,0 0 0,1 0 0,0 0 0,0 0 0,0 0 0,1-1 0,0 1 0,0-1 0,0 0 0,1 0 0,-1 0 0,1 0 0,1 0 0,-1-1 0,1 0 0,-1 0 0,1 0 0,0 0 0,1-1 0,-1 0 0,11 5 0,-8-5-161,0-1 1,0 1-1,1-2 0,-1 1 0,1-1 1,0 0-1,13-1 0,-21 0-2,0 0-1,0-1 1,0 1-1,0-1 0,0 1 1,-1 0-1,1-1 1,0 1-1,0-1 0,-1 1 1,1-1-1,0 0 1,-1 1-1,1-1 0,-1 0 1,1 1-1,-1-1 1,1 0-1,-1 0 0,1 0 1,-1 1-1,0-1 1,1 0-1,-1 0 0,0 0 1,0 0-1,0 0 1,0 0-1,0 1 0,1-1 1,-2 0-1,1 0 1,0 0-1,0 0 0,0 0 1,0 0-1,-1 0 0,1 0 1,0-5-1024,0-12-3884</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1.924"/>
    </inkml:context>
    <inkml:brush xml:id="br0">
      <inkml:brushProperty name="width" value="0.035" units="cm"/>
      <inkml:brushProperty name="height" value="0.035" units="cm"/>
    </inkml:brush>
  </inkml:definitions>
  <inkml:trace contextRef="#ctx0" brushRef="#br0">0 10 11002,'0'0'5698,"174"-9"-5322,-126 9-256,3 0-72,-3 0-48,-4 0-368,8 0-1169,-15 0-847,-6 0-2129</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2.669"/>
    </inkml:context>
    <inkml:brush xml:id="br0">
      <inkml:brushProperty name="width" value="0.035" units="cm"/>
      <inkml:brushProperty name="height" value="0.035" units="cm"/>
    </inkml:brush>
  </inkml:definitions>
  <inkml:trace contextRef="#ctx0" brushRef="#br0">0 151 10746,'0'0'5854,"10"-23"-5286,33-73 54,-42 94-556,-1-1 0,1 1 0,0 0 0,0 0 0,0 0 0,0 0 0,0 0 0,1 0-1,-1 0 1,1 0 0,-1 0 0,1 0 0,-1 1 0,4-3 0,-3 20 455,-3-11-672,-1 65 218,1-32-37,0 0 1,6 43-1,-5-79-24,0-1 1,0 1 0,0-1-1,1 1 1,-1-1-1,0 1 1,1-1-1,-1 1 1,1-1-1,-1 1 1,1-1 0,-1 1-1,1-1 1,0 0-1,0 1 1,0-1-1,0 0 1,0 0 0,0 1-1,0-1 1,0 0-1,1 0 1,-1 0-1,0-1 1,0 1 0,1 0-1,-1 0 1,1-1-1,-1 1 1,1-1-1,-1 1 1,3 0 0,-1-2 5,-1 1 0,1-1 0,0 1 0,-1-1 1,1 0-1,-1 0 0,1 0 0,-1-1 0,1 1 1,-1 0-1,0-1 0,1 0 0,-1 1 0,0-1 0,0 0 1,3-4-1,8-10 61,-1-1 0,-1 0 0,-1-1 0,0 0 0,-1-1 0,-1 0 0,-1 0 0,5-23 0,-12 42-72,0 0 0,0 0 0,0 0-1,0-1 1,0 1 0,0 0 0,0 0-1,0-1 1,0 1 0,0 0-1,0 0 1,0 0 0,0-1 0,0 1-1,0 0 1,1 0 0,-1 0 0,0-1-1,0 1 1,0 0 0,0 0 0,0 0-1,0 0 1,1-1 0,-1 1 0,0 0-1,0 0 1,0 0 0,1 0-1,-1 0 1,0 0 0,0-1 0,0 1-1,1 0 1,-1 0 0,0 0 0,0 0-1,0 0 1,1 0 0,-1 0 0,0 0-1,6 10-79,0 15 17,-2 11 67,-4-25-10,1 0 1,1 0-1,0 0 1,0 0-1,1 0 0,0 0 1,1 0-1,9 17 1,-12-27 8,0 1 1,1-1-1,-1 1 0,0-1 1,1 0-1,-1 1 1,1-1-1,0 0 1,-1 0-1,1 0 1,0 0-1,0 0 1,0-1-1,0 1 0,-1 0 1,1-1-1,0 0 1,0 1-1,0-1 1,0 0-1,0 0 1,0 0-1,0 0 0,0 0 1,0-1-1,0 1 1,3-1-1,0-1 7,0 1 0,-1-1 0,1 0 0,-1 0 0,1-1 0,-1 1 0,0-1 0,0 0 0,7-6 0,-2 0 30,-1-1 1,0 0-1,-1-1 0,0 1 0,0-1 0,-1-1 0,0 1 0,-1-1 0,-1 0 0,0 0 0,0-1 0,-1 1 1,-1-1-1,0 1 0,0-22 0,3 4-587,-5 29 393,0 0 1,0 1-1,1-1 0,-1 1 1,0-1-1,0 1 0,1-1 1,-1 1-1,0-1 0,1 1 1,-1 0-1,0-1 0,1 1 1,-1-1-1,0 1 0,1 0 1,-1-1-1,1 1 0,-1 0 1,1 0-1,-1-1 0,1 1 1,-1 0-1,1 0 0,-1 0 1,1 0-1,0-1 0,-1 1 1,1 0-1,-1 0 0,1 0 1,-1 0-1,1 0 0,-1 0 1,1 1-1,-1-1 0,1 0 1,0 0-1,-1 0 0,1 0 1,-1 1-1,1-1 0,-1 0 1,1 0-1,-1 1 0,0-1 1,1 0-1,-1 1 0,1 0 1,7 10-3528,-2 3 566</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3.082"/>
    </inkml:context>
    <inkml:brush xml:id="br0">
      <inkml:brushProperty name="width" value="0.035" units="cm"/>
      <inkml:brushProperty name="height" value="0.035" units="cm"/>
    </inkml:brush>
  </inkml:definitions>
  <inkml:trace contextRef="#ctx0" brushRef="#br0">0 191 5825,'0'0'5987,"18"6"-5206,56 13-12,-71-19-685,0 0 1,0 0 0,0-1-1,0 1 1,0-1 0,0 0 0,0 0-1,0 0 1,0 0 0,0 0-1,-1-1 1,1 0 0,0 1-1,-1-1 1,1 0 0,-1 0 0,0 0-1,0 0 1,1-1 0,-1 1-1,-1 0 1,4-6 0,3-2 210,5-3 19,-2-1 0,0 0 0,13-22 1,-20 29 31,0 0 0,-1-1 0,0 1 0,0-1 0,0 0 0,-1 0 1,0 0-1,-1 0 0,1-14 0,-30 23-353,23 1 7,-1 1-1,0-1 0,1 1 1,0 0-1,-1 0 0,1 1 0,1 0 1,-1 0-1,0 0 0,1 0 1,0 1-1,0-1 0,0 1 1,1 0-1,-4 6 0,-5 10 0,0 2-1,-11 28 0,20-41 1,0 1-1,0 0 0,1-1 1,0 1-1,1 0 0,1 0 1,0 16-1,0-25 1,0 0-2,1 0 0,-1 0 0,1 0 1,-1 0-1,1 0 0,0-1 0,0 1 1,0 0-1,0-1 0,0 1 0,0 0 1,0-1-1,0 1 0,1-1 0,-1 0 1,0 1-1,1-1 0,-1 0 0,1 0 1,0 0-1,-1 0 0,1 0 0,0 0 0,0-1 1,0 1-1,-1 0 0,1-1 0,0 1 1,0-1-1,4 0 0,8 2 10,1 0 1,28-1-1,-33-1-13,5 0-60,0 0 0,1-1 0,-1-1-1,0 0 1,20-6 0,-29 6-225,0-1-1,0 1 1,0-1 0,-1-1-1,1 1 1,-1-1 0,0 0-1,0 0 1,0 0 0,0-1-1,-1 1 1,0-1 0,0 0 0,0-1-1,3-6 1,7-13-3094,-3 1-2027</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3.518"/>
    </inkml:context>
    <inkml:brush xml:id="br0">
      <inkml:brushProperty name="width" value="0.035" units="cm"/>
      <inkml:brushProperty name="height" value="0.035" units="cm"/>
    </inkml:brush>
  </inkml:definitions>
  <inkml:trace contextRef="#ctx0" brushRef="#br0">1 137 7714,'0'0'4579,"12"8"-4233,43 22 30,-52-28-303,1-1 1,0 1 0,-1-1-1,1-1 1,0 1 0,0 0-1,0-1 1,0 0 0,-1 0-1,1 0 1,0 0 0,0 0-1,0-1 1,0 0 0,0 0-1,-1 0 1,1 0 0,0-1-1,5-3 1,1-1 115,0 0 0,0-1 1,-1-1-1,12-12 0,-18 18-132,2-3 72,0 0 1,-1 0-1,1 0 0,-1 0 0,0-1 0,0 0 0,-1 0 0,1 0 0,-1 0 1,-1 0-1,1-1 0,-1 0 0,0 1 0,-1-1 0,1 0 0,0-11 0,-3 17-107,1 0 0,0 1-1,-1-1 1,1 1 0,-1-1-1,1 1 1,0 0 0,-1-1-1,1 1 1,-1-1 0,0 1 0,1 0-1,-1-1 1,1 1 0,-1 0-1,1 0 1,-1-1 0,0 1-1,1 0 1,-1 0 0,0 0-1,1 0 1,-1 0 0,0 0-1,1 0 1,-1 0 0,1 0-1,-2 0 1,-26 1-54,24-1 65,-2 2-29,1-1 0,0 1 0,-1 0 0,1 0 1,0 0-1,0 1 0,0-1 0,0 1 0,1 1 0,-1-1 0,1 1 1,0-1-1,0 1 0,0 0 0,-4 7 0,-7 7 84,1 2 0,-15 26-1,24-37-74,0 1 0,0 0 0,1 0 0,0 1 0,1-1 0,0 1 0,1 0 0,0 0 0,1 0 0,0 0 0,1 0-1,0 11 1,1-20-7,-1 0 0,0-1 0,1 1 0,-1 0 0,1 0 0,0-1-1,-1 1 1,1 0 0,0-1 0,0 1 0,0 0 0,0-1 0,0 0 0,1 1-1,-1-1 1,0 0 0,1 1 0,-1-1 0,1 0 0,-1 0 0,1 0 0,-1 0-1,1-1 1,0 1 0,0 0 0,-1-1 0,1 1 0,0-1 0,3 1 0,6 1 35,1-1 1,-1 0-1,21-1 1,-17-1-37,-13 1-3,14 1-167,0-1-1,-1 0 1,1-2-1,-1 1 1,1-2 0,-1 0-1,0-1 1,17-7-1,-1-4-2419,41-26-1,-33 16-1811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3.997"/>
    </inkml:context>
    <inkml:brush xml:id="br0">
      <inkml:brushProperty name="width" value="0.035" units="cm"/>
      <inkml:brushProperty name="height" value="0.035" units="cm"/>
    </inkml:brush>
  </inkml:definitions>
  <inkml:trace contextRef="#ctx0" brushRef="#br0">113 6 9658,'0'0'6648,"-2"-3"-6394,2 3-245,0 0 1,0 0 0,0 0 0,-1-1 0,1 1 0,0 0 0,0 0-1,0 0 1,-1 0 0,1-1 0,0 1 0,0 0 0,0 0 0,-1 0 0,1 0-1,0 0 1,0 0 0,-1 0 0,1 0 0,0 0 0,0 0 0,-1 0-1,1 0 1,0 0 0,0 0 0,-1 0 0,1 0 0,0 0 0,0 0 0,-1 0-1,1 0 1,0 0 0,0 0 0,-1 0 0,1 0 0,0 1 0,0-1-1,-1 0 1,1 0 0,0 0 0,0 0 0,0 1 0,0-1 0,-1 0 0,1 0-1,0 0 1,0 1 0,0-1 0,0 0 0,0 0 0,0 1 0,-1-1-1,-13 25 476,-16 49 240,23-55-582,-9 18 156,-16 48 368,33-82 627,6-7-357,-5 3-1044,75-57 414,-28 20-556,2 2 0,67-36 1,-118 71 231,1 1 1,-1 0 0,0 0-1,1 0 1,-1-1-1,1 1 1,-1 0 0,1 0-1,-1 0 1,1 0-1,-1 0 1,1 0 0,-1 0-1,1 0 1,-1 0 0,0 0-1,1 0 1,-1 0-1,1 1 1,-1-1 0,1 0-1,-1 0 1,1 0-1,-1 1 1,0-1 0,1 0-1,-1 0 1,1 1-1,-1-1 1,0 0 0,1 1-1,-1-1 1,0 0-1,0 1 1,1-1 0,-1 1-1,0-1 1,0 0-1,1 1 1,-1-1 0,0 1-1,0-1 1,0 1-1,0-1 1,0 1 0,0-1-1,0 1 1,0-1 0,0 0-1,0 1 1,0 0-1,0 35 112,-1-23-145,0 4 64,-1 0 1,-1 0-1,0 1 1,-8 22 0,-2 10 6,12-50-53,1 1 0,0-1 0,0 1 0,0 0 0,0-1 0,0 1 0,1-1 0,-1 1 0,0-1 0,0 1 0,0-1 0,0 1 0,1-1 0,-1 1 0,0-1 0,0 1-1,1-1 1,-1 1 0,0-1 0,1 0 0,-1 1 0,1-1 0,-1 1 0,0-1 0,1 0 0,-1 1 0,1-1 0,-1 0 0,1 0 0,-1 1 0,1-1 0,-1 0 0,1 0 0,-1 0 0,1 0-1,-1 0 1,1 0 0,0 1 0,-1-1 0,1 0 0,-1-1 0,1 1 0,-1 0 0,1 0 0,-1 0 0,1 0 0,-1 0 0,1 0 0,-1-1 0,1 1 0,0-1 0,30-9-4278,-7-4-1724</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7.639"/>
    </inkml:context>
    <inkml:brush xml:id="br0">
      <inkml:brushProperty name="width" value="0.035" units="cm"/>
      <inkml:brushProperty name="height" value="0.035" units="cm"/>
    </inkml:brush>
  </inkml:definitions>
  <inkml:trace contextRef="#ctx0" brushRef="#br0">15 250 6649,'0'0'5230,"0"-26"-4713,-3-77 50,3 98-348,0-1 0,0 1 1,0-1-1,0 1 0,1-1 0,0 1 1,0-1-1,1 1 0,0 0 0,-1 0 1,2 0-1,-1 0 0,1 0 1,4-7-1,-4 8 379,0 0 1,-1-1-1,0 1 1,0 0-1,3-9 1,-13 94 636,4 203-1001,6-153-175,-5-94-15,3-36-20,10-10 154,37-38-88,-30 29-80,1 0 1,0 1 0,25-17 0,-40 33-19,1 0 0,-1 0 0,0 0 0,1 0 0,-1 0 0,1 1 0,-1-1 0,1 1 0,-1 0 0,1 0-1,-1 1 1,1-1 0,-1 1 0,1-1 0,-1 1 0,0 0 0,1 0 0,-1 1 0,0-1 0,0 1 0,0-1 0,0 1 0,0 0 0,0 0 0,0 1 0,-1-1 0,1 0 0,-1 1 0,3 3 0,-2-1-2,0-1 1,0 0 0,-1 1 0,0 0 0,0-1-1,0 1 1,-1 0 0,0 0 0,0 0-1,0 0 1,0 0 0,-1 0 0,1 0 0,-2 1-1,1-1 1,0 0 0,-1 0 0,0 0-1,0 0 1,0 0 0,-1 0 0,0-1 0,0 1-1,0 0 1,-5 7 0,3-5-18,0-1-1,-1 0 1,0 0-1,0 0 1,-1 0 0,1-1-1,-1 0 1,0 0-1,0 0 1,-1-1 0,1 0-1,-1 0 1,0-1-1,0 0 1,-1 0 0,-9 3-1,4-4 14,0 0 0,1 0-1,-1-1 1,0-1 0,-26-2 0,36 2 7,-1-1 0,1 1 0,-1-1 0,1 0 1,0 0-1,-1 0 0,1 0 0,0-1 0,0 1 1,0-1-1,0 0 0,0 0 0,0 0 0,0 0 1,1 0-1,-1-1 0,1 1 0,-1-1 0,1 0 0,0 0 1,0 1-1,0-1 0,1-1 0,-1 1 0,1 0 1,-2-5-1,2 5-116,0-1 1,0 1-1,0-1 0,0 0 1,1 0-1,-1 1 1,1-1-1,0 0 0,1 1 1,-1-1-1,0 0 1,1 0-1,0 1 0,0-1 1,0 1-1,0-1 1,1 1-1,-1-1 0,1 1 1,0 0-1,0-1 1,0 1-1,0 0 0,1 1 1,-1-1-1,5-3 1,18-13-2247,2 2 1,48-24-1,-13 10-3444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3.993"/>
    </inkml:context>
    <inkml:brush xml:id="br0">
      <inkml:brushProperty name="width" value="0.035" units="cm"/>
      <inkml:brushProperty name="height" value="0.035" units="cm"/>
    </inkml:brush>
  </inkml:definitions>
  <inkml:trace contextRef="#ctx0" brushRef="#br0">261 491 1376,'0'0'3209,"-26"0"-2215,-78 0-158,78 0 1035,26-23 1639,0 18-3177,1 1-1,0-1 1,-1 1 0,1-1-1,1 1 1,-1 0 0,1-1 0,0 1-1,4-8 1,9-23 279,-1-4 216,33-67-1,6-14 643,-49 110-1277,-1 1-1,1-1 1,1 1 0,0 0 0,0 1-1,1-1 1,0 1 0,1 0-1,-1 0 1,1 1 0,16-13 0,-21 19-127,-19 6-212,-5 5 144,0 2 1,0 1 0,2 0-1,0 1 1,0 2 0,2 0-1,-1 1 1,2 0 0,1 1-1,0 2 1,1-1 0,1 2-1,1 0 1,1 0 0,1 1-1,-14 39 1,20-38-3,1-1 1,1 1-1,2 0 1,1 41-1,1-27-11,-1-34 14,1 1 1,0-1 0,1 1 0,-1-1 0,1 1-1,-1-1 1,1 0 0,0 0 0,0 0 0,0 0-1,1 0 1,-1 0 0,1-1 0,-1 1 0,1-1-1,0 1 1,0-1 0,0 0 0,0-1 0,1 1-1,-1 0 1,0-1 0,5 2 0,3 1 1,-1 0-1,1 0 1,0-1 0,0-1 0,0 1 0,20 0 0,-11-3 57,-5 1-1,1 0 0,-1-1 0,1-1 1,-1-1-1,0 0 0,0-1 0,0 0 0,0-1 0,0-1 1,0 0-1,17-10 0,-3-3-37,-2-1 0,0-1 0,-1-2 0,-1 0 1,-1-2-1,-1 0 0,-1-2 0,-1 0 0,-2-2 0,27-46 0,-35 55-8,0 2 0,19-21 0,9-15 2,-37 220-606,-2-51 582,0-114 6,0 1 1,1 0-1,0-1 0,-1 1 0,1 0 0,0-1 1,0 1-1,0-1 0,1 1 0,-1-1 1,1 0-1,-1 1 0,1-1 0,0 0 0,-1 0 1,1 0-1,0 0 0,1-1 0,-1 1 0,0 0 1,0-1-1,1 0 0,-1 1 0,1-1 0,-1 0 1,1 0-1,-1 0 0,1-1 0,4 1 0,10 3-59,0-1 0,1 0 0,25-1-1,-38-1 41,177-1-702,-180-1 635,1 1-1,0-1 1,0 1-1,0-1 1,0 0-1,0 0 0,0 0 1,-1 0-1,1-1 1,-1 1-1,1-1 1,-1 1-1,1-1 0,2-2 1,-5 3-64,1 0 1,0 0-1,0 0 1,-1 0-1,1 0 1,-1 0-1,1 0 1,0 0 0,-1 0-1,0 0 1,1 0-1,-1 0 1,0 0-1,1 0 1,-1 0-1,0-1 1,0 1-1,0 0 1,0 0-1,0 0 1,0 0-1,-1-1 1,1 1-1,0 0 1,0 0-1,-1 0 1,1 0-1,-1 0 1,1 0-1,-1 0 1,1 0-1,-1 0 1,0 0-1,1 0 1,-1 0-1,0 0 1,-1 0-1,-24-16-3581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4.388"/>
    </inkml:context>
    <inkml:brush xml:id="br0">
      <inkml:brushProperty name="width" value="0.035" units="cm"/>
      <inkml:brushProperty name="height" value="0.035" units="cm"/>
    </inkml:brush>
  </inkml:definitions>
  <inkml:trace contextRef="#ctx0" brushRef="#br0">1237 318 7826,'0'0'6626,"-68"-47"-6089,-206-145 89,198 138-146,45 35 352,25 17-711,5 2-110,0-1 1,-1 0 0,1 1-1,-1-1 1,1 1 0,-1 0-1,0-1 1,1 1 0,-1 0 0,1 0-1,-1 0 1,1 0 0,-1 0-1,0 1 1,1-1 0,-1 0-1,1 1 1,-1-1 0,1 1-1,-1-1 1,1 1 0,-1 0-1,1 0 1,0-1 0,-1 1 0,1 0-1,0 0 1,0 1 0,0-1-1,0 0 1,0 0 0,0 0-1,0 1 1,0-1 0,-1 2-1,-1 2 69,-8 11-36,0 1 0,2 0 0,0 1 1,1 0-1,0 0 0,2 0 0,0 1 0,1 0 1,-4 29-1,3 17 159,1 97 0,5 435-194,0-582-11,0 0 0,0-1 0,-2 1 0,0-1 0,0 1 0,-1-1 1,-1 0-1,0 0 0,-1 0 0,-1-1 0,0 0 0,-1 0 0,0 0 0,-1-1 0,-1 0 0,0 0 0,0-1 0,-14 12 0,-10 9-37,-1-2 0,-2-1-1,-1-2 1,-1-2 0,-1-1 0,-1-2 0,-63 25 0,92-43 9,0-1 0,-1 1 0,1-2 0,0 0 1,-1 0-1,1-1 0,-1 0 0,0-1 0,1 0 1,-1-1-1,-14-3 0,24 3 35,0-1 0,1 0 0,0 1 0,-1-1 0,1 0 0,0 0 0,0 0 0,0 0 0,0 0 0,0 0 0,0 0 0,1 0 0,-1-1 0,1 1 0,-1 0 0,1 0 0,0 0 0,0-1 0,0 1 0,0 0-1,0 0 1,1-1 0,0-3 0,0-5 9,-1 5-26,0 0-1,1 0 1,0 0-1,1 0 0,-1 0 1,1 0-1,0 1 1,0-1-1,1 1 0,-1-1 1,1 1-1,1 0 1,-1 0-1,1 0 0,0 1 1,0-1-1,0 1 1,7-6-1,8-4-91,1 0 1,1 0-1,30-13 1,-36 19 64,368-167-56,-129 63 136,-229 103-67,-1 0 0,32-6 0,-40 11 10,0 0 1,0-1 0,0 0 0,-1-1-1,0-1 1,0 0 0,22-15 0,-29 18 250,-11 13-123,-22 32-107,-5 10-33,26-40-7,1 1 0,1-1 0,0 1 0,1-1 0,0 1 0,0 0 0,2 14 0,0-4-40,25-20 2,1-3 107,0-1 0,1-1 1,-1-1-1,0-1 0,-1-2 1,0 0-1,0-2 0,0-1 0,-1-1 1,0-1-1,-1-1 0,-1-2 1,0 0-1,-1-1 0,-1-1 1,0-1-1,-1-1 0,28-35 1,-26 29 71,6-10 263,-28 35-353,0 0 1,0 1 0,0-1-1,0 0 1,0 0 0,1 1 0,-1-1-1,0 0 1,0 0 0,0 0-1,0 1 1,1-1 0,-1 0 0,0 0-1,0 0 1,0 0 0,1 0 0,-1 1-1,0-1 1,0 0 0,1 0-1,-1 0 1,0 0 0,0 0 0,1 0-1,-1 0 1,0 0 0,0 0 0,1 0-1,-1 0 1,0 0 0,1 0-1,-1 0 1,0 0 0,0 0 0,1 0-1,-1-1 1,0 1 0,0 0-1,0 0 1,1 0 0,-1 0 0,0 0-1,0 0 1,0-1 0,1 1 0,-1 0-1,0 0 1,0-1 0,2 30 62,-2-27-82,0 48 35,1 28 10,-16 127 0,12-181-34,-2 1 1,-1-2 0,-1 1-1,0 0 1,-2-1 0,-1-1-1,-1 0 1,-1 0 0,-22 30-1,-14 8-5,-3-2-1,-2-3 1,-86 68-1,53-56 8,-174 101 0,249-161-11,0-1 1,-1 0-1,1 0 0,-1-1 1,-1 0-1,1-2 0,-1 1 1,1-1-1,-1-1 1,-22 2-1,34-5-1,0 0 0,0 1 0,0-1 0,0 0 0,0 0-1,0 0 1,1 0 0,-1 0 0,0 1 0,0-1 0,1-1 0,-1 1 0,1 0-1,-1 0 1,1 0 0,-1 0 0,1 0 0,0 0 0,0 0 0,-1-1 0,1 1 0,0 0-1,0 0 1,0 0 0,0-1 0,0 1 0,1-1 0,-1-49-306,1 36 55,-1 2 85,-1 1-54,1 0-1,0 0 1,1 0-1,0 1 1,1-1-1,0 0 1,1 0-1,0 1 0,1 0 1,0 0-1,1 0 1,9-16-1,29-29-1577,3 1 0,86-79 0,-18 32-2530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8.336"/>
    </inkml:context>
    <inkml:brush xml:id="br0">
      <inkml:brushProperty name="width" value="0.035" units="cm"/>
      <inkml:brushProperty name="height" value="0.035" units="cm"/>
    </inkml:brush>
  </inkml:definitions>
  <inkml:trace contextRef="#ctx0" brushRef="#br0">1 227 5649,'0'0'6854,"6"-4"-5779,2-3-846,-1-1 0,0 0 0,0 0 1,-1 0-1,0-1 0,-1 0 0,1 0 1,-2 0-1,1-1 0,-1 0 1,3-14-1,-2 8-90,-1 0 0,-1 0 1,-1-1-1,1-20 0,-3 35 70,-1 3-192,0 0-1,-1-1 0,1 1 1,0 0-1,0 0 1,0 0-1,0 0 0,0 0 1,0 1-1,0-1 0,0 0 1,-1 2-1,0 0 5,-6 9-15,0 0 0,1 1 1,1 0-1,0 0 1,0 0-1,1 1 0,1 0 1,1 0-1,-3 14 1,1 15 25,1 75 0,4-115-29,0 0 0,0 0 0,1 0 0,-1 0 0,1 0 0,-1 0 0,1 0 0,0-1 0,0 1 0,0 0 0,1-1 0,-1 1 0,1 0 0,-1-1 0,1 0 0,0 1 0,0-1 0,0 0 0,3 3 0,-1-2 40,0-1 0,1 1 0,-1-1 0,0 0 1,1 0-1,-1-1 0,1 1 0,-1-1 0,1 0 0,0 0 0,7 0 0,-5-1 17,1 1-1,0-1 1,-1-1-1,1 0 1,-1 0 0,1 0-1,-1-1 1,1 0-1,-1-1 1,0 0 0,0 0-1,0 0 1,0-1 0,0 0-1,8-6 1,-5-1-40,-1 0 0,0 0 1,0-1-1,-1 0 1,-1 0-1,0-1 0,-1 0 1,0 0-1,-1-1 0,-1 1 1,4-18-1,-1-4 118,-2-1 0,-1 1 0,-2-48 0,-2 82-19,0 19-162,-1 12 30,-11 55 0,6-54 16,-2 60 0,7-81 1,1 10-10,1-19 8,-1-1-1,0 1 1,0-1 0,0 1 0,0-1-1,1 1 1,-1-1 0,0 1 0,0-1 0,1 1-1,-1-1 1,0 0 0,1 1 0,-1-1-1,1 0 1,-1 1 0,0-1 0,1 0-1,-1 1 1,1-1 0,-1 0 0,1 0-1,-1 0 1,1 1 0,-1-1 0,1 0-1,-1 0 1,1 0 0,-1 0 0,1 0-1,-1 0 1,2 0 0,10 0-89,0-1 1,0-1-1,0 0 1,0 0-1,0-1 0,20-8 1,34-19-3993,-52 23 2444,14-6-3558</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8.801"/>
    </inkml:context>
    <inkml:brush xml:id="br0">
      <inkml:brushProperty name="width" value="0.035" units="cm"/>
      <inkml:brushProperty name="height" value="0.035" units="cm"/>
    </inkml:brush>
  </inkml:definitions>
  <inkml:trace contextRef="#ctx0" brushRef="#br0">208 69 9602,'0'0'5439,"-2"-10"-4699,-12-34 117,13 43-803,1 0 0,-1 0 0,0 0 0,1 0 0,-1 0 0,0 0 0,0 1 0,0-1 0,0 0 0,0 0 0,0 1-1,0-1 1,0 0 0,0 1 0,0-1 0,0 1 0,0 0 0,0-1 0,0 1 0,-1 0 0,1-1 0,-1 1 0,-27 1 441,19 0-314,5-1-150,-1 1 1,1-1-1,0 1 1,-1 0-1,1 1 1,0-1-1,0 1 1,0 0-1,0 0 1,1 1-1,-1-1 1,1 1 0,-1 0-1,1 1 1,0-1-1,0 1 1,0-1-1,0 1 1,-3 6-1,3-5-30,0 1-1,1 0 0,-1-1 0,1 2 1,1-1-1,-1 0 0,1 0 0,0 1 1,0 0-1,1-1 0,0 1 1,0 0-1,1-1 0,0 12 0,0-16 5,1 1-1,0-1 1,-1 0-1,1 1 0,0-1 1,0 0-1,1 0 1,-1 0-1,0 0 0,1 0 1,-1 0-1,1 0 1,0 0-1,-1-1 0,1 1 1,0 0-1,0-1 0,0 0 1,3 2-1,50 23 147,-22-12-103,-30-11-42,1-1-1,0 1 1,-1-1-1,0 1 1,1 0-1,-1 0 0,0 1 1,0-1-1,-1 1 1,1-1-1,-1 1 1,0 0-1,0 0 1,0 0-1,0 0 1,-1 0-1,0 0 1,2 9-1,-1 2 31,-1 1 1,0 0-1,-3 30 0,1-41-31,1-1 29,-1-1 0,0 1 0,0-1 1,0 1-1,0-1 0,0 1 0,-1-1 0,0 0 1,0 0-1,0 0 0,0 0 0,0 0 1,0 0-1,-1 0 0,1-1 0,-1 1 1,0-1-1,0 1 0,0-1 0,0 0 1,0-1-1,-7 4 0,7-4-6,1 0 0,-1 0 0,0 0-1,0 0 1,1 0 0,-1-1 0,0 1 0,0-1 0,0 0 0,0 0-1,0 0 1,0 0 0,0-1 0,0 1 0,1-1 0,-1 0-1,0 0 1,0 0 0,0 0 0,1 0 0,-1 0 0,1-1-1,-1 1 1,1-1 0,-1 0 0,1 0 0,0 0 0,-4-3 0,2-1-160,0 0 1,1-1 0,-1 1 0,1-1 0,0 1 0,1-1 0,-1 0-1,1 0 1,1 0 0,-1 0 0,1 0 0,1 0 0,-1-1 0,1 1-1,0 0 1,1 0 0,1-11 0,-1 17-112,0-1 1,0 0-1,0 0 0,0 0 1,0 0-1,0 1 0,0-1 0,1 1 1,-1-1-1,1 1 0,-1-1 1,1 1-1,-1 0 0,1-1 0,0 1 1,0 0-1,-1 0 0,1 0 1,0 1-1,3-2 0,-2 1-157,24-12-4057</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9.114"/>
    </inkml:context>
    <inkml:brush xml:id="br0">
      <inkml:brushProperty name="width" value="0.035" units="cm"/>
      <inkml:brushProperty name="height" value="0.035" units="cm"/>
    </inkml:brush>
  </inkml:definitions>
  <inkml:trace contextRef="#ctx0" brushRef="#br0">0 39 11867,'0'0'7987,"1"-7"-7599,1-24-224,19 107 426,-12-25-542,-3 0 0,-1 0 0,-4 73-1,-2-84-787,2-40 617,-1 1-1,0-1 1,0 1 0,1-1-1,-1 1 1,0-1 0,1 1 0,-1-1-1,0 1 1,1-1 0,-1 1-1,1-1 1,-1 0 0,0 1-1,1-1 1,-1 0 0,1 1-1,-1-1 1,1 0 0,0 0-1,-1 1 1,1-1 0,-1 0 0,1 0-1,-1 0 1,1 0 0,0 0-1,-1 0 1,1 0 0,-1 0-1,1 0 1,-1 0 0,1 0-1,0 0 1,0 0 0,23-5-2869,6-13-2262</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29.877"/>
    </inkml:context>
    <inkml:brush xml:id="br0">
      <inkml:brushProperty name="width" value="0.035" units="cm"/>
      <inkml:brushProperty name="height" value="0.035" units="cm"/>
    </inkml:brush>
  </inkml:definitions>
  <inkml:trace contextRef="#ctx0" brushRef="#br0">0 46 12379,'0'0'5805,"9"6"-5224,-2-1-438,-3-3-78,0 0 0,-1 0 1,0 1-1,1-1 0,-1 1 0,0 0 1,0 0-1,-1 0 0,1 0 1,-1 1-1,1-1 0,-1 0 0,0 1 1,0 0-1,-1-1 0,3 7 1,-2 2 11,1-1 0,-2 1 1,0 0-1,0 0 1,-1 0-1,-1-1 1,0 1-1,0 0 1,-1 0-1,-1-1 0,0 0 1,-1 1-1,0-1 1,-10 20-1,14-31-72,0 1-1,0-1 1,0 0-1,0 0 1,0 0-1,0 0 1,0 0-1,0 1 1,0-1 0,0 0-1,0 0 1,0 0-1,-1 0 1,1 0-1,0 0 1,0 0-1,0 1 1,0-1-1,0 0 1,0 0-1,0 0 1,0 0-1,0 0 1,-1 0-1,1 0 1,0 0 0,0 0-1,0 0 1,0 0-1,0 1 1,0-1-1,-1 0 1,1 0-1,0 0 1,0 0-1,0 0 1,0 0-1,0 0 1,0 0-1,-1 0 1,1 0-1,0 0 1,0 0 0,0-1-1,0 1 1,0 0-1,0 0 1,-1 0-1,1 0 1,0 0-1,0 0 1,0 0-1,0 0 1,0 0-1,0 0 1,0 0-1,-1 0 1,1-1 0,-2-11 57,5-21-46,2 22-19,0 1 1,0-1-1,1 1 1,0 0-1,1 0 1,14-16 0,55-49-7,-65 64-2,56-45-25,-60 51 9,-1 1 0,1 0 0,0 0 1,0 0-1,0 1 0,0 0 0,1 1 0,13-4 0,-20 6 19,0 1 0,0-1 0,0 0-1,0 1 1,0-1 0,-1 1 0,1-1 0,0 1 0,0-1 0,-1 1 0,1 0-1,0-1 1,-1 1 0,1 0 0,-1 0 0,1-1 0,-1 1 0,1 0 0,-1 0 0,1 0-1,-1-1 1,0 1 0,0 0 0,1 0 0,-1 0 0,0 0 0,0 0 0,0 0 0,0 0-1,0 0 1,0 0 0,0 0 0,0 1 0,-1 48-18,1-34 12,-1-7 14,2 0 0,-1 0 0,1 0 0,0 0 0,1 0 0,0-1 0,1 1 0,0-1 0,5 11 0,-6-15 3,0-1 0,0 1 0,1-1 0,-1 0 0,1 0 0,0 0 0,0 0 0,0-1 1,0 1-1,1-1 0,-1 0 0,1 0 0,-1 0 0,1 0 0,0-1 0,0 1 0,0-1 0,-1 0 0,1 0 0,0 0 0,0-1 0,8 1 0,6 0 9,1-1-1,-1 0 0,0-2 0,1 0 1,-1-1-1,22-6 0,-34 7-7,-1 0 0,0 0-1,0 0 1,0-1 0,0 1 0,0-1 0,0 0-1,-1-1 1,1 1 0,-1-1 0,0 0-1,0 0 1,-1 0 0,1-1 0,-1 1 0,0-1-1,0 0 1,0 0 0,-1 0 0,1 0 0,-1 0-1,-1-1 1,1 1 0,1-10 0,-2-47 27,-1 61-31,-1 0 0,1 0 1,0 0-1,-1 0 1,1 0-1,-1 1 0,1-1 1,-1 0-1,1 0 1,-1 0-1,0 1 0,1-1 1,-1 0-1,0 1 1,1-1-1,-1 0 0,0 1 1,0-1-1,0 1 1,0 0-1,1-1 0,-1 1 1,0-1-1,0 1 1,0 0-1,0 0 0,0 0 1,0 0-1,0-1 1,-2 2-1,-36-3 8,31 3-10,5-1 1,0 0-1,0 0 0,1 1 1,-1 0-1,0-1 0,0 1 1,1 0-1,-1 0 0,1 1 1,-1-1-1,1 0 0,-1 1 1,1 0-1,0-1 0,0 1 1,0 0-1,0 0 1,0 0-1,0 0 0,0 1 1,1-1-1,-1 0 0,1 1 1,0-1-1,0 1 0,0 0 1,0-1-1,-1 5 0,-1 5-5,0 0-1,1 0 0,0 0 0,1 1 0,0 13 0,1-20 6,0 0-1,1 1 0,-1-1 0,1 0 0,1 0 0,-1 0 0,1 0 0,0 0 0,0 0 0,0 0 0,1-1 0,0 1 0,0-1 0,1 1 0,0-1 1,-1 0-1,2-1 0,-1 1 0,0-1 0,1 0 0,0 0 0,0 0 0,0 0 0,0-1 0,1 0 0,0 0 0,-1-1 0,1 1 0,7 1 0,2-1-76,1 1-1,0-2 0,0 0 1,0-1-1,29-2 0,-12 0-190,-19 1-10,0-1 0,0-1 0,-1 0-1,1-1 1,-1 0 0,1-1 0,-1-1-1,14-6 1,3-5-1814,0-1 1,30-24-1,-10 2-3078</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0.261"/>
    </inkml:context>
    <inkml:brush xml:id="br0">
      <inkml:brushProperty name="width" value="0.035" units="cm"/>
      <inkml:brushProperty name="height" value="0.035" units="cm"/>
    </inkml:brush>
  </inkml:definitions>
  <inkml:trace contextRef="#ctx0" brushRef="#br0">238 15 12371,'0'0'5745,"-18"-3"-5569,-63-8 55,75 11-181,0 0 0,0 0 1,1 0-1,-1 1 1,0 0-1,1 0 1,-1 1-1,1-1 0,-1 1 1,1 1-1,0-1 1,-1 1-1,1 0 0,-8 6 1,-3 1 77,14-10-129,1 1 0,-1 0 0,0 0 0,0 0 0,0 1 0,0-1 0,1 0 0,-1 1 0,1-1 0,-1 1 0,1-1 0,0 1 0,-1 0 0,1 0 0,0-1 0,0 1 0,0 0 0,0 0 0,0 0 0,1 0 0,-1 0 0,1 0 0,-1 0 0,1 0 0,0 1 0,0-1 0,0 0 0,0 0 0,0 0 0,1 3 0,0-1-39,1 1 0,0-1 1,0 0-1,1 0 0,-1 0 0,1 0 1,0 0-1,0 0 0,1-1 0,-1 1 0,8 5 1,-4-3 36,1 1-1,-2 0 1,1 0 0,-1 1 0,0 0 0,0 0 0,-1 1 0,-1-1 0,1 1-1,-1 0 1,0 0 0,-1 0 0,0 1 0,-1-1 0,0 1 0,-1 0-1,1 0 1,-2-1 0,1 1 0,-2 0 0,1 0 0,-4 15 0,4-24 10,-1 0 0,1 0 0,-1 0 0,1 1 0,-1-1 0,0 0 1,1 0-1,-1 0 0,0 0 0,0 0 0,0-1 0,0 1 0,0 0 1,0 0-1,0 0 0,0-1 0,0 1 0,0-1 0,0 1 0,0-1 0,-1 1 1,1-1-1,0 0 0,0 1 0,0-1 0,-1 0 0,-1 0 0,1 0 0,1 1 0,-1-1 0,1 0-1,-1 0 1,1 0 0,-1 0 0,1-1-1,-1 1 1,1 0 0,-1-1 0,1 1-1,0 0 1,-1-1 0,1 0-1,0 1 1,-1-1 0,1 0 0,0 0-1,0 0 1,-1 0 0,1 0 0,0 0-1,-1-2 1,0 0-92,1 0-1,0-1 0,0 1 1,1-1-1,-1 1 1,1-1-1,-1 1 1,1-1-1,0 0 1,0 1-1,1-1 0,-1 1 1,1-1-1,0 1 1,0-1-1,0 1 1,0-1-1,1 1 1,-1 0-1,4-5 1,0 0-470,0-1 0,1 2 0,0-1 0,0 1 0,1 0 0,12-10 0,31-18-3494</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0.687"/>
    </inkml:context>
    <inkml:brush xml:id="br0">
      <inkml:brushProperty name="width" value="0.035" units="cm"/>
      <inkml:brushProperty name="height" value="0.035" units="cm"/>
    </inkml:brush>
  </inkml:definitions>
  <inkml:trace contextRef="#ctx0" brushRef="#br0">262 36 11282,'0'0'8470,"-7"-6"-7654,2 3-724,0-1-1,0 1 1,-1 0-1,1 1 0,0-1 1,-1 1-1,0 0 1,0 0-1,0 1 0,1 0 1,-1 0-1,0 0 1,-1 1-1,-10 0 0,2 0 76,9-1-107,-1 1-1,1 0 1,0 0 0,-1 1-1,-7 1 1,12-2-64,1 1 0,0-1 0,0 1 0,-1-1 0,1 1 0,0-1 0,0 1-1,0 0 1,0 0 0,0 0 0,0-1 0,0 1 0,0 0 0,0 0 0,0 0 0,0 0 0,1 0 0,-1 1 0,0-1 0,1 0 0,-1 0 0,1 0 0,-1 1 0,1-1-1,0 0 1,-1 1 0,1-1 0,0 0 0,0 1 0,0 1 0,0 0-24,0-1 0,1 1 0,-1-1 0,1 1 0,0-1 0,0 0 0,-1 0 0,1 1 0,1-1 0,-1 0 0,0 0 0,0 0 0,1 0 0,-1 0 0,3 2 0,34 28-233,-31-27 241,0 0 0,-1 1 0,0-1 0,0 1 0,8 11 0,-11-13 42,-1 1 1,1 0-1,-1 0 1,0 0-1,-1 0 1,1 0-1,-1 0 1,0 0-1,-1 1 1,1-1-1,-1 0 1,0 1-1,0-1 1,-1 0 0,1 1-1,-1-1 1,0 0-1,-1 0 1,1 0-1,-1 0 1,0 0-1,0 0 1,-1 0-1,0 0 1,1-1-1,-1 1 1,-4 3-1,0-2 94,1-1 0,-1 1 0,-1-1 0,1-1 0,-1 1 0,1-1 0,-1 0 0,-1-1 0,1 0 0,0-1 0,-1 1 0,1-1 0,-1-1 0,0 0 0,-16 0-1,24-1-136,0 0 0,0-1 0,0 1 0,0-1 0,0 1 0,0-1 0,0 0 0,0 1 0,0-1 0,0 0 0,0 0 0,0 1 0,0-1 0,1 0 0,-1 0 0,0 0 0,1 0 0,-1 0 0,1 0 0,-1 0 0,1 0 0,-1 0 0,1 0 0,0-1 0,0 1 0,-1 0 0,1 0 0,0 0 0,0 0 0,0-1 0,0 1 0,0 0 0,1-2 0,3-41-2345,-3 41 1862,0-1 1,1 1-1,-1-1 1,0 1-1,1 0 1,0-1-1,0 1 1,3-4-1,27-24-5780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1.452"/>
    </inkml:context>
    <inkml:brush xml:id="br0">
      <inkml:brushProperty name="width" value="0.035" units="cm"/>
      <inkml:brushProperty name="height" value="0.035" units="cm"/>
    </inkml:brush>
  </inkml:definitions>
  <inkml:trace contextRef="#ctx0" brushRef="#br0">365 206 9762,'0'0'4932,"-18"-20"-4272,-6-5-459,3 5 148,2-1 1,-21-31 0,33 43 131,-1 0 0,1 0 0,-1 0 0,-11-8 0,17 15-443,1 1 0,-1 0 0,1 0 0,-1-1 0,1 1 0,-1 0 0,0 0 0,0 0 0,1 1 1,-1-1-1,0 0 0,0 1 0,0-1 0,0 1 0,0 0 0,0-1 0,0 1 0,0 0 0,1 0 0,-1 0 1,0 1-1,0-1 0,0 0 0,0 1 0,0-1 0,0 1 0,0 0 0,1 0 0,-1-1 0,0 1 0,0 0 0,1 0 1,-1 1-1,-1 0 0,-12 17-32,0 0-1,1 1 1,1 1 0,1 0 0,1 0 0,1 1 0,-8 27-1,12-30-3,1 1-1,1 0 0,1 0 1,1 0-1,0 38 0,2-56 0,0-1 0,0 1 1,0-1-1,1 0 0,-1 1 0,0-1 0,1 0 0,-1 1 0,1-1 0,-1 0 0,1 1 0,0-1 0,-1 0 0,1 0 0,0 0 0,0 0 0,0 0 1,0 0-1,0 0 0,0 0 0,0 0 0,0 0 0,0 0 0,2 0 0,0 1 10,1-1 0,-1 0 0,1 1 0,0-1 0,-1-1 0,1 1 0,0-1 0,0 1 0,3-1 0,5-1 19,-1 1 1,0-2 0,-1 0-1,1 0 1,20-7-1,-13 1-14,-1-1-1,0-1 0,-1 0 1,0-1-1,-1-1 1,0-1-1,15-15 0,6-11 56,42-59-1,-73 93 24,-1-1 0,0 0 0,0 0 0,0 0 0,0-1 0,-1 1 0,0-1 0,-1 1 0,1-1 0,-1 0-1,2-14 1,-4 21 86,0 3-188,1 0 0,-1 1 0,0-1 0,-1 0-1,1 0 1,0 1 0,-1-1 0,0 0-1,1 0 1,-1 0 0,-1 0 0,1 0-1,-3 4 1,3-2 9,-8 15-8,2 1 1,1 0 0,1 0-1,0 0 1,2 0 0,0 1-1,1 22 1,2-42-8,0 0 0,0-1-1,1 1 1,-1 0 0,1-1 0,-1 1 0,1 0-1,0-1 1,0 1 0,-1-1 0,1 1-1,0-1 1,0 1 0,1-1 0,-1 0 0,0 1-1,0-1 1,1 0 0,-1 0 0,0 0 0,1 0-1,-1 0 1,1 0 0,0-1 0,-1 1-1,1 0 1,0-1 0,-1 1 0,1-1 0,0 0-1,0 1 1,-1-1 0,3 0 0,3 1-84,0-1 0,0 0 1,0 0-1,0-1 1,0 1-1,0-2 0,11-2 1,-11 1-194,0 0 0,0-1 1,-1 1-1,1-2 0,-1 1 1,0 0-1,0-1 0,10-11 0,36-49-6336,-31 36 806</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1.872"/>
    </inkml:context>
    <inkml:brush xml:id="br0">
      <inkml:brushProperty name="width" value="0.035" units="cm"/>
      <inkml:brushProperty name="height" value="0.035" units="cm"/>
    </inkml:brush>
  </inkml:definitions>
  <inkml:trace contextRef="#ctx0" brushRef="#br0">27 34 10578,'0'0'8583,"5"-5"-7716,-1-1-653,-3 4-130,1 0-1,-1 0 1,1 0 0,-1 0 0,1 1 0,0-1-1,0 0 1,0 1 0,0-1 0,0 1-1,3-2 1,-3 2 339,-2 12-182,-2 0-134,1 1-1,-1-1 1,-1 1-1,0-1 1,-1 0-1,0 0 1,-6 12-1,4-11-56,1 0 0,0 1 0,1 0 0,0 0 0,1 0-1,1 0 1,-2 18 0,21-43 202,20-19-232,2-3-21,2 1 0,1 3 0,53-30 0,-89 56-12,1 1-1,-1 1 0,0-1 1,1 1-1,-1 0 0,1 1 0,0 0 1,0 0-1,-1 0 0,8 1 1,-12 0 7,-1 0-1,0 1 1,0-1 0,0 1 0,0-1 0,0 1 0,0 0 0,0 0 0,0-1 0,0 1 0,0 0 0,0 0-1,0 0 1,-1 0 0,1 0 0,0 0 0,-1 0 0,1 0 0,-1 0 0,1 0 0,-1 0 0,1 1 0,-1-1-1,0 0 1,1 0 0,-1 2 0,7 40-229,-6-35 91,0-3 101,-1 1-107,1 0 0,0-1-1,0 1 1,0-1-1,1 0 1,3 9 0,-4-12 39,1-1 1,-1 1 0,0 0-1,1-1 1,-1 1 0,1-1-1,0 1 1,-1-1 0,1 1-1,0-1 1,0 0 0,0 0-1,0 0 1,0 0 0,0-1-1,0 1 1,0 0 0,0-1-1,0 1 1,0-1 0,4 0-1,75 1-5650,-43-1 879</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2.554"/>
    </inkml:context>
    <inkml:brush xml:id="br0">
      <inkml:brushProperty name="width" value="0.035" units="cm"/>
      <inkml:brushProperty name="height" value="0.035" units="cm"/>
    </inkml:brush>
  </inkml:definitions>
  <inkml:trace contextRef="#ctx0" brushRef="#br0">158 610 9450,'0'0'6704,"10"-25"-5528,34-78-293,-31 60 108,-14 24-170,0 3 380,-21 26-990,6 4-218,0 1 1,1 1 0,1 1 0,0 0 0,-16 26 0,14-18 17,6-13-38,1 1-1,0 1 0,2 0 1,-1 0-1,2 0 1,0 1-1,0 0 0,1 1 1,1-1-1,1 1 1,0-1-1,0 24 0,3-38 16,1 0 0,0 0 0,0 0 0,-1 0 0,1-1 0,0 1 0,0 0 0,0-1 0,0 1 0,0-1 0,0 1 0,0-1 0,0 0-1,0 1 1,0-1 0,0 0 0,0 1 0,0-1 0,0 0 0,0 0 0,1 0 0,-1 0 0,0 0 0,0 0 0,0-1 0,0 1 0,1-1-1,35-3-10,-26-1 7,0 0 0,-1 0-1,1-1 1,-1 0 0,0-1 0,-1 0-1,13-12 1,57-63-69,-76 79 88,18-21 91,-1 0-1,-1-2 1,-1-1-1,-2 0 1,0-1-1,-2 0 1,-1-1-1,-1-1 1,-2 0-1,-1-1 1,-1 0 0,-2 0-1,4-50 1,0-105 2658,-11 211-2743,-9 47 1,5-43 12,-2 38 1,6-44-21,0 20 3,6 72 1,-3-100-7,1-1 1,0 0-1,1 0 0,0 0 1,1 0-1,1-1 0,0 0 1,16 25-1,-14-27 1,0-1 0,0 1 0,1-1 0,1-1 0,-1 1 0,1-2 0,1 1 0,0-2 0,0 1 0,1-2 0,-1 1 0,2-1 0,-1-1 0,0 0 0,1-1 0,0-1 0,0 0 0,0 0 0,1-1 0,-1-1 0,18 0 0,-23-1-95,1 0 56,1 1 0,-1-2 0,0 1 0,0-2 0,0 1 0,16-5 0,-22 4-262,0 1 0,-1-1 0,1 1 0,-1-1 0,1 0 0,-1 0 0,0 0 0,1-1 1,-1 1-1,0 0 0,-1-1 0,1 0 0,0 1 0,-1-1 0,1 0 0,-1 0 0,0 1 0,0-1 0,0 0 0,0 0 0,-1 0 0,1-1 0,-1-5 0,1-18-7278</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7.089"/>
    </inkml:context>
    <inkml:brush xml:id="br0">
      <inkml:brushProperty name="width" value="0.035" units="cm"/>
      <inkml:brushProperty name="height" value="0.035" units="cm"/>
    </inkml:brush>
  </inkml:definitions>
  <inkml:trace contextRef="#ctx0" brushRef="#br0">465 149 4065,'0'0'6637,"9"-15"-5835,28-46 33,-35 58-534,0 1 0,-1-1 0,1 1 0,-1-1 0,0 1 0,0-1 0,0 0 0,0 0 0,0 0 0,-1 1 0,1-1 0,-1 0 0,0 0 0,0 0 0,0 0 0,-1-5 0,0-5 1883,-3 11-2079,0 1 0,0 0 0,1 0 0,-2 0 0,1 1 1,0-1-1,0 1 0,-7 1 0,-3-1-95,0-1-10,-1 1 1,1 0-1,0 2 1,0-1-1,0 2 0,0 0 1,-15 5-1,1 3 27,0 2 0,1 1 0,1 1 1,0 1-1,1 2 0,-44 38 0,59-46-12,0 0 1,0 1-1,1 1 0,1-1 0,-1 1 1,2 1-1,0 0 0,0 0 0,2 0 1,-1 0-1,2 1 0,-1 0 0,2 0 1,0 0-1,1 1 0,-1 22 0,3-34-7,0 0-1,1 0 0,-1 0 0,1 0 0,0 0 0,0 0 0,0 0 0,0-1 0,0 1 0,1 0 0,-1-1 0,1 1 1,-1-1-1,1 1 0,0-1 0,0 0 0,0 0 0,0 0 0,1 0 0,-1 0 0,1 0 0,-1-1 0,1 1 1,-1-1-1,1 0 0,0 1 0,4 0 0,8 3 83,0-1 0,0-1 0,1-1 0,16 2 0,33 0 350,110-5 1,-167 0-434,1 0 0,-1 0 0,0-1 0,0 0 0,1-1 0,-1 1 0,-1-2 0,1 1 0,7-5-1,2-4-193,0 0-1,19-18 1,28-23-1992,63-30-5328,-68 46 1461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4.787"/>
    </inkml:context>
    <inkml:brush xml:id="br0">
      <inkml:brushProperty name="width" value="0.035" units="cm"/>
      <inkml:brushProperty name="height" value="0.035" units="cm"/>
    </inkml:brush>
  </inkml:definitions>
  <inkml:trace contextRef="#ctx0" brushRef="#br0">197 42 6545,'0'0'6120,"-2"-6"-6049,2 4 4,-1 0-1,0 0 1,1 0-1,-1 0 1,0 0-1,0 1 0,0-1 1,-1 0-1,1 1 1,0-1-1,-1 1 1,1-1-1,0 1 1,-1-1-1,0 1 1,1 0-1,-1 0 1,0 0-1,0 0 1,0 0-1,1 0 1,-1 1-1,0-1 1,0 1-1,0-1 1,0 1-1,0-1 1,0 1-1,0 0 1,0 0-1,-1 0 1,1 1-1,0-1 1,0 0-1,0 1 1,0-1-1,0 1 1,1-1-1,-1 1 1,0 0-1,-3 2 1,2-1 37,0 0 1,0 1-1,1 0 1,-1-1 0,0 1-1,1 0 1,0 0-1,0 1 1,-1-1 0,2 0-1,-4 7 1,-17 48 659,16-39-635,-6 20 161,-11 73 0,4-20-214,15-66-145,1 0 0,1 1 0,1 33 0,1-48-80,1-11 109,-1 0 1,0-1-1,1 1 0,0 0 1,-1 0-1,1 0 0,-1-1 1,1 1-1,0 0 0,0-1 1,-1 1-1,1 0 0,0-1 1,0 1-1,0-1 0,0 1 1,0-1-1,0 0 0,0 1 1,0-1-1,0 0 1,0 0-1,0 1 0,0-1 1,0 0-1,0 0 0,0 0 1,0 0-1,1-1 0,43 1-792,-31-1 400,2 2-71,-3-1-570,-1 0 0,0 0 0,1-1 1,-1-1-1,20-5 0,11-16-6481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7.559"/>
    </inkml:context>
    <inkml:brush xml:id="br0">
      <inkml:brushProperty name="width" value="0.035" units="cm"/>
      <inkml:brushProperty name="height" value="0.035" units="cm"/>
    </inkml:brush>
  </inkml:definitions>
  <inkml:trace contextRef="#ctx0" brushRef="#br0">212 160 8922,'0'0'6709,"10"-18"-6111,32-58-70,-41 73-378,1 0-1,0 0 1,-1-1-1,0 1 1,0 0 0,0 0-1,0-1 1,0 1-1,-1-1 1,1-4 0,-1 7-105,0 0 1,-1 1 0,1-1 0,0 0 0,0 0-1,-1 0 1,1 0 0,0 0 0,-1 0 0,1 0-1,-1 0 1,1 1 0,-1-1 0,1 0 0,-1 0-1,0 1 1,1-1 0,-1 0 0,0 1 0,0-1 0,1 1-1,-1-1 1,-1 0 0,-3 0 43,0 0 0,0 0 0,0 0 0,0 0-1,0 1 1,0 0 0,0 0 0,0 0 0,-6 1 0,-5 0-94,9-1 17,0 1 1,0 0-1,0 0 0,0 0 1,0 1-1,0-1 1,1 2-1,-1-1 1,1 1-1,-1 0 1,1 0-1,0 1 0,0 0 1,0 0-1,1 0 1,-1 1-1,1 0 1,0 0-1,1 0 1,-1 1-1,1-1 1,0 1-1,-5 10 0,3-6-13,0 1 0,1 0 0,0 0 1,1 1-1,0 0 0,1-1 0,-3 22 0,2 2-134,2 48 0,2-77 104,1-5 31,-1 0 0,1 0 1,-1 0-1,1-1 0,-1 1 0,1 0 0,0-1 0,-1 1 0,1 0 0,0-1 0,-1 1 0,1-1 0,0 1 0,0-1 0,0 0 0,-1 1 0,1-1 0,0 0 0,0 1 1,0-1-1,0 0 0,0 0 0,0 0 0,0 0 0,0 0 0,0 0 0,-1 0 0,1 0 0,0 0 0,2-1 0,1 1 21,0 0-1,0 0 0,-1-1 1,1 0-1,0 1 1,0-2-1,5-1 1,-4 0-14,-1 0 0,1 0 0,-1-1 1,0 1-1,-1-1 0,1 0 0,0 0 0,-1 0 1,4-7-1,24-49-380,-24 44-179,1 0 1,15-23 0,46-41-4488,-35 45 581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7.714"/>
    </inkml:context>
    <inkml:brush xml:id="br0">
      <inkml:brushProperty name="width" value="0.035" units="cm"/>
      <inkml:brushProperty name="height" value="0.035" units="cm"/>
    </inkml:brush>
  </inkml:definitions>
  <inkml:trace contextRef="#ctx0" brushRef="#br0">1 1 9706</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8.146"/>
    </inkml:context>
    <inkml:brush xml:id="br0">
      <inkml:brushProperty name="width" value="0.035" units="cm"/>
      <inkml:brushProperty name="height" value="0.035" units="cm"/>
    </inkml:brush>
  </inkml:definitions>
  <inkml:trace contextRef="#ctx0" brushRef="#br0">38 98 12147,'0'0'2105,"0"25"636,2 32-1032,-1 35-114,-1-82-1483,-1 1 0,0-1 1,-1 0-1,-1 1 0,1-1 1,-5 11-1,1-8 29,2-7-106,1 0-1,1 1 0,0-1 0,-1 0 0,2 1 0,-3 10 0,4-17 142,1-5-114,1 0 0,-1 0 0,1 0-1,0 0 1,0 0 0,0 1 0,1-1-1,0 1 1,3-5 0,36-41-49,-15 19 16,41-55 1,94-114 2,-161 200-39,-1-1-1,0 1 1,0 0 0,0 0-1,0 0 1,0-1 0,1 1 0,-1 0-1,0 0 1,0 0 0,0-1-1,1 1 1,-1 0 0,0 0 0,0 0-1,1 0 1,-1 0 0,0-1 0,0 1-1,1 0 1,-1 0 0,0 0-1,1 0 1,-1 0 0,0 0 0,0 0-1,1 0 1,-1 0 0,0 0-1,0 0 1,1 0 0,-1 0 0,0 0-1,0 1 1,1-1 0,-1 0 0,1 0-1,4 12-81,-2 17 94,-3-28-15,1 170 9,-1-91-102,0-80-232,32-1-2461,-22-3 1855,1 1 0,-1-2 0,0 1 0,0-1 0,0-1 0,16-12 0,-2 2-2286,17-11-4450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8.579"/>
    </inkml:context>
    <inkml:brush xml:id="br0">
      <inkml:brushProperty name="width" value="0.035" units="cm"/>
      <inkml:brushProperty name="height" value="0.035" units="cm"/>
    </inkml:brush>
  </inkml:definitions>
  <inkml:trace contextRef="#ctx0" brushRef="#br0">259 103 9394,'0'0'8075,"-1"-17"-7264,1 3-579,-1 0-1,-4-23 1,4 35-212,0 1 1,0-1 0,0 1-1,0 0 1,0 0 0,-1-1 0,1 1-1,0 0 1,0 0 0,-1 0-1,1 0 1,-1 0 0,1 1-1,-1-1 1,1 0 0,-1 1-1,1-1 1,-1 1 0,0 0-1,1-1 1,-1 1 0,0 0 0,1 0-1,-1 0 1,0 0 0,1 0-1,-1 0 1,0 1 0,1-1-1,-4 1 1,-6 0 62,-9-1 3,1-1-32,0 2 0,-34 4 0,48-4-52,0 0 0,1 0-1,0 0 1,-1 0 0,1 1 0,0 0 0,0 0 0,-1 0 0,2 1-1,-1-1 1,0 1 0,0 0 0,1 0 0,0 0 0,-1 0 0,1 1-1,-3 4 1,5-6-7,0 1-1,0-1 0,0 0 0,0 1 1,1-1-1,-1 1 0,0 0 0,1-1 1,0 1-1,0-1 0,0 1 1,0 0-1,0-1 0,1 1 0,-1-1 1,1 1-1,-1 0 0,1-1 1,0 1-1,0-1 0,0 0 0,0 1 1,1-1-1,-1 0 0,0 0 1,1 0-1,0 0 0,0 0 0,-1 0 1,4 2-1,48 26 35,-39-23-18,0 1 1,-1 0-1,21 17 1,-31-22-11,1 0 0,-1 0 1,0 1-1,0 0 0,0 0 1,0 0-1,-1 0 0,0 0 1,0 0-1,0 0 0,0 1 1,-1-1-1,1 1 0,-1 0 1,0-1-1,0 8 0,0-7-1,-1 3 6,1-1 0,-1 1 0,0 0 0,0 0 0,-3 11-1,2-17 0,0 1-1,0 0 0,0-1 0,-1 1 0,1 0 0,-1-1 0,0 0 0,1 1 0,-1-1 0,0 0 0,0 0 0,-1 0 0,1 0 0,0 0 0,-1-1 0,1 1 0,-4 1 0,-1 1 28,1-1 0,0 0-1,-1 0 1,0-1 0,1 0 0,-1 0-1,0-1 1,0 0 0,0 0 0,0 0-1,-1-1 1,1 0 0,0 0 0,-9-2-1,15 1-57,1 1 0,-1-1-1,0 1 1,1-1-1,-1 1 1,0-1-1,1 0 1,-1 1 0,1-1-1,-1 0 1,1 1-1,-1-1 1,1 0-1,0 0 1,-1 1-1,1-1 1,0 0 0,-1 0-1,1 0 1,0 0-1,0 1 1,0-2-1,-1-24-1465,1 19 789,0 3 330,0-1-347,0 0-1,0 0 0,1 0 1,-1-1-1,1 1 1,0 0-1,0 0 0,1 0 1,1-4-1,16-16-8005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8.691"/>
    </inkml:context>
    <inkml:brush xml:id="br0">
      <inkml:brushProperty name="width" value="0.035" units="cm"/>
      <inkml:brushProperty name="height" value="0.035" units="cm"/>
    </inkml:brush>
  </inkml:definitions>
  <inkml:trace contextRef="#ctx0" brushRef="#br0">0 1 6105</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39.207"/>
    </inkml:context>
    <inkml:brush xml:id="br0">
      <inkml:brushProperty name="width" value="0.035" units="cm"/>
      <inkml:brushProperty name="height" value="0.035" units="cm"/>
    </inkml:brush>
  </inkml:definitions>
  <inkml:trace contextRef="#ctx0" brushRef="#br0">0 276 8402,'11'-2'5860,"2"-16"-4439,-1-1 1,14-29-1,-10 18-930,-5 10-321,5-7 472,-1-1 0,18-50 0,-30 72-206,-4 13-374,-4 15-127,-22 45-5,17-45 70,1 0 0,-12 47 1,16-30-1,1 1 0,2 58 0,2-93-2,0-4 3,0 0 0,1 0 0,-1-1 1,1 1-1,-1 0 0,0-1 0,1 1 0,-1 0 0,1-1 0,-1 1 0,1-1 0,0 1 0,-1-1 0,1 1 0,0-1 1,-1 1-1,1-1 0,0 0 0,-1 1 0,1-1 0,0 0 0,0 0 0,-1 1 0,1-1 0,0 0 0,0 0 0,0 0 0,-1 0 1,1 0-1,0 0 0,0 0 0,1 0 0,32-5 85,-26 1-80,0 0 0,0 0 0,0-1 1,-1 0-1,1 0 0,-1-1 0,8-8 0,43-50 17,-47 51-2,-1 0 1,-1-1 0,0 0 0,0-1 0,-2 0 0,0 0 0,-1-1 0,0 0-1,6-30 1,-11 42-24,0 6-10,-1 18-28,-3 30 14,-4-7 21,1 0-1,0 57 0,6-100 5,0 1 0,0 0 0,0-1 0,1 1 1,-1 0-1,0-1 0,0 1 0,0-1 0,1 1 0,-1 0 0,0-1 0,1 1 0,-1-1 1,0 1-1,1-1 0,-1 1 0,1-1 0,-1 1 0,1-1 0,-1 0 0,1 1 0,-1-1 1,1 1-1,-1-1 0,1 0 0,1 1 0,23 2-97,-19-3-78,0 0 0,0-1 0,0 0-1,0 0 1,0-1 0,8-3 0,-1-2-1222,1-2 0,-2 1 0,1-2 0,19-18-1,-22 18-396,18-17-3685</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40.382"/>
    </inkml:context>
    <inkml:brush xml:id="br0">
      <inkml:brushProperty name="width" value="0.035" units="cm"/>
      <inkml:brushProperty name="height" value="0.035" units="cm"/>
    </inkml:brush>
  </inkml:definitions>
  <inkml:trace contextRef="#ctx0" brushRef="#br0">113 68 10866,'0'0'7854,"-9"13"-7485,-1 0-261,5-7-45,1 0 0,-1 1 1,1 0-1,0 0 0,1 0 0,-1 0 1,2 1-1,-1-1 0,-3 16 1,-5 38 322,-32 137 472,45-208 75,-2 5-908,0 0 1,1 0 0,0 1-1,0-1 1,0 0-1,3-6 1,17-29 1,3 2-1,48-63 1,-46 66-52,-14 19-13,-2 1 11,0 1 1,1 1 0,1 0-1,0 0 1,19-15 0,-30 27 17,0 1 1,0-1-1,0 0 1,0 1 0,0-1-1,0 1 1,0-1-1,0 1 1,0 0-1,0-1 1,0 1 0,0 0-1,1 0 1,-1 0-1,0 0 1,0 0-1,0 0 1,2 0-1,-2 0 2,-1 1 0,1-1 0,0 0 0,-1 1 0,1-1 0,0 1-1,-1-1 1,1 1 0,-1 0 0,1-1 0,-1 1 0,1-1-1,-1 1 1,1 0 0,-1 0 0,0-1 0,1 1 0,-1 0-1,1 1 1,0 5-13,0-1-1,0 1 0,-1-1 1,0 14-1,0-11 58,-1 6-33,1 1 0,-2-1 0,0 1 0,-1-1 0,-1 0 0,0 0-1,-1 0 1,0-1 0,-1 1 0,-10 14 0,16-26 31,0-3 482,6-22 70,6 6-581,0 0-1,1 0 1,0 1 0,1 1 0,1 0 0,22-16-1,-32 26-6,147-114-66,-152 118 62,0 0 0,0 0-1,0-1 1,0 1 0,0 0 0,1 0 0,-1 0 0,0 0 0,0 0-1,0 0 1,1 0 0,-1 0 0,0 0 0,0 0 0,0 0 0,0 1-1,1-1 1,-1 0 0,0 0 0,0 0 0,0 0 0,0 0 0,0 0 0,1 0-1,-1 0 1,0 0 0,0 1 0,0-1 0,0 0 0,0 0 0,0 0-1,0 0 1,1 0 0,-1 0 0,0 1 0,0-1 0,0 0 0,0 0-1,0 0 1,0 0 0,0 1 0,0-1 0,0 0 0,0 0 0,0 0-1,0 0 1,0 1 0,0-1 0,0 0 0,2 19-36,-3 19 79,-32 171-49,29-184 16,-2 18 5,6-42-60,25-23-2428,1 1-1,1 1 1,1 1-1,32-16 1,30-19 326,-43 25 9427,-36 24-6858,-1-1 1,1 0-1,-2-1 1,1 0-1,-1 0 0,0-1 1,14-17-1,-18 20-206,0-1 0,-1-1 1,0 1-1,0 0 0,-1-1 0,0 0 0,0 0 0,-1 0 0,1 0 0,-2 0 0,1 0 0,-1-1 0,0 1 0,0-8 0,-23 14 24,15 2-238,-1 0 0,0 1 0,0 0 0,1 0 0,-1 0-1,1 1 1,0 0 0,0 1 0,0 0 0,0 0 0,0 0 0,1 1 0,0-1 0,0 2 0,0-1 0,-6 8-1,-2 3 0,1 0 0,1 1-1,0 0 1,1 1 0,-9 21-1,15-27-4,0 1-1,1 0 1,1 0-1,0 0 1,1 1-1,0-1 1,1 1-1,1 21 1,0-32 4,0-1 1,1 0-1,-1 0 0,0 0 1,1 0-1,-1 1 0,1-1 1,0 0-1,0 0 0,0 0 1,0 0-1,0 0 0,0-1 1,0 1-1,0 0 0,1 0 1,-1-1-1,3 3 0,-1-2 4,1 1 0,0-1-1,-1 1 1,1-1-1,0 0 1,0-1 0,1 1-1,6 1 1,7 0 11,0 0 1,1-1 0,26-2-1,-43 0-10,19 1-59,-1-2-1,1 0 1,0-1-1,24-7 0,-37 7-110,0-1 0,-1 0 0,1 0-1,-1 0 1,0-1 0,0 0 0,-1-1 0,1 0-1,-1 0 1,0 0 0,0 0 0,0-1-1,-1 0 1,6-9 0,3-6-2417,-1-1 0,19-45 1,-18 33-2317</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40.816"/>
    </inkml:context>
    <inkml:brush xml:id="br0">
      <inkml:brushProperty name="width" value="0.035" units="cm"/>
      <inkml:brushProperty name="height" value="0.035" units="cm"/>
    </inkml:brush>
  </inkml:definitions>
  <inkml:trace contextRef="#ctx0" brushRef="#br0">130 24 8906,'0'0'9028,"0"-6"-8463,-1-11-346,-3 28 117,-10 33 105,-10 18 298,-17 69 0,-4 12 458,49-155-107,-1 1-978,1 1 1,0 0 0,11-18-1,18-18-92,1 1 0,2 1 0,68-62 0,-95 100-20,0-1 0,0 1-1,1 1 1,0 0-1,0 0 1,0 1-1,0 0 1,1 0 0,0 2-1,0-1 1,12 0-1,19-2-1166,62 2-1,-102 3 1104,28 0-4729,-19 0 147</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41.296"/>
    </inkml:context>
    <inkml:brush xml:id="br0">
      <inkml:brushProperty name="width" value="0.035" units="cm"/>
      <inkml:brushProperty name="height" value="0.035" units="cm"/>
    </inkml:brush>
  </inkml:definitions>
  <inkml:trace contextRef="#ctx0" brushRef="#br0">509 44 14675,'0'0'6954,"-4"-8"-6762,2 5-175,-16-21 53,17 23-69,0 0 0,0 0 0,0 0 0,0 1 0,0-1 0,-1 0 0,1 1-1,0-1 1,0 1 0,0 0 0,0-1 0,-1 1 0,1 0 0,0-1 0,-1 1 0,1 0 0,0 0-1,0 0 1,-1 0 0,1 0 0,0 1 0,0-1 0,-1 0 0,1 1 0,0-1 0,-2 1 0,0 1-12,0-1 0,1 1 0,-1 0 0,0 0 0,1 0 0,-1 0 0,1 0 0,0 0 0,0 1 0,0-1 0,0 1 0,0 0 0,0 0 0,1 0 0,-1-1 0,1 1 0,0 1 0,0-1 0,-1 4-1,-1 4-196,2 1-1,-1 0 0,1 23 1,3-31 185,-1 1 1,1-1 0,-1 0-1,1 0 1,0 1-1,1-1 1,-1-1 0,1 1-1,0 0 1,-1-1-1,2 1 1,-1-1 0,0 0-1,8 6 1,20 24-68,-27-25 181,0 0 0,0 1 1,-1 0-1,0 0 0,0 0 0,-1 0 0,0 0 0,0 15 0,-1-7 185,-1 0 0,0 0 0,-6 31-1,4-38-95,-1 0 0,-1 0 0,1-1 0,-2 1 0,1-1 0,-1 0 0,-1 0-1,1-1 1,-2 1 0,1-1 0,-1-1 0,0 1 0,-1-1 0,-12 9-1,9-7-40,-1-1-1,0-1 1,-1 0-1,0 0 1,0-1-1,0-1 0,-1 0 1,1-1-1,-27 4 1,27-5-466,1-2 0,-1 1 0,1-2 0,-1 0 0,1 0 0,-1-1 0,1-1 0,-1 0 0,1-1 0,0 0 0,0 0 0,-23-12 0,-2-8-4350,5-1-2347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7:57.203"/>
    </inkml:context>
    <inkml:brush xml:id="br0">
      <inkml:brushProperty name="width" value="0.035" units="cm"/>
      <inkml:brushProperty name="height" value="0.035" units="cm"/>
    </inkml:brush>
  </inkml:definitions>
  <inkml:trace contextRef="#ctx0" brushRef="#br0">629 4 4249,'0'0'1384,"-185"-3"-816,141 3-568,-1 0-264,1 0-280,0 0 152,-1 15 288,1 7-208,-24 8-464,13-2 64,1-3-2385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5.379"/>
    </inkml:context>
    <inkml:brush xml:id="br0">
      <inkml:brushProperty name="width" value="0.035" units="cm"/>
      <inkml:brushProperty name="height" value="0.035" units="cm"/>
    </inkml:brush>
  </inkml:definitions>
  <inkml:trace contextRef="#ctx0" brushRef="#br0">84 0 6385,'0'0'8916,"-5"5"-8227,-1 1-494,1 0-1,0 1 1,1-1 0,0 1-1,0 0 1,0 0-1,1 1 1,0-1 0,0 1-1,1-1 1,-3 14-1,-13 103 1230,15-88-1165,-6 77 524,18-123-715,73-53-57,4 4-1,150-79 1,-232 135-17,1 1 0,0 0 0,0 1 0,0-1 0,0 1 0,0 0 0,0 0 0,1 0 0,-1 1 0,0 0-1,7 0 1,-10 0-3,1 1-1,-1-1 0,0 0 0,1 1 1,-1 0-1,0-1 0,0 1 1,0 0-1,0 0 0,1 0 0,-1 1 1,0-1-1,-1 0 0,1 1 0,0-1 1,0 1-1,-1 0 0,1-1 0,-1 1 1,1 0-1,-1 0 0,0 0 1,0 0-1,2 5 0,5 16-52,-6-14 52,0-1 0,1 1-1,0 0 1,1-1 0,-1 0-1,2 0 1,-1 0 0,1-1-1,0 1 1,1-1 0,-1 0-1,11 9 1,-10-12-268,1-1 0,-1 0 0,1 0 0,-1-1 0,1 1 1,0-1-1,0-1 0,0 0 0,0 0 0,1 0 0,-1 0 0,0-1 0,0-1 0,0 1 0,1-1 0,-1 0 0,0-1 1,0 0-1,0 0 0,-1 0 0,1-1 0,9-4 0,25-19-4315</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02.032"/>
    </inkml:context>
    <inkml:brush xml:id="br0">
      <inkml:brushProperty name="width" value="0.035" units="cm"/>
      <inkml:brushProperty name="height" value="0.035" units="cm"/>
    </inkml:brush>
  </inkml:definitions>
  <inkml:trace contextRef="#ctx0" brushRef="#br0">45 1 3465,'0'0'6881,"-8"0"-6289,-21 0-102,21 0-53,12 28 2041,4-12-1938,0-1-1,1 1 1,1-1 0,0-1-1,1 0 1,13 13 0,-16-20-470,0 0-1,0 0 1,1-1 0,0 0 0,0 0 0,0-1 0,0-1 0,1 1 0,0-1 0,0-1 0,15 3 0,-3 5-304,-22-11 143,0 1 0,1-1 0,-1 0 0,0 0 0,1 1 0,-1-1 0,0 0 0,0 1 0,1-1 0,-1 0 0,0 1 0,0-1 0,0 0 0,0 1 0,1-1 0,-1 0 1,0 1-1,0-1 0,0 1 0,0-1 0,0 0 0,0 1 0,0-1 0,0 0 0,0 1 0,0-1 0,0 1 0,0-1 0,0 0 0,0 1 0,-1-1 0,1 0 0,0 1 0,0-1 0,0 1 0,0-1 0,-1 0 0,1 0 0,0 1 0,0-1 0,-1 0 0,1 1 0,0-1 0,-1 0 0,1 0 0,0 1 0,-1-1 0,1 0 0,0 0 0,-1 0 0,1 0 0,0 0 1,-1 1-1,1-1 0,-1 0 0,1 0 0,0 0 0,-1 0 0,1 0 0,-1 0 0,1 0 0,-1 0 0,-17 3-3942</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02.405"/>
    </inkml:context>
    <inkml:brush xml:id="br0">
      <inkml:brushProperty name="width" value="0.035" units="cm"/>
      <inkml:brushProperty name="height" value="0.035" units="cm"/>
    </inkml:brush>
  </inkml:definitions>
  <inkml:trace contextRef="#ctx0" brushRef="#br0">164 1 12379,'0'0'4601,"-126"162"-4425,112-128-72,4-3-56,3-3-40,4-4 0,0-5 0,3-4 40,0 0-48,0-2-80,0-4-849,0 0-1231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02.913"/>
    </inkml:context>
    <inkml:brush xml:id="br0">
      <inkml:brushProperty name="width" value="0.035" units="cm"/>
      <inkml:brushProperty name="height" value="0.035" units="cm"/>
    </inkml:brush>
  </inkml:definitions>
  <inkml:trace contextRef="#ctx0" brushRef="#br0">1 0 13843,'0'0'4665,"177"12"-3777,-105-2-240,0-1-272,-8-3-152,-6-3-88,-17 0-136,-13 0-8,-11 0-48,-10-3-256,-7 3-472,0 0-448,-7 4-1089,-14-7-2824</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03.206"/>
    </inkml:context>
    <inkml:brush xml:id="br0">
      <inkml:brushProperty name="width" value="0.035" units="cm"/>
      <inkml:brushProperty name="height" value="0.035" units="cm"/>
    </inkml:brush>
  </inkml:definitions>
  <inkml:trace contextRef="#ctx0" brushRef="#br0">479 1 13531,'0'0'3737,"-86"98"-3521,45-49-64,-3 0 144,-4 4-144,4-4-96,-4 0 32,0-3-88,7-3-624,0 0-737,17-12-1175,11-16-2761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04.282"/>
    </inkml:context>
    <inkml:brush xml:id="br0">
      <inkml:brushProperty name="width" value="0.035" units="cm"/>
      <inkml:brushProperty name="height" value="0.035" units="cm"/>
    </inkml:brush>
  </inkml:definitions>
  <inkml:trace contextRef="#ctx0" brushRef="#br0">584 24 4697,'0'0'5212,"-18"-4"-4705,-58-12-217,72 15-242,1 0 0,-1 1 0,0-1 0,1 1-1,-1 0 1,0 0 0,0 0 0,1 0 0,-1 1 0,0 0-1,1-1 1,-1 1 0,0 1 0,1-1 0,-1 0 0,1 1-1,0 0 1,-1 0 0,1 0 0,0 0 0,0 0 0,0 1 0,1-1-1,-1 1 1,1 0 0,-1 0 0,1 0 0,0 0 0,-4 6-1,-1 1 123,-9 13 129,1 1 1,2 0 0,0 1 0,1 0 0,2 1 0,1 1-1,0-1 1,2 1 0,-4 37 0,1 22-126,2 143 0,8-222-158,1 1 1,-1-1-1,1 0 1,0 1-1,1-1 1,0 0-1,0 0 1,1 0-1,-1 0 1,1 0 0,1-1-1,-1 1 1,1-1-1,1 0 1,-1 0-1,1 0 1,0-1-1,0 1 1,0-1-1,1 0 1,0-1-1,0 1 1,0-1-1,1-1 1,-1 1 0,1-1-1,0 0 1,8 2-1,9 2 0,1-1-1,-1-1 0,1-1 1,1-1-1,-1-1 1,0-1-1,27-3 0,-39 0-11,0 0-1,1-1 0,-1 0 1,0-1-1,0 0 0,-1-1 0,1 0 1,-1-2-1,0 1 0,-1-1 0,1-1 1,-1 0-1,-1 0 0,0-1 0,0-1 1,15-18-1,-15 16 4,0-2 0,-1 1 0,0-1 0,-1 0-1,-1-1 1,0 0 0,-1 0 0,-1-1 0,0 1 0,-1-1 0,0 0 0,-2 0 0,2-26 0,-4 41-7,1-6 4,-1 0 1,0 0 0,0 0-1,-1 0 1,1 0-1,-1 0 1,-1 0-1,1 1 1,-1-1 0,-1 0-1,1 1 1,-1-1-1,0 1 1,0 0-1,-5-6 1,-70-96 81,51 68-56,-1 1-1,-54-56 1,74 89-41,0 0 0,0 0 1,0 1-1,-1 0 1,0 0-1,0 1 1,0 0-1,-1 1 1,1 0-1,-1 0 1,1 1-1,-1 0 1,0 1-1,-12-1 1,7 2 5,-1 0 0,0 1 1,0 1-1,0 0 0,0 1 1,1 0-1,-1 2 0,-17 7 1,12-2-29,0 0 1,0 2-1,1 1 1,1 0-1,0 1 1,1 2 0,0-1-1,2 2 1,0 0-1,0 1 1,2 1-1,0 0 1,1 1 0,1 1-1,-12 28 1,7-5-1586,2 1 0,-13 66 1,15-31-4910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20.383"/>
    </inkml:context>
    <inkml:brush xml:id="br0">
      <inkml:brushProperty name="width" value="0.035" units="cm"/>
      <inkml:brushProperty name="height" value="0.035" units="cm"/>
    </inkml:brush>
  </inkml:definitions>
  <inkml:trace contextRef="#ctx0" brushRef="#br0">233 0 3417,'0'0'0,"-232"49"-1321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2.741"/>
    </inkml:context>
    <inkml:brush xml:id="br0">
      <inkml:brushProperty name="width" value="0.035" units="cm"/>
      <inkml:brushProperty name="height" value="0.035" units="cm"/>
    </inkml:brush>
  </inkml:definitions>
  <inkml:trace contextRef="#ctx0" brushRef="#br0">0 316 6033,'0'0'7131,"18"-26"-5839,57-80-2,-40 58 1114,-17 34 35,-11 10-1831,-7 4-565,1-1 1,-1 1 0,1 0-1,-1-1 1,0 1 0,1 0 0,-1 0-1,1 0 1,-1-1 0,1 1 0,-1 0-1,1 0 1,-1 0 0,1 0 0,-1 0-1,1 0 1,-1 0 0,1 0 0,-1 0-1,1 0 1,-1 0 0,1 1 0,-1-1-1,0 0 1,1 0 0,-1 0 0,1 0-1,-1 1 1,1-1 0,-1 0-1,0 1 1,1-1 0,-1 0 0,1 1-1,-1-1 1,0 0 0,0 1 0,1-1-1,-1 0 1,0 1 0,1 0 0,5 20-122,-6-19 170,16 134 281,-4 244 1,-12-341-271,1-33 10,3-12 18,1-14-80,8-136-369,-9 81 15,3 1 0,28-119 0,-34 190 297,0 0 0,0-1 0,1 1 0,0 0-1,-1 0 1,1 0 0,0 0 0,0 0 0,1 0 0,-1 1 0,1-1-1,-1 1 1,1-1 0,0 1 0,5-3 0,3-1-40,1 0 0,0 1 0,13-4 0,3-1 72,168-59 54,-163 61 123,0 1 0,1 1 0,-1 2 0,38 0 0,-58 6-609,-12 2-1451,-22 9-818,19-12 2776,-89 43-7017,46-25 2370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2.993"/>
    </inkml:context>
    <inkml:brush xml:id="br0">
      <inkml:brushProperty name="width" value="0.035" units="cm"/>
      <inkml:brushProperty name="height" value="0.035" units="cm"/>
    </inkml:brush>
  </inkml:definitions>
  <inkml:trace contextRef="#ctx0" brushRef="#br0">1 86 8706,'0'0'9370,"201"6"-8906,-136-21 72,-4 0-112,-2-4-208,-8 4-208,-10 3-8,-11 2-96,-6 7-680,-3 0-648,13 3-289,-3 0-2336,-8 0-776</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3.456"/>
    </inkml:context>
    <inkml:brush xml:id="br0">
      <inkml:brushProperty name="width" value="0.035" units="cm"/>
      <inkml:brushProperty name="height" value="0.035" units="cm"/>
    </inkml:brush>
  </inkml:definitions>
  <inkml:trace contextRef="#ctx0" brushRef="#br0">107 207 7810,'0'0'9402,"24"-12"-8147,73-36-287,-93 47-859,0-1 0,-1 0 0,0 0 1,1 0-1,-1-1 0,0 1 0,0-1 0,-1 0 1,1 1-1,0-1 0,-1 0 0,0-1 0,1 1 1,-1 0-1,0-1 0,-1 1 0,1-1 0,-1 1 1,0-1-1,1 0 0,-2 0 0,1 0 0,0 0 1,-1 1-1,0-1 0,0 0 0,0 0 0,0 0 1,-1-6-1,0-7 380,1 15-459,0 1 0,0 0 1,0-1-1,0 1 0,0-1 1,0 1-1,0-1 0,0 1 1,-1-1-1,1 1 0,-1 0 1,1-1-1,-1 1 0,1-1 1,-2-1-1,0 2-34,1 1 0,-1-1 1,1 1-1,-1-1 0,1 1 1,-1 0-1,0-1 0,1 1 0,-1 0 1,1 0-1,-1 0 0,-2 1 0,-3-1 18,-1 1-18,0 0 0,0 0-1,1 1 1,-1 0-1,1 0 1,0 1 0,0 0-1,0 1 1,0-1 0,0 1-1,1 1 1,-11 7-1,1 2-13,0 0 0,1 1-1,-19 25 1,27-32 3,1 0 1,0 1 0,0 0-1,1 0 1,0 0 0,0 0-1,1 1 1,1 0 0,0-1 0,0 1-1,1 1 1,0-1 0,0 0-1,1 11 1,1-20 15,0 0 0,0-1 1,0 1-1,1 0 0,-1 0 0,0-1 1,1 1-1,-1 0 0,0-1 0,1 1 1,-1 0-1,0-1 0,1 1 0,-1-1 0,1 1 1,0 0-1,-1-1 0,1 1 0,-1-1 1,1 0-1,0 1 0,-1-1 0,1 0 1,0 1-1,-1-1 0,1 0 0,0 0 0,0 1 1,-1-1-1,1 0 0,0 0 0,1 0 1,32 1 71,-23-1-59,2-1-49,0 1 0,0-2-1,0 1 1,0-2 0,0 0 0,0 0-1,-1-2 1,0 1 0,0-1 0,15-9-1,-20 9-320,0 1-1,0-1 0,-1 0 1,1-1-1,-1 1 0,-1-1 1,1-1-1,-1 1 0,0-1 0,0 0 1,-1 0-1,0 0 0,0 0 1,-1-1-1,0 0 0,0 0 1,2-11-1,0-21-4675,-2 5-2336</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4.061"/>
    </inkml:context>
    <inkml:brush xml:id="br0">
      <inkml:brushProperty name="width" value="0.035" units="cm"/>
      <inkml:brushProperty name="height" value="0.035" units="cm"/>
    </inkml:brush>
  </inkml:definitions>
  <inkml:trace contextRef="#ctx0" brushRef="#br0">1 0 9914,'0'0'7834,"3"12"-7142,1 0-566,5 19 239,-1 0 1,-1 0 0,2 35-1,-9 54 184,1 26 301,7-149-232,2-6-540,-1 0 0,-1 0 0,0-1 0,0-1 1,-1 1-1,-1-1 0,11-24 0,-3 10-50,7-14 15,-1 0-1,-2-1 0,-2-1 1,15-55-1,-31 95-51,1 1-1,0-1 0,0 0 0,-1 0 1,1 0-1,0 1 0,0-1 0,0 0 1,0 1-1,0-1 0,0 1 1,0-1-1,0 1 0,0-1 0,0 1 1,0 0-1,0-1 0,1 1 0,-1 0 1,0 0-1,0 0 0,0 0 1,2 0-1,39 1-42,-26 0 115,228 11 107,-218-13-203,4 0-675,-13 2-10104,-31-3 4012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6.031"/>
    </inkml:context>
    <inkml:brush xml:id="br0">
      <inkml:brushProperty name="width" value="0.035" units="cm"/>
      <inkml:brushProperty name="height" value="0.035" units="cm"/>
    </inkml:brush>
  </inkml:definitions>
  <inkml:trace contextRef="#ctx0" brushRef="#br0">1171 172 8602,'0'0'7904,"17"-27"-7544,52-80 100,-51 74-109,-18 33-342,0 0-1,0 0 0,0 0 1,0-1-1,-1 1 0,1 0 1,0 0-1,0 0 0,0-1 1,0 1-1,0 0 0,0 0 0,0 0 1,-1-1-1,1 1 0,0 0 1,0 0-1,0 0 0,0 0 1,-1 0-1,1-1 0,0 1 1,0 0-1,0 0 0,-1 0 0,1 0 1,0 0-1,0 0 0,0 0 1,-1 0-1,1 0 0,0 0 1,0 0-1,-1 0 0,1 0 1,0 0-1,0 0 0,-1 0 0,1 0 1,0 0-1,0 0 0,0 0 1,-1 0-1,1 0 0,0 0 1,0 0-1,0 1 0,-1-1 1,1 0-1,-9 1-2,-5-2-17,-1 1-1,0 1 1,1 0 0,-1 1 0,1 1 0,0 0 0,-1 1 0,1 0 0,1 1 0,-23 12 0,3 1-12,2 1-1,0 2 1,1 0-1,1 3 1,1 0-1,1 2 1,-42 52-1,66-73 5,0 1 0,0-1-1,0 0 1,1 1 0,0 0 0,0-1-1,1 1 1,-1 0 0,1 0 0,0 0-1,1 0 1,0 0 0,0 12 0,0-17 23,1-1 1,-1 1 1,0-1 0,0 1 0,1-1-1,-1 1 1,0-1 0,1 1-1,-1-1 1,0 0 0,1 1-1,-1-1 1,1 0 0,-1 1-1,0-1 1,1 0 0,-1 0 0,1 1-1,-1-1 1,1 0 0,-1 0-1,1 0 1,-1 0 0,1 0-1,0 1 1,-1-1 0,1 0-1,-1 0 1,1 0 0,0-1 0,23 1 69,-17 0-23,26 1 112,0-2 0,0-1-1,0-1 1,0-2-1,60-18 1,-63 13-97,27-8 109,-2-3 0,-1-2 0,98-57 0,-142 72 140,0 3 489,-7 26-786,-1 179 496,-6 241 770,1-403-1216,-1 1-1,-2-1 0,-20 67 0,18-81-37,-1-1 1,0 0 0,-2-1-1,-1 0 1,-1-1 0,0 0-1,-18 20 1,23-32-21,-1-1-1,0 0 1,0 0 0,-1-1-1,1 0 1,-2-1 0,1 0 0,-1 0-1,0-1 1,0-1 0,0 0-1,-1 0 1,-20 3 0,-10-1 25,-1-2 0,-68-3 1,66-1-21,27-1-42,1-1 1,0 0-1,-1-1 1,1-1 0,1 0-1,-1-2 1,0 0-1,1 0 1,0-2-1,-17-10 1,-18-15-602,-77-65 0,124 94 582,-402-376-6846,297 263 2063</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4.709"/>
    </inkml:context>
    <inkml:brush xml:id="br0">
      <inkml:brushProperty name="width" value="0.035" units="cm"/>
      <inkml:brushProperty name="height" value="0.035" units="cm"/>
    </inkml:brush>
  </inkml:definitions>
  <inkml:trace contextRef="#ctx0" brushRef="#br0">0 255 7058,'0'0'8187,"14"-6"-6822,-3 2-1047,-2 1-57,0-1 1,0 0-1,-1 0 0,0-1 0,0 0 0,0 0 0,0-1 1,10-10-1,12-13 903,-1-2 0,-1-1 1,44-69-1,-98 170-1240,15-47 71,1 0-1,2 1 1,0 1 0,1 0 0,1 0 0,2 0-1,0 0 1,0 35 0,4-57 7,0 0 0,0 0 0,1 0 0,-1 0-1,0 0 1,1 0 0,-1 0 0,1 0 0,-1 0 0,1-1 0,0 1 0,0 0-1,0 0 1,0-1 0,0 1 0,0-1 0,1 1 0,-1-1 0,0 1 0,1-1 0,-1 0-1,1 0 1,0 0 0,-1 0 0,1 0 0,0 0 0,0 0 0,-1 0 0,1-1-1,0 1 1,2 0 0,7 1 28,0-1 0,-1 0 0,1 0-1,18-2 1,-7 1-14,-10-1-8,0-1-1,0 0 1,0 0-1,0-2 0,0 1 1,-1-1-1,1-1 0,-1 0 1,0 0-1,0-2 0,-1 1 1,0-1-1,0 0 0,0-1 1,11-12-1,-10 9 0,-1 0 0,0-1-1,-1 0 1,0 0 0,-1-1 0,0 0-1,-1 0 1,-1-1 0,0 0 0,0 0-1,-2 0 1,4-18 0,-7-5-12,-1 36-49,-1 14-117,0-1 114,-1 0-1,-1 1 1,0-1 0,-8 18-1,5-14 61,1 0-1,-3 19 0,4 45-57,4-71 8,1-8-18,-1 0 1,1-1-1,-1 1 1,1 0-1,0-1 0,-1 1 1,1-1-1,0 1 1,0-1-1,-1 1 1,1-1-1,0 0 1,0 1-1,0-1 1,0 0-1,0 1 1,-1-1-1,1 0 0,0 0 1,0 0-1,0 0 1,0 0-1,0 0 1,0 0-1,0 0 1,0 0-1,1-1 1,31-3-1573,-22 0 201,1 0 0,-1-1-1,0-1 1,-1 0 0,17-11-1,8-8-7572</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5.581"/>
    </inkml:context>
    <inkml:brush xml:id="br0">
      <inkml:brushProperty name="width" value="0.035" units="cm"/>
      <inkml:brushProperty name="height" value="0.035" units="cm"/>
    </inkml:brush>
  </inkml:definitions>
  <inkml:trace contextRef="#ctx0" brushRef="#br0">1 32 12243,'0'0'7022,"0"8"-5825,0 328 1190,1-336-2357,0 0 1,0-1-1,1 1 0,-1 0 0,0-1 1,0 1-1,0-1 0,0 1 1,0-1-1,0 0 0,0 1 1,0-1-1,0 0 0,1-1 1,18-28-3,-1-1 0,27-62 1,-23 42-21,-8 20-40,1 2 0,1 0 0,31-39 0,-48 68 24,1 0 0,-1-1-1,0 1 1,1-1 0,-1 1 0,1 0 0,-1-1 0,1 1-1,-1 0 1,0 0 0,1-1 0,-1 1 0,1 0 0,-1 0 0,1 0-1,-1-1 1,1 1 0,0 0 0,-1 0 0,1 0 0,-1 0-1,1 0 1,-1 0 0,1 0 0,-1 0 0,1 0 0,-1 1-1,1-1 1,-1 0 0,1 0 0,-1 0 0,1 1 0,-1-1-1,1 0 1,-1 0 0,1 1 0,-1-1 0,0 0 0,1 1-1,-1-1 1,1 1 0,-1-1 0,0 0 0,0 1 0,1-1-1,-1 1 1,0-1 0,0 1 0,1-1 0,-1 1 0,12 26 84,-8 1-20,0-1 1,-2 1-1,0 0 1,-6 52-1,3-55-25,-12 71 29,13-96 38,10-3 148,17-14-275,-2-2 0,0 0 0,44-46 0,-1 2-243,-38 36 179,-14 11 8,1 2 0,26-18 0,-42 32 82,-1 0 1,0 0-1,1 0 0,-1 0 0,1 0 1,-1 1-1,0-1 0,1 0 0,-1 0 1,0 0-1,0 0 0,1 1 0,-1-1 1,0 0-1,1 0 0,-1 1 0,0-1 1,0 0-1,1 0 0,-1 1 0,0-1 1,0 0-1,0 1 0,0-1 0,1 0 0,-1 1 1,0-1-1,0 0 0,0 1 0,0-1 1,0 0-1,0 1 0,0-1 0,0 1 1,0-1-1,0 0 0,0 1 0,0 0 1,3 22 51,-3-18-39,6 59 39,-5 75 0,-1-85-287,0-53-375,1-2 309,1 1-1,-1-1 1,0 1 0,1-1 0,-1 0-1,0 1 1,0-1 0,1 0 0,-1 0 0,0 0-1,0 0 1,0 0 0,0 0 0,-1 0-1,2-2 1,0 1-636,18-21-4791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6.049"/>
    </inkml:context>
    <inkml:brush xml:id="br0">
      <inkml:brushProperty name="width" value="0.035" units="cm"/>
      <inkml:brushProperty name="height" value="0.035" units="cm"/>
    </inkml:brush>
  </inkml:definitions>
  <inkml:trace contextRef="#ctx0" brushRef="#br0">441 9 11586,'0'0'9280,"0"0"-9232,0 0-1,0 0 1,0 0 0,0 0 0,0 0 0,1 0 0,-1 0 0,0-1-1,0 1 1,0 0 0,0 0 0,0 0 0,0 0 0,0 0-1,0 0 1,0 0 0,0-1 0,0 1 0,0 0 0,0 0-1,0 0 1,0 0 0,0 0 0,0-1 0,0 1 0,0 0-1,0 0 1,0 0 0,0 0 0,0 0 0,0 0 0,0-1-1,0 1 1,0 0 0,0 0 0,0 0 0,0 0 0,0 0-1,-1 0 1,1 0 0,0-1 0,0 1 0,0 0 0,0 0 0,0 0-1,0 0 1,0 0 0,-1 0 0,1 0 0,0 0 0,0 0-1,0 0 1,0 0 0,0 0 0,0 0 0,-1 0 0,1 0-1,0 0 1,0 0 0,0 0 0,0 0 0,-8-2-30,1 2-1,0-1 1,0 1 0,0 0 0,0 0 0,-1 1 0,1 0-1,-11 3 1,15-3-75,0 0 0,1 0 0,-1 0 0,1 1 0,0-1 0,-1 1 0,1-1 0,0 1 0,0 0 0,0 0 0,0 0 0,0 0 0,0 0 0,1 0 0,-1 0 0,1 1 0,0-1 0,-1 1 0,1-1 0,0 1 0,0-1 0,1 1 0,-1 0 0,0-1 0,1 1 0,0 3 0,-1 2-57,0 1 0,1-1 0,0 0 1,0 1-1,1-1 0,0 0 0,1 0 1,0 0-1,0 1 0,1-2 0,0 1 1,4 8-1,-3-6 131,1 0 1,-2 1-1,1-1 0,-2 1 1,1 0-1,1 22 0,-3-6 447,-3 46 0,2-70-422,-1-1 0,1 1 0,-1 0 0,0-1 0,1 1 0,-1-1 0,0 1 0,-1-1 0,1 1 0,0-1 0,-1 0 0,1 1 0,-1-1 0,0 0 0,1 0 0,-1 0 0,0 0 0,-3 2 0,0-1 24,0 0-1,0 0 0,-1-1 0,1 1 0,-1-1 0,1-1 0,-1 1 0,-6 1 0,-11 0-81,1-1 1,-1-1-1,-30-3 0,45 1-410,-1-1 0,1 0 0,0 0 1,0-1-1,0 0 0,1 0 1,-1-1-1,1 0 0,0 0 0,0-1 1,0 0-1,-8-8 0,1 3-1138,-24-21-3759</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9.349"/>
    </inkml:context>
    <inkml:brush xml:id="br0">
      <inkml:brushProperty name="width" value="0.035" units="cm"/>
      <inkml:brushProperty name="height" value="0.035" units="cm"/>
    </inkml:brush>
  </inkml:definitions>
  <inkml:trace contextRef="#ctx0" brushRef="#br0">39 312 7122,'0'0'5906,"4"-29"-4574,16-90-54,6-30 4778,-22 135-4148,-2 28-1616,0 34-476,-6 29 329,-4 0-1,-21 94 0,2-14-60,12-40-60,2 144 1,13-258-34,0 0 1,0 0-1,0 0 1,0 0-1,1 0 1,0 0-1,-1 0 1,1 0-1,0 0 1,0 0-1,0-1 1,1 1 0,-1 0-1,1-1 1,-1 1-1,1 0 1,0-1-1,0 0 1,0 0-1,0 1 1,1-1-1,-1-1 1,1 1-1,-1 0 1,1 0-1,-1-1 1,1 0-1,0 1 1,3 0-1,7 1-9,-1 0 0,1-1 0,0-1 0,0 0 0,20-1 0,-18 0-18,-9 0-132,0 0 0,1 0 1,-1-1-1,0 0 0,0 0 0,0 0 0,0-1 1,0 1-1,0-2 0,0 1 0,0-1 0,0 1 1,-1-2-1,0 1 0,0-1 0,0 1 0,0-1 0,0-1 1,-1 1-1,1-1 0,-1 1 0,0-1 0,-1-1 1,1 1-1,-1 0 0,0-1 0,-1 0 0,1 1 1,1-8-1,2-11-1417,0 0 1,-2-1 0,1-31-1,-4-3-2990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9.560"/>
    </inkml:context>
    <inkml:brush xml:id="br0">
      <inkml:brushProperty name="width" value="0.035" units="cm"/>
      <inkml:brushProperty name="height" value="0.035" units="cm"/>
    </inkml:brush>
  </inkml:definitions>
  <inkml:trace contextRef="#ctx0" brushRef="#br0">0 41 11618,'0'0'8962,"198"12"-8570,-143-12-199,6 0-97,1-6-96,-8-3-393,-9 0-919,-11-4-1440,-14 7-2233,-6-3-185</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40.085"/>
    </inkml:context>
    <inkml:brush xml:id="br0">
      <inkml:brushProperty name="width" value="0.035" units="cm"/>
      <inkml:brushProperty name="height" value="0.035" units="cm"/>
    </inkml:brush>
  </inkml:definitions>
  <inkml:trace contextRef="#ctx0" brushRef="#br0">59 129 10186,'0'0'7120,"16"-19"-6266,48-58 30,-46 51 746,-18 26-1608,0-1 1,1 1-1,-1 0 1,0 0 0,0 0-1,0 0 1,0 0-1,0-1 1,0 1-1,0 0 1,0 0 0,0 0-1,0 0 1,0 0-1,0-1 1,0 1-1,0 0 1,0 0 0,0 0-1,0 0 1,0-1-1,0 1 1,0 0-1,0 0 1,0 0 0,0 0-1,0-1 1,0 1-1,0 0 1,0 0-1,0 0 1,-1 0-1,1 0 1,0-1 0,0 1-1,0 0 1,0 0-1,0 0 1,0 0-1,0 0 1,-1 0 0,1 0-1,0 0 1,0 0-1,0-1 1,0 1-1,-1 0 1,1 0 0,0 0-1,0 0 1,0 0-1,0 0 1,-1 0-1,1 0 1,0 0 0,-20 8 356,8 1-382,1 0 0,1 1 0,0 0 0,0 1 0,1 0 0,0 0 0,1 1 0,0 0 0,1 0 0,0 1 0,1 0 1,1 1-1,0-1 0,-6 28 0,9-31-26,0 0 0,1 1 0,0 0 0,1-1 0,0 1 0,1-1 0,4 22 0,-4-28 16,0 0 0,1 0-1,0-1 1,0 1 0,0 0-1,0 0 1,0-1 0,1 0-1,-1 1 1,1-1 0,0 0 0,0 0-1,0 0 1,0-1 0,1 1-1,-1-1 1,1 0 0,0 0-1,-1 0 1,1 0 0,0 0 0,6 1-1,-1-1-11,-1 0 1,1 0-1,0 0 0,0-1 0,0-1 0,0 0 0,0 0 0,14-2 0,-18 1 20,0 0-1,0 0 1,-1-1-1,1 1 1,0-1-1,-1 0 1,1-1-1,-1 1 1,0-1-1,0 0 1,0 0-1,0 0 1,0 0-1,-1-1 1,0 0-1,5-5 1,-3 1-16,1-1 0,-1 0-1,-1-1 1,0 1 0,0-1 0,-1 1 0,0-1 0,1-11 0,0-4-27,-2 0 0,-1-28 1,-1 50-22,0 1 0,-1 0 0,1 0 0,-1 0 1,0 1-1,1-1 0,-1 0 0,0 0 0,0 0 1,0 0-1,0 1 0,-1-1 0,1 0 0,0 1 1,-1-1-1,1 1 0,-1 0 0,0-1 0,1 1 1,-1 0-1,0 0 0,0 0 0,1 0 1,-1 0-1,0 1 0,0-1 0,-3 0 0,2 0-485,0-1 0,0 1 0,0 0 0,0-1 0,0 0 0,0 0 0,0 0 0,1 0 0,-4-4 0,5-5-4199,1 7 713</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40.690"/>
    </inkml:context>
    <inkml:brush xml:id="br0">
      <inkml:brushProperty name="width" value="0.035" units="cm"/>
      <inkml:brushProperty name="height" value="0.035" units="cm"/>
    </inkml:brush>
  </inkml:definitions>
  <inkml:trace contextRef="#ctx0" brushRef="#br0">136 191 9842,'0'0'4796,"9"-8"-4241,28-25 81,-35 30-527,0 1 1,0-1-1,-1 0 1,1 0-1,-1 1 1,0-1-1,0 0 1,0 0 0,0-1-1,0 1 1,-1 0-1,1 0 1,-1 0-1,0 0 1,0 0-1,0-1 1,-1 1-1,1 0 1,-1-3-1,-1-10 719,2-26 3145,-24 41-3612,23 1-361,-7 0-11,-1 0-1,1 0 0,-1 1 1,-9 2-1,14-2-2,1 1 0,0-1 0,0 0-1,0 1 1,0 0 0,0 0 0,0 0 0,0 0 0,1 0-1,-1 0 1,1 1 0,0-1 0,-3 4 0,-4 7-20,1-1 0,0 1 0,1 1 0,0-1 0,1 1 0,1 0 0,0 1 0,-5 27 0,6-16-182,1-1 1,1 1-1,2 0 0,3 36 1,-3-60 199,0-1 1,1 1 0,-1-1 0,0 1 0,1 0-1,0-1 1,-1 1 0,1-1 0,0 0 0,-1 1-1,1-1 1,0 0 0,0 1 0,0-1 0,1 0-1,-1 0 1,0 0 0,0 0 0,0 0 0,1 0-1,-1 0 1,1 0 0,-1-1 0,1 1 0,-1 0-1,1-1 1,-1 1 0,1-1 0,-1 0 0,1 1-1,-1-1 1,1 0 0,0 0 0,2 0 0,0 0 27,0-1 1,0 1 0,0-1 0,0 1 0,0-1 0,0 0 0,0-1-1,0 1 1,0-1 0,-1 1 0,1-1 0,0-1 0,3-2 0,1-2-41,0-1 1,0 0-1,-1 0 1,0-1-1,0 0 1,-1 0 0,0-1-1,-1 0 1,0 0-1,-1 0 1,0-1-1,0 1 1,2-14-1,-1-3-377,-2 0-1,-1 0 0,0 0 1,-5-39-1,-6 12-4384,5 34 54</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41.197"/>
    </inkml:context>
    <inkml:brush xml:id="br0">
      <inkml:brushProperty name="width" value="0.035" units="cm"/>
      <inkml:brushProperty name="height" value="0.035" units="cm"/>
    </inkml:brush>
  </inkml:definitions>
  <inkml:trace contextRef="#ctx0" brushRef="#br0">1 23 11490,'0'0'10405,"3"-4"-9918,14-12-225,-17 16-259,0 0 1,0-1-1,1 1 1,-1 0-1,0 0 1,0 0-1,0 0 1,1-1 0,-1 1-1,0 0 1,0 0-1,0 0 1,1 0-1,-1 0 1,0 0-1,0-1 1,1 1 0,-1 0-1,0 0 1,0 0-1,1 0 1,-1 0-1,0 0 1,0 0-1,1 0 1,-1 0 0,0 0-1,0 0 1,1 0-1,-1 1 1,0-1-1,0 0 1,1 0-1,-1 0 1,0 0 0,0 0-1,0 0 1,1 0-1,-1 1 1,0-1-1,0 0 1,0 0-1,0 0 1,1 1 0,-1-1-1,0 0 1,0 0-1,0 0 1,0 1-1,0-1 1,0 0-1,1 0 1,-1 1 0,0-1-1,0 0 1,0 0-1,0 1 1,0-1-1,0 0 1,0 0-1,0 1 1,0-1 0,0 0-1,0 0 1,0 1-1,-1-1 1,1 0-1,0 1 1,1 2 44,7 36 458,-2 1 0,1 56 0,-7 86 85,-1-80-521,-1-9-41,0-25-11,7 68 0,-5-132-42,1 0 1,0-1-1,0 1 0,0-1 0,1 1 0,-1-1 0,1 1 0,0-1 0,-1 0 0,2 0 0,-1 0 0,0 0 0,0 0 0,1-1 0,0 1 0,0-1 1,-1 1-1,1-1 0,1 0 0,-1 0 0,0 0 0,0-1 0,1 1 0,-1-1 0,1 0 0,-1 0 0,1 0 0,0 0 0,-1 0 0,8-1 1,-1 1-453,-1 0 0,0-1 0,1-1 0,-1 1 0,0-2 0,1 1 1,-1-1-1,0-1 0,0 1 0,0-1 0,11-6 0,17-18-4553,-8-3-1517</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41.643"/>
    </inkml:context>
    <inkml:brush xml:id="br0">
      <inkml:brushProperty name="width" value="0.035" units="cm"/>
      <inkml:brushProperty name="height" value="0.035" units="cm"/>
    </inkml:brush>
  </inkml:definitions>
  <inkml:trace contextRef="#ctx0" brushRef="#br0">580 55 14699,'0'0'8255,"-4"-9"-7961,3 8-286,1-2 2,-1 1 0,0 0-1,0-1 1,0 1 0,0 0 0,-1 0-1,1 0 1,0 0 0,-1 0-1,0 0 1,1 0 0,-1 1 0,0-1-1,0 0 1,0 1 0,0 0-1,0-1 1,0 1 0,-1 0 0,1 0-1,0 0 1,0 0 0,-1 1-1,1-1 1,-1 1 0,1-1 0,-1 1-1,1 0 1,-3 0 0,-24-1 33,20 0-41,-1 1-1,0 0 0,1 0 1,-1 1-1,0 0 0,-11 3 1,19-3-16,0 0 1,-1 0-1,1 0 1,0 0-1,0 1 1,0-1-1,0 0 1,0 1-1,0 0 1,1-1-1,-1 1 1,0 0-1,1 0 1,-1 0-1,1 0 1,0 0-1,0 0 1,0 1-1,0-1 1,0 0-1,0 0 1,0 1-1,1-1 1,-1 1-1,1-1 1,0 1-1,0-1 1,0 0-1,0 5 1,0 1-108,-1-4 50,1 1 0,0-1 0,0 1 0,1 0 0,-1-1 0,1 1 0,0-1 0,0 0 0,0 1 0,0-1 0,1 0 0,0 1 0,0-1 0,0 0 0,4 4 0,41 46-17,-28-34 82,-1 1-1,19 29 1,-32-43 158,-1 1 1,0 0 0,0 0-1,-1 0 1,0 0-1,0 1 1,-1-1-1,0 1 1,0 0-1,-1 0 1,0 10-1,0-15-67,-1 1 0,0-1 0,0 1 0,0-1 0,-1 1-1,1-1 1,-1 1 0,0-1 0,-1 0 0,1 1 0,-1-1 0,1 0-1,-1 0 1,-1 0 0,1 0 0,0-1 0,-1 1 0,0 0-1,0-1 1,0 0 0,0 0 0,0 0 0,-1 0 0,0 0 0,1-1-1,-1 1 1,0-1 0,-8 3 0,-8 5-71,-1 0-1,0-2 1,-1-1 0,0 0-1,0-2 1,0-1 0,-1 0-1,-41 0 1,39-4-625,1-1-1,0-1 1,0-2-1,-38-9 1,-22-16-4526</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27.647"/>
    </inkml:context>
    <inkml:brush xml:id="br0">
      <inkml:brushProperty name="width" value="0.035" units="cm"/>
      <inkml:brushProperty name="height" value="0.035" units="cm"/>
    </inkml:brush>
  </inkml:definitions>
  <inkml:trace contextRef="#ctx0" brushRef="#br0">161 40 7994,'0'0'4054,"3"-5"-3531,-2 2-318,0 1-63,-1 0 1,1 0-1,0 0 0,0 1 1,0-1-1,0 0 0,0 1 1,0-1-1,0 1 0,0-1 1,1 1-1,-1-1 1,1 1-1,-1 0 0,1 0 1,-1 0-1,1 0 0,0 0 1,-1 0-1,1 0 0,0 1 1,3-2 1735,-5 14-1552,1 7-168,-2 0 1,0 0-1,-2-1 1,0 1-1,-5 19 1,4-29-156,1 1 1,-1-1 0,-1 0-1,1-1 1,-1 1 0,-1-1-1,0 0 1,0 0 0,0-1-1,-1 0 1,-15 12 0,11-10-143,0-1 1,-1-1-1,0 0 1,0-1-1,-18 7 1,30-12 42,-1-1 0,1 0 1,0 0-1,-1 1 0,1-1 0,-1 0 0,1 0 1,0 0-1,-1 0 0,1 0 0,-1 1 1,1-1-1,-1 0 0,1 0 0,0 0 0,-1 0 1,1 0-1,-1 0 0,1 0 0,0-1 0,-1 1 1,1 0-1,-1 0 0,1 0 0,-1 0 1,1 0-1,0-1 0,-1 1 0,1 0 0,0 0 1,-1-1-1,1 1 0,0 0 0,-1 0 1,1-1-1,0 1 0,0 0 0,-1-1 0,1 1 1,0 0-1,0-1 0,0 1 0,-1-1 0,1 1 1,0 0-1,0-1 0,0 1 0,0-1 1,0 1-1,0-1 0,0 1 0,0 0 0,0-1 1,0 1-1,0-1 0,-1-21-7711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16.313"/>
    </inkml:context>
    <inkml:brush xml:id="br0">
      <inkml:brushProperty name="width" value="0.035" units="cm"/>
      <inkml:brushProperty name="height" value="0.035" units="cm"/>
    </inkml:brush>
  </inkml:definitions>
  <inkml:trace contextRef="#ctx0" brushRef="#br0">0 88 9114,'0'0'13443,"83"-88"-13411,-52 88-3457,0 0-424,0 0-2200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29.299"/>
    </inkml:context>
    <inkml:brush xml:id="br0">
      <inkml:brushProperty name="width" value="0.035" units="cm"/>
      <inkml:brushProperty name="height" value="0.035" units="cm"/>
    </inkml:brush>
  </inkml:definitions>
  <inkml:trace contextRef="#ctx0" brushRef="#br0">1 289 7866,'0'0'7488,"0"-17"-6589,0-69 323,0 38 2796,7 57-3908,-2 23 243,-1 1 0,0 63 0,-4 66 301,0-159-50,-1-4-235,-2-10-119,-3-18-201,2-15-127,1-82 0,3 80 51,1 40 22,-1 0 0,1 0-1,0 0 1,0 1 0,0-1-1,1 1 1,0-1 0,0 1-1,0-1 1,1 1 0,0 0-1,0 0 1,0 0 0,1 1-1,-1-1 1,1 1 0,0 0-1,1 0 1,-1 0 0,1 0-1,-1 1 1,1 0 0,0 0-1,0 0 1,11-4 0,10-3-29,0 2-1,1 0 1,0 2 0,32-3-1,-37 5 29,15-3-65,9-2 47,-15 7-6185,-30 2 6046,-1 0 1,1 1-1,-1-1 0,1 1 0,0-1 1,-1 1-1,1-1 0,-1 1 1,1-1-1,-1 1 0,0-1 0,1 1 1,-1 0-1,1-1 0,-1 1 0,0-1 1,0 1-1,1 0 0,-1-1 0,0 1 1,0 0-1,0 0 0,0-1 1,0 1-1,0 1 0,3 23-1744,-3-20 1320,2 64-1356,-3-37 4338,1-31-2280,1 0 0,-1 0 1,0 0-1,0 0 1,1 0-1,-1-1 0,1 1 1,-1 0-1,1 0 0,-1 0 1,1-1-1,0 1 0,-1 0 1,1-1-1,0 1 0,-1 0 1,1-1-1,0 1 0,0-1 1,0 1-1,0-1 1,-1 0-1,1 1 0,0-1 1,0 0-1,0 0 0,0 1 1,0-1-1,0 0 0,0 0 1,1 0-1,38 1 2026,-31-1-1385,-4-1-607,-1 0 0,1 0-1,-1 0 1,0-1 0,1 1 0,-1-1 0,0 0 0,0 0 0,0-1 0,-1 1-1,1-1 1,0 0 0,-1 0 0,0 0 0,0 0 0,0-1 0,0 1 0,4-8-1,2-1-61,-1-1 0,-1 0 0,0 0-1,7-23 1,-12 29 84,0 1 1,0-1-1,-1 0 0,0 0 1,-1-11-1,0 17-66,-2 1-100,0-1-1,0 0 1,0 1-1,0 0 0,0-1 1,0 1-1,-1 0 0,1 0 1,0 0-1,0 1 0,0-1 1,0 0-1,0 1 0,-1-1 1,1 1-1,0 0 0,0 0 1,0 0-1,1 0 1,-4 2-1,-2 1-5,0 1-1,1 0 1,0 0 0,-7 8 0,-1 3-6,1 0 1,1 1-1,0 1 1,1 0-1,1 0 1,1 1-1,0 1 1,1 0-1,2 0 1,0 0-1,1 1 1,1-1-1,1 1 1,0 0-1,2 32 1,1-51 10,0 1 0,1-1 0,-1 0 0,1 1 0,-1-1 0,1 0 0,0 0 0,0 0 0,0 0 0,0 0 0,1 0 0,-1 0 0,0 0 0,1 0 0,-1 0 0,1-1 0,0 1 1,0 0-1,-1-1 0,1 0 0,0 1 0,0-1 0,0 0 0,1 0 0,-1 0 0,0 0 0,0-1 0,0 1 0,1-1 0,-1 1 0,0-1 0,3 1 0,13 1 41,-1-1 1,0 0-1,25-2 0,-18 0-23,-14 1-181,0 0 0,-1-1 0,0 0 0,1-1 0,-1 0 1,0 0-1,0-1 0,0 0 0,0-1 0,0 0 0,-1 0 0,1-1 0,-1 0 1,-1-1-1,1 1 0,-1-2 0,0 1 0,0-1 0,-1 0 0,1 0 0,6-11 0,3-10-3289,21-47 0,-19 25-1283</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29.605"/>
    </inkml:context>
    <inkml:brush xml:id="br0">
      <inkml:brushProperty name="width" value="0.035" units="cm"/>
      <inkml:brushProperty name="height" value="0.035" units="cm"/>
    </inkml:brush>
  </inkml:definitions>
  <inkml:trace contextRef="#ctx0" brushRef="#br0">1 1 10178,'0'0'6650,"2"7"-6420,8 47 574,-2 0-1,2 88 0,-12 120-103,1-230-646,-9 58 18,5-62-1359,0 41 0,5-68 1154,0 0 1,0-1 0,0 1 0,0 0-1,0-1 1,0 1 0,0-1-1,0 1 1,0 0 0,1-1-1,-1 1 1,0-1 0,0 1 0,1 0-1,-1-1 1,0 1 0,1-1-1,-1 1 1,1-1 0,-1 1-1,0-1 1,1 1 0,-1-1-1,1 0 1,-1 1 0,1-1 0,0 0-1,-1 1 1,2-1 0,18 2-3216,-12-3 2672,22 1-3290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30.569"/>
    </inkml:context>
    <inkml:brush xml:id="br0">
      <inkml:brushProperty name="width" value="0.035" units="cm"/>
      <inkml:brushProperty name="height" value="0.035" units="cm"/>
    </inkml:brush>
  </inkml:definitions>
  <inkml:trace contextRef="#ctx0" brushRef="#br0">175 298 10090,'0'0'7215,"5"-23"-6700,21-110 205,-26 133-720,0 0-1,0-1 1,0 1-1,0 0 1,0-1-1,0 1 1,0 0-1,0-1 1,0 1 0,0 0-1,0-1 1,0 1-1,0 0 1,0 0-1,0-1 1,0 1-1,0 0 1,0-1 0,0 1-1,-1 0 1,1-1-1,0 1 1,0 0-1,0 0 1,0-1-1,-1 1 1,1 0 0,0 0-1,0 0 1,0-1-1,-1 1 1,1 0-1,0 0 1,-1 0-1,1 0 1,0-1 0,0 1-1,-1 0 1,1 0-1,0 0 1,-1 0-1,1 0 1,0 0-1,0 0 1,-1 0 0,1 0-1,0 0 1,-1 0-1,1 0 1,0 0-1,-1 0 1,1 0-1,0 0 1,-1 0 0,1 0-1,0 1 1,0-1-1,-1 0 1,1 0-1,0 0 1,0 0-1,-1 1 1,1-1 0,0 0-1,0 0 1,-1 1-1,1-1 1,0 1-1,-22 13 9,3 3 88,-1 2 1,2 0-1,-30 42 0,39-48-86,0 0-1,1 1 1,1 1-1,0-1 1,1 1 0,0 0-1,-6 27 1,12-41-3,0 0 0,-1 0 1,1 0-1,0 0 1,0 0-1,-1 0 0,1 0 1,0 0-1,0 0 1,0 0-1,0 0 0,1 0 1,-1 0-1,0 0 0,0 0 1,0 0-1,1 0 1,-1 0-1,1 0 0,-1 0 1,1 0-1,-1 0 1,1 0-1,-1 0 0,1 0 1,0-1-1,-1 1 0,1 0 1,0-1-1,0 1 1,-1 0-1,1-1 0,0 1 1,0-1-1,0 1 1,0-1-1,0 1 0,0-1 1,0 0-1,1 1 1,2-1 28,0 0 1,0 0 0,0-1 0,0 1 0,0-1 0,0 0 0,-1 0 0,1 0 0,0-1 0,3-1 0,4-3-22,-1 0-1,0-1 1,0 0-1,0-1 1,-1 0 0,0 0-1,-1-1 1,0 0-1,11-15 1,7-16 18,23-44 0,-38 64 17,-2-1 108,-8 17-75,0 1 0,1-1-1,-1 1 1,1 0 0,0 0-1,-1 0 1,5-5 0,-3 7-78,-5 22-346,-5 2 301,-19 40 0,15-39 66,-13 41 0,19-41-22,1 1 1,1 0-1,1 1 1,1 26-1,1-51 0,0 0-1,0 0 1,1 0-1,-1 0 1,0-1-1,0 1 1,0 0-1,1 0 1,-1 0-1,1 0 1,-1-1-1,0 1 0,1 0 1,-1 0-1,1-1 1,0 1-1,-1 0 1,1-1-1,-1 1 1,1-1-1,0 1 1,0-1-1,1 1 1,25 6 126,-18-6-116,1-1 0,0-1 0,-1 0-1,10-2 1,-12 1-200,0 0 1,0-1-1,0 0 0,-1 0 0,0 0 1,1-1-1,-1 0 0,-1 0 0,1-1 0,-1 0 1,1 0-1,-1 0 0,5-7 0,8-12-2411,28-49 0,-26 39 1125,31-51 1262,-21 26 3003,-28 56-2439,-1-1 1,0 0-1,0 0 1,0 0-1,0 0 1,-1 0-1,1-1 1,-1 1-1,0-4 1,0 3 168,0 4-349,0 18-432,-2 1 278,0-1 1,-2 1 0,0-1-1,0 0 1,-11 23 0,-5 24 176,15-45-173,1-1 1,0 1-1,-1 36 0,5-54 54,6-1-35,-1 0 0,0-1 0,0 0 0,0 1 0,0-1-1,0-1 1,0 1 0,0-1 0,0 0 0,7-4 0,-3 0-29,-1 0 0,0-1 0,0 1-1,10-13 1,22-28 170,49-73 0,5-9-819,-74 106-969,32-30 0,-39 43-1801,-5 6 455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31.965"/>
    </inkml:context>
    <inkml:brush xml:id="br0">
      <inkml:brushProperty name="width" value="0.035" units="cm"/>
      <inkml:brushProperty name="height" value="0.035" units="cm"/>
    </inkml:brush>
  </inkml:definitions>
  <inkml:trace contextRef="#ctx0" brushRef="#br0">8 537 7194,'0'0'6342,"15"-4"-6080,51-18-57,-60 18-59,1 0 0,0 0 0,-1 0 0,0-1 0,0 0 0,0 0 0,-1-1 0,1 0 0,-1 0 0,-1 0 0,1 0 0,-1-1 0,0 1 0,4-10 0,-5 9 111,1-1 228,-1-1 0,0 1 0,-1-1 0,0 0 0,0 0 0,-1 0 0,0 0-1,0 0 1,-2-12 0,1 20-422,-21 5-164,11 2 99,1 1 1,0-1-1,0 2 1,0-1-1,1 1 1,0 1-1,-10 13 1,-1 5 6,-23 41 0,36-57-11,2 0 0,-1 0 0,1 0 0,1 1 0,0-1 0,0 1 0,1 0 0,1 0 0,0 20 0,1-32 10,0 1-1,0 0 0,1-1 0,-1 1 1,0-1-1,0 1 0,1 0 1,-1-1-1,0 1 0,1-1 1,-1 1-1,1-1 0,-1 1 0,1-1 1,-1 1-1,1-1 0,-1 1 1,1-1-1,-1 0 0,1 1 1,-1-1-1,1 0 0,0 1 1,-1-1-1,1 0 0,-1 0 0,1 0 1,0 0-1,-1 1 0,1-1 1,0 0-1,0 0 0,29 0 58,-20-1-44,-1 2-7,0-1 1,1 0-1,-1-1 0,0 0 1,0 0-1,1-1 1,-1-1-1,0 1 0,-1-1 1,1-1-1,0 0 0,-1 0 1,0 0-1,0-1 1,0 0-1,-1-1 0,10-9 1,-5 4-5,-1-1 1,-1-1 0,0 0 0,-1 0 0,0-1 0,11-24 0,-5 4 175,17-66 1,-30 95-131,-2 4-89,-1 8-379,-5 14 390,-2-1 1,0 0 0,-14 24 0,14-31 34,1 1 0,0 0-1,0 1 1,2 0 0,0 0-1,1 0 1,0 1 0,1-1 0,0 17-1,2-31 7,1 0 0,0 0 0,0 1 0,0-1 0,0 0 0,0 1-1,0-1 1,1 0 0,-1 0 0,0 1 0,1-1 0,-1 0 0,1 0 0,-1 0-1,1 1 1,-1-1 0,1 0 0,0 0 0,1 2 0,0-3 38,0 1 1,-1 0 0,1-1-1,0 0 1,0 1 0,0-1-1,-1 0 1,1 0 0,0 0-1,0 0 1,2 0 0,9-1-10,-6 1-2,-1-1 1,1 1-1,-1-1 1,1-1-1,-1 1 1,0-1-1,1-1 0,-1 1 1,0-1-1,-1 0 1,7-4-1,-1 0-6,-1-1-1,-1 0 0,1 0 1,-1-1-1,10-13 0,1-5 36,-2-1 0,0-1 0,18-41 0,-11 22 475,-46 80-705,-1-1 0,-34 36 0,23-29 172,30-32 239,6-5-91,15-8-45,39-23-245,-40 21 135,132-60-226,-86 41 214,-61 27-12,-2 14-292,-1 1 317,0 0 1,-2 0 0,-5 20 0,4-18-177,1 0 0,0 0 0,-1 28 1,20-46 376,-5-2-189,-1-1 1,0 0 0,0 0 0,0-2 0,0 1-1,-1-1 1,0 0 0,15-16 0,-2-1-18,-2 0 1,20-30-1,-8 2 174,-2-2-1,33-84 1,-13 25 405,-40 98-562,-10 15-24,0 0 0,0 0-1,1 0 1,-1 0 0,0 0-1,0 0 1,0 0 0,1 0-1,-1 0 1,0 0-1,0 0 1,0 0 0,0 0-1,0 0 1,1 0 0,-1 0-1,0 1 1,0-1 0,0 0-1,0 0 1,0 0 0,1 0-1,-1 0 1,0 0 0,0 1-1,0-1 1,0 0 0,0 0-1,0 0 1,0 0 0,0 1-1,0-1 1,0 0 0,0 0-1,0 0 1,0 0 0,1 1-1,-1-1 1,-1 0 0,1 0-1,0 0 1,0 0 0,0 1-1,0-1 1,-3 36-214,-19 32 207,11-35 19,2 0 1,-8 43 0,10 6-13,3 93 0,4-138-39,0-34 15,1 1-1,-1-1 1,0 1-1,1-1 1,0 0-1,0 1 1,0-1-1,0 0 1,0 0-1,1 0 1,0 0-1,-1 0 1,1 0-1,0 0 1,0 0-1,1-1 1,-1 1-1,3 2 1,21 11-2663,-33-18-3921,-4-5 4995,5 3 268,-20-13-3342</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32.167"/>
    </inkml:context>
    <inkml:brush xml:id="br0">
      <inkml:brushProperty name="width" value="0.035" units="cm"/>
      <inkml:brushProperty name="height" value="0.035" units="cm"/>
    </inkml:brush>
  </inkml:definitions>
  <inkml:trace contextRef="#ctx0" brushRef="#br0">1 210 8786,'0'0'10953,"9"-10"-9709,-3 3-1136,-1 1 0,1 1-1,1-1 1,-1 1 0,1 0 0,0 1-1,0-1 1,0 1 0,0 1 0,1-1-1,0 1 1,-1 1 0,11-3-1,168-22 1137,-117 19-1011,-1-2-1,85-25 0,-152 35-276,1 0 0,-1 0-1,0-1 1,1 1 0,-1-1 0,1 1 0,-1-1 0,0 1 0,1-1 0,-1 0-1,0 0 1,0 1 0,1-1 0,-1 0 0,0 0 0,0 0 0,0-1 0,0 1-1,0 0 1,-1 0 0,1 0 0,0-1 0,0 1 0,-1 0 0,2-3 0,-3 3-192,1 0 0,-1-1 0,0 1 1,1 0-1,-1 0 0,0-1 1,0 1-1,0 0 0,0 0 1,0 0-1,0 0 0,0 0 1,0 0-1,0 1 0,0-1 1,-1 0-1,1 0 0,0 1 1,0-1-1,-1 1 0,1-1 1,-1 1-1,1 0 0,0-1 1,-2 1-1,-33-9-7167</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1.288"/>
    </inkml:context>
    <inkml:brush xml:id="br0">
      <inkml:brushProperty name="width" value="0.035" units="cm"/>
      <inkml:brushProperty name="height" value="0.035" units="cm"/>
    </inkml:brush>
  </inkml:definitions>
  <inkml:trace contextRef="#ctx0" brushRef="#br0">202 1 2296,'0'0'1491,"-17"5"-1102,17-4-208,-1 0 0,1-1 1,-1 1-1,0 0 0,1-1 1,-1 1-1,0-1 0,1 1 1,-1-1-1,0 0 0,0 1 1,0-1-1,1 0 0,-1 1 1,0-1-1,0 0 0,0 0 1,0 0-1,1 0 0,-1 0 1,0 0-1,0 0 0,0 0 1,0 0-1,0 0 0,0-1 1,-5 1 2364,3 0 225,12 0-847,-7 0-1692,0 0 0,0 1 1,0-1-1,0 0 0,0 1 0,0-1 1,0 1-1,0 0 0,0-1 0,-1 1 0,1 0 1,0 0-1,-1 0 0,3 2 0,-1 0-130,0 0 0,0 0-1,0 1 1,-1-1 0,1 1-1,-1 0 1,0 0 0,0 0-1,0 0 1,1 5-1,0 3-151,1 0-1,-2 1 1,0-1-1,0 1 1,-1 13-1,-1-13 68,0-1-1,-1-1 1,0 1 0,-4 17-1,3-23-9,0-1-1,-1 1 0,1-1 1,-1 0-1,0 0 1,0 0-1,0 0 0,-1 0 1,0-1-1,0 0 1,-5 5-1,-7 4-134,0 0-1,0-1 1,-1-1-1,0-1 0,-1 0 1,0-2-1,-36 13 1,54-21 67,0 0 1,-1 0-1,1 0 0,-1 0 1,1 1-1,0-1 1,-1 0-1,1 0 0,-1 0 1,1 0-1,0 0 1,-1 0-1,1 0 0,-1 0 1,1 0-1,-1 0 0,1 0 1,0 0-1,-1 0 1,1-1-1,-1 1 0,1 0 1,0 0-1,-1 0 1,1-1-1,0 1 0,-1 0 1,1 0-1,0-1 0,-1 1 1,1 0-1,0 0 1,-1-1-1,1 1 0,0 0 1,0-1-1,0 1 1,-1-1-1,1 1 0,0 0 1,0-1-1,1-18-3298,-1 17 3187,9-25-7533</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2.454"/>
    </inkml:context>
    <inkml:brush xml:id="br0">
      <inkml:brushProperty name="width" value="0.035" units="cm"/>
      <inkml:brushProperty name="height" value="0.035" units="cm"/>
    </inkml:brush>
  </inkml:definitions>
  <inkml:trace contextRef="#ctx0" brushRef="#br0">177 88 9058,'0'0'5752,"-2"-14"-5157,-6-43-145,8 56-427,0 0-1,0 0 0,-1 0 1,1 0-1,0 0 0,-1 1 0,1-1 1,-1 0-1,1 0 0,-1 1 1,0-1-1,1 0 0,-1 1 0,0-1 1,1 1-1,-1-1 0,0 0 1,0 1-1,1 0 0,-1-1 0,0 1 1,0-1-1,0 1 0,0 0 1,1 0-1,-1-1 0,0 1 0,0 0 1,0 0-1,0 0 0,-1 0 1,-20 4 308,17 3-158,0-1 1,0 1 0,1 0 0,-1 0 0,2 0 0,-7 15 0,6-12-22,-4 7-48,0 1 0,1 1-1,1 0 1,1 0 0,0 0 0,2 0-1,0 1 1,0 29 0,2-40-85,1 0 0,-1 0 0,2-1 1,0 1-1,0 0 0,0 0 0,1-1 1,0 1-1,1-1 0,0 1 0,0-1 1,1 0-1,5 9 0,49 62 237,-33-46-176,39 66 0,-58-86-78,0-1-1,0 2 1,-1-1 0,-1 1-1,-1-1 1,1 1-1,-2 0 1,0 0 0,0 19-1,-2-29 1,0 6 14,0 1 0,-1 0 0,0 0 0,0 0 0,-4 13 0,4-21-13,0 0 0,-1 0 0,1 0 0,-1 0 0,1-1 0,-1 1-1,0-1 1,0 1 0,0-1 0,0 0 0,0 1 0,0-1 0,-1 0-1,1-1 1,-1 1 0,1 0 0,-1-1 0,0 1 0,0-1 0,0 0-1,0 0 1,1 0 0,-7 1 0,4-1 2,0 0 0,-1 0 0,1 0-1,0-1 1,-1 0 0,1 0 0,0 0 0,-1 0 0,1-1 0,0 0 0,-1 0-1,1-1 1,-10-4 0,10 3-9,0 0 0,1 0 0,-1-1 0,1 0 1,0 0-1,0 0 0,0-1 0,1 1 0,-1-1 0,1 0 0,0 0 0,-4-10 0,-2-4-122,1-1 0,1 0 1,-5-22-1,9 32 92,1 0 0,1-1 0,0 1 0,0-1 0,1 1 0,0-1 0,1 1 0,3-14 0,-3 20 28,1-1 0,0 1 0,0 0 1,0 0-1,1 1 0,0-1 0,-1 0 0,1 1 1,0 0-1,1-1 0,-1 1 0,7-4 0,48-30 75,-43 29-65,1 1 0,0 0 0,1 1 0,-1 1 0,1 1 0,32-5 0,104 2-240,-150 7 225,-2-9-8509,-1-3 1916</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2.766"/>
    </inkml:context>
    <inkml:brush xml:id="br0">
      <inkml:brushProperty name="width" value="0.035" units="cm"/>
      <inkml:brushProperty name="height" value="0.035" units="cm"/>
    </inkml:brush>
  </inkml:definitions>
  <inkml:trace contextRef="#ctx0" brushRef="#br0">1 19 10802,'0'0'7167,"3"-3"-6423,-1 1-612,-2 1-91,1 0-1,0 0 1,0 0 0,0 0 0,0 0 0,0 0 0,0 0-1,0 1 1,0-1 0,0 0 0,0 1 0,0-1 0,1 0-1,-1 1 1,0-1 0,2 1 0,-1 2 32,0 1-1,0 0 1,0 0 0,0 0 0,0 1-1,-1-1 1,0 0 0,1 1 0,-1-1-1,0 5 1,1-3 39,9 27 132,-3 0 0,0 1 0,3 38 0,-4 44-2383,-8-114 2038,1-1-1,0 1 1,0-1 0,0 1-1,-1-1 1,1 0 0,0 1-1,-1-1 1,1 1-1,0-1 1,-1 0 0,1 1-1,0-1 1,-1 0 0,1 0-1,-1 1 1,1-1 0,0 0-1,-1 0 1,1 0 0,-1 1-1,1-1 1,-1 0-1,1 0 1,-1 0 0,1 0-1,-1 0 1,1 0 0,-1 0-1,0 0 1,-21 0-2842,16-1 1541,-15 1-3173</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3.294"/>
    </inkml:context>
    <inkml:brush xml:id="br0">
      <inkml:brushProperty name="width" value="0.035" units="cm"/>
      <inkml:brushProperty name="height" value="0.035" units="cm"/>
    </inkml:brush>
  </inkml:definitions>
  <inkml:trace contextRef="#ctx0" brushRef="#br0">0 12 9106,'0'0'6795,"5"-4"-6439,11-4-339,-16 8-10,1 0-1,-1 0 1,0 0-1,1 0 0,-1 1 1,1-1-1,-1 0 1,0 0-1,1 0 0,-1 0 1,1 0-1,-1 1 1,0-1-1,1 0 1,-1 0-1,0 0 0,1 1 1,-1-1-1,0 0 1,0 1-1,1-1 0,-1 0 1,0 1-1,0-1 1,1 1-1,1 4 103,-1 0 0,0 0 1,0 1-1,0-1 0,0 9 0,0-4 44,26 224 1511,-27-233-1639,0-1-1,0 1 1,0-1-1,0 1 1,0-1 0,0 1-1,0-1 1,0 1-1,0-1 1,0 1-1,0-1 1,1 1-1,-1-1 1,0 1-1,0-1 1,0 0-1,1 1 1,-1-1-1,0 1 1,1-1-1,-1 0 1,0 1-1,1-1 1,-1 0-1,1 0 1,-1 1-1,0-1 1,1 0 0,0 1-1,11-9 336,12-30-233,-18 29-115,11-17-16,1 0 0,35-37-1,-43 53-28,1 0-1,0 0 0,1 1 0,0 1 1,0 0-1,0 1 0,27-12 1,-39 19 27,1 0 1,-1 0 0,0 0 0,1 0-1,-1 0 1,1-1 0,-1 1 0,1 0 0,-1 0-1,1 0 1,-1 0 0,1 0 0,-1 1-1,0-1 1,1 0 0,-1 0 0,1 0 0,-1 0-1,1 0 1,-1 1 0,0-1 0,1 0-1,-1 0 1,1 1 0,-1-1 0,0 0 0,1 0-1,-1 1 1,0-1 0,0 1 0,1-1-1,-1 0 1,1 1 0,5 22-43,-5 37 92,-1-47-54,0 113-1883,6-127-565,-2-1 1795,-1 0-1,1-1 1,-1 1-1,0 0 1,1-1-1,-1 0 1,-1 0-1,1 0 1,3-4 0,14-17-3609</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3.869"/>
    </inkml:context>
    <inkml:brush xml:id="br0">
      <inkml:brushProperty name="width" value="0.035" units="cm"/>
      <inkml:brushProperty name="height" value="0.035" units="cm"/>
    </inkml:brush>
  </inkml:definitions>
  <inkml:trace contextRef="#ctx0" brushRef="#br0">161 148 9866,'0'0'5304,"2"-18"-4720,2-5-335,-1 9 81,-1-1 0,-1 0 0,0-20-1,-1 34-294,0 0 0,0 0 0,0 0-1,0-1 1,0 1 0,0 0-1,-1 0 1,1 0 0,0 0 0,-1 0-1,1 0 1,-1 0 0,0 0 0,1 0-1,-1 0 1,0 0 0,1 0-1,-1 0 1,0 1 0,0-1 0,0 0-1,0 0 1,1 1 0,-1-1 0,0 1-1,0-1 1,0 1 0,-1-1 0,1 1-1,0 0 1,0-1 0,0 1-1,0 0 1,0 0 0,0 0 0,0 0-1,-1 0 1,1 0 0,0 0 0,0 0-1,0 0 1,0 0 0,0 1-1,0-1 1,-2 1 0,-2 0-37,0 1 1,1-1-1,-1 1 0,1 0 1,0 0-1,-1 0 0,1 1 0,0-1 1,0 1-1,-3 4 0,-3 4 6,1 1-1,0 0 0,1 0 0,1 1 1,0 0-1,1 0 0,0 1 0,1 0 1,0 0-1,1 0 0,1 0 0,0 1 1,1-1-1,1 1 0,0 16 0,2-30 6,-1 1 0,1-1 0,-1 0 0,1 0-1,0 0 1,-1 1 0,1-1 0,0 0 0,0 0-1,0 0 1,0 0 0,0 0 0,0 0-1,0-1 1,0 1 0,0 0 0,1 0 0,-1-1-1,0 1 1,0-1 0,1 1 0,-1-1 0,0 0-1,1 1 1,-1-1 0,0 0 0,1 0 0,-1 0-1,0 0 1,1 0 0,1 0 0,4 0 28,-1 0 1,1 0 0,-1-1 0,1 0-1,-1 0 1,9-2 0,-9 0-27,1 0 0,-1 0 0,0-1-1,0 0 1,0 0 0,-1-1 0,1 1 0,-1-1 0,0 0 0,0-1 0,-1 1 0,1-1 0,-1 0 0,4-9 0,-2 4 45,0-1 1,-1 0-1,-1 0 1,0 0-1,-1-1 1,0 0-1,1-14 1,-2 14 117,1-10 443,-4 21-436,-2 13-261,-16 48 10,12-42 61,2 0 0,0 0 1,-5 30-1,8-30-34,1-8 46,-1 0-1,2-1 0,-1 1 1,1 0-1,1 0 0,-1-1 0,3 12 1,-2-19 0,0 0 0,-1 0 1,1 0-1,0 0 0,0 0 0,-1 0 1,1 0-1,0-1 0,0 1 1,0 0-1,0-1 0,0 1 0,0-1 1,0 1-1,0-1 0,0 1 0,0-1 1,1 0-1,-1 1 0,0-1 1,0 0-1,2 0 0,32 1-28,-23-2-79,-7 1-72,0 0-1,-1 0 1,1 0-1,0-1 1,0 1-1,0-1 1,-1 0-1,7-3 1,-9 3-177,0-1 0,0 1 1,0-1-1,0 0 1,0 0-1,0 0 0,0 0 1,0 0-1,-1 0 1,1 0-1,-1-1 0,0 1 1,0 0-1,0-1 1,0 1-1,1-5 1,6-18-4296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1.848"/>
    </inkml:context>
    <inkml:brush xml:id="br0">
      <inkml:brushProperty name="width" value="0.035" units="cm"/>
      <inkml:brushProperty name="height" value="0.035" units="cm"/>
    </inkml:brush>
  </inkml:definitions>
  <inkml:trace contextRef="#ctx0" brushRef="#br0">902 174 2777,'0'0'5631,"-3"-7"-4708,-32-57 1464,31 57-2029,0 1-1,-1 0 1,1 0-1,-1 0 0,-1 0 1,1 1-1,-1 0 1,-10-8-1,-2 5-65,0 1-1,-1 1 0,0 0 1,0 2-1,0 0 0,0 1 1,-40-1-1,27 3-307,1 2 0,-1 2 0,1 0 0,-35 10 0,19 2 37,1 1 0,0 3 0,-81 47 0,104-53-47,0 1 1,-34 29-1,52-40-3,0 1-1,1 0 1,-1 0 0,1 1 0,0 0 0,0-1 0,1 1-1,0 0 1,0 1 0,0-1 0,0 1 0,1-1-1,0 1 1,0 0 0,0-1 0,1 1 0,-1 8 0,2-13 607,8-1 328,20 0-692,0-1 0,-1-1 0,1-1 1,-1-2-1,0 0 0,0-2 0,-1-1 0,0-2 0,0 0 0,-1-1 1,33-21-1,-22 6-66,62-58-1,-53 44-87,-26 28-129,-10 16-248,-7 32-210,-2-16 689,0 224-165,0-243 6,1-1 0,-1 1 0,1-1-1,0 1 1,-1-1 0,1 1 0,0-1 0,0 1 0,-1-1 0,1 1 0,0-1-1,0 0 1,-1 1 0,1-1 0,0 0 0,0 0 0,0 0 0,0 0 0,0 0-1,-1 0 1,1 0 0,0 0 0,1 0 0,33 0 121,-24-1-85,16-1-222,-1-1-1,1-1 1,-1-2-1,0 0 1,0-2-1,-1-1 1,0-1-1,37-21 1,77-48-4105,-85 41 138</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4.426"/>
    </inkml:context>
    <inkml:brush xml:id="br0">
      <inkml:brushProperty name="width" value="0.035" units="cm"/>
      <inkml:brushProperty name="height" value="0.035" units="cm"/>
    </inkml:brush>
  </inkml:definitions>
  <inkml:trace contextRef="#ctx0" brushRef="#br0">0 1 9874,'0'0'4321,"3"21"-3864,-1 0-383,11 140 811,-13 50 2625,1-213-2829,157-268 15,-156 268-717,0-1 1,0 1 0,0 0 0,1 0 0,-1-1-1,0 1 1,1 1 0,0-1 0,-1 0-1,1 1 1,5-3 0,-7 4 13,-1-1 1,1 1-1,0 0 1,0-1-1,0 1 1,0 0-1,0 0 1,0 0-1,0-1 1,-1 1-1,1 0 1,0 0-1,0 0 1,0 1-1,0-1 1,0 0-1,0 0 1,0 0-1,0 1 1,0-1-1,-1 0 1,1 1-1,0-1 1,0 1-1,0-1 1,-1 1-1,1-1 1,0 1-1,-1 0 1,1-1-1,0 1 1,-1 0-1,1-1 1,-1 1-1,1 0 1,-1 0-1,1 0 1,-1 0-1,0-1 1,1 1-1,-1 2 1,3 15-10,0 1 1,-1 0 0,-2 0 0,-2 35-1,0-2-5,2-51-85,0 1-1,0-1 1,0 0 0,0 1-1,0-1 1,0 0 0,0 1-1,0-1 1,1 0-1,-1 1 1,1-1 0,-1 0-1,1 1 1,-1-1-1,1 0 1,0 0 0,-1 0-1,1 0 1,2 2 0,-2-2-80,0-1 1,0 0 0,0 0 0,0 0 0,0 0 0,0 0 0,0-1 0,1 1 0,-1 0 0,0 0 0,0-1-1,0 1 1,0-1 0,0 1 0,0-1 0,0 1 0,0-1 0,0 0 0,-1 1 0,1-1 0,0 0-1,0 0 1,-1 1 0,1-1 0,1-2 0,14-14-4701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5.065"/>
    </inkml:context>
    <inkml:brush xml:id="br0">
      <inkml:brushProperty name="width" value="0.035" units="cm"/>
      <inkml:brushProperty name="height" value="0.035" units="cm"/>
    </inkml:brush>
  </inkml:definitions>
  <inkml:trace contextRef="#ctx0" brushRef="#br0">164 3 9962,'0'0'6035,"8"-2"-4764,-8 2-1252,0 0 0,0 0 0,0 0 1,0 0-1,0 0 0,0 0 1,0 0-1,0 1 0,0-1 1,0 0-1,0 0 0,0 0 0,0 0 1,0 0-1,0 0 0,0 0 1,0 0-1,0 0 0,0 1 1,0-1-1,0 0 0,0 0 0,0 0 1,0 0-1,0 0 0,1 0 1,-1 0-1,0 0 0,0 0 1,0 0-1,0 0 0,0 0 0,0 1 1,0-1-1,0 0 0,0 0 1,0 0-1,0 0 0,1 0 1,-1 0-1,0 0 0,0 0 1,0 0-1,0 0 0,0 0 0,0 0 1,0 0-1,0 0 0,0 0 1,1 0-1,-27 27 278,1 1 1,1 2 0,-20 33-1,36-49-276,0-1 0,2 1 0,-1 0 0,2 1 0,0 0 0,1 0 0,0 0-1,1 0 1,1 0 0,-1 25 0,3-38-13,1 0 0,-1 1-1,1-1 1,0 0 0,0 0 0,0 0-1,0 0 1,0 0 0,0 0 0,1-1-1,-1 1 1,1 0 0,-1-1 0,1 1-1,0-1 1,-1 1 0,1-1 0,0 0-1,0 1 1,0-1 0,0 0 0,0-1-1,0 1 1,0 0 0,1 0 0,-1-1-1,0 0 1,3 1 0,10 2 79,0 0 1,28 1-1,-42-4-88,20 2-13,1-1-1,-1-1 0,1-1 1,38-7-1,-55 7-106,-1 0 1,0 0 0,1-1-1,-1 1 1,0-1-1,0 0 1,0 0-1,0 0 1,0-1-1,-1 1 1,1-1-1,-1 0 1,1 0-1,-1 0 1,0-1-1,0 1 1,-1-1-1,1 0 1,-1 1-1,1-1 1,-1 0-1,0 0 1,-1-1-1,1 1 1,-1 0-1,0 0 1,0-1-1,0 1 1,0-9-1,0-12-1131,-2 1 0,0-1-1,-2 1 1,-6-28 0,8 44 1271,-1 0 0,1 0 0,1 0 0,-1 0 0,2-14 1,0 18 490,0 1 0,-1-1 1,1 0-1,1 1 1,-1-1-1,0 1 1,1-1-1,3-4 1,-2 3 580,5-4 2607,-10 27-3215,-12 43-431,9-44 1,1 1-1,-2 20 0,2 90 257,4-103-253,1-22-58,-1-1 0,1 1 0,-1-1 0,1 0 0,0 1 0,0-1 0,0 0 0,0 0 0,0 1 0,1-1 0,-1 0 0,1 0 0,-1 0 0,1-1 0,0 1 0,3 3 0,-4-5-118,-1 1 1,1 0 0,0-1 0,0 1-1,0-1 1,0 1 0,0-1 0,-1 1-1,1-1 1,0 0 0,0 1 0,0-1-1,0 0 1,0 0 0,0 1-1,0-1 1,0 0 0,0 0 0,0 0-1,0 0 1,0-1 0,0 1 0,0 0-1,0 0 1,0-1 0,0 1 0,0 0-1,0-1 1,0 1 0,0-1-1,0 1 1,-1-1 0,1 1 0,0-1-1,0 0 1,-1 1 0,1-1 0,0 0-1,-1 0 1,1 0 0,0 1 0,-1-1-1,1-2 1,7-16-4625</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5.300"/>
    </inkml:context>
    <inkml:brush xml:id="br0">
      <inkml:brushProperty name="width" value="0.035" units="cm"/>
      <inkml:brushProperty name="height" value="0.035" units="cm"/>
    </inkml:brush>
  </inkml:definitions>
  <inkml:trace contextRef="#ctx0" brushRef="#br0">0 28 14667,'0'0'6097,"34"-27"-6881,-27 27-456,-3 9-992,-1 9-985,0 4-2296</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5.986"/>
    </inkml:context>
    <inkml:brush xml:id="br0">
      <inkml:brushProperty name="width" value="0.035" units="cm"/>
      <inkml:brushProperty name="height" value="0.035" units="cm"/>
    </inkml:brush>
  </inkml:definitions>
  <inkml:trace contextRef="#ctx0" brushRef="#br0">45 180 9330,'0'0'3946,"21"-20"-2898,65-60 205,-81 76-974,0-1 1,-1 0 0,0 1-1,0-2 1,6-9 0,-9 14-165,0 0 0,-1-1-1,0 1 1,1-1 0,-1 1 0,0-1 0,0 1 0,0-1 0,0 1 0,0-1-1,0 1 1,0-1 0,-1-1 0,0-11 363,0 14-477,0-1-1,1 1 0,-1-1 0,0 1 0,0-1 0,0 1 0,0 0 1,0-1-1,0 1 0,0 0 0,0 0 0,0 0 0,0 0 0,0 0 0,0 0 1,-1 0-1,1 0 0,0 0 0,-1 1 0,-2-1-11,-2 0 6,-1 0 0,1 0-1,-1 1 1,1 0 0,-1 1 0,1-1-1,0 1 1,-1 0 0,1 1-1,0-1 1,1 1 0,-1 1-1,0-1 1,1 1 0,0 0-1,0 0 1,0 0 0,-5 6-1,5-3 25,0-1 0,1 1 0,0 0 0,0 1 0,0-1 0,1 1 0,0-1 0,1 1 0,-1 0 0,2 0 0,-1 0 0,1 0 0,0 0 0,1 12 1,-1 0 14,3 39 40,-1-56-72,-1 0 0,1 0 1,0 1-1,0-1 0,0-1 0,0 1 0,0 0 0,1 0 0,-1 0 0,1 0 0,0-1 0,0 1 0,0-1 0,0 0 0,4 4 0,-4-5 20,-1 0 0,1 0 1,-1 0-1,1 0 0,0 0 1,-1-1-1,1 1 0,0-1 0,0 1 1,0-1-1,-1 1 0,1-1 0,0 0 1,0 0-1,0 0 0,0 0 1,-1-1-1,1 1 0,0 0 0,0-1 1,-1 1-1,1-1 0,0 1 1,0-1-1,-1 0 0,1 0 0,-1 0 1,1 0-1,-1 0 0,1 0 0,-1 0 1,1-1-1,-1 1 0,0 0 1,0-1-1,0 1 0,0-1 0,1-1 1,3-5 5,0 1 0,0-1 0,-1 0 0,0-1 0,-1 1 0,4-11 0,2-27 62,-7 34 213,1 0 0,0-1 0,0 1 1,1 0-1,6-13 0,-15 60-587,4-32 283,-7 15-5,2 1 0,0 0 1,1 0-1,0 0 0,2 1 0,-2 34 0,5-53 5,-1 9 1,1 0 0,1 0 0,0 0 0,0 0-1,5 18 1,-5-25 3,0-1 0,0 1 0,1-1 0,-1 1 0,1-1 0,-1 0 0,1 0 0,0 0 0,-1 0 0,1 0 0,0 0 0,0 0 0,1 0 0,-1-1 0,0 1 0,1-1 0,-1 0 0,1 1 0,-1-1 0,1 0 0,-1-1 0,1 1 0,0 0 0,-1-1 0,1 1 0,0-1 0,2 0 0,4 1-134,0-1 1,0 0-1,-1 0 0,1-1 1,-1 0-1,15-4 1,-18 3-71,-1 1-1,0-1 1,0 0 0,-1-1 0,1 1 0,0-1 0,-1 1-1,1-1 1,-1 0 0,0 0 0,0-1 0,0 1 0,-1-1-1,4-5 1,19-36-3614,-7 1-753</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6.311"/>
    </inkml:context>
    <inkml:brush xml:id="br0">
      <inkml:brushProperty name="width" value="0.035" units="cm"/>
      <inkml:brushProperty name="height" value="0.035" units="cm"/>
    </inkml:brush>
  </inkml:definitions>
  <inkml:trace contextRef="#ctx0" brushRef="#br0">1 1 14211,'0'0'5276,"2"20"-4880,31 310 1586,33 16-464,-4-28-1192,-61-298-445,-1-16-28,0-1-1,0 0 1,0 1-1,0-1 0,1 1 1,0-1-1,-1 1 0,1-1 1,2 5-1,0-8-1244,-2-9-78,-1-18-2260,0-6-1574</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37.264"/>
    </inkml:context>
    <inkml:brush xml:id="br0">
      <inkml:brushProperty name="width" value="0.035" units="cm"/>
      <inkml:brushProperty name="height" value="0.035" units="cm"/>
    </inkml:brush>
  </inkml:definitions>
  <inkml:trace contextRef="#ctx0" brushRef="#br0">0 19 12947,'0'0'9866,"11"-19"-9618,-8 19-168</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2.145"/>
    </inkml:context>
    <inkml:brush xml:id="br0">
      <inkml:brushProperty name="width" value="0.035" units="cm"/>
      <inkml:brushProperty name="height" value="0.035" units="cm"/>
    </inkml:brush>
  </inkml:definitions>
  <inkml:trace contextRef="#ctx0" brushRef="#br0">86 16 9418,'0'0'7055,"4"-16"-2222,-3 16-4718,0 1 0,0-1-1,0 0 1,0 1 0,-1-1 0,1 1 0,0-1-1,0 1 1,0 0 0,0-1 0,-1 1 0,1 0-1,0 0 1,0-1 0,-1 1 0,1 0 0,-1 0-1,1 0 1,-1 0 0,1 0 0,-1 0 0,0 0-1,1 0 1,-1 0 0,0 0 0,0 0 0,1 0 0,-1 0-1,0 0 1,0 0 0,0 0 0,-1 1 0,1 50-645,-1-30 876,2 54-121,-3 0 0,-4 0 0,-21 104 0,-4-80-164,20-68-60,1 0 1,-9 59-1,20-89-1105,3-7 205,8-20-520,14-43-1529,-18 32-1001,5-58 1,-9 35-1652</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2.475"/>
    </inkml:context>
    <inkml:brush xml:id="br0">
      <inkml:brushProperty name="width" value="0.035" units="cm"/>
      <inkml:brushProperty name="height" value="0.035" units="cm"/>
    </inkml:brush>
  </inkml:definitions>
  <inkml:trace contextRef="#ctx0" brushRef="#br0">1 51 13275,'0'0'5950,"21"-10"-5503,2-2-233,43-14-1,-64 26-186,0-1-1,0 1 1,0-1 0,0 1-1,0 0 1,0 0 0,0 0-1,0 0 1,0 0 0,0 0-1,0 1 1,0-1-1,0 1 1,0-1 0,0 1-1,0 0 1,0 0 0,0 0-1,-1 0 1,1 0 0,0 0-1,2 2 1,-1 1 58,0-1 0,0 1-1,0 0 1,-1 0 0,1 0 0,2 9 0,0-3 99,10 21 182,-2 1-1,-1 0 1,-2 0 0,-1 1 0,5 36-1,13 172 383,-21-166-572,-5-54-162,-2-17-8,1 0 1,0 0 0,1 0 0,-1 0 0,1 0 0,-1 1 0,1-1 0,3 5 0,-4-8-95,0-1 0,0 0 0,0 1 0,0-1 0,0 0 0,1 1 0,-1-1 0,0 0 0,0 0 0,0 1 0,1-1 0,-1 0 0,0 0 0,0 1 0,1-1 0,-1 0 0,0 0 0,1 0 0,-1 1 0,0-1 0,1 0 0,-1 0 1,0 0-1,1 0 0,-1 0 0,0 0 0,1 0 0,-1 0 0,0 0 0,1 0 0,-1 0 0,0 0 0,1 0 0,-1 0 0,0 0 0,1 0 0,-1 0 0,0 0 0,1 0 0,-1-1 0,0 1 0,1 0 0,-1 0 0,0 0 0,0-1 0,1 1 0,-1 0 0,0 0 0,0 0 0,1-1 0,-1 1 0,0 0 0,0-1 0,1 1 0,8-18-3153,-3-8-1681,-2-4-2167</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2.720"/>
    </inkml:context>
    <inkml:brush xml:id="br0">
      <inkml:brushProperty name="width" value="0.035" units="cm"/>
      <inkml:brushProperty name="height" value="0.035" units="cm"/>
    </inkml:brush>
  </inkml:definitions>
  <inkml:trace contextRef="#ctx0" brushRef="#br0">0 59 14579,'0'0'5457,"236"15"-5193,-154-15-80,3 0 56,-10 0-144,-10 0-96,-17-3-56,-11-6-480,-9-4-688,-1-5-608,-10 3-1185,0-1-2136</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3.060"/>
    </inkml:context>
    <inkml:brush xml:id="br0">
      <inkml:brushProperty name="width" value="0.035" units="cm"/>
      <inkml:brushProperty name="height" value="0.035" units="cm"/>
    </inkml:brush>
  </inkml:definitions>
  <inkml:trace contextRef="#ctx0" brushRef="#br0">260 30 13155,'0'0'7045,"-3"-5"-6705,2 3-325,-1 0-1,1 0 0,-1 0 1,0 1-1,1-1 0,-1 1 0,0-1 1,0 1-1,0-1 0,0 1 1,0 0-1,0 0 0,-1 0 1,1 0-1,0 1 0,0-1 0,-4 0 1,2 1 16,0-1 0,1 1 0,-1 1 0,0-1 0,0 0-1,1 1 1,-1 0 0,0 0 0,1 0 0,-1 0 0,1 1 0,-1-1 0,-3 3 0,-6 5 160,1-1-1,0 1 1,0 1-1,1 0 1,0 1-1,1 0 1,0 0-1,-12 20 1,15-21-144,1 1-1,0-1 1,1 1 0,0 1 0,0-1 0,1 1 0,1-1-1,0 1 1,1 0 0,0 0 0,0 13 0,2-18-39,-1-1 1,2 1 0,-1 0 0,1 0 0,0-1-1,0 1 1,3 7 0,-2-12-13,-1 1-1,1-1 1,-1 0 0,1 1 0,0-1-1,0 0 1,0 0 0,0-1 0,0 1-1,0 0 1,1-1 0,-1 1 0,0-1-1,1 0 1,-1 0 0,1 0 0,0 0-1,-1 0 1,6 1 0,11 2-319,0-1-1,0-1 1,0-1-1,0 0 1,0-1-1,0-1 1,26-5-1,-23 2-1094,0-2 0,-1 0 0,24-9 0,15-13-4653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2.482"/>
    </inkml:context>
    <inkml:brush xml:id="br0">
      <inkml:brushProperty name="width" value="0.035" units="cm"/>
      <inkml:brushProperty name="height" value="0.035" units="cm"/>
    </inkml:brush>
  </inkml:definitions>
  <inkml:trace contextRef="#ctx0" brushRef="#br0">1 5 3929,'0'0'10337,"0"-5"-9641,0 380 5169,1-378-5341,6-10-503,1 2 0,-1-1 0,2 1 0,0 0 0,0 1 0,1 0 0,0 1 0,0 0 0,24-15 0,-13 11-173,0 0 0,2 2 0,-1 0 0,48-14-1,-20 9-163,-31 9 122,0 0 1,1 2-1,0 0 1,0 1-1,25-1 1,-43 29-74,-2 207 192,0-230 79,17-1-2612,0 1 1501,0-1 1,0-1-1,0-1 0,0 0 0,26-8 1,19-14-5358</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3.450"/>
    </inkml:context>
    <inkml:brush xml:id="br0">
      <inkml:brushProperty name="width" value="0.035" units="cm"/>
      <inkml:brushProperty name="height" value="0.035" units="cm"/>
    </inkml:brush>
  </inkml:definitions>
  <inkml:trace contextRef="#ctx0" brushRef="#br0">298 7 13051,'0'0'6409,"-4"-1"-5995,-1-1-327,0 1 0,0 0 1,0 0-1,-1 1 0,1 0 1,0 0-1,-1 0 0,1 0 1,0 1-1,0 0 0,0 0 1,-1 0-1,1 1 0,0-1 1,1 1-1,-1 1 1,0-1-1,0 1 0,1-1 1,-7 7-1,-8 4 311,1 1-1,1 1 1,-24 26-1,32-32-321,1-1-1,0 2 0,1-1 1,0 1-1,0 0 1,1 0-1,0 1 0,1 0 1,0 0-1,1 0 1,1 1-1,-1-1 0,2 1 1,-3 23-1,4-28-75,1-1 0,1 0 0,-1 0 0,1 0 0,0 0 0,0 0 0,3 7 0,-3-10 5,1-1 0,-1 1-1,1-1 1,0 1 0,0-1 0,0 0-1,0 0 1,0 0 0,1 0-1,-1 0 1,1 0 0,-1 0-1,1-1 1,-1 0 0,1 1 0,5 1-1,16 4-168,1-1-1,0-1 1,0-1-1,1-1 1,-1-1 0,43-3-1,-46 1-400,-17 0 271,0 0 0,-1-1 1,1 1-1,0-1 0,-1 0 1,1 0-1,-1-1 0,1 1 1,-1-1-1,0 0 0,6-3 0,22-23-5220,-11 4-1575</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4.349"/>
    </inkml:context>
    <inkml:brush xml:id="br0">
      <inkml:brushProperty name="width" value="0.035" units="cm"/>
      <inkml:brushProperty name="height" value="0.035" units="cm"/>
    </inkml:brush>
  </inkml:definitions>
  <inkml:trace contextRef="#ctx0" brushRef="#br0">1 344 8778,'0'0'2919,"12"-28"-2080,84-186 2310,-88 198-1906,-2-1 0,0 0 0,6-31 1,-14 59-1245,0 1-1,-1-1 1,0 1 0,-1-1 0,0 0-1,-10 18 1,-5 14 38,9-17-34,1 0 0,1 0 0,2 1 1,0 0-1,2 0 0,-1 34 0,5-60 14,1-1-1,-1 1 0,1-1 0,0 1 1,-1-1-1,1 0 0,-1 1 0,1-1 1,0 1-1,0-1 0,-1 0 0,1 0 1,0 0-1,-1 1 0,1-1 0,0 0 1,0 0-1,-1 0 0,1 0 0,0 0 1,0 0-1,-1 0 0,1 0 0,1-1 1,21-1 345,-16-1-329,-1 1 1,0-1 0,0 0 0,0-1 0,-1 1 0,1-1 0,-1 0-1,0-1 1,0 1 0,0-1 0,7-10 0,5-7-27,21-37 1,-27 40 12,-3 5 73,-1 0 1,0-1-1,0 0 0,-2-1 1,0 1-1,0-1 0,-2 0 1,0 0-1,-1 0 1,0 0-1,-2-26 0,0 41-117,0 8-226,-9 103 156,5-84 99,1 1 1,1 0 0,2 0-1,4 43 1,-3-64-4,0-1-1,1 1 1,0 0 0,0-1-1,1 0 1,-1 1 0,1-1-1,1 0 1,-1-1 0,1 1-1,-1 0 1,1-1 0,0 0-1,1 0 1,-1 0 0,1-1-1,0 1 1,0-1-1,0 0 1,0 0 0,0-1-1,11 4 1,-2-1-21,0-2-1,0 1 1,0-2-1,1 0 1,-1 0-1,1-2 1,-1 1-1,17-3 1,-27 1-122,-1 0 0,1 1-1,-1-2 1,1 1 0,-1 0 0,0-1 0,0 1 0,0-1-1,0 0 1,0 0 0,0 0 0,0 0 0,-1-1 0,1 1-1,-1-1 1,1 1 0,-1-1 0,0 0 0,0 0 0,0 0-1,-1 0 1,3-5 0,2-7-1411,0-1 0,-2 1-1,6-26 1,-7 27-131,7-32-4402</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4.768"/>
    </inkml:context>
    <inkml:brush xml:id="br0">
      <inkml:brushProperty name="width" value="0.035" units="cm"/>
      <inkml:brushProperty name="height" value="0.035" units="cm"/>
    </inkml:brush>
  </inkml:definitions>
  <inkml:trace contextRef="#ctx0" brushRef="#br0">46 1 11450,'0'0'5311,"0"7"-5122,-44 436 4092,44-440-3118,-1-7-486,1-17-325,4-31-467,2 27 141,2 1 1,1 0-1,1 1 1,24-43-1,-9 25-53,53-64-1,-74 101-159,0 0 1,0 0-1,0 1 0,1-1 0,-1 1 1,1 0-1,0 0 0,0 0 0,0 1 1,0 0-1,1 0 0,-1 0 1,0 0-1,1 1 0,6-1 0,6 0-2553,0 2 0,0 0 0,25 3 0,-29-1-3296</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5.387"/>
    </inkml:context>
    <inkml:brush xml:id="br0">
      <inkml:brushProperty name="width" value="0.035" units="cm"/>
      <inkml:brushProperty name="height" value="0.035" units="cm"/>
    </inkml:brush>
  </inkml:definitions>
  <inkml:trace contextRef="#ctx0" brushRef="#br0">72 245 9530,'0'0'6509,"16"-11"-6068,53-34 32,-64 41-366,-1 0 0,1 0 0,-1 0 0,0-1 0,0 1 0,0-1 0,-1 0 0,0 0 0,0-1-1,0 1 1,-1-1 0,1 1 0,2-11 0,-3 2 340,0 1 0,0-1 0,-2 0 0,0-13 0,0 13 74,0 14-501,0-1 0,0 0 1,0 1-1,0-1 0,0 1 0,0-1 1,0 1-1,0-1 0,0 1 1,0-1-1,0 1 0,-1-1 0,1 0 1,0 1-1,0-1 0,-1 1 0,1 0 1,0-1-1,-1 1 0,1-1 1,-1 1-1,1-1 0,0 1 0,-1 0 1,1-1-1,-1 1 0,1 0 0,-1 0 1,0-1-1,-18 3 74,14 0-104,0 0 0,0 0 0,1 1 1,-1 0-1,1 0 0,-6 4 0,-5 9 1,0 0-1,1 2 0,1 0 0,1 0 1,0 1-1,1 0 0,2 1 1,0 0-1,0 1 0,2 0 0,1 0 1,1 1-1,0-1 0,2 1 0,0 0 1,1 30-1,2-51 9,0 0 0,0-1 0,0 1 0,1 0 0,-1 0 0,0 0 0,0-1 0,1 1 0,-1 0 0,0 0 0,1-1 0,-1 1 0,1 0 0,-1-1 0,1 1 0,-1 0 0,1-1 0,-1 1 1,1-1-1,-1 1 0,1-1 0,0 1 0,0-1 0,-1 1 0,1-1 0,0 0 0,-1 1 0,1-1 0,1 1 0,2-1 12,-1 1 0,1 0 1,0-1-1,0 0 0,0 0 1,-1 0-1,6-1 0,0 0 21,-1 0-1,1-1 1,0 0-1,0-1 1,13-6 0,-9 0-11,0 0 1,-1-1 0,0 0-1,-1-1 1,0 0 0,-1-1-1,0 0 1,12-20 0,-6 6-25,-1 0 1,-1-1-1,14-42 1,-24 58 5,-2 6 5,0 0 0,0 1 0,-1-1-1,0 0 1,0 0 0,0 0 0,0-9-1,-1 13-133,-1 14-188,-1 0 315,-1-1 0,0 1 0,-9 22 0,7-22 3,0-1 0,1 1-1,1 0 1,-3 26 0,5 40-51,1-78 47,0 0 0,0-1 0,0 1 0,1 0 0,-1 0 0,0 0 0,0 0 0,1-1 0,-1 1 0,0 0 1,1 0-1,-1-1 0,1 1 0,-1 0 0,1-1 0,-1 1 0,1 0 0,-1-1 0,1 1 0,0-1 0,-1 1 0,1-1 0,0 1 0,1 0 0,25 5 88,30-10-51,-47 2-344,0 0 0,-1-1-1,0 0 1,1 0 0,-1-1 0,-1-1 0,1 1 0,13-11 0,-11 7-1266,0-1 0,-1 0 0,11-12 0,-3-3-3494</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5.700"/>
    </inkml:context>
    <inkml:brush xml:id="br0">
      <inkml:brushProperty name="width" value="0.035" units="cm"/>
      <inkml:brushProperty name="height" value="0.035" units="cm"/>
    </inkml:brush>
  </inkml:definitions>
  <inkml:trace contextRef="#ctx0" brushRef="#br0">25 1 13651,'0'0'3805,"0"21"-3659,0 11-64,-2 106 551,-6-21 700,-3 96 848,10-172-1817,-1-19-187,2 0-1,2 29 1,-1-46-171,-1-1 0,1 1 1,0 0-1,1 0 0,-1-1 0,1 1 0,0-1 0,0 1 0,0-1 0,0 0 0,1 0 0,0 0 0,0 0 1,0 0-1,0-1 0,4 4 0,-6-6-78,0 0 0,0 0 1,0 0-1,1-1 0,-1 1 0,0 0 0,1-1 1,-1 1-1,0-1 0,1 1 0,-1-1 1,0 1-1,1-1 0,-1 0 0,1 0 0,-1 0 1,1 0-1,-1 0 0,1 0 0,-1 0 1,0 0-1,1 0 0,-1-1 0,1 1 0,-1-1 1,0 1-1,1-1 0,-1 1 0,0-1 0,1 0 1,0-1-1,1 0-510,-1 0-1,0-1 1,1 1 0,-1-1-1,0 0 1,-1 0 0,1 0-1,0 0 1,-1 0 0,0 0 0,2-6-1,5-21-5807</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5.927"/>
    </inkml:context>
    <inkml:brush xml:id="br0">
      <inkml:brushProperty name="width" value="0.035" units="cm"/>
      <inkml:brushProperty name="height" value="0.035" units="cm"/>
    </inkml:brush>
  </inkml:definitions>
  <inkml:trace contextRef="#ctx0" brushRef="#br0">1 28 12499,'0'0'8722,"133"0"-8386,-89 0-136,4 0-88,-7 0-64,-4 0-48,-6 0-304,-14 0-729,-10-9-1119,-7-1-801,0 1-2464</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6.408"/>
    </inkml:context>
    <inkml:brush xml:id="br0">
      <inkml:brushProperty name="width" value="0.035" units="cm"/>
      <inkml:brushProperty name="height" value="0.035" units="cm"/>
    </inkml:brush>
  </inkml:definitions>
  <inkml:trace contextRef="#ctx0" brushRef="#br0">1 224 13451,'0'0'4327,"33"-13"-4029,104-44-105,-126 52-87,0 0 0,0-1 0,-1 0-1,12-9 1,-19 12 108,0-1-1,1 1 0,-1-1 0,0 0 1,-1 0-1,5-9 0,-5 11-94,0-3 185,0-1 1,0 0 0,-1 1 0,1-1-1,-1 0 1,0 0 0,-1 0-1,1 0 1,-2-11 0,1 7-149,-25 9-119,17 2-34,0 0 0,0 1-1,0-1 1,0 2 0,0-1 0,1 1-1,-1 0 1,1 1 0,0 0-1,0 0 1,0 0 0,0 1-1,1 0 1,0 0 0,0 1-1,-8 9 1,3-3 4,1 0-1,1 1 1,0 0 0,0 1-1,1 0 1,1 1-1,-9 24 1,14-31 32,-1 0 0,2 0 0,-1 1-1,1-1 1,0 1 0,1-1 0,0 0 0,0 1-1,2 9 1,-1-13-10,0 0 0,1-1 0,-1 1 1,1 0-1,0 0 0,0-1 0,0 1 0,1-1 0,0 1 0,-1-1 0,2 0 0,-1 0 0,0-1 0,1 1 0,6 5 1,1-2 17,-1 0 0,1-1 0,0 0 0,1-1 0,0 0 1,0-1-1,0 0 0,0-1 0,14 2 0,12-1 232,65-1-1,-101-3-266,8 0 7,0-1 0,-1-1 1,1 1-1,0-1 0,-1-1 1,0 0-1,1 0 0,-1-1 0,0 0 1,-1-1-1,1 0 0,-1 0 0,0-1 1,0 0-1,-1 0 0,1-1 1,-1 0-1,-1 0 0,1-1 0,-2 0 1,1 0-1,-1 0 0,5-11 1,-9 18-168,-1 0 1,1 0 0,-1 0 0,0 0 0,1 0 0,-1 0 0,0 0 0,0 0 0,0 0 0,1 0-1,-1 0 1,0 0 0,-1 0 0,1 0 0,0 0 0,0 0 0,0 0 0,-1 0 0,1 0 0,0 0-1,-1 0 1,1 0 0,-1 0 0,1 0 0,-1 0 0,-1-1 0,-21-12-7224,19 12 6252,-23-10-10997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7.196"/>
    </inkml:context>
    <inkml:brush xml:id="br0">
      <inkml:brushProperty name="width" value="0.035" units="cm"/>
      <inkml:brushProperty name="height" value="0.035" units="cm"/>
    </inkml:brush>
  </inkml:definitions>
  <inkml:trace contextRef="#ctx0" brushRef="#br0">28 265 9674,'0'0'5191,"0"-27"-4685,1-87 40,-1 107-388,1 1 0,-1-1 0,1 0 0,0 1 1,1-1-1,2-7 0,-3 12-3,1-1 1,-1 1-1,1-1 1,-1 1-1,1 0 1,0-1-1,0 1 1,2-2-1,10-11 1376,-14 15-1503,0 0 1,1 1 0,-1-1 0,0 0 0,0 0-1,1 0 1,-1 0 0,0 0 0,0 0 0,0 1-1,0-1 1,1 0 0,-1 0 0,0 0 0,0 1-1,0-1 1,0 0 0,0 0 0,1 0 0,-1 1-1,0-1 1,0 0 0,0 0 0,0 1 0,0-1-1,0 0 1,0 0 0,0 0 0,0 1 0,0-1-1,0 0 1,0 0 0,0 1 0,0-1 0,0 0-1,0 0 1,0 1 0,0-1 0,0 0 0,-1 0-1,1 1 1,0-1 0,0 0 0,0 0 0,-2 19-130,-22 45 174,14-42-47,2 0 0,-8 33 1,10-16 148,3 0 1,1 65 0,2-76-67,0-16-65,1 1 0,1-1 0,0 0 0,1 0 0,0-1 0,1 1 0,0-1 1,7 14-1,-8-18-28,1-1 0,-1 0 1,1 1-1,1-1 0,-1-1 0,1 1 1,0-1-1,0 1 0,0-1 1,1-1-1,0 1 0,0-1 1,0 0-1,13 6 0,-16-9 21,1 1 0,0-1 1,0 0-1,0 0 0,0-1 0,-1 1 0,1-1 0,0 0 0,0 0 0,0 0 1,0 0-1,0-1 0,0 0 0,0 0 0,0 0 0,-1 0 0,1 0 0,0-1 1,-1 1-1,1-1 0,-1 0 0,1 0 0,-1-1 0,0 1 0,0-1 0,0 1 1,0-1-1,-1 0 0,1 0 0,2-4 0,5-11-21,0 0 0,-1 0 0,-1-1 0,0 0 1,-2 0-1,0-1 0,5-38 0,-3-11 22,-1-69 1,3-28 7,-8 134-51,-1 21-139,-1 30-3,0 318 308,0-319-148,1 0 0,1-1 0,0 1-1,2-1 1,0 0 0,1 0 0,0 0-1,1-1 1,1 1 0,1-1 0,0-1-1,1 0 1,1 0 0,0-1 0,1 0-1,1 0 1,14 12 0,-22-23-46,-1 0-1,1 0 1,0-1 0,0 1 0,0-1 0,0 0 0,0 0-1,0-1 1,1 1 0,-1-1 0,0 0 0,1 0-1,-1 0 1,1-1 0,-1 0 0,1 0 0,0 0 0,-1 0-1,1-1 1,5-1 0,-3 0-411,-1 0 0,0-1 1,0 1-1,0-1 0,0-1 0,-1 1 1,1-1-1,-1 0 0,0 0 0,0-1 1,0 0-1,-1 0 0,6-6 0,14-25-4527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8.044"/>
    </inkml:context>
    <inkml:brush xml:id="br0">
      <inkml:brushProperty name="width" value="0.035" units="cm"/>
      <inkml:brushProperty name="height" value="0.035" units="cm"/>
    </inkml:brush>
  </inkml:definitions>
  <inkml:trace contextRef="#ctx0" brushRef="#br0">158 103 11458,'0'0'6167,"-8"-15"-5663,-24-46-82,31 59-390,0 0 1,0 0-1,-1 0 0,1 1 1,-1-1-1,0 0 1,1 1-1,-1-1 1,0 1-1,0 0 1,0 0-1,0-1 1,0 1-1,0 1 1,0-1-1,-1 0 0,1 0 1,0 1-1,0-1 1,-1 1-1,1 0 1,0 0-1,-1-1 1,1 2-1,0-1 1,-1 0-1,1 0 0,0 1 1,-3 0-1,-9 1 27,13-2-53,-1 0 0,1 0 0,0 0-1,-1 0 1,1 0 0,0 1 0,-1-1 0,1 1 0,0-1 0,0 1 0,-1 0 0,1-1-1,0 1 1,0 0 0,0 0 0,0 0 0,0-1 0,0 1 0,0 0 0,0 1 0,-1 0 0,0 2-11,0-1 1,1 1-1,-1-1 1,1 1-1,0-1 1,0 1 0,-1 7-1,0 4-45,1 1-1,2 28 1,0-39 45,0-1 0,0 0 0,0 0 0,0 0 1,1 0-1,-1 0 0,1 0 0,0-1 1,0 1-1,1-1 0,-1 1 0,1-1 1,0 0-1,0 0 0,0 0 0,0 0 1,4 3-1,10 6 29,0-1 1,25 13-1,-9-6 61,-23-13-73,-1 1 0,0 0 0,0 1 0,0 0 1,14 15-1,-21-20-14,-1 0-1,1 1 1,0-1-1,-1 0 1,0 1 0,0-1-1,0 0 1,0 1 0,0-1-1,0 1 1,-1 0-1,1-1 1,-1 1 0,1 0-1,-1-1 1,0 1 0,0 0-1,0-1 1,-1 1-1,1 0 1,-1-1 0,1 1-1,-1-1 1,0 1-1,0-1 1,0 1 0,0-1-1,-1 0 1,1 1 0,-1-1-1,-2 3 1,-3 4 22,-1-1 1,-1 0-1,1 0 1,-1-1-1,-1 0 1,1 0-1,-14 6 1,7-5 47,0 0 1,0-1-1,0-1 1,-21 5 0,36-12-54,1 1 1,-1-1-1,1 1 1,-1-1-1,1 0 1,0 1-1,-1-1 1,1 1 0,0-1-1,-1 0 1,1 1-1,0-1 1,0 0-1,-1 0 1,1 1-1,0-1 1,0 0 0,0 1-1,0-1 1,0 0-1,0 0 1,0 1-1,0-1 1,0 0-1,1 0 1,-1-1-1,0-1 26,1-6-54,0 1 0,1-1 0,0 1 0,0 0 0,1 0 1,0 0-1,0 0 0,1 0 0,0 1 0,1-1 0,-1 1 0,1 0 0,1 1 1,6-8-1,5-4-22,1 0 0,1 1-1,34-22 1,-45 33-25,1 1 0,0 0-1,0 0 1,0 1 0,13-4 0,-18 7 21,-1 0 1,1 0-1,-1 1 1,1-1-1,0 1 1,-1 0-1,1 0 1,0 0-1,-1 0 1,1 0-1,-1 1 0,1 0 1,0 0-1,-1 0 1,1 0-1,-1 0 1,7 4-1,-4-1 53,0 0 0,1-1-1,-1 0 1,1 0 0,0-1-1,-1 0 1,1 0-1,1 0 1,12 0 0,-17-1 26,0-1 0,0 0 0,0 0 0,0 0 0,0-1 0,1 1 0,-1-1 0,0 1 0,0-1 0,-1 0 0,1 0 0,0 0 0,0-1 0,0 1 0,-1-1 1,1 0-1,-1 1 0,1-1 0,-1 0 0,0-1 0,0 1 0,0 0 0,0 0 0,3-5 0,-2 0 55,-1 1-1,1-1 1,-1 0 0,-1 0-1,1 0 1,-1 0 0,-1 0-1,1-1 1,-1 1 0,-1-11-1,1-1 153,-1 18-232,0 0 0,0 0 0,0 1 0,0-1-1,0 0 1,0 1 0,0-1 0,0 1 0,0-1 0,0 1-1,0 0 1,0-1 0,-1 1 0,1 0 0,0 0 0,0-1-1,0 1 1,0 0 0,-1 0 0,1 1 0,0-1 0,-2 0-1,-32 5 12,30-2-21,1 0 0,-1 0-1,1 0 1,-1 1 0,1-1 0,0 1-1,0 0 1,-5 8 0,-24 38 36,26-38-48,1 0 0,1 1-1,0-1 1,0 1 0,2 0-1,-1 0 1,2 0 0,-1 1 0,2-1-1,0 21 1,1-31 6,0 0-1,0 0 1,0 0-1,1 0 1,0 0 0,-1 0-1,1-1 1,0 1-1,0 0 1,1 0-1,-1-1 1,0 1 0,1 0-1,0-1 1,0 1-1,0-1 1,0 0-1,2 2 1,1 0 9,0 0-1,0-1 1,0 0 0,0 0-1,0-1 1,1 0 0,-1 1-1,11 1 1,8 0 23,1 0 0,-1-2 0,38-1-1,-53-1-35,-3 0-41,8 1 58,1-1 0,-1-1 0,0-1 1,25-5-1,-36 6-175,0 0 0,0 0 0,1 0 0,-1-1 0,0 1 0,0-1 0,-1 0 1,1 0-1,0 0 0,-1 0 0,1 0 0,-1-1 0,0 1 0,1-1 0,-1 1 0,0-1 0,-1 0 1,1 0-1,0 0 0,-1 0 0,0 0 0,1 0 0,-1 0 0,-1 0 0,1-1 0,0-2 0,0-17-4109,-1-2-1816</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9.067"/>
    </inkml:context>
    <inkml:brush xml:id="br0">
      <inkml:brushProperty name="width" value="0.035" units="cm"/>
      <inkml:brushProperty name="height" value="0.035" units="cm"/>
    </inkml:brush>
  </inkml:definitions>
  <inkml:trace contextRef="#ctx0" brushRef="#br0">38 54 10818,'0'0'6724,"-4"-11"-6022,-12-32-330,14 93-172,26 112 132,11 99 291,-25 221-14,-12-451-504,-1 0-1,-1-1 1,-2 1 0,-12 39-1,9-55 287,9-15-378,-1 0 0,1 0-1,0 0 1,-1 0 0,1 0-1,0 0 1,-1 1 0,1-1-1,0 0 1,-1 0 0,1 0 0,0 0-1,-1 0 1,1 0 0,0 0-1,-1 0 1,1-1 0,0 1-1,-1 0 1,1 0 0,0 0-1,-1 0 1,1 0 0,0 0-1,-1-1 1,1 1 0,0 0 0,0 0-1,-1-1 1,1 1 0,0 0-1,0 0 1,-1-1 0,1 1-1,0 0 1,0 0 0,0-1-1,0 1 1,-1 0 0,1-1 0,0 1-1,0 0 1,0-1 0,0 1-1,0 0 1,0-1 0,0 0-1,-7-18 44,1 0-1,1-1 0,1 0 1,1 0-1,-1-23 1,3-105-227,2 137 125,0-1 0,1 2 0,0-1 1,1 0-1,1 0 0,-1 1 0,2-1 0,-1 1 1,1 0-1,1 1 0,0-1 0,0 1 0,1 0 1,0 1-1,0 0 0,1 0 0,1 0 0,-1 1 1,16-10-1,3-1-109,2 2 0,0 0 1,0 2-1,1 2 0,48-14 0,-75 23 276,0 0 0,0-1 0,0 1 0,0-1 0,-1 1-1,1-1 1,-1 0 0,0 0 0,0 0 0,2-6 0,1 0 32,3-5 7,-4 8-70,0 0 1,0 0-1,-1 0 0,0-1 0,-1 1 0,1-1 0,-1 0 1,-1 1-1,2-15 0,-3 21-194,-6 17-152,-11 18 246,7-16 4,1 1 1,1 0 0,0 0 0,1 1 0,1 0-1,1 0 1,-4 33 0,8-38-37,0 22-219,1-37 257,1 1-1,-1 0 1,0 0-1,0 0 1,0-1-1,0 1 0,1 0 1,-1 0-1,0-1 1,1 1-1,-1 0 1,0-1-1,1 1 1,-1 0-1,1-1 1,-1 1-1,1-1 1,-1 1-1,1-1 0,0 1 1,-1-1-1,1 1 1,0-1-1,-1 1 1,1-1-1,0 0 1,-1 1-1,1-1 1,0 0-1,0 0 0,0 0 1,-1 0-1,1 0 1,1 1-1,1-2 24,1 0 0,-1 0-1,1 0 1,-1 0 0,0 0-1,1-1 1,-1 1 0,0-1-1,0 0 1,0 0 0,0 0 0,-1 0-1,1-1 1,0 1 0,-1-1-1,0 0 1,1 0 0,-1 1-1,2-6 1,6-8 31,0-1 1,8-20-1,-18 36-48,17-35 248,-3 0-1,18-64 0,-30 95-62,-1 4-184,-1 4-195,-7 100 244,4-67-47,1-1 0,4 64 1,-1-98-7,-1 0 0,1 0 0,-1 0 0,1 0 0,0 0 0,0 0 0,0 0 0,0 0 0,0 0 0,0 0 0,0 0 0,0-1 0,0 1 0,0 0 0,0-1 0,0 1 0,0-1 0,0 1 0,1-1 0,-1 1 0,0-1 0,0 0 0,1 0 0,-1 0 0,0 0 0,1 0 0,0 0 0,2 1 9,-1-1 0,0 0 0,1 0 0,-1 0 0,1-1 0,-1 1 0,0-1 0,1 0 0,-1 0 0,4-1 0,-3-1-133,0 0 1,0-1 0,-1 1-1,1-1 1,0 0 0,-1 0 0,0 0-1,5-9 1,21-45-2096,-17 34 840,13-24-2775,2 2-1349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3.278"/>
    </inkml:context>
    <inkml:brush xml:id="br0">
      <inkml:brushProperty name="width" value="0.035" units="cm"/>
      <inkml:brushProperty name="height" value="0.035" units="cm"/>
    </inkml:brush>
  </inkml:definitions>
  <inkml:trace contextRef="#ctx0" brushRef="#br0">508 722 1376,'0'0'12163,"-4"-21"-11388,-10-65-155,14 84-565,0 0 0,0 0 1,0 1-1,-1-1 0,1 0 1,-1 0-1,0 0 0,1 0 0,-1 0 1,0 0-1,0 1 0,0-1 1,0 0-1,0 1 0,-1-1 0,1 1 1,0-1-1,-1 1 0,1 0 0,-1-1 1,0 1-1,1 0 0,-1 0 1,-2-1-1,0 1-25,0 0 0,0 1 0,0-1 0,0 1 0,0 0-1,0 0 1,0 0 0,-7 2 0,-7 0 25,-11-3-23,0 2 1,-41 7 0,58-6-40,-1 2 0,1-1 0,0 2 0,0 0 0,1 0 0,0 1 0,0 0 0,-14 10 1,8-4-17,1 1 0,0 1 0,1 0 0,0 1 0,-15 20 0,24-27 20,0 1 1,1-1-1,1 1 1,-1 1 0,1-1-1,1 0 1,0 1-1,0 0 1,1-1-1,0 1 1,1 0 0,-1 19-1,2-27 93,34-2 704,-17 1-679,0-1-1,0 0 1,-1-1-1,1-1 1,0-1-1,-1 0 1,21-7 0,-14-1-106,-1 0 1,-1-1 0,0 0-1,-1-2 1,0-1 0,-1 0-1,-1-2 1,0 0-1,-1-1 1,28-38 0,3-16 100,69-134 0,-94 162-46,4-14 142,34-104-1,-25 60 155,-31 83 378,-8 43-642,3 24-72,-1 0 0,-3-1 0,-2 0 1,-14 57-1,8-45 7,2 1 1,3 1-1,3-1 1,5 91-1,0-65-64,-1-85 35,0 0 0,0 1 0,0-1 0,0 0 0,0 0 0,1 0 1,-1 0-1,0 0 0,1 0 0,-1 0 0,1 0 0,-1 0 0,1 0 0,0 0 0,-1 0 0,1 0 0,0 0 0,-1 0 0,1 0 0,0-1 0,0 1 1,0 0-1,0-1 0,0 1 0,0 0 0,0-1 0,0 1 0,0-1 0,0 0 0,0 1 0,2-1 0,37 3 107,-30-4-84,28 1 178,25 2-1236,0-3 1,0-3-1,109-21 1,-72-7-2815,2 0-1060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9.376"/>
    </inkml:context>
    <inkml:brush xml:id="br0">
      <inkml:brushProperty name="width" value="0.035" units="cm"/>
      <inkml:brushProperty name="height" value="0.035" units="cm"/>
    </inkml:brush>
  </inkml:definitions>
  <inkml:trace contextRef="#ctx0" brushRef="#br0">1 0 14347,'0'0'6451,"0"4"-6357,0 42 297,-1 84 1139,22 173 1,-16-274-1413,27 160 307,-25-159-408,1 0-1,2 0 0,1-1 1,16 30-1,-24-53-26,1 0-1,-1-1 1,1 1-1,1-1 0,-1 0 1,1 0-1,0 0 0,0-1 1,0 0-1,0 0 1,1 0-1,0-1 0,-1 1 1,1-2-1,9 4 1,-12-5-138,1 0 0,0 0 0,0 0 1,0-1-1,0 1 0,-1-1 0,1 0 0,0 0 1,0 0-1,0-1 0,0 0 0,0 1 1,0-1-1,-1-1 0,1 1 0,0 0 1,-1-1-1,1 0 0,-1 0 0,0 0 0,1 0 1,-1-1-1,0 1 0,0-1 0,-1 0 1,5-4-1,20-35-5413,-5-3-3751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10.247"/>
    </inkml:context>
    <inkml:brush xml:id="br0">
      <inkml:brushProperty name="width" value="0.035" units="cm"/>
      <inkml:brushProperty name="height" value="0.035" units="cm"/>
    </inkml:brush>
  </inkml:definitions>
  <inkml:trace contextRef="#ctx0" brushRef="#br0">430 26 10586,'0'0'8405,"16"-6"-7230,50-13-293,-65 19-860,-1 0-1,1-1 0,0 1 1,0 0-1,0 0 0,0 0 0,0 0 1,0 0-1,-1 1 0,1-1 1,0 0-1,0 0 0,0 0 0,0 1 1,0-1-1,-1 0 0,1 1 1,0-1-1,0 1 0,-1-1 0,1 1 1,0-1-1,-1 1 0,1 0 1,0-1-1,-1 1 0,1 0 0,-1-1 1,1 1-1,-1 0 0,0 0 1,1 0-1,0 1 0,1 28 507,-2-22-342,1 11-52,0 0 0,-2 0 0,0 0 0,-1 0 0,-1-1-1,0 1 1,-2-1 0,0 1 0,-1-1 0,-1-1 0,-1 1 0,-9 16 0,-7 3-104,-2-1 1,-1-1 0,-1-2 0,-59 54 0,56-60-1109,-60 38-1,66-50-1267,-1 0 1,-51 19-1,36-22-4183</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9.525"/>
    </inkml:context>
    <inkml:brush xml:id="br0">
      <inkml:brushProperty name="width" value="0.035" units="cm"/>
      <inkml:brushProperty name="height" value="0.035" units="cm"/>
    </inkml:brush>
  </inkml:definitions>
  <inkml:trace contextRef="#ctx0" brushRef="#br0">3 136 5865,'0'0'3622,"0"-4"-2972,-1-4-1633,1 8 1245,0-1 0,-1 0 0,1 1 0,0-1 0,0 0 0,-1 0 1,1 1-1,0-1 0,0 0 0,0 0 0,0 1 0,0-1 0,0 0 0,0 1 1,0-1-1,1 0 0,-1 0 0,0 1 0,0-1 0,0 0 0,1 1 0,-1-1 0,0 0 1,1 1-1,-1-1 0,1 1 0,-1-1 0,1 0 0,-1 1 0,1-1 0,-1 1 1,1-1-1,-1 1 0,1 0 0,0-1 0,-1 1 0,1 0 0,0-1 0,-1 1 0,1 0 1,0 0-1,-1-1 0,1 1 0,0 0 0,0 0 0,238-5 3753,-146-2-3594,167-33 0,-243 32-843,-5-15-4456,-8 15 3215,-4 1-2413,-9 7-368,2 0 3676,-21 0-3448</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59.958"/>
    </inkml:context>
    <inkml:brush xml:id="br0">
      <inkml:brushProperty name="width" value="0.035" units="cm"/>
      <inkml:brushProperty name="height" value="0.035" units="cm"/>
    </inkml:brush>
  </inkml:definitions>
  <inkml:trace contextRef="#ctx0" brushRef="#br0">1 36 9874,'0'0'7875,"1"-6"-6913,4-16-102,-5 21-822,0 1 1,0-1-1,0 1 1,1 0-1,-1-1 1,0 1-1,0 0 0,0-1 1,1 1-1,-1 0 1,0-1-1,1 1 1,-1 0-1,0-1 1,1 1-1,-1 0 1,0 0-1,1 0 0,-1-1 1,0 1-1,1 0 1,-1 0-1,1 0 1,-1 0-1,0 0 1,1 0-1,-1-1 1,1 1-1,-1 0 0,0 0 1,1 0-1,-1 1 1,1-1-1,-1 0 1,1 0-1,-1 0 1,0 0-1,1 0 1,-1 0-1,1 1 0,13 9 349,-8 0-187,-1 0-1,0 1 1,0-1 0,-1 1 0,-1 0-1,0 1 1,2 13 0,9 87 605,-14-109-793,5 248 939,-6-144-930,1-107-42,1 0 0,-1 0 1,0 0-1,0 0 0,0 0 0,0 0 0,1 0 0,-1 0 0,0 1 0,0-1 0,0 0 0,1 0 0,-1 0 0,0 0 0,0 0 0,1 0 0,-1 0 0,0 0 0,0 0 1,0 0-1,1 0 0,-1 0 0,0-1 0,0 1 0,0 0 0,1 0 0,-1 0 0,0 0 0,0 0 0,0 0 0,0 0 0,1-1 0,-1 1 0,0 0 0,0 0 1,0 0-1,0 0 0,0 0 0,1-1 0,4-9-908,0 0 0,-1 0 0,0 0 0,0-1 0,2-14 0,11-28-4749,2 13-1273</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0.359"/>
    </inkml:context>
    <inkml:brush xml:id="br0">
      <inkml:brushProperty name="width" value="0.035" units="cm"/>
      <inkml:brushProperty name="height" value="0.035" units="cm"/>
    </inkml:brush>
  </inkml:definitions>
  <inkml:trace contextRef="#ctx0" brushRef="#br0">0 1 13451,'0'0'6789,"1"6"-6458,2 110 1255,1 23 205,-2-120-1661,1-1 1,1 1 0,0 0 0,1-1-1,10 23 1,-15-40-202,0-1-1,1 1 1,-1-1-1,0 1 1,0-1 0,0 1-1,0-1 1,0 1-1,1-1 1,-1 1 0,0-1-1,0 1 1,1-1-1,-1 1 1,0-1 0,1 0-1,-1 1 1,0-1-1,1 1 1,-1-1 0,0 0-1,1 1 1,-1-1-1,1 0 1,-1 0 0,1 0-1,-1 1 1,1-1-1,-1 0 1,1 0 0,-1 0-1,1 0 1,-1 0-1,1 0 1,-1 0 0,1 0-1,-1 0 1,1 0-1,-1 0 1,1 0 0,0 0-1,-1 0 1,1 0 0,-1 0-1,1-1 1,-1 1-1,0 0 1,1 0 0,-1-1-1,1 1 1,-1 0-1,1-1 1,-1 1 0,0 0-1,1-1 1,-1 1-1,0-1 1,1 0 0,16-29-3176,-16 27 3059,16-34-3906,0 0-687</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1.087"/>
    </inkml:context>
    <inkml:brush xml:id="br0">
      <inkml:brushProperty name="width" value="0.035" units="cm"/>
      <inkml:brushProperty name="height" value="0.035" units="cm"/>
    </inkml:brush>
  </inkml:definitions>
  <inkml:trace contextRef="#ctx0" brushRef="#br0">0 0 11859,'0'0'5139,"0"28"-4145,0 89-106,1-87 96,0 0-1,10 54 1,-3-36 502,-3-36-928,0-16-175,2-19-269,-3-2-152,1 0 0,1 0 0,1 1 0,13-30 0,-14 41-11,0-1 0,1 2-1,0-1 1,1 1-1,1 0 1,0 0-1,0 1 1,20-17-1,-27 26 37,0 0 0,0 1 0,0-1-1,0 1 1,0-1 0,1 1 0,-1 0 0,0 0 0,1 0-1,-1 0 1,1 1 0,-1-1 0,1 1 0,-1-1 0,5 1-1,-6 1 10,0-1 0,0 1-1,-1 0 1,1 0-1,-1 0 1,1 0 0,-1 0-1,1-1 1,-1 1 0,1 0-1,-1 0 1,0 0-1,1 0 1,-1 1 0,0-1-1,0 0 1,0 0 0,0 2-1,2 25 7,-1-26-1,6 236 438,-7-238-433,0 1 0,0-1 0,0 0-1,1 1 1,-1-1 0,0 0 0,0 0 0,0 1 0,1-1-1,-1 0 1,0 0 0,0 1 0,1-1 0,-1 0-1,0 0 1,1 0 0,-1 1 0,0-1 0,0 0 0,1 0-1,-1 0 1,0 0 0,1 0 0,-1 0 0,0 0-1,1 0 1,-1 0 0,0 0 0,1 0 0,-1 0 0,0 0-1,1 0 1,-1 0 0,0 0 0,1 0 0,-1 0 0,0 0-1,1 0 1,-1 0 0,0-1 0,1 1 0,-1 0-1,0 0 1,0 0 0,1-1 0,-1 1 0,0 0 0,0 0-1,1-1 1,-1 1 0,18-13 111,53-71-79,-50 57-74,2 0 0,0 0 0,2 3 0,48-39 0,-72 63 24,0-1 0,-1 1 0,1 0 0,0-1 0,-1 1 0,1 0 0,0 0 0,-1 0 1,1-1-1,0 1 0,-1 0 0,1 0 0,0 0 0,-1 0 0,1 0 0,0 1 0,0-1 0,-1 0 0,1 0 0,0 0 0,-1 0 0,1 1 0,-1-1 0,1 0 0,0 1 0,-1-1 0,1 1 0,-1-1 0,1 0 0,-1 1 0,1-1 0,-1 1 0,1 0 1,-1-1-1,1 1 0,-1-1 0,0 1 0,1-1 0,-1 1 0,0 0 0,1 1 0,12 33 24,-11-27-33,4 18 18,6 38 0,-10-42 8,2-1 1,1 0-1,10 29 0,-15-48-48,1 0 0,0 0 0,1 0 1,-1 0-1,0-1 0,1 1 0,-1 0 0,1-1 0,-1 1 0,1 0 1,0-1-1,-1 0 0,1 0 0,0 1 0,0-1 0,0 0 0,0 0 0,0-1 1,0 1-1,0 0 0,1-1 0,-1 1 0,0-1 0,0 0 0,0 1 1,1-1-1,-1 0 0,0-1 0,0 1 0,0 0 0,1-1 0,-1 1 0,3-2 1,2 0-709,1 0 1,-1-1 0,0 0 0,-1 0-1,1-1 1,0 1 0,-1-2 0,10-7-1,11-12-4866</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1.517"/>
    </inkml:context>
    <inkml:brush xml:id="br0">
      <inkml:brushProperty name="width" value="0.035" units="cm"/>
      <inkml:brushProperty name="height" value="0.035" units="cm"/>
    </inkml:brush>
  </inkml:definitions>
  <inkml:trace contextRef="#ctx0" brushRef="#br0">0 129 11234,'0'0'5140,"22"6"-4494,69 19 106,-88-24-661,1 0 0,0-1 0,-1 1 0,1-1 0,0 0 0,0 0 0,0 0 0,-1 0 0,1 0 0,0-1 0,-1 0 0,1 0 0,3-1 0,-4 1-5,-1 0 0,0 0 0,0-1 0,0 1 0,-1-1 0,1 1 0,0-1 0,0 0 0,-1 1 0,1-1 0,-1 0 0,0 0 0,0 0 0,1 0 0,0-4 0,1-3 147,-1-1 0,0 1 0,-1-1 0,0 1 0,0-1 1,-1 0-1,-1-12 0,1 5-167,0 16-65,0 0 0,0 0-1,0 0 1,-1 0 0,1 0 0,0 1 0,0-1 0,-1 0 0,1 0 0,0 0 0,-1 0 0,1 0-1,-1 1 1,1-1 0,-1 0 0,1 0 0,-1 1 0,0-1 0,1 0 0,-1 1 0,0-1 0,0 1-1,1-1 1,-1 1 0,0-1 0,0 1 0,0 0 0,0-1 0,0 1 0,1 0 0,-1 0 0,0-1-1,0 1 1,0 0 0,0 0 0,0 0 0,0 0 0,0 0 0,0 0 0,0 1 0,0-1 0,1 0-1,-3 1 1,-1 0-2,0 0 0,0 0 0,0 0 0,1 0 0,-1 1 0,0 0 0,1 0 0,-1 0 0,-4 3 0,1 2 15,1 0-1,0 0 0,0 1 1,1-1-1,0 1 1,0 0-1,1 1 1,0-1-1,0 1 1,-2 9-1,1-2 8,1 0 1,1 0-1,1 0 0,-1 33 1,3-45-22,0-1 1,0 0 0,1 0-1,-1 0 1,1 1 0,0-1-1,0 0 1,0 0 0,0 0-1,0 0 1,1 0 0,0-1-1,-1 1 1,1 0-1,0-1 1,0 1 0,4 3-1,-1-2 16,0 0-1,0-1 1,0 0-1,0 0 0,1 0 1,-1-1-1,1 0 0,11 3 1,3-1-60,0-1 1,0 0 0,0-2-1,35-2 1,-51 1-88,-1-1 0,1 0 0,0 1-1,0-1 1,-1-1 0,1 1 0,-1 0 0,1-1-1,-1 0 1,0 0 0,1 0 0,-1 0 0,0 0-1,0-1 1,-1 0 0,4-3 0,3-4-1092,-1-1 1,0 0-1,7-15 1,-12 21 480,17-29-4484</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2.445"/>
    </inkml:context>
    <inkml:brush xml:id="br0">
      <inkml:brushProperty name="width" value="0.035" units="cm"/>
      <inkml:brushProperty name="height" value="0.035" units="cm"/>
    </inkml:brush>
  </inkml:definitions>
  <inkml:trace contextRef="#ctx0" brushRef="#br0">42 0 13019,'0'0'5940,"0"5"-5888,-13 217 793,5-119-286,5-60-286,-14 323 770,17-365-1044,0 0 0,0 0 0,0 0 0,0 0 0,1 1 0,-1-1 0,0 0 0,1 0 0,-1 0 0,1 0 0,-1 0-1,1 0 1,-1 0 0,1 0 0,0 0 0,-1 0 0,1 0 0,0-1 0,0 1 0,0 0 0,0 0 0,0-1 0,1 2 0,1-1 27,0 1 0,0-1 1,1 0-1,-1 0 0,0-1 1,0 1-1,1-1 0,4 1 0,0-1 58,0 0-1,0-1 0,-1 0 0,1 0 0,0-1 0,-1 0 0,11-4 0,-4-1-29,-1-2 0,0 1 0,0-2-1,-1 0 1,0 0 0,-1-1 0,11-13-1,6-10 7,31-48-1,-38 51-56,23-49 1,-39 68-26,0 0 0,0 0 0,-1-1 0,-1 1 0,0-1-1,-1 0 1,2-24 0,-4 36-114,-5 7 123,1 0-1,1 0 1,-1 0-1,1 1 1,0 0-1,0-1 1,-2 10-1,2-5 14,-3 11-2,1 0-1,1 1 0,1-1 1,1 1-1,1 0 0,4 43 1,-2-63 11,-1 0 0,1 0 1,-1 0-1,1 0 0,0-1 1,0 1-1,1 0 0,-1-1 1,0 1-1,1 0 0,0-1 1,-1 0-1,1 1 0,0-1 1,0 0-1,1 0 0,-1 0 1,0 0-1,0-1 0,1 1 1,0-1-1,-1 1 0,1-1 1,0 0-1,-1 0 0,1 0 1,0 0-1,0 0 0,0-1 1,0 1-1,0-1 0,0 0 1,-1 0-1,1 0 0,0 0 1,0-1-1,0 1 0,0-1 1,0 0-1,0 1 0,0-1 1,-1 0-1,1-1 0,0 1 1,-1-1-1,1 1 0,-1-1 1,0 0-1,1 1 0,-1-1 1,4-4-1,14-22 36,-2 1 0,0-2 0,-2-1 0,13-32 0,19-34 291,-49 102-385,0 0-1,1 1 0,0-1 0,0 1 0,1 6 0,0 10 24,-4 38 81,-3-1 0,-19 84 0,11-74-28,9-38 5,-36 155 274,35-168-283,-1 0-1,0-1 1,-1 0-1,-2 0 0,1-1 1,-2 0-1,-17 22 1,23-34-26,-1 0 0,1 0 0,-1 0 0,0-1 0,0 0 0,0 0 0,-1-1 0,1 0 0,-1 0 0,0 0 0,0-1 0,0 0 0,0 0 0,0-1 0,-1 0 0,-7 1 0,7-2 0,-1 0 0,1 0 0,-1-1 0,1 1 0,0-2 1,0 1-1,0-1 0,0-1 0,0 0 0,0 0 0,0 0 1,1-1-1,-11-6 0,8 2-51,1 0 0,0 0-1,1-1 1,0 0 0,0 0 0,1-1 0,0 0 0,1 0 0,0-1 0,1 0-1,-6-14 1,9 19-5,0 0 0,0-1 0,0 1 0,1-1 0,0 1 0,0 0 0,1-1 0,0 0 0,0 1-1,0-1 1,1 1 0,0-1 0,0 1 0,1 0 0,0-1 0,0 1 0,0 0 0,1 0 0,0 0 0,0 1 0,0-1-1,8-9 1,2 2-88,0 1-1,1 1 1,0 0-1,1 1 1,0 0-1,1 2 1,0-1-1,25-8 1,145-42-106,-169 55 245,177-39 121,55-16-4095,-221 49 791,-15 0-1766</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5:03.661"/>
    </inkml:context>
    <inkml:brush xml:id="br0">
      <inkml:brushProperty name="width" value="0.035" units="cm"/>
      <inkml:brushProperty name="height" value="0.035" units="cm"/>
    </inkml:brush>
  </inkml:definitions>
  <inkml:trace contextRef="#ctx0" brushRef="#br0">304 0 14979,'0'0'6025,"35"160"-5672,-35-117-57,0 3-296,-38 0-24,-68 9-945,11-9-1583,-4-12-4978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08.758"/>
    </inkml:context>
    <inkml:brush xml:id="br0">
      <inkml:brushProperty name="width" value="0.035" units="cm"/>
      <inkml:brushProperty name="height" value="0.035" units="cm"/>
    </inkml:brush>
  </inkml:definitions>
  <inkml:trace contextRef="#ctx0" brushRef="#br0">18 274 3825,'0'0'2755,"-18"-30"883,18 29-3489,0-1-1,1 1 1,-1 0-1,0 0 1,0-1 0,0 1-1,1 0 1,-1 0-1,1-1 1,-1 1-1,1 0 1,-1 0-1,1 0 1,0 0-1,-1 0 1,1 0 0,0 0-1,1-1 1,-1 1-62,0 0 0,0 0 1,0-1-1,0 1 0,0 0 1,0 0-1,-1-1 1,1 1-1,0-1 0,-1 1 1,1 0-1,-1-1 0,0 1 1,1-1-1,-1 1 0,0-1 1,0 1-1,0-3 0,0-56 1012,0 60-952,0-31 3302,0 29-3424,0 1 309,0-57 1425,0 58-1682,0 13-437,-3 286 1516,16-568-996,-13 192-135,0 77-43,0 7-332,0-7 350,4 213-101,0-155 156,19 99 1,-22-153-3,-1-3-19,0 0 0,0 1 1,0-1-1,0 0 0,0 1 0,1-1 0,-1 0 0,1 0 1,-1 0-1,1 1 0,-1-1 0,1 0 0,-1 0 0,1 0 1,0 0-1,0 0 0,0 0 0,0 0 0,-1 0 0,3 1 1,-2-2 662,-1-44-260,2 25-419,-2 0 1,0 0-1,-2 0 1,0-1 0,-7-28-1,1 19 13,1-1-1,1-1 1,2 1-1,0-1 0,3-44 1,1 74-38,3 2-479,0-1 494,0 1-1,1 0 1,-1 0-1,0 1 1,0-1-1,0 1 0,5 3 1,20 8 50,-18-10-28,0 0 0,-1 1-1,1 0 1,-1 1 0,0 0-1,0 0 1,0 1 0,-1 0 0,0 0-1,0 1 1,-1 0 0,10 12-1,-3-5 3,12 15-9,-2 1 0,-1 1 0,-2 1 1,29 57-1,10 15 123,-43-83-91,-16-21-37,-1 0 0,0 0 0,0 0 0,0 1 0,1-1 0,-1 0 0,0 0 0,0 0 0,1 0 0,-1 0 1,0 0-1,0 0 0,1 0 0,-1 0 0,0 0 0,0 0 0,1 0 0,-1 0 0,0 0 0,0 0 0,1 0 0,-1 0 0,0 0 0,0 0 0,1 0 0,-1 0 0,0 0 0,0 0 0,0 0 1,1-1-1,-1 1 0,0 0 0,0 0 0,0 0 0,1 0 0,-1-1 0,0 1 0,0 0 0,0 0 0,0 0 0,1-1 0,-1 1 0,0 0 0,0 0 0,0 0 0,0-1 0,0 1 0,0 0 1,0 0-1,0-1 0,0 1 0,0-1 0,3-12 109,-1-89-100,-3 53 9,-1 24-22,-1 1-1,-2-1 1,0 1-1,-1 0 1,-12-27 0,6 15-8,-9-42 1,4 22 42,17 56-84,-1 1-1747,1 0 1748,0-1 0,0 0 1,0 0-1,0 1 0,0-1 0,-1 0 0,1 1 1,0-1-1,0 0 0,0 0 0,0 1 1,0-1-1,0 0 0,1 1 0,-1-1 0,0 0 1,0 0-1,0 1 0,0-1 0,0 0 0,0 0 1,0 1-1,0-1 0,1 0 0,-1 0 0,0 1 1,0-1-1,0 0 0,1 0 0,-1 0 0,0 1 1,0-1-1,0 0 0,1 0 0,8 12-1195,5-3-873,-1 0 0,-1 1 0,1 1 0,12 14 0,-14-10-852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3.848"/>
    </inkml:context>
    <inkml:brush xml:id="br0">
      <inkml:brushProperty name="width" value="0.035" units="cm"/>
      <inkml:brushProperty name="height" value="0.035" units="cm"/>
    </inkml:brush>
  </inkml:definitions>
  <inkml:trace contextRef="#ctx0" brushRef="#br0">437 21 5657,'0'0'7983,"-12"-4"-7797,-40-10-30,47 13-104,1 0 1,-1 1-1,1 0 1,-1 0-1,1 0 0,-1 1 1,0-1-1,1 1 1,0 0-1,-1 0 1,1 1-1,0-1 1,-1 1-1,1 0 1,0 0-1,0 0 1,0 1-1,1 0 1,-1-1-1,1 1 1,-5 5-1,-9 5 206,-15 10 371,0 0-1,-47 50 1,68-61-554,0 0-1,1 1 1,1 0 0,0 1 0,0 0 0,2 0-1,0 1 1,0 0 0,-5 21 0,3 7-90,2 0 1,3 0-1,0 0 0,5 64 1,0-47-92,-1-59 95,1 0 1,-1 0-1,1 0 0,0 0 0,-1 0 0,1 0 0,0 0 1,0 0-1,0-1 0,0 1 0,0 0 0,0 0 0,0-1 1,0 1-1,0-1 0,0 1 0,0-1 0,1 1 1,-1-1-1,0 0 0,0 1 0,0-1 0,1 0 0,-1 0 1,0 0-1,0 0 0,0 0 0,2 0 0,51 0-36,-40 0 43,-13 0 3,264-6-1353,-201 2-280,0-4 0,74-18-1,-43-1-1477</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09.350"/>
    </inkml:context>
    <inkml:brush xml:id="br0">
      <inkml:brushProperty name="width" value="0.035" units="cm"/>
      <inkml:brushProperty name="height" value="0.035" units="cm"/>
    </inkml:brush>
  </inkml:definitions>
  <inkml:trace contextRef="#ctx0" brushRef="#br0">21 236 5593,'0'0'5720,"9"3"-4520,3 1-271,0-1 0,24 4-1,-30-6-688,-1-1 0,0 0-1,1 0 1,-1 0 0,0 0 0,1-1-1,-1 0 1,0 0 0,0-1-1,1 1 1,6-5 0,-11 6-224,11-6 303,0-1 0,-1 0 1,18-14-1,-26 18-259,-1 0-1,1 1 1,0-1-1,-1 0 1,0 0-1,0 0 1,0-1-1,0 1 1,0-1-1,-1 1 1,1-1-1,-1 1 1,0-1-1,0 0 1,0 1-1,-1-1 1,1-7-1,-1 0-15,1 7-40,-1 1 0,0-1 1,0 0-1,0 1 0,0-1 0,0 0 1,-1 1-1,1-1 0,-1 0 0,0 1 1,0-1-1,0 1 0,-1-1 0,1 1 1,-1 0-1,0 0 0,0 0 0,0 0 1,0 0-1,-1 0 0,1 0 0,-1 0 1,-3-2-1,0 0 72,-1 0 1,1 1-1,-1 0 1,0 0-1,-1 0 1,1 1-1,-15-5 0,19 7-62,0 1-1,0-1 0,0 1 0,0-1 0,0 1 0,0 0 0,0 0 1,0 1-1,-1-1 0,1 0 0,0 1 0,0 0 0,1 0 0,-1 0 0,0 0 1,0 0-1,0 0 0,1 1 0,-1 0 0,1-1 0,-1 1 0,1 0 0,-5 4 1,-1 5-11,-1 0 0,2 1 0,-1 0 0,2 0 0,0 1 0,0-1 0,1 1 0,0 1 0,2-1 0,-1 0 0,-1 16 0,0 19 16,0 87 0,5-127 1,0-1 1,0 1-1,1 0 0,0-1 0,0 1 0,1-1 0,0 1 0,1-1 0,-1 0 0,1 0 0,1 0 1,-1 0-1,1 0 0,0-1 0,1 0 0,0 0 0,0 0 0,0 0 0,0-1 0,1 0 0,0 0 1,0 0-1,1-1 0,-1 0 0,1 0 0,13 5 0,-11-5 16,0 0 0,1-1 0,0 0 0,0-1 0,0 0 0,0 0 0,0-1-1,0-1 1,0 0 0,0 0 0,1-1 0,-1 0 0,19-5 0,-24 5-97,0-1 0,0 0 0,0 0 0,0 0 0,-1-1 1,1 0-1,-1 0 0,1 0 0,-1 0 0,0-1 0,0 1 0,-1-1 0,1 0 0,-1 0 0,0-1 0,0 1 0,0-1 0,-1 1 0,1-1 1,-1 0-1,0 0 0,0 0 0,-1 0 0,0 0 0,0-1 0,0 1 0,0-9 0,0-69-5033,-1 44 53,0-2-3346</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0.271"/>
    </inkml:context>
    <inkml:brush xml:id="br0">
      <inkml:brushProperty name="width" value="0.035" units="cm"/>
      <inkml:brushProperty name="height" value="0.035" units="cm"/>
    </inkml:brush>
  </inkml:definitions>
  <inkml:trace contextRef="#ctx0" brushRef="#br0">1 227 10002,'0'0'6927,"11"-10"-6254,0 1-518,-1 0-1,0-1 1,-1 0-1,0 0 0,0-1 1,-2 0-1,1-1 1,6-13-1,11-48 952,-22 147-1230,-3 188 226,5-220-100,-4-40 7,-1 0-1,1 0 0,-1 0 1,1 0-1,0 0 1,0-1-1,0 1 0,0 0 1,0 0-1,0 0 1,0-1-1,1 1 1,-1-1-1,1 1 0,-1-1 1,1 0-1,2 2 1,-3-2 31,1-1 1,-1 0 0,0 0 0,0 0 0,0 0 0,0 0-1,0 0 1,1 0 0,-1 0 0,0 0 0,0 0-1,0-1 1,0 1 0,0 0 0,0-1 0,0 1 0,1-1-1,-1 1 1,0-1 0,-1 0 0,1 1 0,0-1-1,0 0 1,0 0 0,0 0 0,-1 0 0,1 1-1,0-1 1,0-2 0,20-31 23,-19 29 13,4-6-43,-2-1 0,1 0 0,-2 0 0,1-1-1,-2 1 1,0-1 0,1-13 0,-2-95 450,-3 59-303,2 62-237,0 6-309,0 3 344,0 17-7,1-1 1,4 29-1,-3-45 35,0 1-1,1-1 1,0 0 0,0 0 0,1 0 0,0 0 0,1-1-1,0 0 1,7 9 0,-5-7-5,1-1-1,0 0 1,0 0-1,1-1 1,14 10-1,-19-15 15,1 0-1,0-1 1,0 1 0,0-1-1,0 0 1,0 0 0,0 0-1,1-1 1,-1 0 0,1 0-1,-1 0 1,1-1-1,10 0 1,-12-1 0,-1 0 0,1 0 1,0-1-1,-1 0 0,1 0 0,-1 0 0,0 0 1,1 0-1,-1-1 0,0 1 0,0-1 0,-1 0 0,1 0 1,-1 0-1,1 0 0,2-6 0,2-1 2,-1-1-1,0 0 1,0 0-1,3-12 1,-3 0 18,-2 0 0,0 1 0,-2-2 0,0 1 0,-4-45 0,2 19 75,0 47-105,0-1 3,0-1 0,0 0 0,0 0 0,0 0 0,0 1 0,-1-1-1,0 0 1,0 0 0,0 1 0,0-1 0,0 1 0,-1-1 0,1 1 0,-4-5 0,1 9-2789,2 8 1530,1 15 97,1-22 724,0 9-376,-1-7 443,1-1 0,0 1 0,0-1 0,0 1 0,0-1 0,1 0 0,-1 1 0,1-1 1,0 1-1,0-1 0,0 0 0,0 1 0,1-1 0,-1 0 0,1 0 0,3 4 0,14 9-2478</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0.751"/>
    </inkml:context>
    <inkml:brush xml:id="br0">
      <inkml:brushProperty name="width" value="0.035" units="cm"/>
      <inkml:brushProperty name="height" value="0.035" units="cm"/>
    </inkml:brush>
  </inkml:definitions>
  <inkml:trace contextRef="#ctx0" brushRef="#br0">263 145 11058,'0'0'6814,"6"-15"-6107,16-47-17,-21 61-654,0-1 0,0 0-1,-1 1 1,0-1-1,1 0 1,-1 0 0,0 0-1,0 1 1,1-1-1,-2 0 1,1 0-1,0 0 1,0 1 0,0-1-1,-1 0 1,1 0-1,-1 1 1,0-1 0,1 0-1,-1 0 1,0 1-1,0-1 1,0 1 0,0-1-1,0 1 1,0 0-1,-1-1 1,1 1-1,0 0 1,-1 0 0,1-1-1,-1 1 1,1 0-1,-1 1 1,1-1 0,-4-1-1,-1 0 1,-1 0 0,1 0 0,-1 1 0,0 0 0,1 0 0,-14 0 0,11 1-33,0 0 0,-1 0 1,1 1-1,-1 0 0,1 1 1,-13 4-1,19-5-9,0 1 0,-1-1 0,1 1 0,0 0 0,0 0 1,1 0-1,-1 1 0,0-1 0,1 1 0,-1-1 0,1 1 0,0 0 0,0 0 0,0 0 0,0 0 0,1 0 0,-1 1 0,1-1 0,0 0 0,-2 5 0,1-1-7,0 1 0,1-1 1,-1 1-1,1-1 0,1 1 0,-1 0 0,1 0 0,1-1 0,-1 1 0,1 0 0,1-1 0,-1 1 0,1-1 0,1 0 0,-1 1 0,1-1 0,0 0 0,1-1 0,0 1 0,0 0 0,8 9 0,8 2 56,38 27 0,-44-36-33,-1 1 0,0-1 0,-1 2 0,0 0-1,-1 1 1,0 0 0,-1 0 0,9 15 0,-16-22 23,-1 1 0,0-1 0,-1 1 1,1 0-1,-1 0 0,0 0 1,-1 0-1,0 0 0,0 0 0,0 6 1,0-1 267,0-10-267,-1 0 1,1-1 0,0 1-1,0-1 1,0 1 0,-1-1 0,1 1-1,0-1 1,-1 1 0,1-1 0,0 0-1,-1 1 1,1-1 0,-1 1 0,1-1-1,0 0 1,-1 1 0,1-1-1,-1 0 1,1 0 0,-1 1 0,1-1-1,-1 0 1,1 0 0,-1 0 0,0 1-1,1-1 1,-1 0 0,-18 2 315,17-2-303,-16 2 122,0-1-1,0-1 1,0-1 0,-33-5-1,44 4-236,0-1 0,0 1 0,0-1-1,1 0 1,-1 0 0,1-1-1,0 0 1,0 0 0,0-1-1,0 1 1,1-1 0,0-1-1,0 1 1,0-1 0,-5-8-1,0-1-1375,0 0 1,2-1-1,-13-29 0,9 2-4930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2.143"/>
    </inkml:context>
    <inkml:brush xml:id="br0">
      <inkml:brushProperty name="width" value="0.035" units="cm"/>
      <inkml:brushProperty name="height" value="0.035" units="cm"/>
    </inkml:brush>
  </inkml:definitions>
  <inkml:trace contextRef="#ctx0" brushRef="#br0">0 22 7866,'0'0'8317,"5"0"-7347,279-4 5232,10-1-6049,-293 5-175,-6 0-3344,-59-6-4191,23 0 659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2.529"/>
    </inkml:context>
    <inkml:brush xml:id="br0">
      <inkml:brushProperty name="width" value="0.035" units="cm"/>
      <inkml:brushProperty name="height" value="0.035" units="cm"/>
    </inkml:brush>
  </inkml:definitions>
  <inkml:trace contextRef="#ctx0" brushRef="#br0">1 12 11763,'0'0'1957,"30"-2"-768,101-6-308,-114 7-719,0 1-1,0 1 0,1 0 1,-1 1-1,0 1 1,-1 1-1,1 0 1,0 2-1,-1-1 1,0 2-1,-1 0 1,25 16-1,-33-20-94,6 4 123,0 1 1,0 0 0,-1 0-1,0 2 1,0-1 0,19 23-1,-27-28-133,0 1 1,-1 0-1,0 0 0,0 0 0,0 0 0,0 1 1,-1-1-1,0 1 0,0 0 0,-1-1 0,0 1 0,0 0 1,0 0-1,0 0 0,-1 0 0,0 0 0,0 0 1,-1 0-1,0 0 0,-1 7 0,-1-8-63,1 1 1,0-1-1,-1 0 0,0 0 1,-1 0-1,1 0 1,-1 0-1,0-1 0,0 0 1,0 1-1,0-2 0,-6 5 1,-60 39-377,69-46 373,-12 7-330,-1 0-1,1-1 1,-1-1 0,-1 0-1,1 0 1,-1-2 0,0 0-1,0 0 1,0-2-1,-23 2 1,36-4 142,-1 0 0,1 0 0,0 0 0,0 0 0,-1 0 0,1 0 0,0-1 0,-1 1 0,1-1 0,0 0 0,0 0 1,0 0-1,0 0 0,0 0 0,0 0 0,0 0 0,0-1 0,0 1 0,0-1 0,1 1 0,-1-1 0,-2-3 0,-11-19-4405</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3.806"/>
    </inkml:context>
    <inkml:brush xml:id="br0">
      <inkml:brushProperty name="width" value="0.035" units="cm"/>
      <inkml:brushProperty name="height" value="0.035" units="cm"/>
    </inkml:brush>
  </inkml:definitions>
  <inkml:trace contextRef="#ctx0" brushRef="#br0">0 249 10234,'0'0'1583,"32"-5"-1288,103-17-199,-117 20-22,-1-2 1,0 1 0,0-2-1,0 0 1,0-1-1,-1-1 1,0 0-1,29-19 1,-40 23 33,-1 1 1,0-1 0,0 0-1,-1 0 1,1-1 0,-1 1-1,1-1 1,-1 0 0,0 0-1,0 0 1,-1 0 0,1 0-1,1-6 1,-1 2 90,-1-1 1,0 1-1,0-1 0,-1 0 1,-1 1-1,1-15 0,-2 22-174,1-1 0,-1 1-1,0 0 1,1 0 0,-1-1-1,0 1 1,0 0-1,1 0 1,-1 0 0,0-1-1,0 1 1,0 0 0,-1 0-1,1 1 1,0-1 0,0 0-1,0 0 1,-1 0-1,1 1 1,0-1 0,-1 1-1,1-1 1,-1 1 0,1 0-1,0-1 1,-1 1 0,1 0-1,-1 0 1,-1 0-1,-50-3 57,51 3-74,-9-1 15,-1 2-1,0-1 1,1 1-1,-1 1 1,1 0 0,-17 6-1,22-5-14,-1 0 0,1 0 0,0 1 0,0 0 0,1 0 1,-1 0-1,1 1 0,0 0 0,0 0 0,0 0 0,1 1 0,-6 7 0,4-3 28,1 0 1,0 0-1,0 0 0,1 0 0,0 1 1,1-1-1,0 1 0,-2 17 1,2 7 284,1 48 1,2-61-224,0-17-57,1 1 0,-1-1 0,1 0 0,0 0 0,0 0 0,0 0 0,1 0 0,0 0 0,0 0 0,0-1 0,1 1 0,-1-1 0,1 1 0,0-1 0,0 0 0,1 0 0,-1 0 0,1 0 0,0-1 0,0 0 0,0 1 0,0-2 0,0 1 0,1 0-1,7 2 1,2 1 154,-1-1-1,2-1 1,-1 0-1,0-1 1,1-1-1,-1 0 1,27 0-1,-21-2-123,-1-1 0,0 0 0,0-1-1,0-1 1,0-1 0,25-8-1,-37 9-245,0 0-1,0-1 1,-1 1-1,1-2 1,-1 1-1,0-1 1,10-9-1,-11 9-331,0-1 0,-1 0 0,1 0 0,-2 0 0,1 0 0,-1-1 0,1 1 0,-2-1 0,4-9 0,-1-12-4882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4.344"/>
    </inkml:context>
    <inkml:brush xml:id="br0">
      <inkml:brushProperty name="width" value="0.035" units="cm"/>
      <inkml:brushProperty name="height" value="0.035" units="cm"/>
    </inkml:brush>
  </inkml:definitions>
  <inkml:trace contextRef="#ctx0" brushRef="#br0">284 78 8882,'0'0'4838,"3"-10"-4379,5-34 74,-8 43-498,1 0-1,-1 1 1,0-1-1,0 0 1,0 0-1,0 1 1,0-1-1,-1 0 1,1 0-1,0 1 1,0-1-1,0 0 1,0 1-1,-1-1 1,1 0-1,0 1 1,-1-1-1,1 0 1,-1 1-1,1-1 1,-1 1-1,1-1 1,-1 1-1,1-1 1,-1 1-1,1-1 1,-1 1-1,1-1 1,-1 1-1,0 0 1,1-1-1,-1 1 1,0 0-1,-1-1 1,-23 0 638,21 1-414,-8 0 140,7-1-330,0 0-1,0 1 1,-1 0-1,1 0 1,0 1 0,0-1-1,0 1 1,0 0 0,0 1-1,0-1 1,0 1 0,1 0-1,-1 0 1,0 0 0,1 1-1,0 0 1,0 0 0,-1 0-1,-3 4 1,-8 10 11,0-1 0,2 2-1,0 0 1,1 1 0,-12 23 0,18-29-80,1 0 1,0 0 0,1 1-1,1 0 1,0 0 0,1 1-1,0-1 1,1 1 0,0 14-1,2-22 20,0-1 0,0 1-1,1 0 1,0-1-1,0 1 1,0-1 0,4 10-1,-3-13-7,-1 0-1,1 0 1,0-1-1,0 1 1,0 0-1,0-1 1,0 0-1,1 1 1,-1-1-1,1 0 1,0 0-1,-1-1 1,1 1-1,0 0 1,0-1-1,6 2 0,2 1 4,1-1 0,0 0 0,0-1-1,0 0 1,1-1 0,-1-1-1,0 0 1,21-2 0,-28 1-295,-1-1 0,1 1 0,-1-1 0,0 0 0,0 0 0,0-1 0,0 1 1,0-1-1,0 1 0,-1-1 0,0-1 0,1 1 0,-1 0 0,0-1 0,0 1 1,-1-1-1,1 0 0,3-7 0,-3 6-456,15-22-4578</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4.855"/>
    </inkml:context>
    <inkml:brush xml:id="br0">
      <inkml:brushProperty name="width" value="0.035" units="cm"/>
      <inkml:brushProperty name="height" value="0.035" units="cm"/>
    </inkml:brush>
  </inkml:definitions>
  <inkml:trace contextRef="#ctx0" brushRef="#br0">163 150 7962,'0'0'6285,"5"-19"-5453,13-59-165,-15 45 618,-3 32-1225,0 0 0,0 1 0,0-1 0,0 0-1,-1 0 1,1 0 0,0 0 0,-1 0 0,1 0-1,-1 0 1,1 0 0,-1 1 0,1-1-1,-1 0 1,1 0 0,-2 0 0,0 0-7,0 0-1,1 0 1,-1 1 0,0-1 0,0 1-1,0 0 1,0-1 0,0 1-1,0 0 1,0 0 0,1 0 0,-1 0-1,0 1 1,0-1 0,-2 1 0,-7 0-181,8 0 125,-1 0 0,0 1 0,1-1 0,-1 1 0,1 0 0,0 0 0,-1 0 0,1 0 0,0 1 0,0-1 0,1 1 0,-1 0 0,0-1 0,1 1 0,0 0 0,-3 5 0,-32 54 35,27-41-45,1 1 0,-9 27 0,15-40 9,1-1 1,0 1-1,1 0 1,0 0-1,0 0 1,1-1-1,0 1 1,0 0-1,3 10 1,-3-18 10,1 0-1,-1-1 1,1 1 0,-1 0 0,1-1 0,0 1 0,-1 0 0,1-1-1,0 1 1,0-1 0,-1 1 0,1-1 0,0 0 0,0 1 0,0-1 0,0 0-1,-1 1 1,1-1 0,0 0 0,0 0 0,0 0 0,0 0 0,0 0-1,1 0 1,30 0 112,-24 0-123,-4 0 7,-1 0 0,0 0 0,0-1 0,0 1-1,0-1 1,0 1 0,0-1 0,0 0 0,0 0-1,0 0 1,0-1 0,0 1 0,-1-1 0,1 0 0,-1 1-1,1-1 1,-1 0 0,4-4 0,-1-1-56,0 0 0,-1 0 0,1-1 0,-1 0 0,4-12 0,1 0-573,-1-1 0,-2 0 0,0-1-1,-1 1 1,-1-1 0,2-42 0,-8 48-1971,-9 3-1618</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5.008"/>
    </inkml:context>
    <inkml:brush xml:id="br0">
      <inkml:brushProperty name="width" value="0.035" units="cm"/>
      <inkml:brushProperty name="height" value="0.035" units="cm"/>
    </inkml:brush>
  </inkml:definitions>
  <inkml:trace contextRef="#ctx0" brushRef="#br0">0 0 9538</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5.517"/>
    </inkml:context>
    <inkml:brush xml:id="br0">
      <inkml:brushProperty name="width" value="0.035" units="cm"/>
      <inkml:brushProperty name="height" value="0.035" units="cm"/>
    </inkml:brush>
  </inkml:definitions>
  <inkml:trace contextRef="#ctx0" brushRef="#br0">1 25 12387,'0'0'1796,"13"10"-213,-8-4-1389,0 1 1,-1 0-1,0 0 0,-1 0 0,0 0 1,0 1-1,0-1 0,-1 1 1,3 15-1,-2 0 128,0 1 0,-1 25 0,-1-7-52,0-24-38,0 0 0,-2 0 0,-2 17-1,3-42 167,1 0-1,0 0 1,0 0-1,4-11 0,23-48-343,2 0-1,51-80 0,-79 144-80,0 0 0,0 0-1,0 0 1,0 1-1,0-1 1,0 0 0,0 1-1,1-1 1,-1 1 0,1 0-1,-1 0 1,1 0-1,-1 0 1,1 0 0,4 0-1,-6 0 23,1 1 0,0 0-1,-1-1 1,1 1 0,-1 0 0,1 0-1,-1 0 1,1 0 0,-1 1 0,1-1-1,0 0 1,-1 1 0,1-1 0,-1 0-1,0 1 1,1 0 0,-1-1-1,1 1 1,-1 0 0,0 0 0,0 0-1,1 0 1,-1 0 0,0 0 0,0 0-1,0 0 1,0 1 0,1 0 0,2 8 0,0 1 0,0-1 1,-1 1-1,0 0 1,-1 0-1,2 19 1,-3 70-68,-2-56-83,22-45-2722,-20 1 2681,-1-1 0,1 0 0,0 0 1,-1 1-1,1-1 0,0 0 0,-1 0 0,1 0 0,-1 0 0,1 0 0,-1 1 0,1-1 0,-1 0 0,0 0 0,1 0 0,-1 0 0,0 0 0,0-1 0,0-1 1,1 0-577,2-16-3541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4.318"/>
    </inkml:context>
    <inkml:brush xml:id="br0">
      <inkml:brushProperty name="width" value="0.035" units="cm"/>
      <inkml:brushProperty name="height" value="0.035" units="cm"/>
    </inkml:brush>
  </inkml:definitions>
  <inkml:trace contextRef="#ctx0" brushRef="#br0">634 258 5337,'0'0'10385,"0"-31"-10077,0-166 1123,0 195-1406,0 1 1,-1 0-1,1-1 0,-1 1 1,1 0-1,-1-1 0,1 1 1,-1 0-1,1 0 0,-1-1 1,0 1-1,0 0 0,0 0 1,0 0-1,0 0 0,0 0 1,0 0-1,0 0 0,0 0 1,0 1-1,0-1 0,-1 0 1,1 1-1,0-1 0,0 1 1,-1-1-1,1 1 0,-1 0 1,1-1-1,0 1 0,-1 0 1,1 0-1,-2 0 0,-63-1-80,38 3 21,11-1 19,1 0 1,-1 2-1,1 0 0,-1 1 0,1 1 0,0 0 1,-18 9-1,-108 60 22,107-54 11,15-9-19,1 1 0,1 1 0,0 0 0,-26 26 0,38-34-38,0 1 0,1 1-1,0-1 1,0 1 0,1 0-1,0 0 1,0 0 0,0 0 0,1 1-1,0-1 1,1 1 0,0 0-1,0 0 1,0 0 0,0 15-1,1-3-50,1-16 83,-1 0 1,1 0-1,0 0 0,1 0 0,-1 0 1,1 0-1,1 6 0,-1-8 13,-1-1 0,1 0 0,0 0 1,0 0-1,0 0 0,0 1 0,0-1 0,0 0 0,0-1 0,0 1 0,0 0 1,0 0-1,1 0 0,-1-1 0,0 1 0,0 0 0,1-1 0,-1 0 0,1 1 0,-1-1 1,0 0-1,1 1 0,-1-1 0,1 0 0,2 0 0,27 2 243,1-2-1,56-5 1,-73 3-222,1-1 0,-2-1-1,1 0 1,0-1 0,-1-1 0,0 0-1,0 0 1,13-10 0,-20 11-16,38-24-1142,1 2-1,53-24 1,-32 27-2250,12-2-2514</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6.700"/>
    </inkml:context>
    <inkml:brush xml:id="br0">
      <inkml:brushProperty name="width" value="0.035" units="cm"/>
      <inkml:brushProperty name="height" value="0.035" units="cm"/>
    </inkml:brush>
  </inkml:definitions>
  <inkml:trace contextRef="#ctx0" brushRef="#br0">188 105 4593,'0'0'10282,"6"-13"-9504,16-40-180,-21 52-562,0 1 1,-1-1-1,0 0 0,1 0 0,-1 0 0,0 0 0,1 0 0,-1 0 0,0 0 0,0 0 0,0 0 0,0 0 0,1 0 0,-2 0 0,1 0 0,0 0 0,0 0 0,0 0 0,0 0 0,-1 0 0,1 0 0,0 0 0,-1 0 0,1 1 0,-1-1 0,1 0 0,-1 0 0,1 0 0,-1 0 0,0 1 0,1-1 0,-1 0 0,0 1 0,0-1 0,1 0 0,-1 1 0,0-1 0,0 1 0,-2-1 0,-1 0 12,0 0 0,0 0 0,0 0 0,0 1 0,0-1 0,-7 1 0,8 0-49,-2 0-1,0 0 1,1 0 0,-1 1 0,0 0-1,0-1 1,1 1 0,-1 1 0,0-1 0,1 1-1,0 0 1,-1 0 0,1 0 0,0 0-1,0 1 1,0 0 0,0 0 0,0 0 0,1 0-1,-1 0 1,1 1 0,0 0 0,0-1-1,-2 6 1,-4 4 3,0 1 0,2 0 0,0 1 0,0 0-1,2 0 1,-1 1 0,2-1 0,0 1 0,1 0 0,1 0 0,0 0-1,1 25 1,1-40 2,1 0 0,-1-1 0,0 1 0,0 0 0,1-1 0,-1 1 0,0 0 0,1-1 0,-1 1 0,1-1 0,-1 1 0,1-1 0,-1 1 0,1-1 0,-1 1 0,1-1 0,-1 1 0,1-1 0,0 1 0,-1-1 0,1 0 0,-1 0 0,1 1 0,0-1 0,0 0 0,-1 0-1,1 0 1,0 0 0,-1 1 0,1-1 0,0 0 0,0-1 0,32 2 162,-22-2-127,-6 0-39,0 0-1,0 0 1,0-1-1,0 1 0,-1-1 1,1-1-1,0 1 1,-1 0-1,1-1 0,-1 0 1,0 0-1,0-1 1,0 1-1,-1-1 0,1 0 1,-1 1-1,1-2 1,-2 1-1,6-8 0,-2 2-55,-1 1 0,1-1 0,-2 0 0,1 0 0,-2-1 0,1 1 0,-1-1 0,2-16 0,-5 20-141,2-39-1714,-8 18-3154,0 16 1150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7.624"/>
    </inkml:context>
    <inkml:brush xml:id="br0">
      <inkml:brushProperty name="width" value="0.035" units="cm"/>
      <inkml:brushProperty name="height" value="0.035" units="cm"/>
    </inkml:brush>
  </inkml:definitions>
  <inkml:trace contextRef="#ctx0" brushRef="#br0">1 44 9578,'0'0'6519,"9"-5"-5786,31-16-247,-40 21-479,0 0 1,0 0 0,0-1 0,1 1-1,-1 0 1,0 0 0,1 0 0,-1-1-1,0 1 1,0 0 0,1 0 0,-1 0-1,0 0 1,1 0 0,-1 0-1,0 0 1,1 0 0,-1 0 0,0 0-1,1 0 1,-1 0 0,0 0 0,1 0-1,-1 0 1,0 0 0,1 0 0,-1 0-1,0 0 1,1 0 0,-1 1-1,0-1 1,0 0 0,1 0 0,-1 0-1,0 1 1,0-1 0,1 0 0,-1 0-1,0 1 1,0-1 0,0 0 0,1 0-1,-1 1 1,0-1 0,0 0-1,0 1 1,0-1 0,0 15 67,0-12-4,0 19 181,1 21 225,-3-1 0,-7 46 0,5-19 168,4-61-578,0-8 417,0-9-49,1 1-412,0 0 1,0 1-1,1-1 0,-1 0 0,2 0 1,5-14-1,29-50 2,-6 11-5,-27 53-26,0 0 1,0 0-1,0 1 0,1 0 0,1 0 0,-1 0 1,10-8-1,-12 11-11,1 1 1,-1 0-1,1 0 0,0 1 1,0-1-1,0 1 1,1 0-1,-1 0 0,0 0 1,1 1-1,-1-1 1,1 1-1,0 0 0,-1 1 1,7-1-1,-11 1 10,1 0-1,-1 1 1,1-1-1,-1 0 0,1 1 1,-1-1-1,1 0 1,-1 1-1,0-1 1,1 1-1,-1-1 1,0 1-1,1-1 1,-1 1-1,0-1 0,1 1 1,-1-1-1,0 1 1,0-1-1,0 1 1,0-1-1,1 1 1,-1 0-1,0-1 1,0 1-1,0-1 1,0 1-1,0-1 0,0 2 1,-1 23-4,1-19-28,0 36 70,-10 69-1,10-111-29,0 0 0,0 0-1,1 0 1,-1 1 0,0-1-1,0 0 1,0 0 0,0 0-1,0 0 1,0 0 0,0 0-1,0 0 1,0 0 0,0 0-1,0 0 1,1 1 0,-1-1-1,0 0 1,0 0 0,0 0-1,0 0 1,0 0 0,0 0-1,0 0 1,1 0 0,-1 0-1,0 0 1,0 0 0,0 0-1,0 0 1,0 0 0,0 0-1,1 0 1,-1 0 0,0 0-1,0 0 1,0 0 0,0 0-1,0 0 1,0 0 0,0-1-1,1 1 1,-1 0 0,0 0-1,0 0 1,0 0 0,0 0-1,0 0 1,0 0 0,0 0-1,0 0 1,0 0 0,0-1-1,0 1 1,0 0 0,1 0-1,-1 0 1,0 0 0,0 0-1,0 0 1,0 0 0,0-1-1,0 1 1,0 0 0,0 0-1,0 0 1,0 0 0,0 0-1,15-16 110,27-33 125,-23 26-197,5-6-88,-6 7 72,28-27 0,-45 49-29,-1 0 0,0 0 0,0 0 0,0-1 1,0 1-1,0 0 0,1 0 0,-1 0 0,0 0 0,0 0 0,0 0 0,0 0 0,1 0 0,-1 0 0,0 0 0,0 0 0,0 0 0,0 0 0,1 0 0,-1 0 0,0 0 1,0 0-1,0 0 0,1 0 0,-1 0 0,0 0 0,0 0 0,0 0 0,0 0 0,1 0 0,-1 0 0,0 0 0,0 0 0,0 1 0,0-1 0,1 0 0,-1 0 0,0 0 1,0 0-1,0 0 0,0 0 0,0 1 0,0-1 0,0 0 0,0 0 0,1 0 0,-1 0 0,0 1 0,0-1 0,0 0 0,4 16-70,-2 17 92,-2 169-1240,13-203-2015,-2-10-389,-1-7-1022</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8.011"/>
    </inkml:context>
    <inkml:brush xml:id="br0">
      <inkml:brushProperty name="width" value="0.035" units="cm"/>
      <inkml:brushProperty name="height" value="0.035" units="cm"/>
    </inkml:brush>
  </inkml:definitions>
  <inkml:trace contextRef="#ctx0" brushRef="#br0">0 53 9754,'0'0'7143,"6"-5"-6375,-5 3-566,3 0 96,-1-1 0,0 0-1,0 0 1,0 0-1,0 0 1,0-1-1,-1 1 1,0-1-1,0 0 1,0 1-1,2-7 1,-4 10 139,0 20-669,-1-3 232,-1 0 0,0 0 0,-6 19 1,4-19 15,0 1 0,1 1 0,0 19 1,3-31-20,0-1 0,0 0 0,1 1 0,0-1 1,0 0-1,1 0 0,-1 0 0,5 9 0,-5-13 3,0 1-1,1-1 0,-1 0 0,1 0 0,0 0 0,-1 0 1,1 0-1,0-1 0,0 1 0,0 0 0,0-1 0,1 1 1,-1-1-1,0 0 0,1 0 0,-1 0 0,0 0 0,1 0 0,-1 0 1,1-1-1,0 1 0,-1-1 0,4 0 0,2 1-43,28-1-984,-34 0 916,-1 0 0,0 0 1,1-1-1,-1 1 0,0-1 1,1 1-1,-1-1 0,0 1 1,0-1-1,0 0 0,1 1 1,-1-1-1,0 0 0,0 0 1,0 0-1,0 0 0,-1 0 1,1 0-1,0 0 0,0 0 0,0-1 1,-1 1-1,1-2 0,2-6-1046,-1-1-1,-1 0 0,1 1 0,-2-1 0,0-12 0,0-14-3637</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8.198"/>
    </inkml:context>
    <inkml:brush xml:id="br0">
      <inkml:brushProperty name="width" value="0.035" units="cm"/>
      <inkml:brushProperty name="height" value="0.035" units="cm"/>
    </inkml:brush>
  </inkml:definitions>
  <inkml:trace contextRef="#ctx0" brushRef="#br0">1 31 10114,'0'0'6658,"27"-31"-7491,-27 44 1,0 5-1272,0-2-2193</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18.694"/>
    </inkml:context>
    <inkml:brush xml:id="br0">
      <inkml:brushProperty name="width" value="0.035" units="cm"/>
      <inkml:brushProperty name="height" value="0.035" units="cm"/>
    </inkml:brush>
  </inkml:definitions>
  <inkml:trace contextRef="#ctx0" brushRef="#br0">230 108 5145,'0'0'9930,"5"-15"-9331,15-43-84,-19 57-431,-1 0 0,1 1 1,-1-1-1,0 0 0,1 0 0,-1 0 1,0 0-1,0 0 0,1 0 0,-1 0 1,0 0-1,0 1 0,0-1 1,0 0-1,0 0 0,0 0 0,-1 0 1,1 0-1,0 0 0,0 0 0,-1 0 1,1 1-1,0-1 0,-1 0 1,1 0-1,-1 0 0,1 0 0,-1 1 1,1-1-1,-1 0 0,0 1 0,1-1 1,-1 0-1,0 1 0,0-1 0,1 1 1,-1-1-1,0 1 0,0 0 1,0-1-1,-1 0 0,-3 1 127,0-1-1,0 1 1,0-1-1,0 2 1,0-1-1,-6 1 1,0 0-194,6 0 5,0 0 1,0 0-1,0 1 0,1-1 0,-1 1 1,0 0-1,1 0 0,0 1 0,-1 0 0,1-1 1,0 1-1,0 1 0,1-1 0,-1 0 1,-5 7-1,-7 9 73,-24 36 0,32-43-93,1-1 1,0 1-1,1 0 1,0 0 0,1 1-1,0-1 1,1 1-1,1 1 1,0-1-1,1 0 1,0 1 0,1-1-1,0 1 1,3 25-1,-1-36 9,-1 0-1,1 0 0,0-1 0,0 1 0,0 0 1,0-1-1,0 1 0,0-1 0,1 1 0,-1-1 1,1 0-1,0 0 0,0 1 0,0-1 0,0 0 1,0-1-1,0 1 0,0 0 0,1-1 0,-1 1 1,1-1-1,-1 0 0,1 0 0,-1 0 0,1 0 0,5 1 1,6 1 62,0-1 0,0 0 0,0-1 0,16-2 0,-18 1-34,5 0-49,1 0 0,-1-2 0,1 0 0,-1-1 0,0-1-1,0-1 1,0 0 0,0-1 0,-1-1 0,0 0-1,-1-1 1,1-1 0,14-12 0,-27 19-112,0 0 1,-1 0-1,0 0 1,1 0-1,-1-1 1,0 1-1,0-1 1,0 1-1,-1-1 1,1 0-1,0 0 1,-1 0-1,0 0 1,0 0-1,0 0 1,0 0-1,0 0 0,-1 0 1,1-6-1,-1 6-265,0 0-1,-1 0 0,1 1 0,-1-1 0,0 1 1,0-1-1,0 0 0,0 1 0,0-1 0,0 1 1,-1 0-1,1-1 0,-1 1 0,1 0 0,-4-3 1,-23-19-7038</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0.080"/>
    </inkml:context>
    <inkml:brush xml:id="br0">
      <inkml:brushProperty name="width" value="0.035" units="cm"/>
      <inkml:brushProperty name="height" value="0.035" units="cm"/>
    </inkml:brush>
  </inkml:definitions>
  <inkml:trace contextRef="#ctx0" brushRef="#br0">107 1 4081,'0'0'7959,"5"0"-6501,8 0-228,-2 0-580,1 0 0,0 1-1,-1 0 1,1 0 0,14 5-1,-22-5-608,0 0 0,-1 1 0,1 0 0,-1-1-1,0 1 1,0 0 0,1 1 0,-1-1 0,0 1-1,-1-1 1,1 1 0,0 0 0,-1 0 0,0 0 0,1 0-1,-1 1 1,-1-1 0,1 0 0,0 1 0,-1-1-1,2 6 1,-1-3-26,-1 1-1,1-1 0,-1 0 1,0 1-1,-1-1 0,1 1 1,-1-1-1,-1 1 0,1-1 1,-1 0-1,0 1 0,-1-1 1,1 0-1,-1 1 0,-6 10 1,4-9-167,-1 0 0,0-1 0,0 0 0,-1 0-1,0 0 1,-1-1 0,1 0 0,-1 0 0,0 0 0,0-1 0,-12 6 0,-15 7-2718,-56 20-1,38-21-1147</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1.083"/>
    </inkml:context>
    <inkml:brush xml:id="br0">
      <inkml:brushProperty name="width" value="0.035" units="cm"/>
      <inkml:brushProperty name="height" value="0.035" units="cm"/>
    </inkml:brush>
  </inkml:definitions>
  <inkml:trace contextRef="#ctx0" brushRef="#br0">1 39 3721,'0'0'9575,"5"-6"-7993,27-25 824,-32 31-2354,0 0 1,0 0-1,0-1 1,1 1-1,-1 0 1,0 0-1,0 0 1,1 0-1,-1 0 1,0 0-1,1 0 1,-1 0-1,0 0 1,0 0-1,1 0 1,-1 0-1,0 0 1,1 0-1,-1 0 1,0 0-1,0 0 1,1 0-1,-1 0 1,0 0-1,0 0 1,1 1-1,-1-1 1,0 0-1,0 0 1,1 0 0,-1 0-1,0 1 1,0-1-1,0 0 1,1 0-1,-1 0 1,0 1-1,0-1 1,0 0-1,0 0 1,0 1-1,1-1 1,-1 0-1,0 0 1,0 1-1,0-1 1,0 0-1,0 1 1,0-1-1,0 0 1,0 0-1,0 1 1,0-1-1,0 1 1,3 21-145,-2-19 355,26 358 2190,-27-360-2515,0-1 0,1 0 0,-1 1 1,0-1-1,1 0 0,-1 0 1,0 1-1,0-1 0,1 0 0,-1 0 1,0 0-1,1 1 0,-1-1 1,0 0-1,1 0 0,-1 0 0,1 0 1,-1 0-1,0 0 0,1 0 1,-1 0-1,1 0 0,-1 0 1,0 0-1,1 0 0,-1 0 0,0 0 1,1 0-1,-1 0 0,1 0 1,-1 0-1,0 0 0,1 0 0,-1-1 1,0 1-1,1 0 0,-1 0 1,0-1-1,1 1 0,-1 0 0,0 0 1,0-1-1,1 1 0,-1 0 1,0-1-1,0 1 0,1 0 1,-1-1-1,0 1 0,0 0 0,0-1 1,0 1-1,0 0 0,0-1 1,0 1-1,1-1 0,-1 1 0,0-1 1,8-64-6857,-2 31 1018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1.714"/>
    </inkml:context>
    <inkml:brush xml:id="br0">
      <inkml:brushProperty name="width" value="0.035" units="cm"/>
      <inkml:brushProperty name="height" value="0.035" units="cm"/>
    </inkml:brush>
  </inkml:definitions>
  <inkml:trace contextRef="#ctx0" brushRef="#br0">1 28 10586,'0'0'5615,"5"4"-5354,-2-2-210,-1 0-1,1 1 0,-1-1 1,0 1-1,0-1 1,0 1-1,0 0 0,0 0 1,-1 0-1,1 0 0,-1 0 1,0 0-1,0 0 1,0 0-1,0 0 0,0 1 1,-1-1-1,1 0 1,-1 1-1,0-1 0,0 1 1,-1 4-1,3 49 483,-1-29-388,-1 0-1,-4 39 1,-7-33 95,6-26 216,6-22-188,3-2-240,1-1 0,1 1 0,0 0-1,16-28 1,-2 3-11,-14 28-17,4-9-4,0 0 1,1 0 0,2 1-1,23-32 1,-35 53 1,-1-1 1,1 0-1,-1 1 0,1-1 1,-1 0-1,1 1 0,0-1 1,-1 1-1,1-1 0,0 1 1,0-1-1,-1 1 0,1-1 1,0 1-1,0 0 0,0-1 1,-1 1-1,1 0 0,0 0 1,0 0-1,1-1 0,-1 2-2,-1-1 0,1 0 0,-1 1 0,1-1 0,-1 1 0,1-1 1,-1 0-1,1 1 0,-1-1 0,1 1 0,-1 0 0,1-1 0,-1 1 0,0-1 0,1 1 0,-1-1 0,0 1 0,0 0 0,0-1 0,1 1 0,-1 1 0,4 44-168,-4-36 157,2 36 32,-2-22 15,1-1-1,1 1 1,1-1 0,1 1-1,12 35 1,-13-47 8,4 2 108,-6-14-164,1 1 0,-1-1-1,0 1 1,1-1 0,-1 0-1,0 1 1,1-1 0,-1 0 0,0 0-1,1 0 1,-1 0 0,0-1-1,1 1 1,0 0 0,0-1-88,-1 1 1,1-1-1,-1 1 0,1-1 1,-1 0-1,0 0 1,0 1-1,1-1 0,-1 0 1,0 0-1,0 0 1,0 0-1,0 0 1,0-1-1,0 1 0,0 0 1,0 0-1,0-1 1,-1 1-1,2-2 0,11-34-3370,-10 28 1848,7-24-3788</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3.174"/>
    </inkml:context>
    <inkml:brush xml:id="br0">
      <inkml:brushProperty name="width" value="0.035" units="cm"/>
      <inkml:brushProperty name="height" value="0.035" units="cm"/>
    </inkml:brush>
  </inkml:definitions>
  <inkml:trace contextRef="#ctx0" brushRef="#br0">202 624 6969,'0'0'8149,"11"-18"-7357,32-57-242,-34 52 241,-8 22-778,-1 1 1,0-1-1,0 1 1,0-1-1,0 1 1,0 0 0,0-1-1,0 1 1,0-1-1,-1 1 1,1-1-1,0 1 1,0 0-1,0-1 1,0 1-1,0-1 1,-1 1 0,1 0-1,0-1 1,0 1-1,-1 0 1,1-1-1,0 1 1,-1-1-1,-1 1-10,1-1-1,-1 1 1,1 0-1,-1 0 1,1-1-1,-1 1 1,1 0-1,-1 0 1,1 1-1,-1-1 1,1 0-1,-1 0 1,-1 1-1,-4 0 24,1-1-18,0 0-1,-1 1 0,1 0 0,0 0 0,-1 0 0,1 1 0,0 0 0,0 0 0,0 1 0,-10 5 1,8-2 72,-1 0 0,1 1 1,0 0-1,0 0 0,-12 16 1,10-11-40,0 0 0,1 0 0,1 1 0,0 0 0,1 0 0,0 1 0,1 0 0,0 0 0,1 1 0,1 0 0,0-1 0,1 1 1,1 1-1,-1 16 0,3-31-34,0 0 0,0-1 0,0 1 0,0 0 1,1 0-1,-1 0 0,0 0 0,0 0 0,1 0 1,-1 0-1,1 0 0,-1-1 0,1 1 0,-1 0 1,1 0-1,-1 0 0,1-1 0,0 1 0,-1 0 1,1-1-1,0 1 0,0-1 0,1 1 0,25 7 107,33-11 61,-60 3-174,5-2 8,-1 1-1,1-1 0,-1 0 0,1 0 1,-1 0-1,0 0 0,1-1 0,-1 0 0,-1 0 1,1 0-1,0 0 0,-1-1 0,0 1 1,1-1-1,-1 0 0,-1 0 0,4-6 0,6-10 24,-1 0 1,9-27-1,-7 14 23,-2 0 0,-2-1 1,-1 0-1,5-53 0,-1-143 737,-5 50-535,3 134-64,-10 45-186,3 1-7,-3 0-31,1 22-149,-1 1 126,-1 0 0,-1 0 1,-1-1-1,-9 36 0,-1 8 46,-1 37 4,6 0-1,6 165 1,2-263 4,1 0 0,0 0 1,-1 0-1,1 0 0,1-1 0,-1 1 1,1 0-1,0-1 0,0 1 0,5 7 1,-6-10 19,1 0 1,0 0-1,-1 0 0,1 0 1,0 0-1,0 0 1,1-1-1,-1 1 1,0-1-1,1 1 0,-1-1 1,0 0-1,1 0 1,0 0-1,-1 0 1,1-1-1,-1 1 0,1 0 1,0-1-1,5 0 1,-5 0 7,1 0 0,-1 0 1,0 0-1,1 0 0,-1-1 0,0 1 1,0-1-1,0 0 0,1 0 0,-1-1 1,0 1-1,0 0 0,0-1 0,2-2 1,-1 0-23,0 0 1,0 0 0,-1 0-1,0 0 1,0-1 0,0 0 0,4-9-1,6-19 27,-1-1-1,-2 0 0,10-56 1,-11 41-11,15-63 12,-25 124-863,-10 49 787,2-28 42,1 0 0,2 1 0,2-1 1,1 1-1,2 55 0,1-88 2,0 0 0,0 0 0,0 0-1,0 1 1,0-1 0,1 0 0,-1 0 0,1 0 0,-1 0-1,0 0 1,1 0 0,0 0 0,-1 0 0,1 0-1,0 0 1,-1 0 0,1 0 0,0 0 0,0 0 0,0-1-1,0 1 1,0 0 0,0-1 0,2 2 0,0-1 9,0 1-1,1-1 1,-1 0 0,1-1 0,-1 1 0,1 0 0,-1-1 0,6 0-1,-2 0 9,0 0-1,0-1 0,-1 0 0,1 0 0,0-1 1,-1 1-1,1-1 0,-1-1 0,7-3 1,-4 0-36,-2 0 0,1-1 0,-1 1 0,0-2 0,0 1 0,-1-1 0,0 0 0,0 0 0,-1-1 0,0 0 0,0 0 0,6-17 0,-2-6 25,0 0 1,6-51-1,-7 33 226,-4 37-316,-5 31 13,-5 35 39,0-5 21,3-1 1,2 58-1,1-64 1,0-38 6,0-1 0,0 1 0,0 0 0,0 0 0,1 0 0,-1 0 0,1-1 0,-1 1 0,1 0 0,0-1 0,0 1 0,1 0 0,-1-1 0,0 1 0,1-1-1,0 0 1,2 4 0,-1-4-35,0 0-1,0-1 1,-1 1 0,1-1-1,0 1 1,0-1-1,1 0 1,-1 0-1,0-1 1,0 1-1,0-1 1,1 1 0,-1-1-1,6 0 1,-4 0-232,-1 1 1,0-1-1,1 0 1,-1 0-1,1-1 1,-1 1-1,0-1 1,1 0-1,-1 0 0,0-1 1,0 1-1,0-1 1,0 0-1,0 0 1,0 0-1,-1 0 1,1-1-1,0 0 1,-1 1-1,0-1 1,0 0-1,5-7 1,18-26-4764,-2 1-2350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3.640"/>
    </inkml:context>
    <inkml:brush xml:id="br0">
      <inkml:brushProperty name="width" value="0.035" units="cm"/>
      <inkml:brushProperty name="height" value="0.035" units="cm"/>
    </inkml:brush>
  </inkml:definitions>
  <inkml:trace contextRef="#ctx0" brushRef="#br0">230 28 9882,'0'0'5735,"-12"-5"-5489,0 1-193,5 0-1,0 1 1,-1 1 0,1-1 0,-1 1-1,1 1 1,-1-1 0,0 1-1,-11 0 1,9 1 180,0 0 0,0 1 0,0 0 0,0 0 0,0 1 0,-16 6 0,23-7-215,1 0-1,-1 0 1,1 1-1,-1-1 1,1 0-1,0 1 1,0 0-1,0 0 1,0-1-1,0 1 1,0 0-1,1 1 1,-1-1-1,1 0 1,-1 0-1,1 1 1,0-1-1,0 1 1,0-1-1,0 1 1,0-1-1,1 1 1,-1 0-1,1-1 1,-1 1-1,1 0 1,0-1-1,0 1 1,1 0-1,-1 3 1,2-1-35,1-1 0,-1 0 0,0 0 0,1 0 1,0 0-1,0 0 0,0-1 0,0 1 0,1-1 0,-1 0 0,1 0 0,0 0 0,8 4 1,5 6-124,-5-3 108,-1 1 0,0 0 0,0 1 0,-1 0 0,-1 1-1,12 19 1,-17-24 53,0-1-1,-1 0 0,0 0 0,0 1 0,-1 0 0,0 0 0,0-1 0,-1 1 0,0 0 1,0 0-1,-1 0 0,0 1 0,0-1 0,-3 12 0,2-17 10,0-1 0,-1 1 0,1-1 0,-1 1 0,0-1 0,1 0 0,-1 0-1,0 0 1,0 0 0,-1 0 0,1 0 0,0 0 0,-1-1 0,1 1 0,-1-1 0,1 0 0,-1 1 0,0-1-1,1-1 1,-5 2 0,-5 2 171,-1-1 0,1-1-1,-18 2 1,27-4-176,0 1-19,0-1 1,-1 0-1,1 0 0,-1 0 1,1 0-1,-1-1 0,1 1 0,-4-2 1,6 1-40,-1 1 0,1-1 0,0 0 0,0 0-1,-1 0 1,1 0 0,0 0 0,0 0 0,0 0 0,0-1 0,0 1 0,1 0 0,-1 0 0,0-1 0,0 1 0,1-1 0,-1 1 0,1 0 0,-1-1 0,1 1-1,0-1 1,-1-2 0,-1-26-2303,0-40-1,2 18-2469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4:44.753"/>
    </inkml:context>
    <inkml:brush xml:id="br0">
      <inkml:brushProperty name="width" value="0.035" units="cm"/>
      <inkml:brushProperty name="height" value="0.035" units="cm"/>
    </inkml:brush>
  </inkml:definitions>
  <inkml:trace contextRef="#ctx0" brushRef="#br0">167 284 5129,'0'0'8397,"17"-19"-7805,90-93 1283,-96 99-1173,-1-1 1,0 0-1,11-22 0,-13 21-111,0 1-1,1 0 0,16-17 0,-24 29 21,-1 18-724,-1-3 113,-2 0 0,0 0 0,-1 0-1,0 0 1,0 0 0,-2-1 0,0 0 0,-12 20 0,7-11 0,0 0 1,-9 27-1,16-31 0,1 0 0,0 1 0,1-1 0,1 1 1,2 19-1,-1-20 1,0-16 26,3-1 60,14-1-63,0 0 0,-1-1 0,1 0 1,-1-1-1,0-1 0,0-1 0,0 0 1,-1-1-1,0-1 0,28-16 0,3-7 7,-2-2 0,-1-1 0,73-75 0,-66 60-20,-35 30-7,-14 16-14,0 0 1,0 0-1,1 0 0,-1 0 1,1 0-1,0 0 1,0 0-1,0 0 0,0 1 1,0-1-1,0 1 1,0 0-1,4-2 0,-6 26-51,0 14 47,-1-7 13,1 0 0,1 1 0,2-1 0,1 0 0,10 36 0,-2-29 11,-1 0 1,-2 1-1,-2 0 1,-1 0-1,0 51 1,-5-35-3,-3 77 14,0-124-20,1 1-1,-1 0 1,-1-1-1,0 1 0,0-1 1,0 0-1,-1 0 1,0 0-1,0 0 1,-1-1-1,1 1 0,-2-1 1,-6 6-1,2-2 2,0-1 0,-1 0 0,0 0 0,-1-1 0,0-1 0,-20 10-1,24-14-1,0-1-1,-1 0 0,1-1 0,-1 0 0,1 0 0,-1 0 1,1-1-1,-13-2 0,-10 1 2,0 0 16,-1-2-1,1-1 1,0-2-1,1-1 1,-57-20-1,20 0 29,-92-51-1,138 67-47,1-1 0,0-1 1,1 0-1,1-1 0,-19-19 0,34 29-21,-1 0 1,1 0 0,0 0 0,0 0 0,0-1 0,0 0 0,1 1-1,0-1 1,0 0 0,0 0 0,0-1 0,0-5 0,2 7-25,0 0 1,0 0 0,0 0 0,1 0-1,-1 0 1,1 0 0,0 0-1,0 1 1,0-1 0,1 0 0,0 0-1,-1 1 1,1-1 0,0 1 0,1-1-1,-1 1 1,1 0 0,2-3 0,7-5-407,0 1 1,0 1 0,0 0-1,1 1 1,1 0 0,27-11 0,127-47-6365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5.281"/>
    </inkml:context>
    <inkml:brush xml:id="br0">
      <inkml:brushProperty name="width" value="0.035" units="cm"/>
      <inkml:brushProperty name="height" value="0.035" units="cm"/>
    </inkml:brush>
  </inkml:definitions>
  <inkml:trace contextRef="#ctx0" brushRef="#br0">83 87 4489,'0'0'7654,"-6"12"-6826,-2-2-555,4-5-97,0 1 1,0-1 0,0 1-1,1 0 1,-1 0-1,2 0 1,-1 1 0,1-1-1,-1 1 1,2-1 0,-2 10-1,2-8 91,0 0 0,-1 1-1,0-1 1,-5 15 0,-3 12 261,6-4 312,1 0 0,2 34 2214,1-70-2812,-1-2-228,1 0 0,0 0-1,1 0 1,0 0 0,0 0 0,0 0 0,1 0 0,0 0 0,0 0 0,1 1-1,0-1 1,0 1 0,1 0 0,-1 0 0,1 0 0,8-9 0,34-39-78,-26 28-40,2 1 1,0 0-1,2 2 1,37-29-1,41-13 16,-99 151-1307,-3 137 2698,6-227-997,29-25-263,1 2 1,66-36 0,92-36-431,-183 94 373,79-33-40,36-17 188,-126 55-149,1 0 0,-1 0 0,1 0 0,-1 0 0,0 0-1,1 0 1,-1 0 0,1 0 0,-1 0 0,1 0 0,-1 0-1,1 1 1,-1-1 0,1 0 0,-1 0 0,0 1 0,1-1-1,-1 0 1,1 0 0,-1 1 0,0-1 0,1 0 0,-1 1-1,0-1 1,1 1 0,-1-1 0,0 0 0,0 1 0,1-1 0,-1 1-1,0-1 1,0 1 0,0-1 0,0 0 0,0 1 0,1-1-1,-1 1 1,0-1 0,0 1 0,0-1 0,0 1 0,0-1-1,-1 1 1,1-1 0,0 1 0,0-1 0,0 1 0,0 32 16,0-28-60,10 138-301,-10-36 400,0-106 29,8 0-260,-1-1 0,1 0 0,0 0 0,0-1 0,-1 0 0,1 0 0,-1-1 0,1 0 0,-1 0 0,0-1 0,9-4 0,-3 2-317,53-22-2797,5-5-2119</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3.783"/>
    </inkml:context>
    <inkml:brush xml:id="br0">
      <inkml:brushProperty name="width" value="0.035" units="cm"/>
      <inkml:brushProperty name="height" value="0.035" units="cm"/>
    </inkml:brush>
  </inkml:definitions>
  <inkml:trace contextRef="#ctx0" brushRef="#br0">1 1 9882</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4.016"/>
    </inkml:context>
    <inkml:brush xml:id="br0">
      <inkml:brushProperty name="width" value="0.035" units="cm"/>
      <inkml:brushProperty name="height" value="0.035" units="cm"/>
    </inkml:brush>
  </inkml:definitions>
  <inkml:trace contextRef="#ctx0" brushRef="#br0">1 64 13771,'19'-27'2875,"9"-10"1305,-25 37-3553,-2 8-141,-1-6-468,-10 428 47,10-292-6,0-135-60,0 0-1,0 0 1,1-1 0,-1 1 0,1 0 0,-1 0 0,1-1 0,0 1 0,0-1-1,0 1 1,0 0 0,1-1 0,-1 0 0,1 1 0,-1-1 0,1 0-1,0 0 1,0 0 0,0 0 0,0 0 0,0 0 0,1-1 0,-1 1-1,0-1 1,1 1 0,2 0 0,3 0-161,-1 0-1,0 0 0,0-1 1,0 0-1,1-1 1,-1 0-1,0 0 1,13-2-1,-17 2-9,-1 0 0,0-1 0,0 1 0,0-1 0,0 1 0,1-1-1,-1 0 1,0 0 0,0 0 0,0 0 0,-1 0 0,1 0 0,0-1 0,0 1 0,-1 0 0,1-1-1,0 0 1,-1 1 0,0-1 0,1 0 0,-1 0 0,0 0 0,0 0 0,0 0 0,0 0 0,0 0 0,0-3-1,1-5-903,0 1 0,-1-1 0,0 0 0,-2-19 0,1 12-187,0-24-2941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4.218"/>
    </inkml:context>
    <inkml:brush xml:id="br0">
      <inkml:brushProperty name="width" value="0.035" units="cm"/>
      <inkml:brushProperty name="height" value="0.035" units="cm"/>
    </inkml:brush>
  </inkml:definitions>
  <inkml:trace contextRef="#ctx0" brushRef="#br0">0 68 10674,'0'0'9274,"192"9"-9050,-145-9-208,-6-12-16,-3-1-384,-7 1-504,-4-6-1360,-10 5-2273,-7 4-544</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4.685"/>
    </inkml:context>
    <inkml:brush xml:id="br0">
      <inkml:brushProperty name="width" value="0.035" units="cm"/>
      <inkml:brushProperty name="height" value="0.035" units="cm"/>
    </inkml:brush>
  </inkml:definitions>
  <inkml:trace contextRef="#ctx0" brushRef="#br0">1 1 10762,'0'0'7238,"0"0"-7126,1 0 0,-1 0-1,1 0 1,-1 0 0,1 0 0,-1 0 0,1 0 0,-1 0-1,1 0 1,-1 0 0,1 1 0,-1-1 0,1 0 0,-1 0-1,0 0 1,1 1 0,-1-1 0,1 0 0,-1 1 0,0-1 0,1 1-1,-8 335 1734,9-348-1836,0 0 1,1 0 0,0 1 0,1-1-1,0 1 1,1 0 0,0 0-1,1 0 1,11-15 0,3-10-57,-13 24 42,0 0 0,0 1 0,1-1-1,0 1 1,1 1 0,0 0 0,1 0-1,14-11 1,-16 16-279,0-1 0,1 2 1,-1-1-1,1 1 0,0 1 0,0 0 0,0 0 1,0 0-1,0 1 0,1 1 0,-1-1 0,19 1 1,19 1-6822,-36 0 2080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5.040"/>
    </inkml:context>
    <inkml:brush xml:id="br0">
      <inkml:brushProperty name="width" value="0.035" units="cm"/>
      <inkml:brushProperty name="height" value="0.035" units="cm"/>
    </inkml:brush>
  </inkml:definitions>
  <inkml:trace contextRef="#ctx0" brushRef="#br0">1 286 11450,'0'0'4363,"27"-26"-3807,84-84 44,-100 99-272,1-1 1,-1 0-1,-1-1 1,13-19-1,-7 6 494,-11 20-251,-1-1-1,0 1 0,0-1 1,3-9-1,-6 14 1,-1 4-430,-2 13-180,1 0-1,-2 0 1,0 0 0,-8 24 0,5-22-38,2 0 1,0-1 0,-3 29-1,7 31-945,1-74 947,-1-1-1,1 1 1,0-1 0,-1 0 0,1 1 0,0-1 0,0 0 0,0 0 0,0 0 0,0 0 0,0 1 0,0-2 0,0 1-1,0 0 1,1 0 0,-1 0 0,0 0 0,1-1 0,-1 1 0,0-1 0,1 1 0,-1-1 0,1 1 0,-1-1 0,1 0-1,-1 0 1,1 0 0,2 0 0,1 1-868,1-1 0,-1 0 0,1 0 0,-1 0 0,1-1-1,9-2 1,3-7-3836</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5.239"/>
    </inkml:context>
    <inkml:brush xml:id="br0">
      <inkml:brushProperty name="width" value="0.035" units="cm"/>
      <inkml:brushProperty name="height" value="0.035" units="cm"/>
    </inkml:brush>
  </inkml:definitions>
  <inkml:trace contextRef="#ctx0" brushRef="#br0">0 105 9858,'0'0'7106,"58"-104"-7106,-68 113-3089,-14 16 744,0 2-1735</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5.903"/>
    </inkml:context>
    <inkml:brush xml:id="br0">
      <inkml:brushProperty name="width" value="0.035" units="cm"/>
      <inkml:brushProperty name="height" value="0.035" units="cm"/>
    </inkml:brush>
  </inkml:definitions>
  <inkml:trace contextRef="#ctx0" brushRef="#br0">182 280 3577,'0'0'6236,"21"-21"-4727,64-70 42,-81 87-1355,0-1-1,0 0 0,-1 0 0,1 0 0,-1 0 1,-1-1-1,4-6 0,-6 9-33,1 0-1,-1 0 1,1 0-1,-1 0 1,0 0 0,0 0-1,0 0 1,-1-4-1,0-8 684,2-1-137,-2-14 578,0 29-1275,1 1-1,-1-1 0,1 0 1,-1 0-1,1 0 0,-1 1 0,0-1 1,1 0-1,-1 1 0,0-1 1,0 0-1,1 1 0,-1-1 0,0 1 1,0-1-1,0 1 0,0 0 1,0-1-1,0 1 0,0 0 0,0-1 1,0 1-1,1 0 0,-1 0 1,0 0-1,0 0 0,0 0 0,-2 0 1,-6 1-20,0-1 1,-1 1 0,1 1 0,0 0-1,0 0 1,0 1 0,0 0 0,1 0-1,-1 1 1,1 0 0,0 1 0,0 0-1,0 0 1,0 1 0,-11 11 0,2-2 43,0 0 1,0 2 0,2 0-1,0 1 1,1 0 0,1 1-1,-14 26 1,26-43-45,0 1 1,0-1-1,0 1 0,0-1 0,0 1 0,0 0 1,1-1-1,-1 1 0,1 5 0,0-7 15,0 0 0,0 0 0,0 0-1,1-1 1,-1 1 0,0 0 0,0 0-1,1 0 1,-1-1 0,1 1 0,-1 0 0,1-1-1,-1 1 1,1 0 0,-1-1 0,1 1-1,-1 0 1,1-1 0,0 1 0,-1-1-1,2 1 1,3 1 40,0-1 0,0 0 0,0 0 0,0 0 0,0-1 0,0 1-1,0-1 1,7-1 0,2 1 1,-1-1-32,-1-1 1,1 0 0,-1 0-1,0-2 1,0 1-1,0-2 1,0 1 0,0-2-1,-1 1 1,0-2-1,0 1 1,10-10-1,-1 1 2,-2-1-1,0 0 1,-1-1-1,-1-1 1,22-30-1,-34 42 132,0 0 0,0 0-1,-1-1 1,0 0-1,0 1 1,-1-1 0,0 0-1,0 0 1,0 0-1,-1 0 1,0 0 0,0-15-1,-7 25-177,-6 10 18,0 1 1,0 0-1,1 0 1,1 1-1,1 1 0,0 0 1,1 0-1,0 1 1,1 0-1,1 0 1,1 0-1,1 1 1,0 0-1,1 0 1,1 0-1,0 34 1,3-49 14,-1-1 1,1 1-1,-1 0 1,1 0 0,0-1-1,0 1 1,0 0 0,0-1-1,1 1 1,-1-1-1,1 0 1,-1 1 0,1-1-1,0 0 1,0 0-1,0 0 1,0 0 0,0 0-1,0-1 1,1 1-1,-1 0 1,1-1 0,-1 0-1,1 0 1,-1 0 0,1 0-1,5 1 1,4 2-44,0-1 1,0-1-1,0 0 1,1-1-1,13 0 1,-22-1-97,0 0 1,0 0-1,0 0 0,0 0 1,0-1-1,0 1 1,0-1-1,-1 0 1,1 0-1,0-1 1,0 1-1,-1-1 1,5-2-1,-5 1-193,-1 0 1,1 0-1,-1-1 0,1 1 0,-1 0 1,0-1-1,0 0 0,-1 1 0,1-1 1,-1 0-1,0 0 0,0 0 0,1-6 1,6-29-4363</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6:26.248"/>
    </inkml:context>
    <inkml:brush xml:id="br0">
      <inkml:brushProperty name="width" value="0.035" units="cm"/>
      <inkml:brushProperty name="height" value="0.035" units="cm"/>
    </inkml:brush>
  </inkml:definitions>
  <inkml:trace contextRef="#ctx0" brushRef="#br0">1 0 9570,'0'0'8123,"1"7"-7261,7 43 406,-3 0 0,-2 97 1,-3-108-1019,0-26-181,-1 37 262,3 1-1,10 63 0,-9-98-266,0 0 0,2-1 0,0 1-1,0-1 1,2 0 0,0 0 0,0-1 0,1 0-1,1 0 1,1-1 0,12 15 0,-16-22 138,8 7-976,-10-15-578,-3-10-804,-1-11-3717</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6.152"/>
    </inkml:context>
    <inkml:brush xml:id="br0">
      <inkml:brushProperty name="width" value="0.035" units="cm"/>
      <inkml:brushProperty name="height" value="0.035" units="cm"/>
    </inkml:brush>
  </inkml:definitions>
  <inkml:trace contextRef="#ctx0" brushRef="#br0">0 163 7890,'0'0'6836,"8"-20"-5977,26-62-7,-32 77-695,0 0 0,1 0 0,0 0 0,0 1 0,0-1 0,0 1 0,0 0 0,1 0 0,4-4 0,-6 7 77,0-1 0,0 1-1,1 0 1,-1 0 0,0 0 0,1 0-1,-1 0 1,0 0 0,1 1-1,-1-1 1,1 1 0,-1-1 0,5 1-1,-6 1-214,0 0-1,0 0 1,0 0 0,0 1-1,0-1 1,0 0-1,0 0 1,0 1 0,-1-1-1,1 0 1,-1 1-1,1-1 1,-1 1-1,1-1 1,-1 1 0,0-1-1,0 3 1,1 0 40,91 472 2655,-78-394-2506,0 45-1329,-16-158-1044,-1 1 0,-2-1 1,-11-40-1,8 36-905,-6-24-3282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6.261"/>
    </inkml:context>
    <inkml:brush xml:id="br0">
      <inkml:brushProperty name="width" value="0.035" units="cm"/>
      <inkml:brushProperty name="height" value="0.035" units="cm"/>
    </inkml:brush>
  </inkml:definitions>
  <inkml:trace contextRef="#ctx0" brushRef="#br0">0 1 3065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6.025"/>
    </inkml:context>
    <inkml:brush xml:id="br0">
      <inkml:brushProperty name="width" value="0.035" units="cm"/>
      <inkml:brushProperty name="height" value="0.035" units="cm"/>
    </inkml:brush>
  </inkml:definitions>
  <inkml:trace contextRef="#ctx0" brushRef="#br0">529 142 5049,'0'0'8765,"5"-13"-7893,-1 3-761,2-3 674,0 0-1,-2 0 1,0 0 0,0 0 0,-1-1 0,2-25 0,-5 38-648,-5 1-181,-13 1-14,0 1 0,0 1 0,0 0 0,0 1-1,0 1 1,1 1 0,0 0 0,0 2 0,0-1-1,-19 14 1,8-6-104,2 0-1,0 2 1,1 1 0,0 0-1,2 2 1,0 1 0,-36 43-1,55-58 49,1 0-1,0-1 0,0 1 1,1 0-1,0 1 0,0-1 1,0 0-1,1 1 0,-1-1 1,2 1-1,-1-1 1,1 1-1,0-1 0,1 9 1,-1-1-114,0-13 228,1 0 0,-1-1 0,1 1 0,0 0 0,-1 0 0,1 0 0,0-1-1,-1 1 1,1 0 0,0-1 0,0 1 0,0 0 0,0-1 0,0 1 0,0-1 0,0 0 0,0 1-1,0-1 1,0 0 0,0 1 0,0-1 0,0 0 0,0 0 0,0 0 0,0 0 0,0 0 0,0 0 0,1-1-1,43 1 116,-33 0-77,15-3-51,1 0 1,0-2 0,-1 0 0,0-2 0,0-1 0,-1-2 0,0 0 0,-1-2 0,0 0-1,0-2 1,24-18 0,-44 28-187,0 0 0,0 0-1,-1 0 1,1 0 0,-1-1 0,0 0-1,6-10 1,-7 12-152,-1-1 0,0 0 0,0 0 0,-1 0 0,1 0 0,-1-1 0,0 1 0,0 0 0,-1-1 0,1 1 0,-1 0 0,0-1 0,0 1 0,0-1 0,-1 1 0,1 0 0,-1-1 0,0 1 0,-2-6 0,0 8 292,1-1 0,0 1-1,-1 0 1,0-1 0,1 1 0,-1 0-1,0 1 1,0-1 0,0 0-1,0 1 1,0 0 0,0 0 0,-1 0-1,1 0 1,-6-1 0,-8-3 43,-14-10 398,22 10 883,0 1 0,0 0 0,-1 0 0,-15-3 0,21 6-1133,1 1-1,0-1 0,-1 1 0,1 0 0,0 0 0,-1 1 0,1-1 0,0 1 0,-1-1 0,1 1 0,0 0 0,0 0 0,0 1 0,0-1 0,0 1 0,0-1 0,0 1 0,-4 3 0,-6 7 22,1 0 0,0 0 0,0 2 0,2-1 0,-1 1 0,2 1 0,0 0 0,0 0 0,-6 20 0,-8 24 395,-18 74 0,21-62-108,1-6-162,9-26-189,-2 0-1,-20 42 1,9-37-148,16-32-160,0 0 1,1 0-1,1 0 1,-1 1-1,2 0 1,0 0-1,1 1 1,0-1-1,-1 19 0,3-32 175,1 1-1,0-1 1,1 0-1,-1 1 1,0-1-1,0 1 1,0-1-1,0 1 1,0-1-1,0 1 1,0-1 0,1 1-1,-1-1 1,0 0-1,0 1 1,1-1-1,-1 0 1,0 1-1,1-1 1,-1 1-1,0-1 1,1 0-1,-1 0 1,0 1-1,1-1 1,-1 0-1,1 0 1,-1 1-1,0-1 1,1 0-1,-1 0 1,1 0-1,-1 0 1,1 0-1,0 0 1,12 3-407,0 0 1,0-1-1,27-1 1,370 1-5922,-195-2 3798</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6.586"/>
    </inkml:context>
    <inkml:brush xml:id="br0">
      <inkml:brushProperty name="width" value="0.035" units="cm"/>
      <inkml:brushProperty name="height" value="0.035" units="cm"/>
    </inkml:brush>
  </inkml:definitions>
  <inkml:trace contextRef="#ctx0" brushRef="#br0">0 90 9034,'0'-1'242,"0"-1"0,1 0 0,-1 1 0,0-1 1,1 1-1,-1-1 0,1 0 0,0 1 0,-1-1 0,1 1 0,0 0 0,0-1 0,0 1 1,0 0-1,0-1 0,0 1 0,1 0 0,-1 0 0,0 0 0,1 0 0,-1 0 1,0 0-1,4-1 0,42-14 93,-28 10 194,9-2-112,0 0 1,0 2-1,1 1 0,0 1 1,0 2-1,0 1 1,29 2-1,-51 1-376,0-1 1,0 1-1,0 1 1,0-1-1,0 1 1,0 0-1,-1 1 0,0 0 1,0 0-1,0 0 1,0 0-1,-1 1 1,1 0-1,-1 0 0,0 1 1,-1 0-1,1-1 1,-1 1-1,0 1 0,3 7 1,2 3 4,0 1 1,-2-1-1,0 1 1,-1 1-1,-1 0 1,5 29-1,-6-7-26,-2 1-1,-1-1 1,-6 47 0,3-74-16,-2 1 0,0-1 0,-1 0 0,0 0 0,-1-1 0,0 1 1,-1-1-1,-1-1 0,0 1 0,-1-1 0,0-1 0,0 1 0,-2-2 1,1 1-1,-1-1 0,-1-1 0,0 0 0,0-1 0,-16 8 0,26-14-5,-1-1 0,0 0 0,1 0-1,-1 0 1,0 0 0,0-1 0,0 1 0,1-1-1,-1 0 1,0 0 0,0 0 0,0 0-1,0 0 1,0 0 0,0-1 0,0 0 0,1 1-1,-1-1 1,0 0 0,0 0 0,1-1 0,-1 1-1,1 0 1,-1-1 0,1 0 0,0 1-1,-1-1 1,1 0 0,-3-4 0,-3-4-426,1 0 0,0-1 0,1 0 0,0 0 1,-6-17-1,11 26 289,-2-6-413,1 0-1,0 1 1,0-1-1,0 0 1,1 0-1,1 0 1,-1 0 0,1 0-1,0 0 1,1 0-1,3-13 1,7-16-4084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7.006"/>
    </inkml:context>
    <inkml:brush xml:id="br0">
      <inkml:brushProperty name="width" value="0.035" units="cm"/>
      <inkml:brushProperty name="height" value="0.035" units="cm"/>
    </inkml:brush>
  </inkml:definitions>
  <inkml:trace contextRef="#ctx0" brushRef="#br0">1 84 9674,'0'0'7772,"10"-13"-6550,1-3-766,-4 7 56,-1 0 1,1 1-1,0-1 0,13-10 1,-18 19 42,-1 7-335,1 25-167,0 0 0,2 0 0,2-1 0,19 62 0,58 118 18,-79-199 0,-1-4-492,-2-30-10279</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7.611"/>
    </inkml:context>
    <inkml:brush xml:id="br0">
      <inkml:brushProperty name="width" value="0.035" units="cm"/>
      <inkml:brushProperty name="height" value="0.035" units="cm"/>
    </inkml:brush>
  </inkml:definitions>
  <inkml:trace contextRef="#ctx0" brushRef="#br0">186 2 11234,'0'0'7419,"-25"0"-6751,10 0-516,9-1-145,0 0 1,0 1 0,0 0 0,0 1-1,0-1 1,0 1 0,1 0-1,-1 1 1,0-1 0,0 1 0,1 0-1,-1 1 1,1-1 0,-1 1-1,-7 6 1,7-5-11,1 1 0,0 0-1,1 0 1,-1 0 0,-5 9-1,9-12-31,-1 0 1,1 1-1,0-1 0,0 0 0,0 1 0,0-1 0,0 1 1,1 0-1,-1-1 0,1 1 0,0-1 0,-1 1 1,1 0-1,0-1 0,1 1 0,-1 0 0,0-1 1,2 4-1,-1-4 26,0-1 1,0 1 0,0 0-1,0-1 1,1 1 0,-1-1-1,1 0 1,-1 1 0,1-1-1,0 0 1,-1 0 0,1 0-1,0 0 1,0 0 0,0 0-1,0 0 1,2 0 0,43 11 132,-30-8-90,-2 0-19,-4-1-20,0 0 0,0 0-1,-1 1 1,18 8-1,-26-10-2,1 0-1,-1 0 0,1 0 0,-1 0 1,1 0-1,-1 0 0,0 0 0,0 1 1,0-1-1,0 1 0,-1 0 0,1-1 1,-1 1-1,1 0 0,-1 0 0,0 0 0,0 0 1,-1 0-1,1 0 0,0 0 0,-1 5 1,1 3 31,0 1 1,-1 0-1,-1 0 1,0-1-1,0 1 1,-1-1 0,-7 22-1,7-29-2,0 0 0,0 0 0,0 0 0,0 0 0,-1 0 0,1-1 0,-1 1 0,0-1 0,0 0 0,0 0 0,-1 0 0,1 0 0,-1 0 0,0-1 0,0 1 0,1-1 0,-2 0 0,1-1 0,0 1 0,0-1 0,0 1 0,-1-1 0,-6 1 0,6-1 4,-1 0 0,1-1 0,-1 1 0,1-1 0,-1 0 0,1 0 0,-1 0 1,1-1-1,-11-3 0,13 3-56,1-1 0,0 1 0,-1-1 0,1 0 0,0 0 0,0 0 0,0 0 0,0 0 0,1 0 0,-1 0 0,0-1 0,1 1 0,0-1 0,-1 1 0,1-1 0,0 0 0,0 1 0,1-1 0,-1 0 0,0-5 0,-2-4-726,1 0 1,0 0-1,1 0 1,1-1-1,0 1 1,0 0-1,3-17 1,9-3-4881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8.025"/>
    </inkml:context>
    <inkml:brush xml:id="br0">
      <inkml:brushProperty name="width" value="0.035" units="cm"/>
      <inkml:brushProperty name="height" value="0.035" units="cm"/>
    </inkml:brush>
  </inkml:definitions>
  <inkml:trace contextRef="#ctx0" brushRef="#br0">165 0 11058,'0'0'5205,"-2"4"-1207,-8 8-3649,-20 10-170,13-10-109,0 1 0,-29 29-1,41-37-69,1 0-1,0 1 1,0-1-1,1 1 1,0 0-1,-1 0 1,2 0-1,-1 0 1,1 0-1,0 1 1,0-1-1,1 1 1,-1 10-1,1-12-7,1 1-1,0-1 1,0 0-1,0 0 1,0 0-1,1 0 0,0 0 1,0 0-1,1-1 1,-1 1-1,1 0 1,0 0-1,0-1 1,6 8-1,-5-8 13,1 0 0,0 0 0,0 0 0,1-1 0,-1 0 0,1 0 0,0 0-1,0-1 1,0 1 0,0-1 0,0 0 0,0-1 0,9 3 0,9 0-229,-1-2 0,1 0 0,-1-1 0,1-1 0,23-3 0,-41 2-139,0 0 0,0 0 0,0 0 0,1-1 0,-1 1 0,0-1 0,-1-1 0,1 1 0,0-1 0,-1 1 0,1-1 0,6-7-1,24-28-6183,-20 17-627</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8.678"/>
    </inkml:context>
    <inkml:brush xml:id="br0">
      <inkml:brushProperty name="width" value="0.035" units="cm"/>
      <inkml:brushProperty name="height" value="0.035" units="cm"/>
    </inkml:brush>
  </inkml:definitions>
  <inkml:trace contextRef="#ctx0" brushRef="#br0">0 178 9626,'0'0'5827,"15"-16"-5071,47-49 119,-55 58-514,0-1 1,-1 0-1,0-1 1,6-10-1,-10 15-23,0 0 0,0 0 0,1 0 0,0 1 0,0-1 0,4-3 0,-6 7-335,-1 0 1,1 1 0,-1 0 0,1-1 0,-1 1 0,1-1-1,-1 1 1,0-1 0,1 1 0,-1 0 0,0-1-1,1 1 1,-1 0 0,0-1 0,0 1 0,0 0 0,0 0-1,1-1 1,-1 1 0,0 0 0,0-1 0,0 1 0,-1 0-1,1 0 1,0-1 0,0 2 0,1 26-47,-8 66 101,4-67-53,1 0 0,1 0 0,4 41 0,-2-66-12,-1 0 0,0-1-1,1 1 1,-1-1 0,1 1-1,0 0 1,-1-1 0,1 1-1,0-1 1,0 0 0,0 1 0,0-1-1,0 0 1,0 1 0,1-1-1,-1 0 1,0 0 0,1 0-1,-1 0 1,3 1 0,0 0 18,-1-1 0,1 0 0,0 1 0,0-2 0,0 1 0,0 0 1,-1-1-1,9 0 0,-4 0 14,-1-1 0,0 0 0,1 0 1,-1 0-1,0-1 0,1 0 0,-1-1 1,0 0-1,9-5 0,-5 0 2,-1 0-1,0-1 1,0 0-1,-1-1 1,0 0-1,-1 0 1,0-1 0,-1 0-1,0 0 1,0-1-1,6-18 1,2-10 306,-2 0 0,8-51-1,-19 84-273,-2 3-29,-1 28-261,-6 36 1,3-37 274,-1 35 1,5-47-34,0 3-5,0 1 0,1 0 0,0 0 0,1-1 1,5 18-1,-6-28-6,1 0 0,-1 0 1,1 0-1,0 0 1,0-1-1,1 1 1,-1 0-1,1-1 1,0 0-1,-1 0 0,1 0 1,1 0-1,-1 0 1,0-1-1,1 1 1,-1-1-1,1 0 1,0 0-1,0 0 0,0-1 1,0 1-1,0-1 1,4 1-1,-3-1-38,1 1-1,-1-1 1,0-1-1,0 1 1,1-1 0,-1 0-1,0 0 1,1 0-1,-1-1 1,0 1 0,0-1-1,7-3 1,-9 3-253,0-1 1,0 0-1,0 0 1,-1 1-1,1-2 1,-1 1-1,1 0 1,-1-1-1,0 1 1,0-1-1,0 1 1,0-1-1,0 0 1,-1 0-1,0 0 1,1 0-1,-1 0 1,0 0-1,0 0 1,0-5-1,5-28-5505</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19.470"/>
    </inkml:context>
    <inkml:brush xml:id="br0">
      <inkml:brushProperty name="width" value="0.035" units="cm"/>
      <inkml:brushProperty name="height" value="0.035" units="cm"/>
    </inkml:brush>
  </inkml:definitions>
  <inkml:trace contextRef="#ctx0" brushRef="#br0">197 44 5921,'0'0'6315,"4"-6"-4553,15-19-70,-19 25-1608,0-1 0,0 1 0,0 0 0,1 0-1,-1-1 1,0 1 0,0 0 0,0-1 0,0 1 0,0 0 0,1 0 0,-1-1 0,0 1-1,0 0 1,0-1 0,0 1 0,0 0 0,0-1 0,0 1 0,0 0 0,0-1-1,0 1 1,0 0 0,-1 0 0,1-1 0,0 1 0,0 0 0,0-1 0,0 1 0,0 0-1,0 0 1,-1-1 0,1 1 0,0 0 0,0 0 0,-1-1 0,1 1 0,0 0 0,0 0-1,0 0 1,-1 0 0,1-1 0,0 1 0,-1 0 0,1 0 0,0 0 0,0 0-1,-1 0 1,1 0 0,0 0 0,-1 0 0,1 0 0,0 0 0,-1 0 0,1 0 0,0 0-1,-1 0 1,-22 0-694,19 0 991,-7 0-358,1 1 0,-1 0 0,1 0 0,-1 1 0,1 1 0,0 0 0,0 0 0,-11 6 0,15-6-22,0 0 0,0 0-1,1 1 1,-1 0-1,1 0 1,0 0-1,0 1 1,1-1-1,-1 1 1,1 1 0,0-1-1,0 0 1,1 1-1,-4 7 1,6-11-9,0 0-1,0-1 1,1 1 0,-1 0 0,0 0 0,1-1 0,-1 1 0,1 0 0,0 0-1,0 0 1,0 0 0,0-1 0,0 1 0,0 0 0,0 0 0,0 0-1,1 0 1,-1 0 0,1-1 0,0 1 0,-1 0 0,1-1 0,0 1-1,0 0 1,0-1 0,0 1 0,0-1 0,0 1 0,0-1 0,1 1 0,-1-1-1,1 0 1,-1 0 0,1 0 0,-1 0 0,1 0 0,-1 0 0,4 1-1,6 2-67,0 0-1,1 0 1,0-1-1,23 3 1,-10-2-174,-10-1 141,-3-1-2,1 1 0,-1 0 1,22 9-1,-32-11 101,1 0 0,-1 0 0,0 1 0,0-1 0,0 0 0,0 1 0,0-1 0,0 1 0,0 0 0,0 0 0,-1 0 0,1 0 0,-1 0 0,1 0 0,-1 0 0,0 0 0,0 1 0,0-1 0,0 0 0,0 1 0,0-1 0,-1 1 0,1-1 0,-1 1 0,0 2 0,0 0 6,1 14-8,-2 0 0,-3 20 0,3-32 53,-1 1 1,0-1 0,-1 0-1,1 0 1,-1-1 0,0 1-1,-1-1 1,-6 10 0,4-7 129,-1-1 0,1 0 0,-1-1 0,-14 13 0,18-18-132,-1 0 0,1 0 1,0 0-1,-1 0 0,1 0 0,-1-1 1,1 1-1,-1-1 0,0 0 1,1 0-1,-1-1 0,0 1 1,0-1-1,0 0 0,0 0 0,-3 0 1,5-1-78,1 1 0,-1-1 0,1 1 0,-1-1 1,1 1-1,0-1 0,-1 0 0,1 0 0,0 0 0,0 0 1,-1 0-1,1 0 0,0 0 0,0 0 0,0-1 0,0 1 0,1 0 1,-1 0-1,0-1 0,0 1 0,1-1 0,-1 1 0,1-1 1,-1 1-1,1-1 0,0 1 0,-1-3 0,-2-45-2728,3 43 2288,0-28-3707,0 3-1731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0.066"/>
    </inkml:context>
    <inkml:brush xml:id="br0">
      <inkml:brushProperty name="width" value="0.035" units="cm"/>
      <inkml:brushProperty name="height" value="0.035" units="cm"/>
    </inkml:brush>
  </inkml:definitions>
  <inkml:trace contextRef="#ctx0" brushRef="#br0">162 7 12107,'0'0'5245,"-5"-1"-4828,-3-1-298,0 1 0,0-1 0,-1 2-1,1-1 1,0 1 0,0 1 0,0-1 0,-10 3-1,16-3-128,0 1 1,0-1-1,0 0 0,1 1 0,-1-1 0,0 1 0,0 0 0,0-1 0,1 1 0,-1 0 0,0 0 0,1 0 0,-1 0 0,1 1 0,-1-1 0,1 0 0,-1 1 0,1-1 0,0 0 0,0 1 0,0 0 0,0-1 1,0 1-1,0 0 0,0-1 0,0 1 0,1 0 0,-1 0 0,1 0 0,0 0 0,-1 0 0,1-1 0,0 1 0,0 0 0,0 0 0,0 0 0,0 0 0,1 0 0,-1 0 0,0 0 0,1 0 0,-1-1 0,1 1 1,1 2-1,1-1 3,0 0 0,0 0 0,0 0 1,0 0-1,1 0 0,-1-1 1,1 0-1,0 0 0,0 0 1,-1 0-1,1 0 0,5 1 0,14 8 55,-17-7-43,0 1 1,0-1 0,0 1 0,-1 1-1,0-1 1,0 1 0,0 0-1,0 0 1,-1 1 0,0-1 0,-1 1-1,1 0 1,-1 0 0,-1 0 0,1 0-1,1 9 1,0 9 120,-1 1-1,0-1 1,-3 38-1,0-44-12,-1-18-98,0-1 0,-1 1 0,1-1 0,-1 1 1,1-1-1,0 1 0,-1-1 0,1 0 0,-1 0 1,1 0-1,-1 0 0,1 0 0,-1 0 0,-2-1 0,0 1 56,-125 0 108,128 0-250,-1 0 0,1 0 0,-1-1-1,1 1 1,-1 0 0,1-1 0,-1 1 0,1 0-1,-1-1 1,1 0 0,0 1 0,-1-1-1,1 0 1,0 0 0,-1 1 0,1-1 0,0 0-1,0 0 1,0-1 0,0 1 0,0 0 0,0 0-1,0 0 1,0-1 0,1 1 0,-1 0 0,-1-3-1,1-2-642,0 0 0,0 0 0,1 0-1,-1 0 1,2-12 0,0 1-1557,-1-17-3870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0.386"/>
    </inkml:context>
    <inkml:brush xml:id="br0">
      <inkml:brushProperty name="width" value="0.035" units="cm"/>
      <inkml:brushProperty name="height" value="0.035" units="cm"/>
    </inkml:brush>
  </inkml:definitions>
  <inkml:trace contextRef="#ctx0" brushRef="#br0">0 0 9010,'0'0'9207,"1"0"-9133,0 0 0,-1 0-1,1 0 1,0 1 0,-1-1 0,1 0-1,0 0 1,0 0 0,-1 1 0,1-1-1,0 0 1,-1 1 0,1-1-1,-1 0 1,1 1 0,0-1 0,-1 1-1,1-1 1,-1 1 0,1-1 0,-1 1-1,0 0 1,1-1 0,-1 1-1,1-1 1,-1 1 0,1 1 0,1 128 1868,-4-103-1846,1 1-1,2 0 0,1-1 1,1 1-1,1-1 0,8 28 1,-11-54-160,-1 0 1,1 0 0,-1 0 0,1 0 0,0 0 0,0 0 0,-1 0-1,1 0 1,0 0 0,0 0 0,0 0 0,0 0 0,0 0 0,0-1-1,0 1 1,0 0 0,0-1 0,1 1 0,-1-1 0,0 1 0,0-1-1,0 0 1,1 0 0,-1 1 0,0-1 0,0 0 0,1 0 0,-1 0-1,0 0 1,1 0 0,-1-1 0,0 1 0,2-1 0,1 0-491,0 0 1,0 0 0,-1 0-1,1-1 1,-1 1 0,1-1-1,-1 0 1,0 0 0,6-5-1,12-14-5471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0.869"/>
    </inkml:context>
    <inkml:brush xml:id="br0">
      <inkml:brushProperty name="width" value="0.035" units="cm"/>
      <inkml:brushProperty name="height" value="0.035" units="cm"/>
    </inkml:brush>
  </inkml:definitions>
  <inkml:trace contextRef="#ctx0" brushRef="#br0">122 172 11034,'0'0'9700,"18"-19"-8725,53-59-271,-69 76-631,1-1 1,-1-1-1,1 1 1,-1 0-1,0-1 1,0 1-1,2-8 1,-6-6 246,1 12-201,0 3-112,0 1 1,1 0 0,-1 0-1,0 0 1,1 0 0,-1 0-1,0 0 1,0 0 0,0 0-1,0 0 1,0 0-1,0 0 1,0 1 0,-1-1-1,1 0 1,0 1 0,0-1-1,0 1 1,-1-1 0,1 1-1,0 0 1,-1-1 0,1 1-1,0 0 1,-1 0 0,1 0-1,0 0 1,-1 0-1,1 0 1,0 0 0,-2 1-1,-2-1 14,-1 1 0,1 0-1,0 0 1,-1 0 0,1 0-1,-8 5 1,2 0-28,1 1 1,-1 0-1,2 0 0,-1 1 1,1 1-1,0 0 0,1 0 1,0 1-1,1 0 0,0 0 1,0 0-1,1 1 0,0 0 1,1 0-1,0 1 0,1 0 1,0 0-1,1 0 0,1 0 1,0 0-1,0 0 0,1 1 1,1 20-1,0-31 5,0-1-1,1 1 1,-1-1 0,0 1-1,1-1 1,-1 1 0,1-1-1,0 1 1,-1-1 0,1 1-1,0-1 1,0 0 0,0 0-1,0 1 1,0-1 0,0 0-1,0 0 1,1 0 0,-1 0-1,3 2 1,0-1-1,0-1 1,0 1-1,0 0 0,0-1 1,1 0-1,-1 0 0,7 1 1,3-1-14,0-1 0,0 0 0,0 0 0,14-4 1,-17 2-29,0-1 1,-1 0 0,0-1 0,1 0-1,-1-1 1,-1 0 0,17-12 0,-8 5-229,-2-2 0,1 0 0,14-17 0,-28 27-12,1-1 0,-1 0 0,0 0 0,0 0 0,0 0 0,0 0 0,-1 0 0,0-1 0,0 1 0,-1-1 0,0 1 0,0-1 0,0 0 0,0 0 0,-1 1 0,0-1 0,0 0 0,-1-6 0,0 1-943,1-21-4098</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1.489"/>
    </inkml:context>
    <inkml:brush xml:id="br0">
      <inkml:brushProperty name="width" value="0.035" units="cm"/>
      <inkml:brushProperty name="height" value="0.035" units="cm"/>
    </inkml:brush>
  </inkml:definitions>
  <inkml:trace contextRef="#ctx0" brushRef="#br0">1 1 14507,'0'0'5453,"9"0"-5057,32 2-46,-40-2-320,1 1 0,-1-1 0,0 1 0,1 0 1,-1-1-1,1 1 0,-1 0 0,0 0 0,0 0 0,1 0 0,-1 0 1,0 0-1,0 0 0,0 1 0,0-1 0,0 0 0,-1 0 1,1 1-1,0-1 0,-1 1 0,1-1 0,0 0 0,-1 1 1,0-1-1,1 1 0,-1 0 0,0-1 0,0 2 0,2 5 105,14 57 771,14 114 1,-1 2-597,-29-180-301,0-1-1,0 1 1,0-1-1,0 1 1,0-1-1,0 1 1,0-1-1,0 1 1,0-1-1,1 0 1,-1 1-1,0-1 1,0 1-1,1-1 1,-1 0-1,0 1 1,0-1-1,1 0 1,-1 1-1,0-1 1,1 0-1,-1 1 0,1-1 1,-1 0-1,0 0 1,1 1-1,-1-1 1,1 0-1,-1 0 1,1 0-1,0 0 1,13-8 212,8-20-59,31-65-134,95-148-548,-145 236 500,26-30 45,-28 34-38,0 0 0,1 0 1,-1-1-1,0 1 1,0 0-1,1 0 0,-1 0 1,1 1-1,-1-1 1,1 0-1,-1 0 0,1 1 1,-1-1-1,1 1 1,-1 0-1,1-1 0,0 1 1,-1 0-1,1 0 1,0 0-1,-1 0 0,4 0 1,-4 1 10,0 0 0,1 0 1,-1 0-1,0 0 0,0 0 0,0 0 1,0 0-1,0 0 0,0 0 0,0 1 1,0-1-1,0 0 0,0 1 0,-1-1 1,1 0-1,0 3 0,9 30 36,-7-19-8,6 19 11,-3 1 0,-1 0 0,1 38-1,-4-35-33,2 1-1,12 46 0,-14-73-260,2-1 0,0 0 0,6 13 0,-10-23-963,-8-10-4049,-8-13-697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6.911"/>
    </inkml:context>
    <inkml:brush xml:id="br0">
      <inkml:brushProperty name="width" value="0.035" units="cm"/>
      <inkml:brushProperty name="height" value="0.035" units="cm"/>
    </inkml:brush>
  </inkml:definitions>
  <inkml:trace contextRef="#ctx0" brushRef="#br0">925 235 4657,'0'0'7200,"-26"-21"-6616,-81-64 94,99 79-515,1 0 0,0 0 1,-1 1-1,0 0 0,-1 1 1,1-1-1,-1 2 0,0-1 0,0 1 1,0 1-1,0-1 0,0 2 1,0-1-1,-1 1 0,1 1 0,-1-1 1,1 2-1,-14 1 0,-21 0-309,15-2 146,0 1 0,1 1 0,-57 11 0,48-2 9,-19 4-13,-82 35 1,124-44 15,1 0 1,0 1-1,0 1 0,0 0 1,1 0-1,0 1 1,1 1-1,0 0 1,1 1-1,0 0 1,-10 15-1,17-21-40,1 1 0,0-1 0,0 1 0,0 0 0,1 0 1,0 0-1,0 0 0,1 0 0,-1 0 0,1 0 0,1 0 0,0 6 0,0 9 104,0-20-57,1 0 0,-1 0 0,1 0 0,0 0 0,0 0-1,0-1 1,0 1 0,-1-1 0,1 1 0,0-1 0,0 0-1,0 0 1,0 0 0,0 0 0,0 0 0,0 0 0,0 0-1,2-1 1,2 1 64,81 1 656,127-6 73,-191 3-791,1-2 0,0 0 0,-1-2-1,0 0 1,-1-2 0,40-18 0,-27 6-21,-1-1 0,0-1 0,-2-2 0,-1-1-1,-1-2 1,-1-1 0,-1-1 0,42-59 0,-62 66 195,-8 21-180,0-1 0,0 1 0,0 0 0,0-1 0,0 1 0,1 0 0,-1-1 0,0 1 0,1 0 0,-1 0 0,1 0 1,-1-1-1,1 1 0,0 0 0,0 0 0,-1 0 0,1 0 0,0 0 0,0 0 0,0 0 0,0 0 0,0 0 0,0 1 0,1-1 0,-1 0 0,0 1 0,0-1 0,0 1 0,1-1 0,-1 1 0,0-1 0,0 1 0,1 0 1,-1 0-1,0 0 0,1 0 0,1 0 0,-1 0-41,-2 8-198,0 271 155,0-275 60,0 0 0,1 0 0,-1 0 1,1 0-1,0 0 0,0 0 0,0 0 0,1 0 0,-1-1 0,1 1 1,0 0-1,0-1 0,0 1 0,0-1 0,1 0 0,0 0 0,-1 0 1,1 0-1,0 0 0,0-1 0,1 1 0,-1-1 0,0 0 0,1 0 1,-1 0-1,1 0 0,0-1 0,0 1 0,0-1 0,6 1 0,11 3 39,1-2-1,-1 0 0,1-2 0,32-1 0,-34 0 20,-7 0-149,-1-1 0,0 0-1,0-1 1,1-1 0,-1 1 0,-1-2 0,1 0-1,13-6 1,0-3-772,-2-1 0,34-25 0,5-9-1979,-9 4-1550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21.752"/>
    </inkml:context>
    <inkml:brush xml:id="br0">
      <inkml:brushProperty name="width" value="0.035" units="cm"/>
      <inkml:brushProperty name="height" value="0.035" units="cm"/>
    </inkml:brush>
  </inkml:definitions>
  <inkml:trace contextRef="#ctx0" brushRef="#br0">0 31 16524,'0'0'5793,"133"-31"-5793,-126 31-680,-3 0-1489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4.218"/>
    </inkml:context>
    <inkml:brush xml:id="br0">
      <inkml:brushProperty name="width" value="0.035" units="cm"/>
      <inkml:brushProperty name="height" value="0.035" units="cm"/>
    </inkml:brush>
  </inkml:definitions>
  <inkml:trace contextRef="#ctx0" brushRef="#br0">321 132 6041,'0'0'3241,"2"-3"-3048,1-6 524,1 1 0,1 1 0,-1-1 0,1 0-1,1 1 1,0 0 0,6-6 0,-11 11-515,0 1 1,0-1-1,0 0 1,0 1-1,0-1 0,-1 0 1,1 1-1,-1-1 1,1 0-1,-1 0 1,0 0-1,1 0 0,-1-2 1,0 3-110,0 0-1,1 0 1,-1 0 0,0 0-1,0-1 1,0 1 0,0 0 0,0 0-1,0 0 1,-1 0 0,1 0-1,0-1 1,-1 1 0,1 0 0,0 0-1,-1 0 1,1 0 0,-1 0-1,0 0 1,1 0 0,-1 0 0,-1-1-1,-8 0-55,-1 0-1,0 0 1,0 0-1,0 2 1,0-1-1,0 2 1,0-1-1,0 1 1,0 1-1,1 0 1,-1 0-1,0 1 1,1 1-1,0 0 0,0 0 1,-11 7-1,2-1-25,1 2 0,1 0 0,0 0-1,1 2 1,-19 19 0,29-27-11,1 1 0,-1 0 0,1 0 0,1 1 0,-1 0 1,1-1-1,0 1 0,1 1 0,0-1 0,0 0 0,1 1 0,0-1 1,0 1-1,1 0 0,0 9 0,1-16-1,1 1 0,-1-1 0,1 0 0,0 0 0,-1 0 0,1 0 0,0 0 0,0 0 0,0-1-1,1 1 1,-1 0 0,0 0 0,1-1 0,-1 1 0,1-1 0,-1 1 0,1-1 0,0 0 0,-1 0 0,1 1 0,0-1 0,0-1 0,4 3 0,6 2 56,1 0 1,21 4-1,-24-6 7,36 7 71,89 7-1,-4-1-146,-126-15 11,0-1 1,-1 2 0,1-1 0,-1 0-1,1 1 1,-1 0 0,0 0 0,1 0-1,4 4 1,-7-4-11,0 0 0,-1-1 0,1 1 0,-1 0 0,1 0 0,-1 0 0,0 0 0,0 0 1,0 0-1,0 0 0,0 0 0,0 0 0,0 1 0,-1-1 0,1 0 0,-1 0 0,0 1 0,1-1 0,-1 4 0,0 4-2,-1 0 0,1 0 0,-2 0 0,1 0 1,-1 0-1,-1 0 0,-5 14 0,6-21 17,1 1 1,-1-1-1,0 1 1,0-1-1,-1 0 1,1 0-1,-1 0 1,1 0-1,-1 0 0,0 0 1,0-1-1,0 1 1,-1-1-1,1 0 1,0 0-1,-1 0 1,0-1-1,1 1 1,-1-1-1,0 0 1,0 0-1,-4 1 0,1-1 29,-1 0 0,1 0 0,0-1-1,-1 0 1,1 0 0,-1-1 0,1 0-1,0 0 1,-1-1 0,1 0-1,0 0 1,0 0 0,-8-5 0,11 4-204,0 0 0,0 0 0,0 0 1,1 0-1,-1-1 0,1 1 0,0-1 1,0 0-1,0 0 0,0 0 1,1 0-1,0-1 0,0 1 0,0-1 1,0 1-1,1-1 0,0 0 0,0 1 1,0-1-1,0 0 0,1-7 0,-1 4-1032,1-1 0,0 1 0,0-1 0,2-8 0,6-8-3114</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4.849"/>
    </inkml:context>
    <inkml:brush xml:id="br0">
      <inkml:brushProperty name="width" value="0.035" units="cm"/>
      <inkml:brushProperty name="height" value="0.035" units="cm"/>
    </inkml:brush>
  </inkml:definitions>
  <inkml:trace contextRef="#ctx0" brushRef="#br0">1 141 9162,'0'0'7704,"4"-22"-6796,16-69-86,-20 89-764,0 0-1,1 0 1,-1 0 0,1 0-1,0 0 1,-1 0 0,1 0-1,0 1 1,0-1 0,0 0-1,0 0 1,3-2 0,-4 4-21,0 0 0,0 0 0,0 0 0,0 0 0,0 0 0,1 0 0,-1 0 0,0 0 0,0 0 0,0 0 0,0 0 0,0 0 0,1 0 0,-1 0 0,0 0 0,0 0 0,0 0 0,0 0 0,0 0 0,1 0 0,-1 0 0,0 0 0,0 0 0,0 0 0,0 0 0,0 0 0,0 0 0,1 0 0,-1 0 0,0 1 0,0-1 0,0 0 0,0 0 0,0 0 0,0 0 0,0 0 0,0 0 0,1 0 0,-1 1 0,0-1 0,0 0 0,0 0 0,0 0 0,0 0 0,0 0 0,0 1 0,0-1 0,-7 652 1382,7-651-1246,6-10 39,23-28-254,1 1 0,51-47 0,-81 83 27,0-1 1,1 1 0,-1 0 0,0-1 0,1 1 0,-1 0 0,1-1 0,-1 1 0,0 0 0,1 0-1,-1-1 1,1 1 0,-1 0 0,1 0 0,-1 0 0,1 0 0,-1 0 0,1 0 0,-1-1-1,1 1 1,-1 0 0,1 0 0,-1 1 0,1-1 0,-1 0 0,1 0 0,-1 0 0,1 0 0,-1 0-1,1 0 1,-1 1 0,1-1 0,-1 0 0,1 0 0,-1 1 0,1-1 0,-1 0 0,0 1 0,1-1-1,-1 0 1,0 1 0,1-1 0,-1 1 0,0-1 0,0 1 0,1-1 0,-1 0 0,0 1-1,0-1 1,0 1 0,1 0 0,8 33 20,-7-25-33,8 38 27,-6-24 2,2 0 0,14 41 0,-18-63-53,0 0-1,0 0 0,0 0 0,0-1 0,0 1 0,0 0 0,0-1 1,0 1-1,0-1 0,0 1 0,0-1 0,0 0 0,0 0 1,0 0-1,1 0 0,-1-1 0,0 1 0,0 0 0,0-1 1,0 0-1,0 1 0,0-1 0,3-2 0,3-5-968,-1-1-1,-1 0 1,1 0-1,5-13 1,6-11-4235</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5.296"/>
    </inkml:context>
    <inkml:brush xml:id="br0">
      <inkml:brushProperty name="width" value="0.035" units="cm"/>
      <inkml:brushProperty name="height" value="0.035" units="cm"/>
    </inkml:brush>
  </inkml:definitions>
  <inkml:trace contextRef="#ctx0" brushRef="#br0">124 157 9082,'0'0'5940,"9"-19"-5061,27-60 114,-34 76-826,-1 0 0,1 0 0,-1 0 0,0 0-1,0 0 1,0 0 0,-1 0 0,1-1 0,-1 1-1,1 0 1,-1-1 0,-1-5 0,0-2 992,-8 10-777,5 2-380,-1 0 0,1 0 1,0 1-1,0 0 0,0-1 0,0 1 0,0 0 0,0 1 0,0-1 0,0 1 0,1 0 0,-1 0 0,1 0 0,0 0 0,0 0 0,-3 5 0,-7 8 0,1 1 0,-12 21-1,16-25-14,1 0-1,1 0 1,0 0 0,1 1-1,0 0 1,1 0-1,0 0 1,2 0-1,-1 0 1,1 18-1,2-31 11,0 0 0,0 1 0,0-1 0,0 0-1,1 0 1,-1 1 0,0-1 0,1 0-1,-1 0 1,1 0 0,-1 0 0,1 1 0,0-1-1,-1 0 1,1 0 0,0 0 0,0 0-1,0-1 1,0 1 0,0 0 0,0 0 0,1 1-1,2-1 7,-1 1-1,0-1 0,1 1 0,-1-1 0,0 0 1,1-1-1,0 1 0,3 0 0,7 0-31,1-1-1,-1-1 1,16-2-1,-23 2 11,0-1 1,0 0-1,0-1 0,0 0 0,-1 0 0,1 0 0,-1-1 0,0 1 0,0-2 0,0 1 1,0-1-1,-1 1 0,0-2 0,0 1 0,6-8 0,-8 8-183,1 0 0,-1 0 0,0 0 0,-1 0 0,1-1 0,-1 1 0,0-1 0,2-9 0,-4 11-314,1 0 0,-1 0 0,0 1 0,0-1 0,0 0 0,0 0 0,-1 0 0,0 0 0,1 1 0,-1-1 0,-1 0 0,1 0 0,-4-6 0,-2-2-2566</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5.785"/>
    </inkml:context>
    <inkml:brush xml:id="br0">
      <inkml:brushProperty name="width" value="0.035" units="cm"/>
      <inkml:brushProperty name="height" value="0.035" units="cm"/>
    </inkml:brush>
  </inkml:definitions>
  <inkml:trace contextRef="#ctx0" brushRef="#br0">19 240 6769,'0'0'6851,"18"-18"-5741,60-59-170,-74 73-791,0 1 1,-1-1-1,1 0 0,-1 0 0,0 0 1,0-1-1,0 1 0,0-1 1,-1 1-1,1-1 0,-1 0 0,-1 0 1,1 0-1,-1 0 0,2-9 1,0-4 818,0-27 2214,-24 44-3028,17 1-156,-1 1 1,1 0-1,0 0 0,0 1 0,0-1 0,0 1 0,0 0 0,1 0 0,-1 0 0,0 0 0,1 1 0,-1-1 0,1 1 0,0 0 0,0 0 0,0 0 0,-2 4 0,-5 5 3,1 1-1,0-1 1,-9 21-1,13-22-17,0-1 0,1 1 0,1 0 0,-1 0 0,2 0 0,0 0 0,0 0 0,1 1 0,0-1 0,1 1 0,2 19 0,-2-28 17,1-1 1,0 1-1,0-1 0,0 0 0,0 1 0,0-1 1,0 0-1,1 0 0,-1 0 0,1 0 1,-1 0-1,1 0 0,0 0 0,0-1 0,0 1 1,0-1-1,0 1 0,0-1 0,0 0 1,1 1-1,-1-1 0,0-1 0,1 1 0,-1 0 1,1 0-1,-1-1 0,1 1 0,2-1 1,11 2-8,0-1 0,0-1 0,22-2 0,-23 2-81,-12 0 36,0-1 1,1 1 0,-1 0-1,0-1 1,0 1 0,0-1-1,0 0 1,0 0-1,0 0 1,0-1 0,0 1-1,0-1 1,-1 0 0,1 1-1,-1-1 1,1 0 0,-1 0-1,0-1 1,1 1-1,-1 0 1,0-1 0,-1 0-1,1 1 1,0-1 0,-1 0-1,1 0 1,0-3-1,1-6-747,0 0-1,-1 1 1,0-1-1,-1 0 0,-1-24 1,0 32 462,-1 0 0,0-1 0,0 1 0,0 0 0,-1 0 0,1 0 0,-1 0 0,0 0 0,0 0 0,-1 1 0,1-1 0,-1 1 0,0-1 0,1 1 0,-2 0 0,1 0 0,0 0 0,-7-4 0,2 0-953,-16-13-3661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5.894"/>
    </inkml:context>
    <inkml:brush xml:id="br0">
      <inkml:brushProperty name="width" value="0.035" units="cm"/>
      <inkml:brushProperty name="height" value="0.035" units="cm"/>
    </inkml:brush>
  </inkml:definitions>
  <inkml:trace contextRef="#ctx0" brushRef="#br0">1 0 6265</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6.008"/>
    </inkml:context>
    <inkml:brush xml:id="br0">
      <inkml:brushProperty name="width" value="0.035" units="cm"/>
      <inkml:brushProperty name="height" value="0.035" units="cm"/>
    </inkml:brush>
  </inkml:definitions>
  <inkml:trace contextRef="#ctx0" brushRef="#br0">135 0 9122,'-3'0'425,"1"1"1,-1-1-1,1 0 1,0 1-1,-1-1 1,1 1-1,-1 0 1,1 0-1,0 0 0,0 0 1,-1 0-1,1 1 1,-2 1-1,0 0-167,0 1-1,0-1 0,1 1 1,-1 0-1,1 0 1,-3 5-1,-3 8-167,1 0 1,-10 30-1,14-38 369,-5 23-198,2 0-1,1 1 1,1-1-1,2 1 1,1 0-1,3 39 1,-1-56-242,0-3-6,0 0-1,2 1 0,-1-1 0,5 14 0,-6-24-47,1 0 1,0 0-1,0 0 0,0 0 0,0 0 1,0 0-1,1-1 0,-1 1 0,1 0 1,0-1-1,0 1 0,0-1 0,0 0 1,0 1-1,0-1 0,1 0 0,-1-1 1,1 1-1,-1 0 0,1-1 0,0 1 1,-1-1-1,1 0 0,5 2 0,-4-3-194,0 1-1,1-1 0,-1 1 0,0-1 1,1 0-1,-1-1 0,1 1 1,-1-1-1,0 0 0,0 0 0,7-2 1,13-18-3513</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6.694"/>
    </inkml:context>
    <inkml:brush xml:id="br0">
      <inkml:brushProperty name="width" value="0.035" units="cm"/>
      <inkml:brushProperty name="height" value="0.035" units="cm"/>
    </inkml:brush>
  </inkml:definitions>
  <inkml:trace contextRef="#ctx0" brushRef="#br0">174 100 10842,'0'0'8511,"4"-15"-8104,12-49-24,-16 63-374,1 1 1,-1-1-1,0 1 1,0-1 0,1 1-1,-1-1 1,0 1-1,0-1 1,0 1-1,1-1 1,-1 1-1,0-1 1,0 1-1,0-1 1,0 1-1,0-1 1,0 1-1,0-1 1,0 1-1,0-1 1,-1 1-1,1-1 1,0 1-1,0-1 1,0 1-1,0-1 1,-1 1-1,1-1 1,0 1-1,-1-1 1,1 1-1,0 0 1,-1-1-1,1 1 1,0 0-1,-1-1 1,1 1-1,-1 0 1,1-1-1,-1 1 1,1 0-1,-1 0 1,1-1-1,-1 1 1,1 0-1,-1 0 1,1 0-1,-1 0 1,1 0-1,-1 0 1,1 0-1,-1 0 1,0 0-1,-19 7-79,14-2 68,0-1 1,0 1 0,0 1-1,1-1 1,0 1 0,0 0-1,1 0 1,0 0 0,0 0-1,0 1 1,1 0 0,0 0-1,-4 10 1,2-2-3,1 1 0,1-1-1,0 1 1,1 0 0,-1 24 0,3-38 3,0 1-1,0-1 1,0 0 0,0 1 0,0-1 0,0 0 0,1 1 0,-1-1-1,1 0 1,0 0 0,-1 1 0,1-1 0,2 3 0,-1-3 0,0-1 1,-1 0-1,1 0 1,0-1-1,0 1 1,-1 0-1,1 0 1,0-1-1,0 1 1,0-1 0,0 0-1,0 1 1,0-1-1,0 0 1,0 0-1,3-1 1,15 1-41,0 0-1,-1-2 1,21-3 0,-34 4-12,0-1 0,0 0 0,-1 0 0,1 0 0,-1 0 0,0-1 0,1 0 1,-1 0-1,-1 0 0,1-1 0,0 0 0,-1 0 0,0 0 0,7-8 0,-9 9-139,0 0 1,0 1 0,-1-1-1,1 0 1,-1 0 0,0 0-1,0 0 1,0-1 0,0 1-1,-1 0 1,1 0 0,-1 0-1,0-1 1,0 1 0,0 0-1,0-1 1,-1 1 0,1 0-1,-1 0 1,-1-6-1,0 4-161,0 0-1,-1 1 1,1-1-1,-1 1 1,1 0-1,-1 0 1,-1 0-1,1 0 1,0 0-1,-1 0 1,0 1 0,-5-4-1,-50-31-2368,26 23 2993,3 8 3934,29 8-4084,-1-1 0,1 0 0,-1 1 0,1-1 0,0 0 1,-1 1-1,1 0 0,0-1 0,0 1 0,0 0 0,-1 0 0,1-1 1,0 1-1,0 0 0,0 0 0,0 0 0,0 0 0,0 1 1,1-1-1,-2 2 0,-14 28 375,12-22-142,-15 36 207,2 2 0,1 0 0,3 1 0,2 0 0,2 1 0,3 0 1,-2 96-1,8-95-504,0-50-82,1 1 0,-1 0 0,0-1 0,1 1-1,-1 0 1,1 0 0,-1-1 0,1 1 0,-1-1 0,1 1 0,-1-1-1,1 1 1,-1-1 0,1 1 0,0-1 0,-1 1 0,1-1 0,0 0 0,0 1-1,-1-1 1,1 0 0,0 1 0,0-1 0,-1 0 0,1 0 0,0 0-1,0 0 1,-1 0 0,1 0 0,0 0 0,0 0 0,0 0 0,-1 0 0,1-1-1,0 1 1,1 0 0,30-8-1131,-27 6 640,-1-1 1,1 0-1,-1-1 0,1 1 0,4-6 0,25-24-5068</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7.018"/>
    </inkml:context>
    <inkml:brush xml:id="br0">
      <inkml:brushProperty name="width" value="0.035" units="cm"/>
      <inkml:brushProperty name="height" value="0.035" units="cm"/>
    </inkml:brush>
  </inkml:definitions>
  <inkml:trace contextRef="#ctx0" brushRef="#br0">0 0 10866,'0'0'7551,"5"20"-6705,2 3-630,-2-8-79,-1 1 0,-1 0 0,0 0 0,-1 0 0,0 28 1,-2-4-20,1-2-2,-2 0 0,-1 0 0,-9 46 0,9-78-265,-1 14-1624,3-20 1719,0 0 0,0 0-1,0 1 1,0-1-1,0 0 1,0 1 0,0-1-1,0 0 1,0 1-1,0-1 1,1 0 0,-1 0-1,0 1 1,0-1-1,0 0 1,0 0 0,1 1-1,-1-1 1,0 0 0,0 0-1,0 0 1,1 1-1,-1-1 1,0 0 0,1 0-1,-1 0 1,0 0-1,0 0 1,1 1 0,-1-1-1,0 0 1,1 0-1,-1 0 1,0 0 0,0 0-1,1 0 1,-1 0-1,0 0 1,1 0 0,-1 0-1,0 0 1,1 0-1,-1 0 1,0 0 0,0-1-1,1 1 1,-1 0-1,0 0 1,0 0 0,1 0-1,-1 0 1,1-1-1,12-7-4293</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7.526"/>
    </inkml:context>
    <inkml:brush xml:id="br0">
      <inkml:brushProperty name="width" value="0.035" units="cm"/>
      <inkml:brushProperty name="height" value="0.035" units="cm"/>
    </inkml:brush>
  </inkml:definitions>
  <inkml:trace contextRef="#ctx0" brushRef="#br0">9 0 11867,'0'0'5669,"6"13"-5133,-2-5-435,1 1 11,-1 0 1,0 1 0,0-1-1,-1 1 1,0 0 0,-1 0-1,0 0 1,1 12 0,-1 15 476,-6 64-1,2-88-554,0 0 0,-1 0 0,-1 0 0,1 0-1,-2-1 1,0 0 0,0 0 0,-10 15-1,15-27-23,0 0-1,0 0 1,0 0-1,0-1 1,0 1-1,0 0 1,0 0-1,0 0 1,0 0 0,0 0-1,0 0 1,0 0-1,0 0 1,0 0-1,0 0 1,0 0-1,0 0 1,-1 0-1,1 0 1,0 0-1,0 0 1,0 0-1,0 0 1,0 0-1,0-1 1,0 1-1,0 0 1,0 0-1,0 0 1,0 0-1,0 0 1,0 0-1,0 0 1,0 0-1,0 0 1,-1 0-1,1 0 1,0 0-1,0 0 1,0 0-1,0 0 1,0 0-1,0 0 1,0 0-1,0 0 1,0 1-1,0-1 1,0 0-1,0 0 1,1-13 116,7-18-105,4 9-87,1 1-1,1 1 1,1 1-1,0 0 0,2 0 1,0 2-1,1 0 1,0 1-1,29-19 1,-45 34 47,0-1 1,0 1 0,1-1-1,-1 1 1,1 0 0,-1 0-1,1 0 1,-1 0 0,1 1-1,0-1 1,4 0 0,-7 33-40,0 92-1062,20-130-1564,8-15-1220,3-6-2719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7.482"/>
    </inkml:context>
    <inkml:brush xml:id="br0">
      <inkml:brushProperty name="width" value="0.035" units="cm"/>
      <inkml:brushProperty name="height" value="0.035" units="cm"/>
    </inkml:brush>
  </inkml:definitions>
  <inkml:trace contextRef="#ctx0" brushRef="#br0">65 1 7346,'0'0'5007,"0"16"-4720,1 14-157,1-5 188,-2-1 1,0 0-1,-1 0 0,-2 0 0,-8 38 0,2-39 144,2 0 0,0 1 0,2 0 0,0 0 0,-2 42-1,7-65 21,-10-3 2390,9-40-2859,-1 22-86,2 0-1,1-1 1,3-21-1,-3 38 69,0 0 0,1 0 1,0 0-1,0 1 0,0-1 0,0 0 0,0 1 0,1 0 0,0-1 1,-1 1-1,1 0 0,0 1 0,1-1 0,-1 0 0,0 1 1,1 0-1,4-3 0,11-5-1,1 1 0,23-8 0,-22 9 12,32-11-45,0 2-1,1 3 1,1 2 0,0 2-1,0 3 1,107-1-1,4 8-585,-166-12-4716,0 2 1313</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8.178"/>
    </inkml:context>
    <inkml:brush xml:id="br0">
      <inkml:brushProperty name="width" value="0.035" units="cm"/>
      <inkml:brushProperty name="height" value="0.035" units="cm"/>
    </inkml:brush>
  </inkml:definitions>
  <inkml:trace contextRef="#ctx0" brushRef="#br0">307 108 10962,'0'0'5029,"2"-12"-4184,-1 1-513,3-11 1285,-1-37 1,-4 58-1604,0 1-1,0-1 0,-1 1 1,1-1-1,0 1 1,-1 0-1,1-1 1,0 1-1,-1 0 1,1 0-1,0 0 1,-1 0-1,1 0 1,0 0-1,-1 1 1,1-1-1,-1 0 1,-1 2-1,-2 0-19,0 0 1,0 1-1,0-1 0,1 1 0,-1 0 1,1 1-1,0-1 0,0 1 0,0 0 1,0 0-1,1 0 0,0 0 0,-6 10 1,1-1-11,1 1 1,0 1-1,-8 22 0,12-26-17,0 0-1,1 0 1,0 0-1,1 0 1,1 21-1,0-32 21,0 1 0,0 0-1,0 0 1,0-1 0,0 1 0,1 0-1,-1-1 1,0 1 0,0 0 0,1-1-1,-1 1 1,1-1 0,-1 1 0,0-1 0,1 1-1,-1-1 1,1 1 0,-1-1 0,1 1-1,0-1 1,-1 1 0,1-1 0,-1 0-1,1 1 1,0-1 0,0 0 0,27 6-125,29-9 161,-54 3-20,4-1 3,0-1 1,0 0-1,1-1 1,-1 0 0,0 0-1,-1 0 1,1-1 0,-1 0-1,1 0 1,-1 0 0,0-1-1,10-11 1,-8 8 70,-1 0 1,0 0-1,0-1 0,-1 0 1,0 0-1,-1-1 1,0 0-1,6-14 0,-9 16 140,-1 0 0,0 0-1,0 0 1,-1 0-1,0-11 1,-1 4 537,3 15-543,-2 0-220,0 0-1,1 0 1,-1 0 0,0 0 0,1 0 0,-1 0-1,0-1 1,0 1 0,1 0 0,-1 0-1,0 1 1,0-1 0,1 0 0,-1 0 0,0 0-1,0 0 1,1 0 0,-1 0 0,0 0 0,0 0-1,1 0 1,-1 1 0,0-1 0,0 0-1,1 0 1,-1 0 0,0 0 0,0 1 0,0-1-1,0 0 1,1 0 0,-1 0 0,0 1-1,16 106 113,-5 1 0,-3 122 0,-9-208-49,-1 0 0,-1-1 0,-1 0 0,-1 0 1,0 0-1,-2 0 0,0-1 0,-2 0 1,0 0-1,-1-1 0,-1-1 0,0 1 1,-2-2-1,-17 20 0,26-32-64,-1 0 1,0 0-1,-1 0 0,1-1 1,-1 0-1,0 0 0,0 0 1,0-1-1,-1 0 0,1 0 1,-11 2-1,4-2-179,0 0 1,-1-1-1,1-1 0,-1-1 0,-15 0 1,24-1 34,0 1 1,0-1 0,0 0-1,0 0 1,0-1-1,0 0 1,0 0-1,0 0 1,1 0 0,-1-1-1,1 1 1,-1-1-1,1 0 1,0-1 0,-4-3-1,-5-8-1318,0 1-1,-19-31 1,25 34 403,-32-52-5185</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4:38.397"/>
    </inkml:context>
    <inkml:brush xml:id="br0">
      <inkml:brushProperty name="width" value="0.035" units="cm"/>
      <inkml:brushProperty name="height" value="0.035" units="cm"/>
    </inkml:brush>
  </inkml:definitions>
  <inkml:trace contextRef="#ctx0" brushRef="#br0">0 22 16580,'0'0'4889,"137"-22"-6034,-120 22-1527,-7 0-3978</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0.108"/>
    </inkml:context>
    <inkml:brush xml:id="br0">
      <inkml:brushProperty name="width" value="0.035" units="cm"/>
      <inkml:brushProperty name="height" value="0.035" units="cm"/>
    </inkml:brush>
  </inkml:definitions>
  <inkml:trace contextRef="#ctx0" brushRef="#br0">1 438 4225,'0'0'5702,"2"1"-5185,4-1-416,-1 1 1,0-1-1,1 0 1,-1 0-1,0-1 1,1 0-1,-1 1 1,0-2-1,0 1 1,8-4-1,51-27 1682,-3 0-165,147-42 26,59-26-367,-122 31-740,-76 34-107,137-48 1,-192 78-1153,-35 10-1086,-20 10-950,-6 1-1096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0.944"/>
    </inkml:context>
    <inkml:brush xml:id="br0">
      <inkml:brushProperty name="width" value="0.035" units="cm"/>
      <inkml:brushProperty name="height" value="0.035" units="cm"/>
    </inkml:brush>
  </inkml:definitions>
  <inkml:trace contextRef="#ctx0" brushRef="#br0">1 188 4313,'0'0'5470,"4"1"-5216,4 0-76,0 0 1,-1 0-1,1-1 1,0 0-1,0 0 1,0-1 0,0 0-1,9-3 1,67-23 2421,-16 4-1039,249-40 609,-34 9-6453,-218 36-1263</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4.195"/>
    </inkml:context>
    <inkml:brush xml:id="br0">
      <inkml:brushProperty name="width" value="0.035" units="cm"/>
      <inkml:brushProperty name="height" value="0.035" units="cm"/>
    </inkml:brush>
  </inkml:definitions>
  <inkml:trace contextRef="#ctx0" brushRef="#br0">1 207 4185,'0'0'6032,"5"-11"-5249,34-98 1591,-35 95-1152,-1-1 0,0 1 1,1-29 641,-4 46-1790,-1 100 557,-22 166-1,16-220-112,-3 70 1,11-147-889,8-42 0,2-28-4506,-8-6-1672,-3 58 1068</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4.287"/>
    </inkml:context>
    <inkml:brush xml:id="br0">
      <inkml:brushProperty name="width" value="0.035" units="cm"/>
      <inkml:brushProperty name="height" value="0.035" units="cm"/>
    </inkml:brush>
  </inkml:definitions>
  <inkml:trace contextRef="#ctx0" brushRef="#br0">1 1 6857</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4.781"/>
    </inkml:context>
    <inkml:brush xml:id="br0">
      <inkml:brushProperty name="width" value="0.035" units="cm"/>
      <inkml:brushProperty name="height" value="0.035" units="cm"/>
    </inkml:brush>
  </inkml:definitions>
  <inkml:trace contextRef="#ctx0" brushRef="#br0">0 150 9346,'1'-5'264,"0"1"1,0-1-1,0 1 0,0 0 0,1-1 1,-1 1-1,1 0 0,0 0 0,0 0 1,1 0-1,-1 1 0,1-1 1,0 0-1,0 1 0,0 0 0,0 0 1,1 0-1,-1 0 0,1 0 1,0 1-1,4-3 0,8-4-12,0 1-1,0 0 1,34-10-1,-29 12-115,0 1 1,1 1-1,-1 0 1,1 2-1,0 0 0,0 2 1,29 2-1,-49-1-138,1-1 1,-1 1-1,0 0 0,0 0 1,1 0-1,-1 0 0,0 0 1,0 0-1,0 1 0,0-1 1,0 0-1,-1 1 0,1 0 1,0-1-1,-1 1 0,1 0 1,-1 0-1,1 0 0,-1 0 1,0 0-1,0 0 0,0 1 1,0-1-1,0 0 0,-1 0 1,1 4-1,1 2 14,0 1 0,-1 0 1,0 0-1,-1 0 0,-1 15 0,0-20-10,0 0 0,-1 1 0,1-1 1,-1 0-1,0 0 0,0 0 0,0-1 0,0 1 0,-1 0 0,1-1 1,-1 1-1,0-1 0,0 0 0,-7 5 0,-54 39 42,58-44-43,-129 73 73,135-76-72,0 0-1,0 0 1,1 0 0,-1 0 0,0 0 0,0 0-1,0 0 1,1 0 0,-1 0 0,0 0 0,0 0 0,0 0-1,1 0 1,-1 0 0,0 0 0,0 0 0,0 1-1,0-1 1,1 0 0,-1 0 0,0 0 0,0 0 0,0 0-1,0 0 1,0 1 0,0-1 0,0 0 0,1 0 0,-1 0-1,0 0 1,0 1 0,0-1 0,0 0 0,0 0-1,0 0 1,0 1 0,0-1 0,0 0 0,0 0 0,0 0-1,0 1 1,0-1 0,0 0 0,0 0 0,0 0-1,0 0 1,0 1 0,0-1 0,0 0 0,0 0 0,-1 0-1,1 1 1,0-1 0,0 0 0,0 0 0,0 0-1,0 0 1,0 0 0,-1 1 0,1-1 0,0 0 0,23 1 97,-18-1-93,-1 0 0,20 1 25,0 1-1,26 6 1,-45-7-38,1 0 1,0 1 0,-1 0 0,1 0 0,-1 0 0,1 1 0,-1-1 0,0 1-1,0 0 1,0 1 0,-1-1 0,1 1 0,-1 0 0,6 7 0,-8-7 7,0 0 0,0 1 0,-1-1 0,1 0 0,-1 1 0,0-1 0,-1 0-1,1 1 1,-1-1 0,0 1 0,0-1 0,0 1 0,-1-1 0,1 1 0,-1-1 0,0 1 0,0-1 0,-1 0 0,1 0 0,-1 0 0,0 1 0,0-2 0,-1 1 0,1 0 0,-1 0 0,0-1 0,0 1 0,-4 3 0,-4 1 74,0-2 0,0 1 0,0-2 1,-1 1-1,0-1 0,0-1 0,0 0 0,-22 3 1,2-2 225,0-2 1,-39-1-1,70-4-322,1 1-1,0-1 0,0 0 0,0 1 0,0-1 0,0 0 0,0 0 0,0 1 0,0-1 0,1 0 0,-1 1 0,1-1 0,-1 0 0,1 1 0,0-1 1,-1 1-1,2-3 0,8-3-668,0 0-1,0 0 1,21-10 0,-13 7-586,26-14-2840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5.513"/>
    </inkml:context>
    <inkml:brush xml:id="br0">
      <inkml:brushProperty name="width" value="0.035" units="cm"/>
      <inkml:brushProperty name="height" value="0.035" units="cm"/>
    </inkml:brush>
  </inkml:definitions>
  <inkml:trace contextRef="#ctx0" brushRef="#br0">1 449 11258,'0'0'2808,"10"-31"-1859,33-98-386,-25 79 142,-3-1 1,11-58-1,-23 90 42,1-39-1,-4 57-624,0 4-146,-2 27 6,-1 0 0,-11 47 0,-4 31 72,16-92-47,-1 8 4,2 1-1,0 0 0,5 44 0,-4-68 8,1 0 0,-1 0 0,1-1 0,-1 1 0,1 0 0,0 0 0,-1-1-1,1 1 1,0 0 0,0-1 0,-1 1 0,1-1 0,0 1 0,0-1-1,0 1 1,0-1 0,-1 0 0,1 1 0,0-1 0,0 0 0,0 0-1,0 0 1,0 0 0,0 0 0,0 0 0,0 0 0,0 0 0,0 0-1,2 0 1,0-1 77,1 1 0,0 0 1,-1-1-1,1 0 0,-1 0 0,1 0 0,3-2 0,-1-1-50,0-1 0,0 0 0,0 0-1,-1-1 1,1 0 0,-1 0 0,-1 0 0,1 0 0,-1-1 0,4-8 0,32-73 169,-22 42-55,-2 0-1,11-51 1,-26 94-257,-2 9 38,-3 21 19,-9 39 48,4-27 1,1 0-1,3 0 1,0 0 0,2 53 0,3-91-8,0-1 1,1 1 0,-1-1 0,0 1-1,0-1 1,0 0 0,0 1 0,1-1-1,-1 1 1,0-1 0,1 1 0,-1-1-1,0 0 1,1 1 0,-1-1 0,0 0 0,1 1-1,-1-1 1,0 0 0,1 1 0,-1-1-1,1 0 1,-1 0 0,1 0 0,-1 0-1,1 1 1,-1-1 0,1 0 0,-1 0-1,1 0 1,-1 0 0,1 0 0,20 1 42,-15-2-29,1 1-105,-1 0-1,1 0 1,0-1-1,-1 0 1,1-1-1,-1 0 1,1 0-1,-1 0 1,0 0-1,0-1 1,0 0-1,0-1 1,9-5-1,-6 0-826,0 1 0,0-2 0,0 1 0,-1-1-1,-1 0 1,9-16 0,2-5-2979</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5.837"/>
    </inkml:context>
    <inkml:brush xml:id="br0">
      <inkml:brushProperty name="width" value="0.035" units="cm"/>
      <inkml:brushProperty name="height" value="0.035" units="cm"/>
    </inkml:brush>
  </inkml:definitions>
  <inkml:trace contextRef="#ctx0" brushRef="#br0">1 42 11042,'0'0'7175,"4"-8"-6596,12-25-291,-12 91 323,-5 2-184,2 0 1,3 0-1,19 90 1,-21-141-420,0 1 1,1-1 0,0 0-1,1 1 1,0-2-1,1 1 1,-1 0 0,8 9-1,-9-15-35,1 1-1,-1-1 0,0 0 0,1 0 1,0 0-1,-1-1 0,1 1 0,0-1 1,0 0-1,1 0 0,-1 0 0,0-1 0,1 0 1,-1 0-1,1 0 0,-1 0 0,1 0 1,-1-1-1,7 0 0,-10 0-120,1 0-1,-1 0 1,0 0 0,1 0-1,-1 0 1,0 0-1,1 0 1,-1 0 0,0-1-1,1 1 1,-1-1-1,0 1 1,1-1 0,-1 1-1,0-1 1,0 0-1,0 1 1,0-1 0,0 0-1,0 0 1,2-2-1,-2 1-364,0-1-1,0 0 0,0 1 0,0-1 0,-1 0 1,0 1-1,1-1 0,-1 0 0,0 0 0,0-2 1,0-29-5521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6.039"/>
    </inkml:context>
    <inkml:brush xml:id="br0">
      <inkml:brushProperty name="width" value="0.035" units="cm"/>
      <inkml:brushProperty name="height" value="0.035" units="cm"/>
    </inkml:brush>
  </inkml:definitions>
  <inkml:trace contextRef="#ctx0" brushRef="#br0">1 1 13755,'0'0'2472,"6"83"-8817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7.868"/>
    </inkml:context>
    <inkml:brush xml:id="br0">
      <inkml:brushProperty name="width" value="0.035" units="cm"/>
      <inkml:brushProperty name="height" value="0.035" units="cm"/>
    </inkml:brush>
  </inkml:definitions>
  <inkml:trace contextRef="#ctx0" brushRef="#br0">0 66 8434,'0'0'10285,"18"-12"-9865,51-35-250,-69 46-169,0 1 0,0-1 0,1 1 0,-1-1-1,0 1 1,1 0 0,-1-1 0,0 1 0,1 0-1,-1-1 1,1 1 0,-1 0 0,0 0 0,1-1-1,-1 1 1,1 0 0,-1 0 0,1 0 0,-1 0-1,1-1 1,-1 1 0,1 0 0,-1 0 0,1 0-1,-1 0 1,1 0 0,-1 0 0,1 0 0,-1 0-1,1 0 1,-1 1 0,1-1 0,-1 0-1,1 0 1,-1 0 0,0 1 0,1-1 0,-1 0-1,1 0 1,-1 1 0,1-1 0,-2 15-5,1-14 6,0 13 13,1 27 55,-1 0 1,-3 0 0,-1 0 0,-2 0-1,-13 48 1,15-70-142,0 0-1,2 0 0,0 0 1,1 0-1,3 31 0,-1-5-1477,-1-44 1446,0 1 0,0-1 0,1 0 0,-1 1 1,1-1-1,0 0 0,-1 1 0,1-1 0,0 0 0,0 0 0,-1 0 0,1 0 0,0 0 0,0 0 0,0 0 0,0 0 0,1 0 0,-1 0 1,0 0-1,0-1 0,1 1 0,-1 0 0,0-1 0,0 1 0,1-1 0,-1 0 0,1 1 0,-1-1 0,0 0 0,1 0 0,2 0 1,57 2-2200,-44-3 1281,36 1-2938</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6.501"/>
    </inkml:context>
    <inkml:brush xml:id="br0">
      <inkml:brushProperty name="width" value="0.035" units="cm"/>
      <inkml:brushProperty name="height" value="0.035" units="cm"/>
    </inkml:brush>
  </inkml:definitions>
  <inkml:trace contextRef="#ctx0" brushRef="#br0">8 384 10386,'0'0'1890,"4"-29"-860,27-199 1350,-15 102 1802,-18 166-4107,-2 1 0,-13 50 0,-1 13 244,6 49 78,7 162 0,5-211-325,1-103-69,-1 1-1,0-1 1,0 0 0,1 0 0,-1 1 0,1-1-1,-1 0 1,1 0 0,0 0 0,-1 0 0,1 0-1,0 0 1,0 0 0,0 0 0,-1 0 0,1 0-1,0 0 1,0 0 0,1 0 0,-1-1 0,0 1-1,0 0 1,0-1 0,0 1 0,1-1 0,-1 0-1,0 1 1,0-1 0,1 0 0,-1 0 0,0 1-1,1-1 1,-1 0 0,0 0 0,1-1-1,-1 1 1,2-1 0,5 1-53,-1-1-1,1 0 1,-1 0-1,1-1 1,-1 0 0,10-4-1,8-7-1344,0-2-1,32-23 1,-15 4-3079</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7.216"/>
    </inkml:context>
    <inkml:brush xml:id="br0">
      <inkml:brushProperty name="width" value="0.035" units="cm"/>
      <inkml:brushProperty name="height" value="0.035" units="cm"/>
    </inkml:brush>
  </inkml:definitions>
  <inkml:trace contextRef="#ctx0" brushRef="#br0">245 685 10442,'0'0'6012,"2"-17"-5144,1-9-548,0 1 676,0-45 1,-13 72-878,4 1-126,-1 1 0,1 0 1,1 0-1,-1 0 0,0 1 0,1 0 1,0 0-1,-7 9 0,-38 55 5,39-52-5,-9 10 4,2 1-1,2 0 1,0 1-1,2 1 1,1 1 0,-9 32-1,22-62 4,-6 35-12,6-35 12,-1 0 0,1 1 1,0-1-1,0 0 0,0 0 1,0 0-1,0 0 1,0 0-1,0 0 0,0 0 1,0 0-1,1 0 1,-1 0-1,0 0 0,1 0 1,-1 0-1,1 0 1,-1 0-1,1 0 0,-1 0 1,1 0-1,-1 0 1,1-1-1,0 1 0,0 0 1,0 0-1,-1-1 0,3 2 1,4-1 19,0 0 0,0 0 0,0-1 0,0 0 0,0 0 0,0-1 0,0 0 0,0 0 1,0-1-1,0 0 0,12-5 0,-8 2-12,0-1 0,-1 0 0,0 0-1,-1-1 1,1 0 0,13-15 0,-7 5-8,-1 0-1,-1-2 0,-1 0 0,0 0 1,-2-1-1,0-1 0,9-23 1,-6 1-3,-1-1 0,-2 0 0,-2-1 0,5-67 0,-6-185-3,-8 267 11,0-94-23,-12 131-163,6 1 176,0 0 1,0 0 0,1 0-1,0 1 1,1 0-1,0 0 1,0 0-1,-3 12 1,-19 85-5,11 2 42,5 0 1,4 152 0,6-234-29,1 0 0,2 0 0,0-1-1,1 1 1,2-1 0,14 41 0,-16-56-8,0 0 0,1-1 0,0 1 0,0-1 1,1 0-1,0-1 0,1 1 0,0-1 0,0 0 0,1-1 0,0 0 0,0 0 0,1-1 0,-1 0 0,1 0 0,1-1 0,-1 0 1,20 6-1,-18-8-484,0 0-1,0-1 1,0 0 0,0-1 0,1-1 0,-1 1 0,0-2 0,1 0 0,20-4 0,9-13-4302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7.897"/>
    </inkml:context>
    <inkml:brush xml:id="br0">
      <inkml:brushProperty name="width" value="0.035" units="cm"/>
      <inkml:brushProperty name="height" value="0.035" units="cm"/>
    </inkml:brush>
  </inkml:definitions>
  <inkml:trace contextRef="#ctx0" brushRef="#br0">106 1 12059,'0'0'2075,"-4"20"-1478,-46 302 2589,-1 348-1427,50-664-1755,2 0 1,-1 1-1,1-1 0,0 0 1,0 1-1,0-1 0,1 0 1,0 0-1,1 0 0,-1-1 0,6 11 1,-5-12 0,1 0 1,-1-1 0,0 1 0,1-1-1,0 1 1,0-1 0,0 0-1,0-1 1,0 1 0,1-1-1,-1 1 1,1-1 0,0-1 0,-1 1-1,8 1 1,0 0-39,1-1-1,0 0 1,0 0-1,0-2 1,0 1 0,0-2-1,0 1 1,18-5-1,-21 3-428,-1-1-1,1 0 0,-1-1 0,0 0 0,0 0 0,-1-1 0,1 0 0,-1-1 0,0 1 0,0-2 0,11-10 0,13-22-4714</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8.422"/>
    </inkml:context>
    <inkml:brush xml:id="br0">
      <inkml:brushProperty name="width" value="0.035" units="cm"/>
      <inkml:brushProperty name="height" value="0.035" units="cm"/>
    </inkml:brush>
  </inkml:definitions>
  <inkml:trace contextRef="#ctx0" brushRef="#br0">161 403 9314,'0'0'3785,"19"-31"-3384,60-98 54,-74 120-309,0-1 0,0 0 0,-1 0 0,5-17 0,-8 22-10,0-1 1,-1 1-1,0-1 0,0 1 1,0-9-1,-2-7 223,2 16-197,1-4 126,-1 1 0,0-1 0,-1 0-1,0 1 1,-1-1 0,-2-9 0,3 15-258,0 1 0,-1 0 1,1-1-1,-1 1 0,1 0 0,-1 0 1,1 0-1,-1 0 0,0 0 1,0 0-1,0 1 0,0-1 0,0 1 1,-1-1-1,1 1 0,0 0 1,-1 0-1,1 0 0,-1 0 1,1 0-1,-1 0 0,1 1 0,-1-1 1,-4 1-1,0-1-34,-1 0 0,1 1 1,0 0-1,-1 1 0,1-1 0,0 1 1,-1 1-1,1 0 0,0 0 0,0 0 0,0 0 1,1 1-1,-1 1 0,1-1 0,-1 1 0,1 0 1,0 0-1,0 1 0,1-1 0,0 2 1,-1-1-1,2 0 0,-1 1 0,1 0 0,-1 0 1,-3 8-1,0 1-3,1 1-1,0 0 1,0 1 0,2-1 0,0 1-1,1 0 1,1 1 0,1-1 0,-1 34-1,3-49 14,0-1-1,0 1 1,0 0-1,1-1 1,-1 1-1,1 0 1,-1-1-1,1 1 1,0-1-1,-1 1 1,1-1-1,0 1 1,0-1-1,0 1 1,0-1-1,0 0 1,1 0-1,-1 1 1,0-1-1,0 0 1,1 0-1,-1 0 1,1 0-1,-1-1 1,1 1-1,-1 0 1,1-1-1,0 1 1,-1-1-1,1 1 1,0-1-1,-1 0 0,3 1 1,7 0 26,1 0 1,-1-1-1,22-2 1,-19 1-51,-10 0-70,0 0 0,0 1-1,0-2 1,0 1 0,0 0 0,0-1 0,0 0-1,0 0 1,0 0 0,-1 0 0,1-1 0,-1 0-1,0 1 1,0-1 0,0 0 0,0 0 0,3-5-1,4-6-2201,0-1-1,13-27 0,-21 38 1632,11-18-6613</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39.460"/>
    </inkml:context>
    <inkml:brush xml:id="br0">
      <inkml:brushProperty name="width" value="0.035" units="cm"/>
      <inkml:brushProperty name="height" value="0.035" units="cm"/>
    </inkml:brush>
  </inkml:definitions>
  <inkml:trace contextRef="#ctx0" brushRef="#br0">49 387 6185,'0'0'5127,"5"-19"-4334,45-125 1681,1 9 1012,-49 130-3308,1 0-1,-1 1 1,1-1-1,0 1 1,0 0-1,7-7 1,11-16 764,-22 33-942,0 0 1,1 1 0,-1-1-1,1 0 1,1 7 0,-2 30-3,-22 57 6,15-73 0,2 0-1,1 0 0,-4 54 1,9-80-2,0-1 0,0 1 0,0-1 0,1 1 0,-1 0 1,0-1-1,0 1 0,0-1 0,0 1 0,1-1 0,-1 1 0,0-1 1,1 0-1,-1 1 0,0-1 0,1 1 0,-1-1 0,1 1 0,-1-1 1,0 0-1,1 1 0,-1-1 0,1 0 0,-1 0 0,1 1 0,-1-1 1,2 0-1,20 3 66,-16-4-54,-1 1-1,1-1 1,-1 0 0,0 0 0,0-1 0,10-3 0,-4-3-1,0 1 0,-1-2 0,0 0 0,0 0 0,-1 0-1,0-1 1,-1-1 0,0 0 0,11-19 0,-4 3-6,-1-1 0,-1 0 0,10-33 0,-11 26 0,13-50 85,-25 97-97,-1-1 1,0 1-1,-5 15 0,-129 445-3,127-435 10,-3-1-1,-1 0 0,-28 58 1,30-76 0,0-1 1,-1 0 0,0 0 0,-1-1 0,-2 0 0,1-1 0,-2-1 0,-25 20 0,1-12 29,38-22-31,0 1 0,1-1 0,-1 1 0,0-1 0,-1 0 0,1 1 0,0-1 0,0 0 0,0 0 0,0 0-1,0 0 1,0 0 0,0 0 0,0 0 0,0 0 0,0 0 0,0 0 0,0 0 0,0-1 0,0 1 0,-1 0 0,1-1 0,1 1 0,-1-1 0,0 1 0,0-1 0,0 0 0,0 1 0,0-1 0,0 0 0,1 0 0,-1 1 0,0-1 0,1 0 0,-1 0 0,0 0-1,0-1 1,-1-6-176,0 1 0,1-1-1,0 1 1,0-1-1,0 1 1,1-1-1,0 0 1,0 1-1,1-1 1,0 0-1,1 1 1,0-1-1,0 1 1,0 0-1,6-12 1,3-3-967,0 1 1,2 0-1,25-32 1,15-12-3124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0.114"/>
    </inkml:context>
    <inkml:brush xml:id="br0">
      <inkml:brushProperty name="width" value="0.035" units="cm"/>
      <inkml:brushProperty name="height" value="0.035" units="cm"/>
    </inkml:brush>
  </inkml:definitions>
  <inkml:trace contextRef="#ctx0" brushRef="#br0">110 296 9002,'0'0'4478,"17"-11"-3978,53-39 319,-66 46-691,0 1-1,0-1 1,0 0-1,-1 0 1,0-1 0,0 1-1,0 0 1,-1-1-1,1 0 1,-1 0 0,0 0-1,3-10 1,-3 4 138,-1 0 0,0 0 0,0 0 1,-2-12-1,1 7 37,0 0-71,1 11-127,-1-1 1,0 1-1,0 0 1,-1-1-1,1 1 1,-4-10-1,4 14-97,-1-1 0,0 1 0,0 0 0,0-1 0,0 1 0,1 0 0,-2 0 0,1 0 0,0 0 0,0 0 0,0 0-1,0 0 1,-1 0 0,1 0 0,0 1 0,-1-1 0,1 0 0,-1 1 0,1-1 0,-1 1 0,1 0 0,-1-1 0,1 1 0,-1 0-1,1 0 1,-1 0 0,1 0 0,-3 0 0,-2 1-12,0 0 0,0 0-1,0 0 1,0 1 0,0 0 0,1 0-1,-1 1 1,0-1 0,1 1 0,0 1-1,-1-1 1,1 1 0,1-1 0,-1 2 0,0-1-1,1 0 1,0 1 0,-4 5 0,-5 7-10,2 0 0,0 1 0,0 0 1,-8 21-1,12-19 12,1 0-1,1 1 1,0 0 0,1 0 0,2 0 0,0 0 0,2 33-1,-1-53 5,1 1 0,0 0 0,0-1 0,0 1-1,1 0 1,-1-1 0,0 1 0,0-1 0,1 1-1,-1 0 1,1-1 0,0 1 0,-1-1 0,1 1-1,0-1 1,0 0 0,0 1 0,0-1 0,0 0 0,0 0-1,0 1 1,1-1 0,-1 0 0,0 0 0,1 0-1,-1-1 1,0 1 0,4 1 0,1 0 18,0-1 1,0 0 0,0-1-1,0 1 1,0-1-1,9-1 1,2 1 13,-12-1-27,0 0 0,1 0 0,-1 0 0,0 0 1,0-1-1,0 0 0,0 0 0,0-1 0,0 1 0,-1-1 0,1 0 0,-1 0 0,0-1 0,0 1 0,0-1 0,0 0 0,0 0 1,-1 0-1,0 0 0,5-9 0,6-11 25,-1 0 0,18-47 0,-23 52-13,63-146 521,-80 183-177,-21 36-345,-35 92-1,59-125-19,1 1 1,0-1-1,2 1 1,1 0-1,1 0 1,2 27-1,-1-46-13,0 0 0,1 0 0,0 0 0,0-1 1,0 1-1,0 0 0,0-1 0,0 1 0,1-1 0,-1 0 0,1 1 0,0-1 0,-1 0 1,1 0-1,0 0 0,0 0 0,1 0 0,-1 0 0,0-1 0,1 1 0,-1-1 0,1 0 0,-1 1 1,1-1-1,-1 0 0,1 0 0,3 0 0,0 1-289,1-1 0,-1 0-1,1 0 1,-1 0 0,1-1 0,0 0 0,-1 0-1,1-1 1,-1 0 0,1 0 0,12-4 0,-5-2-642,0 0 1,0-1 0,-1-1-1,0 0 1,17-15 0,15-18-4462</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0.498"/>
    </inkml:context>
    <inkml:brush xml:id="br0">
      <inkml:brushProperty name="width" value="0.035" units="cm"/>
      <inkml:brushProperty name="height" value="0.035" units="cm"/>
    </inkml:brush>
  </inkml:definitions>
  <inkml:trace contextRef="#ctx0" brushRef="#br0">84 15 11314,'0'0'6769,"2"-5"-6451,3-5-201,-3 24-78,-2 24 57,-7 22 669,-27 100 0,-1 11 2,24-71-551,5 1 1,9 131-1,-2-222-212,0 1 0,0 0 0,1-1 0,0 0 0,1 1 0,0-1 0,8 14 0,-9-19 3,0-1 0,1 0-1,-1 0 1,1 0 0,0-1 0,0 1-1,1 0 1,-1-1 0,1 0 0,0 0-1,0 0 1,0-1 0,0 1 0,0-1-1,0 0 1,1 0 0,-1 0 0,9 2-1,2-2-113,-1 0 0,1 0 0,0-1 0,0-1 0,25-3 0,-30 2-514,0-1 1,-1 0 0,1-1-1,-1 0 1,14-6-1,20-17-5147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2.914"/>
    </inkml:context>
    <inkml:brush xml:id="br0">
      <inkml:brushProperty name="width" value="0.035" units="cm"/>
      <inkml:brushProperty name="height" value="0.035" units="cm"/>
    </inkml:brush>
  </inkml:definitions>
  <inkml:trace contextRef="#ctx0" brushRef="#br0">165 95 3545,'0'0'6145,"5"-4"-5091,-4 3-1042,3-3 424,0 0 0,0 0 0,-1 0 0,1 0 1,-1 0-1,0-1 0,0 1 0,-1-1 0,1 0 0,-1 0 1,0 0-1,0 0 0,1-8 0,-1 4 525,-2 2 963,-12 4-1235,4 4-688,-1-1-1,1 2 0,0-1 0,-1 1 0,1 0 0,0 1 0,0 0 1,0 0-1,1 1 0,-1 0 0,1 0 0,0 1 0,0 0 1,0 0-1,0 0 0,-7 9 0,8-6-4,-1-1 0,1 0 0,1 1 0,-1 0 0,1 1 1,1-1-1,0 1 0,0 0 0,0 0 0,1 0 0,1 1 0,-1-1 0,2 1 0,-2 12 0,3-18 3,-1 8-1,1-1-1,0 0 0,0 1 1,4 14-1,-3-23 3,0 1 1,0-1-1,0 0 0,0 0 1,1-1-1,-1 1 0,1 0 1,0 0-1,-1-1 0,1 1 1,1-1-1,-1 0 0,0 1 0,0-1 1,1 0-1,-1 0 0,1-1 1,0 1-1,5 2 0,3 0 9,0 0 0,0 0 0,1-1 0,0-1-1,-1 0 1,21 1 0,73-5 63,-87 1-70,-1 1-599,1-2 0,-1 0 0,0-2-1,28-8 1,-38 10 275,-1-1 0,1 1 0,-1-1-1,0-1 1,0 1 0,0-1 0,0-1 0,-1 1-1,1-1 1,-1 1 0,0-1 0,-1-1 0,1 1 0,5-11-1,1-5-3900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3.520"/>
    </inkml:context>
    <inkml:brush xml:id="br0">
      <inkml:brushProperty name="width" value="0.035" units="cm"/>
      <inkml:brushProperty name="height" value="0.035" units="cm"/>
    </inkml:brush>
  </inkml:definitions>
  <inkml:trace contextRef="#ctx0" brushRef="#br0">1 78 11731,'0'0'5905,"9"-13"-5329,1-2-370,-3 8 90,-1-2 1,-1 1 0,9-17-1,-14 48-288,-1-5-4,-2 1-1,0-1 0,-1 1 1,0-1-1,-9 20 1,-9 35 6,22-72 0,0-1 0,-1 1 0,1-1 0,0 1-1,0-1 1,0 1 0,0-1 0,-1 1 0,1-1 0,0 1 0,0 0 0,0-1 0,0 1 0,0-1 0,1 1 0,-1-1 0,0 1-1,0-1 1,0 1 0,0 0 0,1-1 0,-1 1 0,0-1 0,0 1 0,1-1 0,-1 1 0,0-1 0,1 0 0,-1 1 0,1-1-1,-1 1 1,0-1 0,1 0 0,-1 1 0,1-1 0,0 1 0,1-1 1,0 0-1,-1 0 1,1 0 0,0-1 0,0 1-1,-1 0 1,1 0 0,0-1-1,0 1 1,-1-1 0,4-1-1,43-27 48,-32 17-66,0-1 1,0-1-1,-1-1 0,15-18 0,-25 26 98,0 1 1,0-1-1,-1-1 0,0 1 1,-1 0-1,0-1 1,0 0-1,0 0 0,-1 0 1,0 0-1,0 0 0,-1 0 1,0-12-1,-1 20-79,-1 17-178,-17 51 159,13-52 7,0 0 0,1 0 0,-3 32 0,6 40-16,2-87 15,-1 0 1,1-1 0,-1 1 0,1 0 0,-1-1-1,1 1 1,0-1 0,-1 1 0,1-1 0,0 1-1,0-1 1,-1 1 0,1-1 0,0 0 0,0 1-1,-1-1 1,1 0 0,0 0 0,0 0 0,0 0-1,0 0 1,0 0 0,-1 0 0,1 0 0,0 0-1,0 0 1,0 0 0,0 0 0,0 0 0,-1-1-1,2 1 1,4-1-38,1 2-258,0-2-1,0 1 1,0-1 0,1 0-1,-1 0 1,0-1-1,0 0 1,8-3 0,28-23-4794,-18 7-203</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3.967"/>
    </inkml:context>
    <inkml:brush xml:id="br0">
      <inkml:brushProperty name="width" value="0.035" units="cm"/>
      <inkml:brushProperty name="height" value="0.035" units="cm"/>
    </inkml:brush>
  </inkml:definitions>
  <inkml:trace contextRef="#ctx0" brushRef="#br0">186 110 11723,'0'0'4865,"-6"-16"-4681,-20-53-78,24 67-101,0 0 1,1 0-1,-1 0 0,0 1 0,0-1 1,0 0-1,0 1 0,0-1 0,-1 1 0,1 0 1,0 0-1,-1 0 0,1 0 0,-1 0 1,1 0-1,-1 0 0,1 1 0,-1 0 0,0-1 1,1 1-1,-1 0 0,1 0 0,-1 0 1,0 1-1,1-1 0,-4 1 0,-5 0-2,8-1-2,0 0-1,-1 0 1,1 0-1,0 0 1,-1 1-1,1-1 1,0 1-1,-1 0 0,1 0 1,0 0-1,0 0 1,0 1-1,0 0 1,0-1-1,-4 4 1,5-3-3,0 1 1,0 0-1,0 0 0,0 0 1,1 0-1,-1 0 1,1 0-1,0 1 1,0-1-1,0 0 1,0 1-1,0-1 1,1 0-1,0 1 0,-1 4 1,1-4 4,-1 1 0,1 0 1,0 0-1,0 0 0,0 0 1,0 0-1,1 0 0,0-1 0,0 1 1,1 0-1,-1-1 0,1 1 0,0 0 1,0-1-1,0 0 0,1 0 0,-1 1 1,1-2-1,0 1 0,0 0 0,1 0 1,-1-1-1,1 0 0,0 0 0,0 0 1,4 3-1,18 12 14,-13-9-10,1 1 0,22 22 0,-32-28-7,-1-1-1,-1 1 1,1-1-1,0 1 1,-1 0-1,0 0 1,0 0-1,0 0 1,0 0-1,-1 0 1,0 1 0,0-1-1,0 1 1,0-1-1,0 8 1,-1-9 1,0 0-1,0 0 1,0 0 0,0 0 0,-1 0 0,1 0 0,-1 0 0,0 0 0,0-1 0,0 1 0,0 0-1,0 0 1,-1-1 0,1 1 0,-1 0 0,0-1 0,1 0 0,-1 1 0,-1-1 0,1 0 0,0 0 0,0 0-1,-1 0 1,1 0 0,-1-1 0,1 1 0,-1-1 0,0 0 0,0 0 0,1 0 0,-1 0 0,0 0-1,-5 0 1,4 1 18,1-1-1,-1 0 1,0 0 0,0 0-1,0-1 1,0 0-1,0 1 1,0-1-1,-5-1 1,8 0-21,0 1 0,0-1 0,0 0 0,0 1 0,0-1 0,0 0 1,0 0-1,0 0 0,1 1 0,-1-1 0,0 0 0,1 0 0,-1 0 0,0-1 0,1 1 0,-1 0 1,1 0-1,0 0 0,-1 0 0,1 0 0,0 0 0,0-1 0,0 1 0,0 0 0,0 0 1,0 0-1,0-1 0,0 1 0,0 0 0,1-2 0,0-3-160,0 0-1,0 1 0,0-1 1,1 0-1,0 1 1,0 0-1,0-1 1,1 1-1,0 0 1,0 0-1,0 0 1,1 1-1,-1-1 1,5-3-1,6-9-526,32-43-3203,1 2-4162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8.398"/>
    </inkml:context>
    <inkml:brush xml:id="br0">
      <inkml:brushProperty name="width" value="0.035" units="cm"/>
      <inkml:brushProperty name="height" value="0.035" units="cm"/>
    </inkml:brush>
  </inkml:definitions>
  <inkml:trace contextRef="#ctx0" brushRef="#br0">135 66 7842,'0'0'8456,"-2"3"-8289,-17 32 454,1 0 0,-14 40 1,-21 43 540,48-111-1050,1 1 167,2-4 3344,3-7-3618,0 1 0,0-1 0,0 1 0,1-1-1,-1 1 1,0 0 0,1-1 0,0 1 0,-1 0 0,1 0 0,0 0 0,0 0-1,0 0 1,0 1 0,1-1 0,-1 1 0,0-1 0,1 1 0,-1 0 0,1 0-1,-1 0 1,1 0 0,3 0 0,9-7-6,175-81-414,285-92 1,-408 158 394,-56 18-2,-9 4-72,-2 143-1511,0-140 1561,0-1 0,1 0 1,-1 1-1,1-1 0,0 0 0,0 1 0,-1-1 0,1 0 1,0 0-1,0 0 0,0 0 0,0 1 0,0-1 0,1-1 0,-1 1 1,0 0-1,0 0 0,1 0 0,-1-1 0,0 1 0,1 0 0,-1-1 1,0 0-1,1 1 0,-1-1 0,1 0 0,-1 1 0,1-1 1,-1 0-1,3 0 0,61 2-721,-49-3 419,6 1-130,7 1-722,1-1-1,-1-1 1,1-2 0,-1-1-1,0-1 1,28-10 0,26-12-5558</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4.092"/>
    </inkml:context>
    <inkml:brush xml:id="br0">
      <inkml:brushProperty name="width" value="0.035" units="cm"/>
      <inkml:brushProperty name="height" value="0.035" units="cm"/>
    </inkml:brush>
  </inkml:definitions>
  <inkml:trace contextRef="#ctx0" brushRef="#br0">0 0 7562</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4.222"/>
    </inkml:context>
    <inkml:brush xml:id="br0">
      <inkml:brushProperty name="width" value="0.035" units="cm"/>
      <inkml:brushProperty name="height" value="0.035" units="cm"/>
    </inkml:brush>
  </inkml:definitions>
  <inkml:trace contextRef="#ctx0" brushRef="#br0">1 0 10546,'1'10'4959,"5"20"-3246,4 26-1729,33 326 1523,-41-363-1578,-1 33 250,-1-49-271,0 0-1,0 0 1,0 1 0,-1-1-1,0 0 1,1 0 0,-1 0-1,0 0 1,-1 0 0,1 0-1,-4 5 1,1-6-3605</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4.452"/>
    </inkml:context>
    <inkml:brush xml:id="br0">
      <inkml:brushProperty name="width" value="0.035" units="cm"/>
      <inkml:brushProperty name="height" value="0.035" units="cm"/>
    </inkml:brush>
  </inkml:definitions>
  <inkml:trace contextRef="#ctx0" brushRef="#br0">1 0 12179,'0'0'3896,"208"0"-3824,-160 0-72,-14 0 0,-14 0-248,-6 0-448,-10 0-912,-1 0-1257</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4.853"/>
    </inkml:context>
    <inkml:brush xml:id="br0">
      <inkml:brushProperty name="width" value="0.035" units="cm"/>
      <inkml:brushProperty name="height" value="0.035" units="cm"/>
    </inkml:brush>
  </inkml:definitions>
  <inkml:trace contextRef="#ctx0" brushRef="#br0">103 224 10690,'0'0'4688,"14"-25"-4004,43-77 94,-53 95-590,0 0 0,-1 0 0,0-1 1,2-9-1,-5-8 629,-1 8 0,0 17-798,1-1 1,-1 0 0,1 1-1,0-1 1,-1 1-1,1-1 1,-1 1 0,1-1-1,-1 1 1,1 0-1,-1-1 1,0 1 0,1 0-1,-1-1 1,1 1-1,-1 0 1,0 0 0,1-1-1,-1 1 1,0 0-1,1 0 1,-1 0 0,0 0-1,1 0 1,-1 0-1,0 0 1,1 0-1,-1 0 1,0 0 0,0 1-1,-25 3-61,19 0 38,1 0-1,0 0 1,0 0 0,0 1-1,0 0 1,1 0-1,0 0 1,-8 10 0,1 2-4,1-1 0,-10 20 1,14-22 6,0-1 0,1 2 1,1-1-1,1 1 0,0-1 1,1 1-1,0 0 0,1 0 1,0 22-1,5-36 12,-1 0-1,0 0 1,1 0 0,-1-1-1,0 1 1,1-1 0,-1 1-1,1-1 1,-1 0 0,0 0-1,1 0 1,-1-1 0,3 1-1,2-1 6,1 1-36,-1-1-1,0 0 0,1 0 1,-1-1-1,0 0 0,0-1 1,0 1-1,0-1 1,0-1-1,0 1 0,-1-1 1,0 0-1,0-1 0,10-8 1,-6 3-711,0 0 1,13-18-1,11-26-5270,-24 35 540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5.913"/>
    </inkml:context>
    <inkml:brush xml:id="br0">
      <inkml:brushProperty name="width" value="0.035" units="cm"/>
      <inkml:brushProperty name="height" value="0.035" units="cm"/>
    </inkml:brush>
  </inkml:definitions>
  <inkml:trace contextRef="#ctx0" brushRef="#br0">59 14 10386,'0'0'3124,"-2"15"-2596,-51 254 4093,50-252-4075,7-24 753,10-18-845,38-44-265,-23 30-167,1 0 0,56-55 0,-77 89-2,-8 10-326,0 8 302,-1 0 0,-1 0-1,0 1 1,0-1 0,-2 0 0,1 0-1,-2 0 1,0-1 0,-7 18-1,-8 3 7,-10 25 4,32-63 37,-1 0-1,2 0 1,-1 1-1,0-1 0,1 1 1,0-1-1,7-5 1,42-34-87,-31 27 67,60-45-33,24-19 14,-103 115-339,-5-8 334,-6 40-1,5-48-8,0 1-1,1 0 0,1 0 1,1 0-1,2 21 0,-1-39 4,-1-1 1,1 1-1,0 0 0,0 0 1,0 0-1,0 0 0,0-1 0,-1 1 1,1 0-1,0-1 0,0 1 1,1-1-1,-1 1 0,0-1 1,0 0-1,0 1 0,0-1 0,0 0 1,0 0-1,1 0 0,-1 0 1,0 0-1,0 0 0,0 0 0,2 0 1,35-3 9,-36 3-5,5-1 3,-1-1 1,1 0-1,0 0 0,-1-1 1,0 1-1,1-2 1,-1 1-1,0-1 1,-1 1-1,1-2 1,9-8-1,6-7 8,26-34 0,-39 44-7,-1 2 8,-1-1 0,0 0-1,0 0 1,-1 0 0,0-1 0,-1 0 0,0 0-1,0 0 1,-1 0 0,-1-1 0,1 1-1,-2-1 1,0 0 0,0-20 0,-1 31-11,0-1-1,0 1 1,0 0 0,0 0 0,0 0 0,0-1 0,0 1 0,0 0-1,-1 0 1,1 0 0,0 0 0,0-1 0,0 1 0,0 0-1,0 0 1,-1 0 0,1 0 0,0-1 0,0 1 0,0 0-1,-1 0 1,1 0 0,0 0 0,0 0 0,0 0 0,-1 0 0,1 0-1,0 0 1,0 0 0,0 0 0,-1 0 0,1 0 0,0 0-1,0 0 1,-1 0 0,1 0 0,0 0 0,0 0 0,0 0-1,-1 0 1,1 0 0,0 0 0,-2 0-9,-3 1 3,0 0 1,0 1-1,0-1 1,0 1-1,0 0 1,0 0 0,1 0-1,-1 1 1,1 0-1,0 0 1,-1 0-1,1 0 1,-4 5-1,-7 6-1,1 0 0,-15 21 0,24-28 6,1 0 0,-1 1 0,1 0 0,0-1 0,1 1 0,0 1 0,0-1-1,1 0 1,0 1 0,1-1 0,-1 1 0,2-1 0,-1 1 0,1 0 0,2 12 0,-2-18 3,1 0-1,0 0 1,0 0 0,0-1 0,0 1 0,1-1-1,-1 1 1,1-1 0,0 1 0,-1-1 0,1 0-1,0 0 1,0 0 0,0 0 0,1 0 0,-1 0-1,0-1 1,1 1 0,-1-1 0,1 1 0,-1-1 0,1 0-1,0 0 1,0 0 0,5 1 0,6 1 10,1 0-1,0 0 1,25 0 0,-22-2 5,-1-1 1,1 0-1,21-4 0,-33 2-114,0 1 0,0-1 0,0 0 0,-1 0 0,1-1 0,0 0 0,-1 0 0,0 0 0,1 0-1,-1-1 1,-1 0 0,8-7 0,5-8-1819,-1-1 1,19-30-1,-10 13-781,-1 4-960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6.344"/>
    </inkml:context>
    <inkml:brush xml:id="br0">
      <inkml:brushProperty name="width" value="0.035" units="cm"/>
      <inkml:brushProperty name="height" value="0.035" units="cm"/>
    </inkml:brush>
  </inkml:definitions>
  <inkml:trace contextRef="#ctx0" brushRef="#br0">116 58 11338,'0'0'4815,"-9"14"-4372,-6 7-264,2 1 0,0 1 0,1 0 0,2 1 0,-13 39 0,6 62 1146,14-99 939,6-37-2209,1-1-1,0 0 1,0 1-1,1 0 1,1 0-1,9-13 1,5-14-42,1-4 13,36-68 10,-50 99-31,0-1-1,1 1 1,1 1-1,0 0 0,0 0 1,21-16-1,-22 22-50,0 0 0,0 1 0,0 0-1,1 0 1,-1 0 0,1 1 0,0 1-1,0-1 1,-1 1 0,1 1 0,0 0-1,16 1 1,-2 0-1060,-22-1 898,-1 0 0,1 1 0,-1-1-1,1 0 1,-1 1 0,1-1 0,-1 1 0,1-1-1,-1 1 1,0-1 0,1 1 0,-1-1 0,0 1-1,1-1 1,-1 1 0,0-1 0,0 1 0,1 0-1,-1-1 1,0 1 0,0 1 0,3 4-2128,3 3-2082</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38:46.767"/>
    </inkml:context>
    <inkml:brush xml:id="br0">
      <inkml:brushProperty name="width" value="0.035" units="cm"/>
      <inkml:brushProperty name="height" value="0.035" units="cm"/>
    </inkml:brush>
  </inkml:definitions>
  <inkml:trace contextRef="#ctx0" brushRef="#br0">505 57 12851,'0'0'7060,"0"-9"-6693,1 5-325,-2-21 58,1 24-98,0 0-1,0 0 1,0 1 0,0-1-1,-1 0 1,1 0 0,0 1-1,-1-1 1,1 0 0,0 1-1,-1-1 1,1 0 0,-1 1-1,1-1 1,-1 1 0,1-1-1,-1 0 1,1 1 0,-1 0-1,1-1 1,-1 1 0,0-1-1,1 1 1,-1 0 0,0-1-1,0 1 1,1 0 0,-1 0-1,0-1 1,0 1 0,1 0-1,-2 0 1,-19 0-17,12-1-46,0 1 0,0 0 0,0 0 0,-1 1 0,-16 5 0,23-6 37,1 1-1,0 0 1,0 0 0,0 0-1,0 0 1,0 1-1,0-1 1,1 1 0,-1-1-1,0 1 1,1-1 0,-1 1-1,1 0 1,-1 0-1,1 0 1,0 0 0,0 0-1,0 0 1,0 0 0,0 0-1,0 0 1,1 0-1,-1 1 1,1-1 0,0 0-1,-1 0 1,1 1 0,0-1-1,1 3 1,-2 1 19,1-1-1,0 1 1,0-1 0,1 1 0,0-1-1,0 1 1,0-1 0,0 0 0,1 1-1,0-1 1,0 0 0,1 0 0,-1 0-1,6 7 1,-2-3 17,0 1 1,-1 0-1,0 0 0,-1 0 0,0 0 1,-1 1-1,0 0 0,2 15 0,-2-1 243,-2-1-1,-2 44 1,1-62-192,-1 0 0,0 0 1,0 0-1,-1 0 1,0 0-1,0-1 1,0 1-1,0 0 0,-1-1 1,0 1-1,-1-1 1,1 0-1,-1 0 0,0-1 1,0 1-1,0-1 1,0 0-1,-1 0 1,0 0-1,0 0 0,0-1 1,0 0-1,-1 0 1,-6 3-1,-4 0-86,-1 0 0,1-1 1,-1-1-1,0-1 0,-1 0 0,1-1 0,-28-1 1,26-1-1126,0 0 1,0-2-1,0 0 1,-29-8-1,-2-10-5473</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15.702"/>
    </inkml:context>
    <inkml:brush xml:id="br0">
      <inkml:brushProperty name="width" value="0.035" units="cm"/>
      <inkml:brushProperty name="height" value="0.035" units="cm"/>
    </inkml:brush>
  </inkml:definitions>
  <inkml:trace contextRef="#ctx0" brushRef="#br0">11 197 4833,'0'0'1972,"-10"-6"-657,10-7-2132,2 0 6721,15 11 1242,-11 2-6520,358 22 1361,-329-19-1925,39-3-1,-39 0 75,-34 0-118,1-1-1,-1 0 1,1 1-1,-1-1 1,0 0 0,1 0-1,-1 0 1,0 0 0,1 0-1,-1 0 1,0 0-1,0 0 1,0 0 0,0 0-1,0-1 1,0 1-1,0 0 1,-1-1 0,1 1-1,0-1 1,0-2 0,11-34 102,-11 32-130,-1-1 1,1 1-1,-1 0 0,0-1 0,0 1 0,-3-13 1,2 17 10,0-1 0,0 1 0,0-1-1,0 1 1,0 0 0,-1 0 0,1 0 0,-1 0 0,0 0 0,1 0 0,-1 0 0,0 0 0,0 0 0,0 1 0,0-1 0,-1 1 0,1 0 0,0 0 0,-3-2 0,-12-3-1,-1 1 0,0 0 1,1 1-1,-1 1 0,0 1 0,-1 0 1,1 2-1,0 0 0,-26 3 0,39-3-5,-1 1-1,1-1 1,0 1-1,-1 0 1,1 1-1,0-1 0,0 1 1,0 0-1,0 0 1,0 0-1,1 1 0,-1 0 1,1 0-1,-1 0 1,1 0-1,0 1 1,0-1-1,0 1 0,1 0 1,0 1-1,-1-1 1,1 0-1,1 1 1,-1 0-1,1-1 0,0 1 1,0 0-1,0 0 1,1 1-1,-1-1 0,1 0 1,0 9-1,1 207 341,0-214-324,1-1-1,-1 1 1,2 0-1,-1-1 0,1 1 1,0-1-1,0 0 1,1 0-1,0 1 1,0-2-1,0 1 1,1 0-1,-1-1 1,2 1-1,3 4 1,0-4 22,-1 1 1,1-1-1,0-1 0,0 1 1,1-1-1,0-1 1,-1 0-1,2 0 0,10 3 1,14 1 66,-1-2 1,1-1-1,0-1 1,58-2-1,-80-2-62,0 0-1,-1-1 1,1 0 0,0-1-1,0 0 1,13-5-1,-20 5-20,0-1-1,1 1 0,-1-1 1,-1 0-1,1 0 0,0-1 1,-1 1-1,0-1 0,1 0 1,-2-1-1,1 1 0,0 0 1,-1-1-1,5-9 0,-6 10-336,-1 1 0,0-1 0,0 0 0,0 0 0,-1 0-1,0 0 1,1 0 0,-1 1 0,0-1 0,-1-6 0,0-4-5139,1 1-1428</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16.735"/>
    </inkml:context>
    <inkml:brush xml:id="br0">
      <inkml:brushProperty name="width" value="0.035" units="cm"/>
      <inkml:brushProperty name="height" value="0.035" units="cm"/>
    </inkml:brush>
  </inkml:definitions>
  <inkml:trace contextRef="#ctx0" brushRef="#br0">305 244 10202,'0'0'5400,"13"-14"-4624,43-44-180,-52 55-412,-1-2-1,1 1 0,-1 0 1,-1-1-1,1 1 1,0-1-1,-1 0 0,0 0 1,-1 0-1,1 0 1,-1 0-1,0 0 0,0 0 1,0-1-1,-1 1 1,1 0-1,-1-1 0,-1 1 1,1 0-1,-2-6 1,1-14 815,0 23-964,1 1 1,0-1 0,0 1-1,0-1 1,-1 1 0,1 0-1,-1-1 1,1 1-1,-1-1 1,0 1 0,1 0-1,-1 0 1,0-1 0,0 1-1,0 0 1,0 0 0,0 0-1,0 0 1,0 0-1,-1 0 1,1 0 0,0 0-1,0 1 1,-1-1 0,1 0-1,0 1 1,-1-1 0,1 1-1,-1-1 1,-2 1 0,-4-2-61,-1 1 1,0 0 0,-18 0 0,21 1 20,-20 0 1,7-1 7,0 1 0,0 1 0,0 1 0,-20 4 0,35-5-8,-1 0 0,1 0-1,0 1 1,-1 0 0,1-1 0,0 1-1,0 1 1,0-1 0,0 1 0,1-1 0,-1 1-1,1 0 1,0 0 0,0 1 0,0-1-1,0 1 1,0 0 0,1-1 0,-1 1 0,1 0-1,0 0 1,-2 7 0,0 5-9,1 0 1,1 0-1,1 0 1,0 0-1,1 20 1,1-12 7,-1-17 11,1 0-1,0 1 1,1-1 0,0 0-1,0 0 1,0 0 0,1-1-1,0 1 1,0-1 0,1 1-1,0-1 1,0 0 0,0-1 0,6 7-1,-6-7 2,1 0 0,-1-1 0,1 0 0,0 0 0,-1 0 0,2-1 0,-1 1-1,0-1 1,1-1 0,-1 1 0,1-1 0,0 0 0,0 0 0,0 0 0,0-1 0,11 1 0,-13-1 41,0-1 1,0 0 0,0 0-1,0 0 1,0 0 0,0-1-1,0 0 1,0 0 0,0 0-1,0 0 1,0 0 0,-1-1-1,1 1 1,-1-1 0,1 0-1,-1-1 1,1 1 0,-1 0-1,0-1 1,0 0 0,0 0-1,0 0 1,-1 0 0,1 0-1,3-7 1,1 0 20,-1-1-1,0 0 0,-1-1 1,0 1-1,-1-1 1,0 0-1,0 0 0,2-22 1,-2-3 76,-3-60 1,-1 60-121,0 36 146,0 12-540,-4 19 370,2-1 1,1 1-1,2 0 1,1-1-1,1 1 0,1-1 1,2 0-1,0 0 1,17 42-1,-21-67 2,53 141 68,-48-121-68,-1 1 0,0-1 0,-2 1-1,1 28 1,-5-48-2,1 15-20,-1 0 0,0 0 0,-5 30 0,3-43 12,0 0 0,0-1 0,-1 1 0,1 0-1,-1-1 1,-1 1 0,1-1 0,-1 0 0,0 0 0,-1-1 0,1 1 0,-1-1 0,-7 6 0,4-4 21,-2 0 0,1 0 0,-1 0 0,0-1 0,-1-1 0,1 0-1,-1 0 1,0-1 0,0 0 0,-20 3 0,22-5-122,1-1 0,0-1 0,0 1 0,-1-1 0,1-1 0,0 1-1,-1-2 1,1 1 0,0-1 0,0 0 0,0-1 0,0 1 0,1-2 0,-1 1-1,-13-10 1,-1-3-1539,1-2 0,1 0 0,1-1 1,-24-32-1,39 46 1117,-31-38-4942</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17.028"/>
    </inkml:context>
    <inkml:brush xml:id="br0">
      <inkml:brushProperty name="width" value="0.035" units="cm"/>
      <inkml:brushProperty name="height" value="0.035" units="cm"/>
    </inkml:brush>
  </inkml:definitions>
  <inkml:trace contextRef="#ctx0" brushRef="#br0">1 1 16363,'0'0'8618,"31"6"-8098,-21-6-63,-3 0-209,0-3-128,-4 0 0,0 3-48,-16 0-5185,-8 0-1257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9.006"/>
    </inkml:context>
    <inkml:brush xml:id="br0">
      <inkml:brushProperty name="width" value="0.035" units="cm"/>
      <inkml:brushProperty name="height" value="0.035" units="cm"/>
    </inkml:brush>
  </inkml:definitions>
  <inkml:trace contextRef="#ctx0" brushRef="#br0">870 194 5497,'0'0'9602,"14"-27"-8875,41-84 37,-42 76-19,-17 19-393,3 15-347,0 1 0,0-1 0,-1 1 0,1-1 0,-1 1 0,1-1 0,-1 1 0,1 0 0,0 0 0,-1 0 0,1 0 0,-1 0 0,1 0 0,-1 0 0,1 0 0,-1 0 0,-2 2 0,-6-1 4,-5-2-6,0 0-1,0 1 0,1 1 0,-1 1 0,0 0 0,0 0 0,1 2 0,0 0 0,-1 0 1,2 2-1,-22 10 0,-89 61 18,110-67-36,0 0 0,1 1-1,1 1 1,0 0 0,0 1 0,-13 20-1,21-26 6,0 0 0,1 0-1,1 1 1,-1-1-1,1 1 1,0 0 0,1-1-1,-1 1 1,2 0-1,-1 0 1,1 0 0,1 11-1,-1-4 58,0-14-41,0 0 1,0-1-1,0 1 1,0 0-1,1-1 1,-1 1-1,0 0 1,0-1-1,0 1 1,1 0-1,-1-1 1,0 1-1,1 0 1,-1-1-1,0 1 1,1-1-1,-1 1 1,1-1-1,-1 1 1,1-1-1,-1 1 1,1-1-1,0 1 1,-1-1-1,1 0 1,-1 1-1,1-1 1,0 0-1,-1 0 1,1 1-1,0-1 1,0 0-1,28 1 131,-18-2-56,1 1-7,26 2 83,1-2 0,0-2 0,0-2 0,-1-1 0,0-2 1,50-16-1,-39 7 197,-1-3 0,-1-2 0,-1-1 1,-2-3-1,62-44 0,-105 69-348,-1 0 0,0-1-1,0 1 1,0 0 0,0 0 0,1 0 0,-1 0 0,0 0 0,0 0-1,0 0 1,0 0 0,1 0 0,-1 0 0,0 0 0,0 0 0,0 0-1,0 0 1,1 0 0,-1 0 0,0 0 0,0 0 0,0 0 0,0 0 0,1 0-1,-1 0 1,0 0 0,0 0 0,0 1 0,0-1 0,1 0 0,-1 0-1,0 0 1,0 0 0,0 0 0,0 0 0,0 0 0,0 1 0,0-1-1,1 0 1,-1 0 0,0 0 0,0 0 0,0 1 0,0-1 0,0 0-1,0 0 1,0 0 0,0 0 0,0 1 0,0-1 0,3 19 59,-2 30-119,-1-38 81,0 69-23,2-2 22,-14 119-1,8-171-14,-1 0 1,-1 0-1,-1-1 0,-2 0 0,0 0 0,-1-1 0,-2 0 0,-22 33 1,-3-6 65,-2-1 0,-3-3 0,-1-1 0,-3-2 0,-97 72 0,135-110-92,1-1 0,-2 0 0,1 0 0,0-1 0,-1 0 1,0-1-1,0 0 0,0 0 0,0-1 0,0 0 0,0-1 0,-1 0 1,1 0-1,-1-1 0,1 0 0,0-1 0,-1 0 0,1 0 0,0-1 1,0-1-1,0 1 0,0-1 0,0-1 0,0 1 0,1-2 1,-15-8-1,-48-36-950,3-3 0,-67-64 0,43 34-1323,-34-28-2755</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18.710"/>
    </inkml:context>
    <inkml:brush xml:id="br0">
      <inkml:brushProperty name="width" value="0.035" units="cm"/>
      <inkml:brushProperty name="height" value="0.035" units="cm"/>
    </inkml:brush>
  </inkml:definitions>
  <inkml:trace contextRef="#ctx0" brushRef="#br0">535 100 6513,'0'0'5772,"-2"-6"-4642,1 1-865,-1 1 0,0-1 0,0 1 0,-1 0 0,1 0 0,-1 0 0,0 0 0,0 0 0,0 0 0,0 1 0,-1-1 0,1 1 0,-1 0 0,0 0 0,0 1 0,0-1 0,-6-2 0,-6-1-110,0 1 1,0 1-1,-1 1 0,0 0 0,1 1 0,-1 0 1,0 2-1,0 0 0,0 1 0,-19 3 0,24-2-143,0 1 0,1 1 1,-1 0-1,1 0 0,-1 1 0,1 1 0,1 0 0,-1 0 0,1 1 0,0 1 0,-10 9 0,5-4-6,1 2-1,0-1 0,1 2 1,1 0-1,0 0 1,-10 20-1,18-28-14,0 1 0,0 0 0,1 1 0,0-1 0,0 1 0,1-1 0,1 1 0,-1 0 0,1 0 0,1-1 0,0 1 0,1 0 0,-1 0 0,4 10 0,-3-16 9,1-1-1,0 0 1,0 1-1,0-1 1,0 0-1,0 0 1,1 0-1,-1-1 1,1 1-1,0-1 1,0 1-1,0-1 1,0 0-1,0 0 1,7 3-1,3 1 34,0 0-1,26 6 1,40 6 88,125 12 0,2-1-46,-202-29-85,-1 1 1,0 0-1,0-1 0,0 1 1,0 0-1,0 0 0,0 1 1,0-1-1,-1 0 0,1 1 1,0 0-1,-1 0 0,1 0 0,-1 0 1,0 0-1,5 5 0,-6-4-22,1 1-1,-1 0 0,0-1 0,0 1 0,0 0 0,0 0 1,-1 0-1,0 0 0,1 0 0,-1 0 0,-1 0 1,1-1-1,-2 7 0,0 0 42,0 0 0,-2-1 1,1 0-1,-1 1 0,0-1 0,-1-1 1,0 1-1,0-1 0,-1 1 0,-7 7 1,-9 9 51,-41 38 1,52-54-42,-1 0 0,1-1 0,-1 0 0,-1-1 0,1 0 0,-1-1 0,0-1 0,-1 0 0,1 0 0,-18 2 0,-5-1 105,1-2-1,-66 0 1,95-4-91,1 0 0,0 0 1,-1 0-1,1-1 0,0 0 1,-1 0-1,1 0 0,0 0 0,0-1 1,0 0-1,0 0 0,0 0 1,1-1-1,-1 0 0,1 0 1,-1 0-1,1 0 0,0-1 0,0 1 1,1-1-1,-1 0 0,1 0 1,0-1-1,0 1 0,0-1 1,0 1-1,1-1 0,0 0 1,0 0-1,0 0 0,1 0 0,-1 0 1,1-1-1,0 1 0,0-10 1,1 9-96,0 0 0,0-1 0,1 1 0,0 0 0,0-1 0,0 1 0,1 0-1,0 0 1,0 0 0,0 0 0,1 0 0,0 0 0,4-5 0,3-2-444,0 0 0,1 1 0,1 1 0,14-12 0,69-58-7248,-59 46 1158</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19.606"/>
    </inkml:context>
    <inkml:brush xml:id="br0">
      <inkml:brushProperty name="width" value="0.035" units="cm"/>
      <inkml:brushProperty name="height" value="0.035" units="cm"/>
    </inkml:brush>
  </inkml:definitions>
  <inkml:trace contextRef="#ctx0" brushRef="#br0">0 353 10090,'0'0'4302,"4"-29"-2727,11-91-334,-10 90-326,10-36-1,-2 11 456,-12 48-1323,-1 3 216,0-1 0,1 1 0,0 0-1,0 0 1,0 1 0,3-8 0,-3 11-234,0-1-1,-1 0 1,1 0 0,-1 0-1,1 1 1,0-1 0,0 1-1,-1-1 1,1 0 0,0 1-1,0-1 1,0 1 0,0 0-1,0-1 1,0 1 0,-1 0-1,1-1 1,0 1 0,0 0-1,0 0 1,0 0 0,0 0-1,0 0 1,0 0 0,0 0 0,0 0-1,0 0 1,0 0 0,0 1-1,0-1 1,0 0 0,0 1-1,1 0 1,0 0-21,0 0 0,-1 1 0,1-1 0,0 0 0,-1 1-1,1 0 1,-1-1 0,0 1 0,0 0 0,1-1 0,-1 1 0,0 0 0,0 0 0,-1 0 0,1 0 0,1 3 0,9 38 172,-10-38-135,73 502 1451,-62-248-1302,-12-255-176,0-4-11,0 1 1,-1 0-1,1 0 1,0 0 0,0 0-1,0 0 1,0 0-1,1 0 1,-1 0-1,0 0 1,0-1 0,0 1-1,1 0 1,-1 0-1,1 0 1,-1 0 0,0-1-1,1 1 1,-1 0-1,1 0 1,0-1-1,-1 1 1,1 0 0,0-1-1,-1 1 1,2 0-1,2-18 159,1-11-179,1-1-1,2 1 1,1 1 0,21-47 0,-23 60-6,0 1-1,1 0 1,1 0 0,0 1 0,0 0 0,1 1 0,1 0-1,0 1 1,1 0 0,-1 0 0,14-7 0,-23 16 9,0 0 1,0 0-1,0 1 1,0-1-1,0 1 1,0-1-1,0 1 1,0-1-1,0 1 1,0 0-1,0 0 1,0 0-1,0 0 1,0 1-1,0-1 1,0 0-1,0 1 1,0-1-1,0 1 1,-1 0-1,1 0 1,0 0-1,0 0 1,0 0-1,-1 0 1,1 0-1,-1 0 1,1 1-1,-1-1 1,1 1-1,-1-1 1,2 4-1,6 6-4,-1 0 0,-1 0-1,11 23 1,-12-22-31,52 115-39,-58-126-24,0 0 1,1 0-1,-1 0 1,0 0 0,1 0-1,-1 0 1,1 0-1,-1 0 1,1-1-1,0 1 1,-1 0-1,1 0 1,0-1 0,0 1-1,-1 0 1,1-1-1,0 1 1,0-1-1,0 1 1,0-1 0,0 1-1,0-1 1,0 0-1,0 0 1,0 1-1,0-1 1,1 0 0,1 0-129,0 0 1,-1-1 0,1 1 0,-1-1-1,1 0 1,-1 0 0,1 0 0,-1 0-1,0 0 1,4-3 0,5-4-1250,0 0 1,-1-1-1,11-12 0,10-12-3673</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0.218"/>
    </inkml:context>
    <inkml:brush xml:id="br0">
      <inkml:brushProperty name="width" value="0.035" units="cm"/>
      <inkml:brushProperty name="height" value="0.035" units="cm"/>
    </inkml:brush>
  </inkml:definitions>
  <inkml:trace contextRef="#ctx0" brushRef="#br0">205 300 8874,'0'0'4102,"18"-16"-3474,55-49 72,-69 61-471,0 0 0,1-1 0,-1 1 0,-1-1 0,1 0 0,-1 0 0,0 0 0,0-1 0,0 1 0,-1-1 0,0 1 0,0-1 1,0 0-1,-1 0 0,0 0 0,0 0 0,-1 0 0,1 0 0,-1 0 0,0 0 0,-2-6 0,2-9 450,-1 18-600,1 0 1,-1 0-1,0 0 1,0 0-1,0 0 1,0 0-1,0 0 1,-1 0-1,1 0 1,-1 0-1,0 1 1,0-1-1,0 1 1,0 0-1,0-1 1,0 1-1,-1 0 1,1 0-1,-1 0 0,0 1 1,1-1-1,-1 1 1,-5-3-1,4 2-57,-1 0-1,1 1 0,-1-1 0,0 1 0,1 0 0,-1 0 0,0 0 0,0 0 1,0 1-1,0 0 0,1 0 0,-1 1 0,0-1 0,0 1 0,-7 2 0,5 1-22,-1 0-1,1 0 0,1 1 0,-1 0 0,1 1 0,0-1 0,0 1 0,0 0 1,1 1-1,0-1 0,0 1 0,-4 9 0,-9 16-4,-18 44 0,35-74 6,-12 27-13,1 1 0,1 0-1,2 0 1,1 1 0,1 0-1,2 1 1,-3 52 0,8-74 11,0 0 1,1 0 0,0 0 0,0 0-1,1 0 1,1 0 0,4 14 0,-5-21 4,-1 1 1,1-1 0,0 0-1,0 0 1,0 0-1,1 0 1,-1-1 0,1 1-1,0-1 1,-1 1-1,1-1 1,0 0 0,0 0-1,1 0 1,-1 0-1,0-1 1,0 0 0,1 1-1,-1-1 1,1 0-1,-1 0 1,1-1 0,0 1-1,5-1 1,-3 1 3,1-1 1,-1 0 0,1 0-1,-1 0 1,0-1 0,1 0-1,-1 0 1,0 0-1,0-1 1,10-4 0,-12 3-2,1 0 0,-1 0 0,0 0 0,0 0 0,-1-1 0,1 0 0,0 0 0,-1 0 0,0 0 0,0-1 0,-1 1 0,1-1 0,2-6 0,15-37 26,-2-2 0,-2 0 0,-2-1 0,10-74 0,-20 86-524,-1-60 1</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0.804"/>
    </inkml:context>
    <inkml:brush xml:id="br0">
      <inkml:brushProperty name="width" value="0.035" units="cm"/>
      <inkml:brushProperty name="height" value="0.035" units="cm"/>
    </inkml:brush>
  </inkml:definitions>
  <inkml:trace contextRef="#ctx0" brushRef="#br0">124 269 9738,'0'0'3051,"14"-11"-2693,44-35 214,-55 43-430,0 0 0,0 0-1,-1 0 1,1-1 0,-1 1 0,0-1 0,0 1 0,0-1 0,-1 0-1,1 1 1,-1-1 0,0 0 0,0 0 0,0 0 0,-1 0 0,0-1-1,1 1 1,-1 0 0,0 0 0,-1 0 0,0-5 0,0-6 418,1 10-509,0 0 1,-1 0 0,1 1 0,-1-1-1,0 0 1,-1 1 0,1-1 0,-1 1-1,0-1 1,0 1 0,0 0 0,-1 0-1,1 0 1,-1 0 0,0 0 0,0 1-1,0-1 1,-1 1 0,1 0 0,-1 0-1,0 0 1,0 0 0,0 1 0,-7-4-1,8 5-39,1-1-1,0 1 1,-1 0-1,1 1 0,-1-1 1,1 0-1,-1 1 1,0-1-1,1 1 1,-1 0-1,0 0 0,1 0 1,-1 0-1,1 0 1,-1 1-1,0-1 0,1 1 1,-1 0-1,-4 2 1,3-1-5,-1 1 0,1 0 0,0 0 0,0 0 0,1 0 0,-1 1 0,0-1 0,1 1 0,-5 8 0,0 1-2,1 0 0,0 0 0,1 0 0,0 1 0,2 0 0,-5 17 0,5-13-8,1 0 1,1 0-1,0 0 1,2 0-1,0 0 1,1 0-1,0 1 1,6 19-1,-5-34 10,0 0-1,0 0 1,0 0 0,0-1-1,1 1 1,0-1-1,0 0 1,0 0 0,0 0-1,0 0 1,1 0 0,-1-1-1,1 1 1,0-1-1,0 0 1,0 0 0,0 0-1,0-1 1,0 1 0,0-1-1,0 0 1,9 1-1,-7-1 6,1 0-1,0-1 0,-1 0 0,1 0 0,0 0 0,-1 0 0,1-1 0,-1 0 0,1-1 0,-1 0 0,1 0 1,-1 0-1,0 0 0,8-5 0,-6 1-86,0 0-1,0 0 1,-1-1 0,0 0 0,0 0-1,-1 0 1,0-1 0,0 0 0,-1 0-1,0-1 1,-1 1 0,1-1 0,-2 0-1,1 0 1,-1-1 0,0 1 0,-1-1-1,0 1 1,-1-1 0,0 0 0,-1 0-1,0 1 1,0-1 0,-1 0 0,-2-12-1,2 19-72,0 0 0,-1 0-1,1 0 1,0 0 0,-1 0-1,0 0 1,0 1 0,0-1-1,0 1 1,0-1 0,0 1-1,-1 0 1,1 0 0,-5-3-1,-43-22-2636,35 20 1479,-26-12-2799</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1.117"/>
    </inkml:context>
    <inkml:brush xml:id="br0">
      <inkml:brushProperty name="width" value="0.035" units="cm"/>
      <inkml:brushProperty name="height" value="0.035" units="cm"/>
    </inkml:brush>
  </inkml:definitions>
  <inkml:trace contextRef="#ctx0" brushRef="#br0">32 0 8370,'0'0'7056,"0"3"-6579,-15 249 4087,-1 6-1915,15-162-2160,4 116 391,3-166-1162,-6-43 210,1 0-1,0 0 0,0 1 1,0-1-1,0 0 1,0 0-1,1 0 1,-1 0-1,1-1 1,3 6-1,-4-7-23,-1-1 1,1 1-1,-1-1 0,1 0 1,-1 1-1,1-1 0,-1 1 1,1-1-1,-1 0 1,1 0-1,0 1 0,-1-1 1,1 0-1,0 0 0,-1 0 1,1 1-1,-1-1 0,1 0 1,0 0-1,-1 0 1,1 0-1,0 0 0,-1-1 1,1 1-1,0 0 0,-1 0 1,1 0-1,0 0 0,-1-1 1,1 1-1,-1 0 0,1-1 1,-1 1-1,1 0 1,-1-1-1,1 1 0,-1-1 1,1 1-1,-1-1 0,1 1 1,-1-1-1,1 0 0,11-24-1946,-4-10-1853,2-6-1786</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3.415"/>
    </inkml:context>
    <inkml:brush xml:id="br0">
      <inkml:brushProperty name="width" value="0.035" units="cm"/>
      <inkml:brushProperty name="height" value="0.035" units="cm"/>
    </inkml:brush>
  </inkml:definitions>
  <inkml:trace contextRef="#ctx0" brushRef="#br0">1 114 9090,'0'0'7572,"10"-13"-6689,55-69 848,-64 80-1547,0 1 0,1-1-1,-1 1 1,1-1 0,-1 1-1,1 0 1,-1 0 0,1 0 0,0 0-1,-1 0 1,1 0 0,0 0 0,0 0-1,0 1 1,0-1 0,3 0-1,-5 17-241,-2 80 237,5 123 115,-2-208-290,0-1 1,1 1-1,0 0 0,0-1 0,1 1 0,6 12 1,-7-20-6,-1 0 1,0 0 0,1 0 0,0-1-1,0 1 1,0-1 0,0 1 0,0-1-1,0 0 1,1 0 0,-1 0 0,1 0-1,-1 0 1,1 0 0,0-1-1,0 1 1,-1-1 0,1 0 0,0 0-1,0 0 1,1 0 0,-1 0 0,0-1-1,0 1 1,4-1 0,-2 0-160,1 0 1,-1 0 0,0 0-1,0-1 1,1 0-1,-1 0 1,0 0 0,0-1-1,0 0 1,0 0-1,0 0 1,-1 0-1,1-1 1,0 0 0,-1 0-1,0 0 1,0 0-1,0-1 1,0 1-1,0-1 1,-1 0 0,0 0-1,0-1 1,0 1-1,3-7 1,0-1-741,0 0 0,-1 0 1,-1-1-1,0 1 0,0-1 1,-1 0-1,-1 0 0,1-26 0,-2-6-4309</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3.647"/>
    </inkml:context>
    <inkml:brush xml:id="br0">
      <inkml:brushProperty name="width" value="0.035" units="cm"/>
      <inkml:brushProperty name="height" value="0.035" units="cm"/>
    </inkml:brush>
  </inkml:definitions>
  <inkml:trace contextRef="#ctx0" brushRef="#br0">1 86 17036,'0'0'5777,"0"-86"-6265,14 89-3449,9 22 1376,1-4-1495,0-5-2458</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4.428"/>
    </inkml:context>
    <inkml:brush xml:id="br0">
      <inkml:brushProperty name="width" value="0.035" units="cm"/>
      <inkml:brushProperty name="height" value="0.035" units="cm"/>
    </inkml:brush>
  </inkml:definitions>
  <inkml:trace contextRef="#ctx0" brushRef="#br0">367 259 9018,'0'0'7615,"-8"-24"-6731,-39-118 570,45 135-1145,-1-1 1,-1 1-1,1 0 0,-1 1 1,0-1-1,-1 1 1,1-1-1,-1 1 0,-6-5 1,9 9-282,0 0-1,0 0 1,1 1 0,-1-1 0,0 1 0,-1-1-1,1 1 1,0 0 0,0 0 0,-1 0 0,1 0-1,0 0 1,-1 1 0,1-1 0,-1 1 0,1-1-1,-1 1 1,1 0 0,-1 0 0,1 0 0,-1 0-1,1 0 1,-1 1 0,1-1 0,-1 1-1,1 0 1,0-1 0,-1 1 0,1 0 0,0 1-1,-5 2 1,0 2-35,1 0-1,-1 0 1,1 1 0,0 0-1,1 1 1,0-1-1,0 1 1,-6 12-1,1 2-13,1 0 0,-8 27 0,10-22-3,1 0 0,2 1 0,-2 39 0,7 87 0,0-114 53,3 21-6,4-1 1,20 83-1,9 65 110,-33 34 32,-5-232-159,0 1-1,-1 0 1,0-1 0,-1 1 0,0-1-1,-5 11 1,8-21-3,0 0 0,0 1 0,0-1 0,0 0 0,0 0 0,0 0 0,0 0 0,0 1 0,0-1 0,0 0 0,0 0 0,-1 0 0,1 0 0,0 0 0,0 1 1,0-1-1,0 0 0,0 0 0,0 0 0,0 0 0,-1 0 0,1 0 0,0 0 0,0 0 0,0 0 0,0 1 0,-1-1 0,1 0 0,0 0 0,0 0 0,0 0 0,0 0 0,-1 0 0,1 0 0,0 0 0,0 0 0,0 0 0,0 0 0,-1 0 0,1 0 0,0 0 0,0 0 1,0-1-1,0 1 0,-1 0 0,1 0 0,0 0 0,0 0 0,0 0 0,0 0 0,0 0 0,-1 0 0,1-1 0,0 1 0,0 0 0,0 0 0,0 0 0,0 0 0,0 0 0,0-1 0,0 1 0,0 0 0,0 0 0,-1 0 0,1 0 0,0-1 0,0 1 0,0 0 0,0 0 0,-7-16-33,7 14 20,-28-71-599,2 9-648,-30-125 0,53 176 1021,0 0 1,2 0-1,-1 0 1,2 0 0,1-23-1,-1 35 237,1 0-1,-1 0 1,1-1-1,-1 1 1,1 0-1,0 0 1,-1 0-1,1 0 0,0 0 1,0 0-1,-1 0 1,1 0-1,0 1 1,0-1-1,0 0 1,0 0-1,0 1 0,0-1 1,0 0-1,1 1 1,-1-1-1,1 1 1,31-9 245,-27 8-181,66-9 904,90-2 1,-59 6-794,-39 0-823,-63 6 352,0 0 0,-1-1-1,1 1 1,0 0 0,0-1 0,0 1-1,0-1 1,-1 1 0,1-1 0,0 0 0,0 1-1,-1-1 1,1 0 0,-1 1 0,1-1-1,-1 0 1,1 0 0,-1 1 0,1-2-1,2-2-2317,1-5-4051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5.226"/>
    </inkml:context>
    <inkml:brush xml:id="br0">
      <inkml:brushProperty name="width" value="0.035" units="cm"/>
      <inkml:brushProperty name="height" value="0.035" units="cm"/>
    </inkml:brush>
  </inkml:definitions>
  <inkml:trace contextRef="#ctx0" brushRef="#br0">0 194 12547,'0'0'6172,"22"-27"-5059,69-86-351,-55 74-174,-35 39-523,-1-1-1,1 1 1,0-1 0,-1 1 0,1 0-1,-1-1 1,0 1 0,1-1 0,-1 1-1,1-1 1,-1 0 0,0 1 0,1-1-1,-1 1 1,0-1 0,0 0-1,1 1 1,-1-1 0,0 0 0,0 1-1,0-2 1,0 1 390,0 8-410,-17 76-15,11-58-9,1 0 0,-4 40 1,9-57-19,-1 11 0,1 0 1,0-1-1,5 31 1,-3-43-8,-1 0 1,1 0 0,0-1 0,0 1 0,1-1-1,0 1 1,0-1 0,0 0 0,0 0-1,1 0 1,0 0 0,0-1 0,0 0-1,0 0 1,6 4 0,-2-3 21,-1 0 0,0-1 0,1 0 0,0 0 0,0-1 0,0 0 0,1 0 1,-1-1-1,1 0 0,-1-1 0,1 0 0,-1 0 0,1-1 0,0 0 0,0 0 0,-1-1 0,12-2 0,-16 1-2,0 0-1,-1 0 1,1-1-1,0 1 0,-1-1 1,1 0-1,-1 0 0,0 0 1,0 0-1,0-1 1,0 1-1,-1-1 0,1 1 1,2-7-1,26-58 158,-22 39-21,0 0 0,-2-1 1,-1 0-1,-1-1 0,-2 1 0,-1-57 0,-2 49 132,0 35-281,0 5-18,0 19-51,-1 20 109,2 1 0,1-1 0,3 1 0,15 68 0,-9-74 13,50 198 767,-51-184-641,-2 0-1,1 91 0,-9-126-164,1 2-7,-1 0-1,-1 1 1,-1-1-1,-5 25 1,5-37-3,0 1 0,0-1-1,0 0 1,-1 0 0,0 1 0,0-2 0,0 1 0,-1 0-1,1-1 1,-1 1 0,0-1 0,0 0 0,-1-1 0,1 1 0,-1-1-1,0 0 1,-7 4 0,2-2 11,0-1 0,0 0-1,-1-1 1,0 0 0,1 0 0,-1-1 0,0-1-1,0 0 1,0 0 0,0-1 0,0 0 0,-18-4-1,15 2-44,0-1-1,0-1 0,1 0 1,-1-1-1,1-1 0,0 0 1,0 0-1,0-1 0,-11-10 1,12 8-305,1 0 1,0 0-1,0-2 1,1 1-1,1-1 1,0-1-1,0 1 1,-7-15-1,9 12-1105,0-1-1,1 0 1,1 0 0,-4-19 0,0-16-6705</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6.549"/>
    </inkml:context>
    <inkml:brush xml:id="br0">
      <inkml:brushProperty name="width" value="0.035" units="cm"/>
      <inkml:brushProperty name="height" value="0.035" units="cm"/>
    </inkml:brush>
  </inkml:definitions>
  <inkml:trace contextRef="#ctx0" brushRef="#br0">73 0 8546,'0'0'7747,"-15"0"-6555,-36 0 684,44 0-475,9 0-119,39 0-60,593 33 620,-273-8-1715,1511 35-177,-1679-56-114,-139-2 156,-12 0 35,0-1 0,49-7 1,-76 3-75,-1-1-1,0-1 1,1 0 0,-2 0 0,1-2 0,-1 1 0,0-2-1,0 0 1,-1 0 0,15-14 0,-27 22 11,0 0-1,0 0 1,0 0 0,0 0-1,-1 1 1,1-1 0,0 0-1,0 0 1,0 0 0,0 0-1,-1 0 1,1 0 0,0 0 0,0 0-1,0 0 1,0 0 0,-1 0-1,1 0 1,0 0 0,0 0-1,0 0 1,0 0 0,-1-1-1,1 1 1,0 0 0,0 0 0,0 0-1,0 0 1,0 0 0,-1 0-1,1 0 1,0 0 0,0-1-1,0 1 1,0 0 0,0 0-1,0 0 1,0 0 0,0 0-1,0 0 1,-1-1 0,1 1 0,0 0-1,0 0 1,0 0 0,0 0-1,0-1 1,0 1 0,0 0-1,0 0 1,0 0 0,0 0-1,0-1 1,0 1 0,0 0-1,0 0 1,0 0 0,0 0 0,0-1-1,1 1 1,-1 0 0,0 0-1,0 0 1,0 0 0,0-1-1,-83 1-6575,26 0 1319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29.255"/>
    </inkml:context>
    <inkml:brush xml:id="br0">
      <inkml:brushProperty name="width" value="0.035" units="cm"/>
      <inkml:brushProperty name="height" value="0.035" units="cm"/>
    </inkml:brush>
  </inkml:definitions>
  <inkml:trace contextRef="#ctx0" brushRef="#br0">1 147 10202,'0'0'13531,"290"-147"-13531,-259 147-168,-21 0-1224,-10 33-1209,0 21-2184,0-10-2048</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27.232"/>
    </inkml:context>
    <inkml:brush xml:id="br0">
      <inkml:brushProperty name="width" value="0.035" units="cm"/>
      <inkml:brushProperty name="height" value="0.035" units="cm"/>
    </inkml:brush>
  </inkml:definitions>
  <inkml:trace contextRef="#ctx0" brushRef="#br0">3 1 8754,'0'0'8335,"-3"2"-7011,4-2-1287,-1 0 0,0 0-1,0 0 1,1 0-1,-1 0 1,0 0 0,0 0-1,1 0 1,-1 1 0,0-1-1,0 0 1,1 0 0,-1 0-1,0 0 1,0 1-1,0-1 1,0 0 0,1 0-1,-1 0 1,0 1 0,0-1-1,0 0 1,0 0 0,0 1-1,1-1 1,-1 0-1,0 0 1,0 1 0,0-1-1,0 0 1,0 0 0,0 1-1,0-1 1,0 0 0,0 0-1,0 1 1,0-1-1,0 0 1,0 1 0,0-1-1,-1 0 1,1 0 0,0 1-1,0-1 1,0 0 0,0 0-1,0 0 1,0 1-1,-1-1 1,1 0 0,0 0-1,0 0 1,0 1 0,-1-1-1,1 0 1,0 0-1,0 0 1,-1 1 0,40-2 1348,-15 0-1095,175-3 970,1824 20 906,-1431 27-1963,-101 12-11,-484-56-548,-21-6 69,-23-5-237,-12 5-879,-81-3 1,1 1-3261,70 0-530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32.674"/>
    </inkml:context>
    <inkml:brush xml:id="br0">
      <inkml:brushProperty name="width" value="0.035" units="cm"/>
      <inkml:brushProperty name="height" value="0.035" units="cm"/>
    </inkml:brush>
  </inkml:definitions>
  <inkml:trace contextRef="#ctx0" brushRef="#br0">832 91 6945,'0'0'7665,"12"-12"-6682,2-5-697,-8 10-61,0-1 0,1 1-1,0 1 1,0-1 0,1 1 0,10-7 0,-2 6 3224,-35 7-2506,-115 1-247,1 6 1,-256 47-1,132 7 103,266-60-5537,51-1 2072,-8-11-1205,-1-9-1329</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0:33.386"/>
    </inkml:context>
    <inkml:brush xml:id="br0">
      <inkml:brushProperty name="width" value="0.035" units="cm"/>
      <inkml:brushProperty name="height" value="0.035" units="cm"/>
    </inkml:brush>
  </inkml:definitions>
  <inkml:trace contextRef="#ctx0" brushRef="#br0">656 1 12627,'0'0'4113,"-6"0"-3392,-14 0 907,1 2 0,-36 7 0,24-2-975,-34 14 0,10 1-409,-73 41-1,107-51-165,0 2 1,1 0-1,0 1 0,2 1 0,-1 1 0,2 1 0,0 0 0,2 1 0,0 1 0,1 0 0,0 1 0,2 1 0,1 0 0,0 0 0,-12 44 0,21-59-71,0 1 0,0 0 1,1 0-1,0 0 0,0 11 1,10-18 229,246-4 1161,-241 4-1376,0 0 0,0 1 1,-1 0-1,1 1 1,-1 1-1,1 0 0,-1 1 1,14 8-1,16 9 21,39 29-1,-43-26-15,93 56-746,163 72 1,-292-152-1248,-8-1-2306,-18 0-2421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1:50.495"/>
    </inkml:context>
    <inkml:brush xml:id="br0">
      <inkml:brushProperty name="width" value="0.035" units="cm"/>
      <inkml:brushProperty name="height" value="0.035" units="cm"/>
    </inkml:brush>
  </inkml:definitions>
  <inkml:trace contextRef="#ctx0" brushRef="#br0">428 148 360,'0'0'1616,"-188"-25"-887,167 16-249,-3 0-272,1-1-64,-8-2-144,4 0-128,-4 3-680,10-4 495,-6-5 281,10 3 8,0-1-2016</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49:56.850"/>
    </inkml:context>
    <inkml:brush xml:id="br0">
      <inkml:brushProperty name="width" value="0.035" units="cm"/>
      <inkml:brushProperty name="height" value="0.035" units="cm"/>
    </inkml:brush>
  </inkml:definitions>
  <inkml:trace contextRef="#ctx0" brushRef="#br0">1 4 3833,'0'0'2510,"37"-3"6593,-36 3-9032,0 1 0,0-1 0,-1 1 0,1 0-1,0-1 1,0 1 0,-1 0 0,1-1 0,0 1 0,-1 0 0,1 0 0,0-1 0,-1 1-1,1 0 1,-1 0 0,0 0 0,1 0 0,-1 0 0,0 0 0,1 0 0,-1 0 0,0 1-1,8 34 237,-5-20 6,6 25 22,-3 1 0,-2 1 1,-1-1-1,-4 57 0,1-44 63,-1-40-319,-1-1 1,0 1 0,-1-1-1,-6 19 1,4-19 10,2 0 0,0 0 0,0 1 0,0 18 0,2-28-78,1 0 0,-1 0 1,0-1-1,0 1 0,-1-1 1,0 1-1,-2 5 0,2-5 22,0-1 0,0 0-1,0 1 1,1 0 0,0-1-1,0 1 1,0 6 0,0-5 1,0-1-1,0 1 1,0-1 0,0 0 0,-1 1 0,-3 5 0,3-5-11,0-1 1,0 1 0,0 0 0,1-1 0,0 1-1,-1 8 1,2 186 267,27-194-53,13 0-138,1-1 1,-1-3-1,72-4 1,-27 0-79,556 2 123,-231 7 161,-391-6-238,0 1 0,35 8 0,4 1 94,80-5 299,-105-7-427,1 2 0,-1 1 1,54 11-1,-38-4 85,0-3 1,1-2-1,-1-2 1,51-5-1,-5 1-144,274-13 230,-172 13-131,-99 4-4,-13-2 223,141 21 1,-171-13-207,96 3 0,-46-12-168,61 0 544,206 25 0,-17 27-438,-333-49-13,1-1 0,-1-1 1,0-1-1,0-1 0,0-1 1,-1-1-1,1-1 0,29-10 1,-21 7-40,58-9 0,-8 2-2,305-55-324,-279 59 213,199 7-1,-161 6 147,553-2-6,-383 6-18,-295-5-24,-1 1 1,1 1 0,-1 1 0,22 7-1,25 5-46,605 137-94,-650-149 206,0-1 0,1-1 1,-1 0-1,1-2 0,24-3 0,12 2-27,-39-1 3,1-1 0,-1 0 0,1-1-1,-1-1 1,-1-1 0,23-9-1,36-12-27,-8 10 10,137-16 0,-195 32 18,106-6 14,-67 6-18,0-2 0,0-3 0,0-1-1,-1-2 1,-1-3 0,47-17 0,-35 7-22,1 3 1,1 3 0,0 3 0,73-7-1,-73 14 35,64-3-4,-96 9-6,-7 1 12,0-1-1,-1-1 1,1-1-1,38-9 1,-46 8-9,0 1 1,1 1 0,-1 0 0,1 0-1,17 2 1,2 0 6,113-7-858,-211 5-3130,-74-11 1,83 4-1705</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49:57.596"/>
    </inkml:context>
    <inkml:brush xml:id="br0">
      <inkml:brushProperty name="width" value="0.035" units="cm"/>
      <inkml:brushProperty name="height" value="0.035" units="cm"/>
    </inkml:brush>
  </inkml:definitions>
  <inkml:trace contextRef="#ctx0" brushRef="#br0">1 1 13451,'0'0'7057,"23"6"-6889,-16-6-112,0 0-56,10 0-240,-3 0-1488,-1 0-4129</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2:07.200"/>
    </inkml:context>
    <inkml:brush xml:id="br0">
      <inkml:brushProperty name="width" value="0.035" units="cm"/>
      <inkml:brushProperty name="height" value="0.035" units="cm"/>
    </inkml:brush>
  </inkml:definitions>
  <inkml:trace contextRef="#ctx0" brushRef="#br0">1 317 2681,'0'-1'5577,"7"-7"-4980,40-16 464,-36 17-783,0 2-1,1-1 1,12-4-1,-16 9-221,1 0 0,0 0 1,-1 0-1,1 1 0,15 2 0,5 0 135,-14-3-13,-1 0 0,1-1 0,-1-1 0,1 0 0,19-7-1,-21 6 78,-2 2-214,-1 1 1,1 0-1,0 1 1,0 0-1,14 2 1,7-1-19,-13-1 59,26 1 262,0-2 0,68-11 0,-79 7-125,-21 3-152,0 0 0,0 0 0,0-2 0,0 1 1,0-1-1,0-1 0,14-8 0,-17 7 12,1 0 0,1 0 0,-1 1 0,1 1 1,0 0-1,0 0 0,0 1 0,21-2 0,39-8-54,-55 12-17,73-7 60,97-22 0,-173 27-70,1 1-1,0 1 0,1 0 1,-1 1-1,0 0 0,18 3 0,-1 3 8,55 16 0,-6 10-61,-57-21 64,42 14 0,-34-17 2,0-2 1,0-2-1,38 2 0,102-7 54,-70 0-48,-71-2-5,0-1 0,1-1 0,-2-1 0,47-17-1,-60 18-8,3 0 2,1 1-1,0 1 1,27 0-1,3-1-1,19-1-2,73 6 0,-56 0 2,-81-1-2,1 1-1,-1 0 1,1 1 0,-1-1 0,8 4-1,-6-2 1,0-1 0,0 0 0,0 0 0,8 0 0,259 4 32,-19-4 32,-134-3-13,-84-1-22,40-7 0,-4 1 48,39-5 16,-57 6 52,61 0 0,-5-3-69,-1 1 94,214 3-98,-194 4 222,163 5 350,-212 7-638,-61-7 43,0 0 0,0-1 0,0-1 0,0-1 0,0-1 0,1 0 1,30-8-1,-23 1-44,0 2 0,0 1 0,0 1 0,46 0 0,140 14-5,-17 2 143,-58-11 648,545 27-58,-425-18-656,-249-11-75,1 0 0,-1-1-1,0 0 1,0-1 0,19-8-1,30-6 5,-7 10-9,96-1 0,-43 3 12,157-28 1,33-2 11,-201 31-10,121 10 0,180 13 44,-323-20-53,110 5 4,-161-1-4,0 2-1,0 1 1,-1 1 0,35 15-1,-37-13 1,1-1 0,0-1-1,0-1 1,0-1 0,35 5 0,4-7 3,-32-3-1,-1 1 0,0 1 1,0 2-1,0 0 0,40 13 0,132 44 3,-142-45 5,-45-13-12,0-1 0,0 1 0,-1 1-1,1 0 1,-1 1 0,0 0 0,14 9 0,6 8-2,-18-15 1,-1 1 0,0 0 0,-1 1 0,0 0 1,0 1-1,-1 0 0,0 0 0,8 14 0,-4 1-4,-2 0 0,-1 0 0,0 1 0,-2 0 0,-2 1 0,0-1-1,2 31 1,2 4 0,2-14 3,-8-36 2,-1 1 0,0 0 0,-1 0 0,2 23 0,-4-16 0,1-14 0,-1 1 0,0-1 1,0 1-1,0-1 0,-1 1 0,1-1 0,-1 0 0,-1 1 0,1-1 0,-1 0 0,0 0 1,-3 7-1,-9 13 4,12-20 8,-1 0 1,1 0-1,-1-1 0,0 1 0,0-1 0,0 0 1,0 0-1,-1 0 0,-5 5 0,-24 16 143,24-17-100,0-1-1,0 0 1,-1 0 0,0-1-1,-1-1 1,1 1 0,-22 6-1,-115 30 664,64-21-564,-56 11-1386,109-26-399,-35 11 0,42-10 82,-12 3-2257</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36.563"/>
    </inkml:context>
    <inkml:brush xml:id="br0">
      <inkml:brushProperty name="width" value="0.035" units="cm"/>
      <inkml:brushProperty name="height" value="0.035" units="cm"/>
    </inkml:brush>
  </inkml:definitions>
  <inkml:trace contextRef="#ctx0" brushRef="#br0">0 0 2425,'0'0'2680,"28"28"-2288,-21-28-392,-1 0-184,5 0 80,-1 0-168,0 0 48,0 0 64,4-3 0,-4 3-80,0 0-736</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38.477"/>
    </inkml:context>
    <inkml:brush xml:id="br0">
      <inkml:brushProperty name="width" value="0.035" units="cm"/>
      <inkml:brushProperty name="height" value="0.035" units="cm"/>
    </inkml:brush>
  </inkml:definitions>
  <inkml:trace contextRef="#ctx0" brushRef="#br0">277 28 2841,'0'0'1133,"-35"0"13,-83 0-2899,67 0 5848,27 9 284,16-4-3243,6-2-642,-1-1 1,0 0 0,1 0 0,-1-1-1,0 1 1,0-1 0,0 1-1,0-1 1,0 0 0,0 0 0,-6 1-1,77 3 3840,39-6-3783,-36 0-215,-21-2-46,0-2 0,50-11-1,-28 3-75,-19 1-110,-36 8-66,0 0 1,0 1-1,29-1 1,-45 4-54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39.886"/>
    </inkml:context>
    <inkml:brush xml:id="br0">
      <inkml:brushProperty name="width" value="0.035" units="cm"/>
      <inkml:brushProperty name="height" value="0.035" units="cm"/>
    </inkml:brush>
  </inkml:definitions>
  <inkml:trace contextRef="#ctx0" brushRef="#br0">366 177 7058,'0'0'4962,"16"-13"-4001,52-45 156,-66 57-920,0-1 0,0 0 1,0 1-1,0-1 0,0 0 0,0 0 1,-1-1-1,1 1 0,-1 0 0,1 0 1,-1-1-1,0 1 0,0-1 1,0 1-1,0-1 0,0 1 0,0-1 1,-1 0-1,0 1 0,1-1 0,-1 0 1,0 0-1,0 1 0,0-1 1,-2-4-1,1-8 314,1 14-514,-1 0 0,1 0-1,-1 0 1,0 0 0,0 0 0,1 0 0,-1 0 0,0 0 0,0 0 0,0 0 0,0 0 0,0 0 0,0 1 0,0-1 0,0 0 0,0 1 0,0-1 0,-1 1 0,1-1 0,0 1 0,0 0 0,-1-1 0,1 1 0,0 0 0,-3 0 0,-37-5 12,32 4 6,-19 0 24,0 0 0,-34 4-1,53-1-53,0-1 0,0 1-1,1 0 1,-1 1 0,1 0 0,0 0-1,0 1 1,0 0 0,0 1 0,1 0-1,-9 6 1,6-1 0,0 0 0,1 0 0,0 1 0,0 1 0,1-1 0,1 1 0,0 0 0,1 1 0,0 0 0,1 0 0,0 0 0,1 1 0,0-1 0,2 1 0,-1 0 0,2 0 0,0 0 0,1 20 0,0-33 16,0 0 0,0 0 0,0 0-1,1 0 1,-1 0 0,0 0 0,1 0 0,-1 0 0,1 0 0,-1 0 0,1 0 0,0-1 0,-1 1 0,1 0-1,0 0 1,0-1 0,-1 1 0,1 0 0,0-1 0,0 1 0,0-1 0,0 1 0,0-1 0,0 1 0,0-1-1,0 0 1,0 1 0,0-1 0,0 0 0,0 0 0,1 0 0,41 2 144,-34-2-99,0 0-34,-1-1 1,1 0-1,-1 0 1,1-1-1,-1 0 0,0 0 1,1-1-1,-1 0 1,-1 0-1,1-1 0,0 0 1,-1-1-1,0 1 1,0-1-1,0-1 0,-1 1 1,11-12-1,-9 6 27,1 0 0,-2 0 1,1-1-1,-2 0 0,1 0 0,-2 0 0,1-1 0,-2 0 0,0 0 0,4-20 0,9-59 476,-18 171-476,-4 1 0,-2-1 0,-5-1 0,-22 85 0,31-152-31,0 1 1,-1-1-1,0 0 0,-1 0 1,0 0-1,-1-1 0,0 0 1,-1 0-1,0 0 0,-11 11 1,17-20-2,-1 0 0,1 0 0,-1 0 0,0 0 1,1 0-1,-1 0 0,0 0 0,0-1 0,1 1 0,-1-1 1,0 1-1,0-1 0,0 0 0,0 0 0,0 1 0,0-1 1,1-1-1,-1 1 0,0 0 0,0 0 0,-3-2 0,-39-18 282,27 11-240,-13-5-42,17 9 8,0-1 0,1 0 0,0-1 0,-20-15 0,28 19-12,1 0 0,0-1 0,0 1 0,0-1-1,0 0 1,0 0 0,1 0 0,0 0 0,0 0-1,0 0 1,1-1 0,-1 1 0,1-1 0,0 1-1,0-1 1,0 1 0,1-1 0,0-7 0,-1 3-92,1 0 0,0 0 1,1 1-1,0-1 0,0 0 1,1 1-1,0-1 1,1 1-1,0-1 0,0 1 1,1 0-1,4-8 0,-2 7-281,-1 0-1,0-1 1,0 1-1,-1-1 1,0 0 0,4-21-1,-4-13-5854,-3 35 2799,1 3-1813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2.092"/>
    </inkml:context>
    <inkml:brush xml:id="br0">
      <inkml:brushProperty name="width" value="0.035" units="cm"/>
      <inkml:brushProperty name="height" value="0.035" units="cm"/>
    </inkml:brush>
  </inkml:definitions>
  <inkml:trace contextRef="#ctx0" brushRef="#br0">1051 171 6009,'0'0'8555,"0"-17"-8102,0-77 229,0 42 2399,-1 51-3058,0 0-1,0 0 0,-1 1 1,1-1-1,0 0 1,0 1-1,0-1 1,-1 1-1,1 0 1,0-1-1,0 1 1,-1 0-1,1 0 1,0 0-1,-1 0 1,1 0-1,0 0 1,-1 0-1,1 0 1,0 0-1,-2 1 1,-5-1 38,-68 0 4,-271 10 29,300-5-88,0 2 1,0 2-1,1 2 1,0 2-1,-57 25 1,72-25-18,1 1 0,0 2 0,1 1 0,-31 25 0,52-36-11,1 0 0,0 1 0,1 0 0,-1 0 0,2 1 1,-1 0-1,1 0 0,-7 14 0,9-16-2,1 0-1,0 0 1,1 0 0,0 0-1,0 0 1,0 0-1,0 0 1,1 0-1,0 1 1,1-1 0,-1 0-1,1 0 1,0 0-1,4 11 1,-4-14 22,0-1-1,0 1 1,0-1-1,1 1 1,-1-1 0,1 0-1,0 1 1,0-1-1,0 0 1,0 0-1,0 0 1,0 0 0,0-1-1,0 1 1,1-1-1,4 3 1,45 13 17,-37-13-8,109 23 105,-89-21-109,-1 1 0,0 1 0,-1 2 1,0 1-1,52 25 0,-80-32-21,1 0-1,-1 0 1,0 0-1,0 0 1,-1 1-1,1-1 1,-1 1-1,0 1 1,0-1-1,-1 0 1,1 1-1,-1 0 1,0 0-1,-1 0 1,0 0-1,0 0 1,2 10-1,0 6-40,-2 0 0,0 1 0,-3 37 0,0-19 31,0-40 26,1 0 1,-1 0-1,1 0 1,-1 0-1,0 0 1,0 0-1,1 0 1,-1 0-1,0-1 1,0 1-1,0 0 1,0 0-1,0-1 1,0 1-1,0-1 1,0 1-1,0-1 1,0 1-1,0-1 1,0 0 0,-1 1-1,1-1 1,0 0-1,0 0 1,0 0-1,-2 0 1,-31 2 83,34-2-80,-23 0 123,16 1-98,-1 0 1,1-1-1,-1 0 0,1 0 0,-1-1 0,1 0 0,-1 0 1,1-1-1,0 0 0,0 0 0,0-1 0,0 0 0,0 0 0,1 0 1,-9-7-1,5 2-63,0 0-1,1 0 1,1-1 0,-1 0 0,1-1 0,1 0 0,0 0 0,0-1-1,1 0 1,0 0 0,1 0 0,1-1 0,0 1 0,0-1 0,1 0-1,0-1 1,1 1 0,0-15 0,2 25-44,0-1 1,0 1-1,0 0 0,0 0 1,1 0-1,-1-1 1,1 1-1,-1 0 0,1 0 1,0 0-1,0 0 0,0 0 1,0 0-1,0 0 0,1 0 1,-1 0-1,1 1 1,-1-1-1,1 0 0,-1 1 1,1-1-1,0 1 0,0 0 1,0 0-1,0-1 1,3 0-1,4-1-289,0 0-1,0 1 1,1 0 0,-1 0-1,11 1 1,-3-1-297,75-9-3632</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40.893"/>
    </inkml:context>
    <inkml:brush xml:id="br0">
      <inkml:brushProperty name="width" value="0.035" units="cm"/>
      <inkml:brushProperty name="height" value="0.035" units="cm"/>
    </inkml:brush>
  </inkml:definitions>
  <inkml:trace contextRef="#ctx0" brushRef="#br0">1 136 8586,'0'0'4317,"15"-12"-4095,68-56 500,-81 67-433,0-1 0,0 0-1,-1 0 1,1 0 0,-1-1 0,0 1-1,1 0 1,-1-1 0,0 1 0,0 0 0,-1-1-1,2-4 1,-2 6-170,3-8 1765,37-3-1889,-39 12-103,12 9-9217</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41.988"/>
    </inkml:context>
    <inkml:brush xml:id="br0">
      <inkml:brushProperty name="width" value="0.035" units="cm"/>
      <inkml:brushProperty name="height" value="0.035" units="cm"/>
    </inkml:brush>
  </inkml:definitions>
  <inkml:trace contextRef="#ctx0" brushRef="#br0">321 135 6361,'0'0'4880,"14"-6"-3970,-14 4-653,-1 0 1,0 0 0,1 0 0,-1 0 0,0 0 0,0 0 0,0 1 0,0-1-1,-1 0 1,1 1 0,0-1 0,-1 1 0,1-1 0,-1 1 0,1 0 0,-4-3-1,-31-17 699,29 20-906,1 0 1,-1 0-1,0 1 0,0 0 0,0 0 0,1 1 0,-1 0 0,-7 1 0,6 1-54,1 1 0,0-1 0,0 1-1,1 0 1,-1 1 0,-11 10 0,-34 35 88,38-35-67,0 0-1,1 1 1,-13 21 0,22-29-2,0-1 0,0 1 0,1-1 0,0 1 0,0 0 1,1 0-1,0 1 0,0-1 0,1 0 0,0 13 0,1-18 9,0-1 1,0 0-1,0 1 0,1-1 0,-1 0 1,1 0-1,0 0 0,-1 1 0,1-1 1,0 0-1,0 0 0,0 0 0,1 0 1,-1 0-1,0 0 0,1-1 0,0 1 1,-1 0-1,4 1 0,-1 1 15,1-1-1,0-1 1,-1 1 0,1-1-1,1 0 1,-1 0 0,0 0-1,6 0 1,12 2 44,0-1 0,0-1 1,24-1-1,-40-1-75,22 1 13,29-2-48,-54 0 57,-1 0 1,1 0 0,-1 0 0,1 0 0,-1 0 0,1-1-1,-1 1 1,0-1 0,0 0 0,0 0 0,0 0 0,0 0-1,4-5 1,9-10 133,-2 3-115,-1 0 0,17-26 0,-27 34-27,1 0 0,-1 0 0,0-1 0,-1 1-1,1 0 1,-1-1 0,-1 0 0,1 0 0,-1 1 0,0-1 0,0-9 0,4-37 295,-3 43-297,-1 0 1,0-1 0,0 0-1,-1 1 1,0-1-1,-4-20 1,1 28-6,1 0 0,-1-1 1,0 1-1,0 0 0,0 0 0,0 1 0,-1-1 0,1 1 1,-1-1-1,0 1 0,1 0 0,-1 1 0,-4-2 0,-13-9-52,13 8 29,1 0 0,-1 0 0,0 1 0,0 0 0,0 0 0,-1 0 1,1 2-1,-1-1 0,1 1 0,-1 0 0,1 0 0,-1 1 0,0 0 0,1 1 0,-1 0 1,-15 4-1,5 0-9,1 1 1,0 0-1,0 2 1,0 0-1,1 1 1,-24 16-1,39-24-92,1-1 0,0 1 0,-1 0-1,1 0 1,0 0 0,-1 0 0,1 0 0,0 0-1,0 0 1,0 0 0,0 1 0,0-1-1,0 0 1,0 1 0,1-1 0,-1 0-1,0 1 1,1-1 0,-1 1 0,0 3-1,2-4-152,-1 0-1,1 0 0,0 0 1,-1 0-1,1 0 0,0 0 1,0 0-1,0 0 0,0 0 1,0 0-1,0 0 0,0-1 1,0 1-1,0 0 0,0-1 1,0 1-1,1-1 0,-1 1 1,0-1-1,0 1 0,1-1 1,-1 0-1,0 0 0,0 0 1,3 0-1,29 7-5329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43.116"/>
    </inkml:context>
    <inkml:brush xml:id="br0">
      <inkml:brushProperty name="width" value="0.035" units="cm"/>
      <inkml:brushProperty name="height" value="0.035" units="cm"/>
    </inkml:brush>
  </inkml:definitions>
  <inkml:trace contextRef="#ctx0" brushRef="#br0">487 157 7818,'0'0'5774,"0"-5"-4730,1 0-738,-1 1 0,0-1 1,0 1-1,0-1 0,-1 1 0,1-1 0,-1 1 0,-1-1 0,1 1 0,0 0 0,-1-1 0,0 1 0,0 0 0,0 0 0,0 0 0,-1 0 0,0 1 0,-5-7 0,2 4-271,0 1 0,-1 0 1,0 0-1,0 0 1,0 0-1,-1 1 0,1 1 1,-1-1-1,-15-4 0,7 4-33,1 1 0,-1 0 0,0 0 0,0 2 0,0 0 0,0 1 0,0 1 0,0 0 0,0 1 0,0 1 0,-20 6 0,27-6-4,0 0 1,0 0 0,0 1 0,0 0 0,1 1 0,-1 0 0,1 1 0,0-1 0,1 1 0,0 1 0,0 0-1,0 0 1,1 0 0,0 0 0,0 1 0,0 0 0,1 1 0,1-1 0,-7 17 0,8-13-3,0-1 1,1 0 0,1 1-1,0-1 1,0 0 0,2 1-1,1 16 1,-2-26 8,1 0 0,0 1 0,0-1-1,0 0 1,0 0 0,1 0 0,-1 0 0,0 0-1,1-1 1,-1 1 0,1 0 0,0-1-1,-1 1 1,1-1 0,0 1 0,0-1 0,0 0-1,0 0 1,0 0 0,0 0 0,1 0 0,-1 0-1,0-1 1,0 1 0,4 0 0,10 2 64,0 0 0,24 0 1,-32-2-49,-1 0 1,1-1 0,-1 1 1,0-1-1,1 0 0,-1-1 1,0 0-1,1 0 1,-1 0-1,0-1 0,0 0 1,0-1-1,0 0 0,0 0 1,-1 0-1,1 0 1,-1-1-1,9-8 0,-6 5 111,-1-1 0,-1-1 0,1 0 0,-2 0 0,1 0-1,-1 0 1,5-12 0,23-32 617,-33 52-750,-1 0 0,1 1 0,0-1 0,-1 0 0,1 0 0,-1 0 0,1 1 0,-1-1 0,0 0 0,1 0 0,-1 0 0,0 0 0,1 0 0,-1 0 1,0 0-1,0 0 0,0 0 0,0-1 0,0 1-42,-1 1 1,1-1 0,0 1-1,0-1 1,-1 1 0,1 0-1,-1-1 1,1 1-1,0-1 1,-1 1 0,1 0-1,-1-1 1,1 1 0,-1 0-1,1-1 1,-1 1-1,1 0 1,-1 0 0,0-1-1,1 1 1,-1 0 0,0 0-1,-42 0-2557,30 1 2062,-30 2-2367,41-3 2523,-1 1 0,1-1-1,-1 1 1,1 0-1,0 0 1,-1 0-1,1 0 1,0 0-1,-1 0 1,1 1-1,0-1 1,0 1-1,-3 3 1,5-5 348,-1 0-1,1 0 1,0 0 0,0 0-1,0 0 1,0 0-1,0 0 1,0 1 0,0-1-1,0 0 1,-1 0-1,1 0 1,0 0 0,0 0-1,0 1 1,0-1 0,0 0-1,0 0 1,0 0-1,0 0 1,0 1 0,0-1-1,0 0 1,0 0 0,0 0-1,0 0 1,0 1-1,0-1 1,0 0 0,0 0-1,0 0 1,0 0-1,0 0 1,1 1 0,-1-1-1,0 0 1,0 0 0,0 0-1,0 0 1,0 0-1,0 0 1,0 1 0,0-1-1,1 0 1,-1 0 0,0 0-1,0 0 1,0 0-1,0 0 1,0 0 0,1 0-1,-1 0 1,0 0 0,0 0-1,0 0 1,0 0-1,1 0 1,-1 0 0,0 0-1,0 0 1,1 0-1,10 0 205,-9 0-332,15-3-426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5.745"/>
    </inkml:context>
    <inkml:brush xml:id="br0">
      <inkml:brushProperty name="width" value="0.035" units="cm"/>
      <inkml:brushProperty name="height" value="0.035" units="cm"/>
    </inkml:brush>
  </inkml:definitions>
  <inkml:trace contextRef="#ctx0" brushRef="#br0">454 96 4257,'0'0'1979,"2"-3"-1744,2-3-442,-4 1 5016,-15 3 1999,11 2-7268,3 0 757,-16-3 213,-99-3-390,109 7-116,1 0-1,-1 0 1,1 1-1,0 0 1,-1 0 0,1 1-1,0-1 1,0 1 0,1 1-1,-1-1 1,-9 8-1,-28 15 17,12 5-16,13-16 70,-1-1 1,-1 0 0,0-2-1,-36 17 1,55-28-69,0 0 0,0 0 1,0 0-1,0 0 0,0 0 0,0 0 0,0 0 0,0 1 1,1-1-1,-1 0 0,0 1 0,1-1 0,-1 1 1,1-1-1,-1 0 0,1 1 0,0-1 0,0 1 0,0-1 1,0 3-1,-1 37 481,2-29-413,-5 163 726,5-174-764,-1 1 0,1-1 0,0 0 0,0 0 0,0 0-1,-1 0 1,1 1 0,0-1 0,0 0 0,0-1 0,1 1 0,-1 0 0,0 0 0,0 0 0,0-1-1,1 1 1,-1-1 0,0 1 0,1-1 0,-1 1 0,0-1 0,1 0 0,-1 1 0,1-1 0,1 0 0,38 5 498,6-5-270,-46 0-270,26 0 44,-20 0-22,0 0 0,0-1 0,0 1 0,0-2-1,0 1 1,13-5 0,-14 4 2,0 1-12,0-1 0,-1 0 0,1-1 0,-1 1 0,1-1 0,-1 0-1,0-1 1,0 1 0,-1-1 0,8-7 0,5-6 49,0 1 1,1 1-1,1 1 1,36-22-1,-52 34-40,0-1 0,0 0 0,0 0 0,0 0-1,0 0 1,0 0 0,-1 0 0,0-1 0,0 1 0,4-8 0,10-15 0,11-18-10,-24 37-4,1-1-1,0 1 0,1 0 1,-1 1-1,1-1 0,7-6 1,-9 9-1,-1 0 0,0 0 0,0 0 0,0 0 1,0 0-1,0-1 0,-1 1 0,0-1 0,0 1 0,0-1 1,-1 0-1,1 1 0,-1-8 0,3-18-1,-1 19-54,-1 0 0,0-1-1,-1 1 1,-2-15 0,1-16-1,1 41-25,-27 1-1836,-74-3-1495,99 3 1429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6.243"/>
    </inkml:context>
    <inkml:brush xml:id="br0">
      <inkml:brushProperty name="width" value="0.035" units="cm"/>
      <inkml:brushProperty name="height" value="0.035" units="cm"/>
    </inkml:brush>
  </inkml:definitions>
  <inkml:trace contextRef="#ctx0" brushRef="#br0">0 1 4489,'0'0'1328,"31"15"-2920,-27-12 1536,-4 0 56,3-3 0,4 3 0,0 4 0,-1-4-120,1 3-600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6.464"/>
    </inkml:context>
    <inkml:brush xml:id="br0">
      <inkml:brushProperty name="width" value="0.035" units="cm"/>
      <inkml:brushProperty name="height" value="0.035" units="cm"/>
    </inkml:brush>
  </inkml:definitions>
  <inkml:trace contextRef="#ctx0" brushRef="#br0">0 1 3929</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7.360"/>
    </inkml:context>
    <inkml:brush xml:id="br0">
      <inkml:brushProperty name="width" value="0.035" units="cm"/>
      <inkml:brushProperty name="height" value="0.035" units="cm"/>
    </inkml:brush>
  </inkml:definitions>
  <inkml:trace contextRef="#ctx0" brushRef="#br0">368 228 5081,'0'0'651,"0"-34"3298,0-95 204,-1 126-3766,0 0 0,-1 1 1,0-1-1,1 1 0,-1 0 1,0-1-1,0 1 0,-1 0 1,1 0-1,-3-2 1,5 4-331,-1-8 209,3-12 626,-2 19-855,1 1 1,-1-1-1,0 1 1,1-1 0,-1 1-1,0-1 1,1 1 0,-1-1-1,1 1 1,-1-1 0,1 1-1,-1 0 1,1-1 0,-1 1-1,1 0 1,-1 0 0,1-1-1,-1 1 1,1 0 0,0 0-1,-1 0 1,1 0 0,-1 0-1,1-1 1,0 1 0,-1 0-1,1 0 1,0 1 0,0-1 354,-1 5-486,-1 12 160,-1-1-1,0 1 0,-1-1 0,-1 0 0,-6 18 0,-34 79 305,41-108-366,-86 171 486,38-82-391,50-91-100,-1 0 0,1 0 0,-1 0 0,0 0 0,-1-1 0,1 1 0,0 0 0,-1-1 0,1 0 0,-1 0 0,0 0 0,0 0 0,1 0 0,-1 0 0,-1-1 0,1 1 0,-6 1 0,6-2-26,1-1 0,-1 0 0,0 0 0,0 0 0,0 0 0,1 0 0,-1 0 0,0-1 0,0 0 0,1 1 0,-1-1 0,0 0-1,1 0 1,-1 0 0,1-1 0,-1 1 0,1 0 0,-1-1 0,1 0 0,0 0 0,0 0 0,-3-3 0,0 0-95,1-1 1,0 1-1,0-1 1,1 0-1,0 0 1,0 0-1,0 0 0,1-1 1,0 1-1,0-1 1,0 1-1,1-1 1,0 0-1,0 0 0,1-8 1,0 6-333,0 0-1,1 0 1,1 0 0,-1 0-1,1 0 1,1 0-1,0 0 1,0 1 0,0-1-1,9-13 1,18-22-4327</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8.534"/>
    </inkml:context>
    <inkml:brush xml:id="br0">
      <inkml:brushProperty name="width" value="0.035" units="cm"/>
      <inkml:brushProperty name="height" value="0.035" units="cm"/>
    </inkml:brush>
  </inkml:definitions>
  <inkml:trace contextRef="#ctx0" brushRef="#br0">119 37 7178,'0'0'7385,"2"-6"-6830,7-19 114,-6 19 640,-8 18-1365,-25 57 1083,-28 99 0,47-129-711,3 1 0,1 0 0,1 0 0,1 52 0,4-49-240,0-21-43,1 0 1,3 29 0,-3-48-29,1 0 1,-1-1-1,1 1 1,-1 0-1,1-1 0,0 1 1,0-1-1,0 1 0,1-1 1,-1 1-1,0-1 0,1 0 1,0 1-1,-1-1 0,1 0 1,0 0-1,0 0 0,0-1 1,0 1-1,1 0 1,-1-1-1,0 1 0,1-1 1,-1 0-1,1 0 0,-1 0 1,1 0-1,0 0 0,-1-1 1,1 1-1,0-1 0,-1 0 1,1 1-1,0-1 0,0 0 1,-1-1-1,1 1 0,5-2 1,-1 1-348,0-1 1,-1 0 0,1 0-1,0 0 1,-1-1-1,9-5 1,-9 4-877,-1 1-1,0-1 1,0 0 0,-1 0 0,1 0-1,7-9 1,-6 4-3291</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5:59.723"/>
    </inkml:context>
    <inkml:brush xml:id="br0">
      <inkml:brushProperty name="width" value="0.035" units="cm"/>
      <inkml:brushProperty name="height" value="0.035" units="cm"/>
    </inkml:brush>
  </inkml:definitions>
  <inkml:trace contextRef="#ctx0" brushRef="#br0">124 167 7058,'0'0'5345,"29"2"-4345,10 3-663,-1-1 387,59 0-1,-94-4-586,0 1 0,-1-1-1,1 0 1,0-1 0,-1 1 0,1 0-1,0-1 1,-1 0 0,1 1-1,-1-1 1,1 0 0,-1 0-1,1 0 1,-1-1 0,0 1 0,0-1-1,0 1 1,1-1 0,-1 0-1,-1 0 1,1 1 0,0-1 0,0-1-1,-1 1 1,1 0 0,-1 0-1,0-1 1,2-2 0,-1-4 3,0 0 0,0-1 1,-1 1-1,0-1 0,0 1 0,-2-14 1,1 11-303,0 10 160,0 0-1,-1 0 1,1 0 0,-1-1-1,0 1 1,1 0-1,-1 0 1,0 0-1,0 0 1,0 1 0,-1-1-1,1 0 1,0 0-1,-1 1 1,1-1-1,-1 0 1,0 1 0,1 0-1,-1-1 1,0 1-1,0 0 1,0 0 0,0 0-1,0 0 1,0 0-1,0 1 1,0-1-1,0 0 1,0 1 0,-4-1-1,-8-1-9,-1 0-1,1 1 1,-21 0 0,30 1 23,-6 0-3,0 0 1,1 0-1,-1 2 1,0-1-1,1 1 1,-1 1-1,1 0 1,0 0-1,0 1 1,0 0-1,0 1 1,1 0-1,-1 0 1,1 1-1,1 1 0,-14 11 1,14-11 18,1 0 0,-1 0-1,1 1 1,1 0 0,0 0 0,0 0 0,1 1-1,0 0 1,0 0 0,1 1 0,0-1 0,0 1-1,1 0 1,1 0 0,0 0 0,0 0 0,1 0-1,0 0 1,1 14 0,0-22 5,0 0 0,1 0 1,-1 0-1,1 0 0,-1 0 0,1 0 0,0 0 0,0 0 1,0 0-1,0-1 0,0 1 0,0 0 0,0-1 0,0 1 1,1-1-1,-1 1 0,1-1 0,-1 1 0,1-1 0,0 0 1,-1 0-1,1 0 0,3 2 0,5 1 141,1 1 0,-1-2 1,14 4-1,-18-6-99,33 8 321,0-1-1,70 2 1,84-8 72,-108-3-138,-84 1-372,-1 0 0,1 0 0,-1-1 0,1 1 0,-1 0 0,1 0-1,-1 0 1,0-1 0,1 1 0,-1 0 0,1-1 0,-1 1-1,0-1 1,1 1 0,-1 0 0,0-1 0,1 1 0,-1-1-1,0 1 1,0-1 0,1 1 0,-1-1 0,0 1 0,0-1 0,0 1-1,0-1 1,1 1 0,-1-1 0,0 1 0,0-1 0,0 1-1,0-1 1,0 1 0,-1-1 0,1 1 0,0-1 0,0 0-1,-5-23-5897,-5 6-982</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2.794"/>
    </inkml:context>
    <inkml:brush xml:id="br0">
      <inkml:brushProperty name="width" value="0.035" units="cm"/>
      <inkml:brushProperty name="height" value="0.035" units="cm"/>
    </inkml:brush>
  </inkml:definitions>
  <inkml:trace contextRef="#ctx0" brushRef="#br0">1 102 5921,'0'0'2545,"0"-5"-2332,0-85 2626,6 86 2742,1 2-4635,-7 2-829,1 0 0,0 0-1,-1 0 1,1-1 0,0 1 0,-1 0-1,1 0 1,0 0 0,-1 1 0,1-1-1,0 0 1,-1 0 0,1 0 0,0 0-1,-1 1 1,1-1 0,0 0 0,-1 1-1,1-1 1,-1 0 0,1 1-1,-1-1 1,1 1 0,-1-1 0,1 0-1,-1 1 1,1 0 0,-1-1 0,0 1-1,1-1 1,-1 1 0,0-1 0,1 1-1,-1 0 1,0-1 0,0 1 0,1 0-1,-1-1 1,0 1 0,0 0 0,0-1-1,0 1 1,0 0 0,0-1 0,0 1-1,0 0 1,-1-1 0,1 1-1,0 0 1,0-1 0,0 1 0,-1 0-1,0 12-444,1 52 515,4 129 277,-4-190-444,1 0 0,-1-1 1,1 1-1,-1-1 1,1 1-1,0-1 0,0 0 1,0 1-1,1-1 1,-1 0-1,1 0 1,3 6-1,-4-7-15,0 1 1,0-1 0,0 1-1,-1-1 1,1 1-1,-1 0 1,1-1-1,-1 1 1,0 0-1,0 0 1,-1 3-1,1 4 1,6 224 27,-3-228-23,-2-5 19,9-3-653,-10-15-1037,1 11 507,-1 0 0,0 0 0,0 0 0,0 0 0,-1 0 0,0 0 0,0 0 0,-1 0 0,1 0 0,-6-10 0,-8-6-8631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06:26:32.760"/>
    </inkml:context>
    <inkml:brush xml:id="br0">
      <inkml:brushProperty name="width" value="0.035" units="cm"/>
      <inkml:brushProperty name="height" value="0.035" units="cm"/>
    </inkml:brush>
  </inkml:definitions>
  <inkml:trace contextRef="#ctx0" brushRef="#br0">218 206 6705,'0'0'6591,"16"-20"-5811,48-64 261,-61 80-906,0 0 0,0 0 1,0-1-1,0 1 1,-1-1-1,0 0 1,0 1-1,0-1 1,-1 0-1,1 0 0,0-9 1,3-8 622,-2 7 213,-12 22-302,-1 3-885,-86 71 202,64-56 32,1 1 0,2 1 0,-28 32 0,49-49-46,1 0 1,0 0-1,0 1 0,1 0 0,0 0 0,1 0 0,0 1 0,1 0 0,1 0 0,-1 0 1,2 0-1,0 1 0,0-1 0,1 14 0,1 25-249,28-50 870,-6-2-504,0-1-1,0-1 1,0-1 0,0-1-1,-1-1 1,28-12 0,124-64-15,-106 43-13,97-76 1,-96 64-36,-55 41 33,0-1-1,21-24 0,-20 20 245,-43 64-643,22-39 339,-10 12 4,-25 42 0,38-56-3,0 0 0,0 0 0,1 0 0,0 1 0,1 0 0,0-1 0,0 1 0,1 0 0,-1 14 0,2 42-96,0-64 93,0 0 0,1-1 1,-1 1-1,1 0 0,-1 0 0,1-1 1,-1 1-1,1 0 0,-1-1 0,1 1 0,-1-1 1,1 1-1,0-1 0,-1 1 0,1-1 1,0 1-1,0-1 0,-1 0 0,1 1 1,0-1-1,0 0 0,-1 0 0,1 1 1,0-1-1,0 0 0,0 0 0,0 0 1,-1 0-1,1 0 0,1 0 0,38-1 40,-25 1-35,55 1-22,102-4-2233,-147 1 1023,-1-1 1,0-1 0,0-1-1,46-17 1,-6-5-4282</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3.956"/>
    </inkml:context>
    <inkml:brush xml:id="br0">
      <inkml:brushProperty name="width" value="0.035" units="cm"/>
      <inkml:brushProperty name="height" value="0.035" units="cm"/>
    </inkml:brush>
  </inkml:definitions>
  <inkml:trace contextRef="#ctx0" brushRef="#br0">1 107 7810,'0'0'5860,"2"-4"-4938,17-18 512,-15 19-983,0-1 0,-1 1 0,0 0 1,0-1-1,0 0 0,0 1 0,0-1 0,-1-1 0,1 1 0,-1 0 1,0 0-1,-1-1 0,3-8 0,6 64-223,1 281 266,-11-331-5,3-48 609,0 4-1137,1 26 28,0 0 1,1-1-1,1 2 1,1-1-1,0 1 0,1 0 1,1 0-1,21-27 1,-15 25-19,1 1 1,1 0-1,0 2 1,1 0-1,0 0 1,29-15-1,-46 29 12,1 0 1,-1 0-1,0 0 0,0 1 1,0-1-1,0 0 0,1 1 0,-1-1 1,0 1-1,1-1 0,-1 1 0,0 0 1,1 0-1,-1-1 0,1 1 0,-1 0 1,0 0-1,1 0 0,-1 1 1,2-1-1,-1 1-4,-1 1 0,1-1 0,-1 1 0,0 0 0,0-1 0,0 1 0,0 0 0,0-1 0,0 1 0,0 0 0,0 0 0,0 0 0,0 3 0,61 199 42,-60-197-47,-1 0 0,1 1-1,-1-1 1,-1 1 0,1 10 0,-1-18-38,0 0 0,0 0-1,0 0 1,0 0 0,0 0 0,0-1 0,0 1 0,0 0 0,0 0 0,0 0 0,1 0 0,-1 0 0,0 0 0,0 0 0,0 0 0,0-1 0,0 1 0,0 0-1,1 0 1,-1 0 0,0 0 0,0 0 0,0 0 0,0 0 0,0 0 0,1 0 0,-1 0 0,0 0 0,0 0 0,0 0 0,0 0 0,0 0 0,1 0-1,-1 0 1,0 0 0,0 0 0,0 0 0,0 0 0,0 0 0,1 1 0,-1-1 0,0 0 0,0 0 0,0 0 0,0 0 0,0 0 0,0 0 0,0 0-1,0 0 1,1 1 0,-1-1 0,0 0 0,0 0 0,0 0 0,0 0 0,0 0 0,9-16-2155,24-61-6998,-13 39 1441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5.047"/>
    </inkml:context>
    <inkml:brush xml:id="br0">
      <inkml:brushProperty name="width" value="0.035" units="cm"/>
      <inkml:brushProperty name="height" value="0.035" units="cm"/>
    </inkml:brush>
  </inkml:definitions>
  <inkml:trace contextRef="#ctx0" brushRef="#br0">339 282 7170,'0'0'6270,"-3"-30"-5408,-7-93-249,9 116-497,1 0 0,-1 0-1,0 1 1,0-1 0,-1 0 0,0 1-1,0-1 1,-1 1 0,-6-12 0,0 1 256,8 14-252,0 1 1,0 0-1,-1-1 1,1 1-1,0 0 1,-1 0-1,0 0 1,1 0-1,-1 0 1,0 0-1,0 0 1,0 0-1,0 1 1,-3-2-1,3 2-101,1 1 1,-1 0-1,1-1 0,-1 1 0,0 0 1,1 0-1,-1 0 0,1 0 0,-1 1 1,0-1-1,1 0 0,-1 1 0,1-1 1,-1 1-1,1-1 0,0 1 0,-1 0 1,1-1-1,-1 1 0,1 0 0,0 0 1,0 0-1,-1 0 0,1 0 0,0 1 1,-1 0-1,-8 9-5,0 1 0,0 0 0,2 1 0,-1 0 0,2 0 0,-1 1-1,2 0 1,0 0 0,0 0 0,2 1 0,0 0 0,-4 25 0,1 16 12,3 1 1,3 62-1,1-76 18,3 23 4,3-1 0,2 0 0,26 97 0,-31-147-66,-1 0-1,-1 0 1,0 27 0,-1-41 14,0-1 0,0 1 1,-1-1 0,1 1-1,0-1 1,-1 1-1,1-1 1,0 0 0,-1 1-1,1-1 1,-1 0-1,1 1 1,-1-1 0,1 0-1,-1 1 1,1-1 0,-1 0-1,1 0 1,-1 0-1,1 1 1,-1-1 0,1 0-1,-1 0 1,1 0-1,-1 0 1,1 0 0,-1 0-1,0 0 1,0 0-1,-24-1 49,15 1-18,5-1-22,0 0 1,1 0-1,-1-1 0,0 1 1,0-1-1,1 0 1,-1-1-1,1 1 0,0-1 1,-1 0-1,1 0 0,1 0 1,-1 0-1,0-1 0,1 1 1,0-1-1,-1 0 0,2 0 1,-1-1-1,-3-5 0,0-1-28,0 1-1,1-1 1,0 0-1,1 0 1,0 0-1,1 0 1,-4-24-1,6 27 9,0-1 1,1 0-1,0 1 0,1-1 0,2-12 0,-2 17 10,1-1 0,0 1 0,0-1 0,0 1 0,0 0 0,0-1 0,1 1 0,0 1 0,0-1 0,0 0 0,5-3 0,11-12-7,2 1 0,0 1 0,1 1 0,1 1 0,39-19 0,-50 28 7,0 1 1,0 0-1,1 1 1,0 0-1,0 1 1,0 1-1,0 0 1,1 0-1,-1 1 1,0 1-1,1 0 1,-1 1 0,20 4-1,0 6 106,-32-11-155,0 1 0,0-1 0,0 0 0,0 1 0,0-1 0,0 1 0,0 0 0,0-1 0,0 1 0,0 0 0,0 0 0,0-1 0,-1 1 0,1 0 0,0 0 0,0 0 0,-1 0 0,1 0 1,-1 0-1,1 0 0,-1 0 0,1 2 0,10-21-11963,7-7 7918,-6 11 7718,-5-5 3957,-6 14-7039,0 0 1,1 0-1,-1 0 1,1 0-1,0 1 0,0-1 1,0 1-1,1-1 1,-1 1-1,7-7 1,-9 17-360,10 150 247,1 5-143,-11-135-337,0-17 279,0-12 1035,1-12-1191,0 0-1,2 1 1,0-1-1,0 1 1,1-1-1,1 1 1,10-20-1,-2 7-104,2-1 1,31-41-1,-36 56 34,1 1 1,1 0-1,-1 1 1,2 1-1,19-14 1,72-37-477,-91 58-4521,3 11 2359,-8-4 492,11 1-3364</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5.673"/>
    </inkml:context>
    <inkml:brush xml:id="br0">
      <inkml:brushProperty name="width" value="0.035" units="cm"/>
      <inkml:brushProperty name="height" value="0.035" units="cm"/>
    </inkml:brush>
  </inkml:definitions>
  <inkml:trace contextRef="#ctx0" brushRef="#br0">93 250 9954,'0'0'5265,"8"-26"-4747,26-83-41,-17 61 219,-14 43-367,-1 0 0,0 0 0,-1 0 0,0-1 0,1 1 0,-2 0 0,1-1 0,-1 1 0,1-8 0,-1 13-327,0 0-1,0-1 1,0 1-1,0 0 1,0 0-1,0 0 1,0-1-1,0 1 1,0 0-1,0 0 1,0-1-1,0 1 1,0 0-1,0 0 1,0 0-1,-1-1 1,1 1-1,0 0 1,0 0-1,0 0 1,0-1-1,0 1 1,0 0-1,0 0 1,-1 0-1,1 0 1,0-1-1,0 1 1,0 0-1,0 0 1,-1 0 0,1 0-1,0 0 1,0 0-1,0 0 1,-1 0-1,1-1 1,0 1-1,0 0 1,0 0-1,-1 0 1,1 0-1,0 0 1,0 0-1,0 0 1,-1 0-1,1 0 1,0 0-1,0 0 1,-1 1-1,1-1 1,0 0-1,0 0 1,0 0-1,-1 0 1,1 0-1,0 0 1,0 0-1,-2 1 1,-3 1-4,1 0 0,-1 0-1,0 0 1,1 1 0,-1 0 0,1 0-1,0 0 1,0 0 0,0 1 0,-5 5-1,-36 44 13,41-47-10,-3 4-21,0 1-1,1 0 0,1 1 0,-1-1 1,2 1-1,0 0 0,0 0 1,1 1-1,0-1 0,1 1 0,1-1 1,0 1-1,2 21 0,-1-33 21,0-1-1,0 1 1,0-1-1,1 1 1,-1-1-1,0 1 1,0-1-1,1 0 1,-1 1-1,0-1 1,1 1-1,-1-1 1,0 0-1,1 1 1,-1-1-1,0 0 1,1 0-1,-1 1 1,1-1-1,-1 0 1,1 0-1,-1 0 1,1 1-1,-1-1 1,1 0-1,-1 0 1,1 0-1,-1 0 1,1 0-1,-1 0 1,1 0-1,-1 0 1,1 0-1,-1 0 1,0 0-1,2-1 1,14-1 164,-9-1-136,0 0-1,-1 0 1,1-1-1,-1 0 1,0 0-1,0 0 1,0-1-1,-1 0 1,1 0 0,4-6-1,1-2 8,0-1 0,-1 0-1,11-18 1,-9 4 299,12-39 0,-24 65-155,-8 20-185,1-1 1,1 1-1,1 0 0,0 0 0,1 0 0,1 1 0,-1 37 1,4-56 3,0 1 0,1 0 1,-1-1-1,0 1 0,1 0 0,-1-1 1,1 1-1,-1-1 0,1 1 1,-1-1-1,1 1 0,-1-1 1,1 1-1,0-1 0,-1 1 1,1-1-1,-1 0 0,1 1 1,0-1-1,-1 0 0,1 0 1,0 1-1,0-1 0,-1 0 1,1 0-1,0 0 0,0 0 0,-1 0 1,1 0-1,1 0 0,33-1 161,-24 1-118,6 0 17,-1-1-1,0-1 1,24-5-1,-33 6-133,-1-1 0,1 0 0,-1 0-1,0-1 1,0 0 0,0 0 0,0 0 0,-1-1 0,1 0-1,-1 0 1,6-6 0,6-19-7226,-13 17 2569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6.338"/>
    </inkml:context>
    <inkml:brush xml:id="br0">
      <inkml:brushProperty name="width" value="0.035" units="cm"/>
      <inkml:brushProperty name="height" value="0.035" units="cm"/>
    </inkml:brush>
  </inkml:definitions>
  <inkml:trace contextRef="#ctx0" brushRef="#br0">238 72 4249,'0'0'7774,"4"-9"-6010,9-31-252,-13 39-1442,1 1-1,-1-1 1,0 0-1,0 1 1,0-1-1,1 0 1,-1 1 0,0-1-1,0 0 1,0 1-1,0-1 1,0 0-1,-1 0 1,1 1-1,0-1 1,0 0-1,0 1 1,-1-1-1,1 0 1,0 1-1,0-1 1,-1 1-1,1-1 1,-1 0 0,1 1-1,-1-1 1,1 1-1,-1-1 1,1 1-1,-1-1 1,1 1-1,-1 0 1,1-1-1,-1 1 1,0 0-1,1-1 1,-1 1-1,0 0 1,1 0 0,-1-1-1,0 1 1,1 0-1,-1 0 1,0 0-1,-1 0 1,-38 1-456,30 0 627,1 1-239,0-1 0,0 2 0,0-1-1,0 1 1,0 1 0,1 0 0,0 0 0,-1 0-1,2 1 1,-12 9 0,9-7-4,1 1 0,0-1-1,0 2 1,1-1 0,1 1 0,-1 0 0,1 1-1,-6 11 1,12-20-5,1 0-1,-1 0 1,1 0-1,0 0 1,-1 0 0,1 0-1,0 0 1,0 0-1,0 0 1,0 0-1,-1 0 1,1 0-1,1 0 1,-1 0 0,0 0-1,0 0 1,0 0-1,0 0 1,1 0-1,-1-1 1,0 1-1,1 0 1,-1 0-1,2 1 1,-1 0 7,1 0 0,0 0 1,0-1-1,0 1 0,0-1 0,0 1 0,0-1 0,0 0 0,1 0 1,2 1-1,9 3 30,0-1 0,28 5 1,-27-7-90,-11-1 44,0-1 1,0 1-1,0 0 0,0 0 0,0 0 0,0 1 0,0-1 0,-1 1 1,1 0-1,-1 0 0,1 0 0,-1 1 0,0-1 0,0 1 1,0 0-1,0 0 0,0 0 0,-1 0 0,1 0 0,-1 0 0,0 1 1,0 0-1,0-1 0,0 1 0,-1 0 0,1-1 0,-1 1 1,0 0-1,1 8 0,2 20 7,0 0 0,-2 1 0,-2 0 0,-4 41 0,4-70 89,-1 0 1,0 0 0,1 0-1,-1 0 1,-1 0-1,-2 7 1,4-10-66,-1-1 0,1 1 0,0 0 0,-1-1 0,1 1 0,-1-1 0,1 1 0,-1-1 0,1 1 0,-1-1 0,1 0 0,-1 1 0,1-1 0,-1 0 0,0 1 0,1-1 0,-1 0 0,0 1 0,1-1 0,-1 0 0,0 0 0,1 0 0,-1 0 0,0 0 0,1 0 1,-1 0-1,0 0 0,1 0 0,-1 0 0,0 0 0,1 0 0,-1-1 0,0 1 0,1 0 0,-1 0 0,0-1 0,1 1 0,-1 0 0,1-1 0,-1 1 0,1-1 0,-1 1 0,1 0 0,-1-1 0,1 0 0,-1 1 0,1-1 0,-1 1 0,1-1 0,-1 0 0,-10-12-156,0-1 0,1 0 0,0 0 0,1-1 0,0 0 0,2 0 0,0-1 0,0 0 0,2-1 0,-7-25 0,11 34-405,0 0-1,0 0 1,0 0 0,1 0 0,0 0-1,1 0 1,0 0 0,0 0 0,1 0 0,-1 0-1,2 0 1,-1 0 0,1 1 0,1-1 0,-1 1-1,8-11 1,15-16-5558</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6.444"/>
    </inkml:context>
    <inkml:brush xml:id="br0">
      <inkml:brushProperty name="width" value="0.035" units="cm"/>
      <inkml:brushProperty name="height" value="0.035" units="cm"/>
    </inkml:brush>
  </inkml:definitions>
  <inkml:trace contextRef="#ctx0" brushRef="#br0">0 0 5233</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6.587"/>
    </inkml:context>
    <inkml:brush xml:id="br0">
      <inkml:brushProperty name="width" value="0.035" units="cm"/>
      <inkml:brushProperty name="height" value="0.035" units="cm"/>
    </inkml:brush>
  </inkml:definitions>
  <inkml:trace contextRef="#ctx0" brushRef="#br0">0 58 7330,'5'-8'841,"-1"1"-93,0 1 0,0 0 0,0 1-1,0-1 1,1 1 0,9-9 0,-13 15-637,-1 0 0,1 0 0,-1 0 1,1-1-1,-1 1 0,1 0 0,-1 1 1,0-1-1,0 0 0,1 0 0,-1 0 1,0 0-1,0 0 0,0 0 1,0 0-1,0 0 0,0 0 0,0 0 1,-1 2-1,1-1 80,0 514 471,0-488-711,1 1 0,2-2 0,1 1 0,8 32 0,-12-59 6,0 0-1,0-1 0,0 1 0,0 0 0,0-1 0,1 1 0,-1-1 0,0 1 0,0-1 0,1 1 0,-1 0 0,0-1 0,1 1 0,-1-1 1,1 1-1,-1-1 0,0 0 0,1 1 0,-1-1 0,1 1 0,-1-1 0,1 0 0,-1 1 0,2-1 0,8-7-1260,5-22-1467,-4-4-2142</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6.821"/>
    </inkml:context>
    <inkml:brush xml:id="br0">
      <inkml:brushProperty name="width" value="0.035" units="cm"/>
      <inkml:brushProperty name="height" value="0.035" units="cm"/>
    </inkml:brush>
  </inkml:definitions>
  <inkml:trace contextRef="#ctx0" brushRef="#br0">0 53 9898,'0'0'6962,"201"3"-6594,-139-6-216,-4-6-152,-14 0-160,-10-4-136,-10 4-208,-10 3-25,-7 0-175,-4 6-472</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7.257"/>
    </inkml:context>
    <inkml:brush xml:id="br0">
      <inkml:brushProperty name="width" value="0.035" units="cm"/>
      <inkml:brushProperty name="height" value="0.035" units="cm"/>
    </inkml:brush>
  </inkml:definitions>
  <inkml:trace contextRef="#ctx0" brushRef="#br0">1 1 8258,'0'0'9138,"0"0"-9065,0 0 1,1-1-1,-1 1 1,0 0-1,1 0 1,-1 0-1,0 0 1,1 0-1,-1 0 1,0 0-1,1 0 1,-1 1-1,1-1 1,-1 0 0,0 0-1,1 0 1,-1 0-1,0 0 1,0 0-1,1 1 1,-1-1-1,0 0 1,1 0-1,-1 1 1,0-1-1,0 0 1,1 0-1,-1 1 1,0-1-1,0 0 1,0 1-1,1-1 1,-1 0-1,0 0 1,0 1-1,0-1 1,0 0-1,0 1 1,24 133-77,-14-86 44,-1 1-1,2 79 1,-11-128 56,0-2-70,0 1 0,0-1 1,1 0-1,-1 0 0,0 0 0,0 1 1,1-1-1,-1 0 0,1 0 0,0 1 1,-1-1-1,1 1 0,2-3 0,1-5 7,8-22 10,2 0-1,0 1 1,3 1 0,0 1 0,33-42 0,-41 61-46,1 1 1,0-1-1,0 2 1,0-1-1,1 1 1,0 1-1,12-6 1,3 1-231,0 1 0,29-8 1,-38 15-678,-6 3-6672</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7.864"/>
    </inkml:context>
    <inkml:brush xml:id="br0">
      <inkml:brushProperty name="width" value="0.035" units="cm"/>
      <inkml:brushProperty name="height" value="0.035" units="cm"/>
    </inkml:brush>
  </inkml:definitions>
  <inkml:trace contextRef="#ctx0" brushRef="#br0">0 277 11690,'0'0'5166,"26"-27"-4378,83-87 36,-50 46 682,-25 29 1134,-34 39-2637,0 0 1,0 0-1,0 0 0,0 0 0,0 0 0,0 1 1,0-1-1,0 0 0,0 0 0,0 0 1,0 0-1,0 0 0,0 0 0,0 0 0,0 0 1,0 0-1,0 0 0,0 0 0,0 1 1,0-1-1,0 0 0,0 0 0,0 0 0,0 0 1,0 0-1,0 0 0,0 0 0,0 0 1,0 0-1,1 0 0,-1 0 0,0 0 0,0 1 1,0-1-1,0 0 0,0 0 0,0 0 1,0 0-1,0 0 0,0 0 0,0 0 0,0 0 1,0 0-1,1 0 0,-1 0 0,0 0 1,0 0-1,0 0 0,0 0 0,0 0 0,0 0 1,0 0-1,0 0 0,0 0 0,0 0 1,1 0-1,-1 0 0,0 0 0,0 0 0,0 0 1,0 0-1,0 0 0,0 0 0,0 0 1,0-1-1,0 1 0,0 0 0,-2 14 123,-6 16-56,7-27-70,-8 20-35,0 1-1,2 0 1,1 1 0,1-1 0,1 1-1,-2 34 1,7-58 30,-1 0-1,0 0 0,1-1 1,-1 1-1,0-1 0,1 1 1,-1 0-1,1-1 1,-1 1-1,1-1 0,-1 1 1,1-1-1,0 1 0,-1-1 1,1 1-1,0-1 0,-1 0 1,1 1-1,0-1 1,-1 0-1,1 0 0,0 1 1,0-1-1,-1 0 0,1 0 1,0 0-1,0 0 0,-1 0 1,1 0-1,0 0 1,1 0-1,29-2 106,-28 2-92,4-2 6,0 0 0,0 0 0,0-1 0,-1 1 0,1-1 0,-1-1 0,0 1 0,0-1-1,0 0 1,0-1 0,-1 1 0,0-1 0,10-11 0,6-9 50,29-45 0,-46 65-56,38-71 126,-13 21 101,-29 54-328,-1 19-246,-18 66 344,12-63 0,2-1 0,1 1 1,0 0-1,0 26 0,4-40-2,0-6-22,-1 0 0,1 1 0,0-1 0,0 1 0,0-1 0,1 0 0,-1 1-1,0-1 1,0 0 0,1 1 0,-1-1 0,1 0 0,0 2 0,0-2 2,0 0-1,1-1 1,-1 1-1,0-1 1,1 1-1,-1-1 1,0 1 0,1-1-1,-1 0 1,1 0-1,-1 0 1,0 1-1,1-2 1,-1 1 0,3 0-1,4-1-116,1 0 1,-1-1-1,1 0 0,-1-1 1,0 0-1,0 0 0,0-1 1,0 1-1,-1-2 0,1 1 1,-1-1-1,0 0 0,0-1 1,6-6-1,6-7-1099,-1 0 0,0-1 1,20-31-1,-6 0-3085,-10 12-1261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9T12:57:48.223"/>
    </inkml:context>
    <inkml:brush xml:id="br0">
      <inkml:brushProperty name="width" value="0.035" units="cm"/>
      <inkml:brushProperty name="height" value="0.035" units="cm"/>
    </inkml:brush>
  </inkml:definitions>
  <inkml:trace contextRef="#ctx0" brushRef="#br0">83 56 9842,'0'0'5319,"8"1"-4686,28 1 51,-35-2-589,1 0 0,-1-1 0,1 1 0,-1 0 0,1-1 0,-1 0 0,1 1 0,-1-1-1,0 0 1,1 0 0,-1 1 0,0-1 0,1 0 0,-1 0 0,0-1 0,0 1 0,0 0 0,0 0 0,0 0 0,0-1-1,0 1 1,-1-1 0,2-2 0,0 1 297,-1-1 0,0 0 0,0 0 0,0 1 0,0-1 0,-1 0-1,1-4 1,-23 14-68,12 3-322,0-1 1,1 1-1,0 1 0,0-1 0,1 1 0,1 1 0,-11 18 0,7-9 1,0 2 0,1 0 1,-8 29-1,14-34-15,1-1 0,0 1 0,2 0 1,0-1-1,1 18 0,0-25 7,0-6 4,0-1 1,0 0 0,0 0 0,1 1-1,-1-1 1,1 0 0,-1 0 0,1 1-1,0-1 1,0 0 0,0 0 0,0 0-1,0 0 1,1 0 0,-1-1 0,1 1-1,-1 0 1,1 0 0,3 2 0,-2-2 7,1 1 0,0-1 0,1 0 0,-1 0 1,0 0-1,1-1 0,-1 1 0,1-1 1,6 1-1,2-1-15,1 0 0,-1-1 1,1 0-1,-1-1 0,1-1 1,16-3-1,-18 1-276,0 0-1,-1 0 1,0-1-1,0-1 1,0 1-1,-1-2 1,0 0-1,16-13 1,-15 10-1197,1-1 0,-2-1 0,15-18 0,-6-2-4559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BBA69-BFE1-45A6-A61B-7BAE3E0E6D62}" type="datetimeFigureOut">
              <a:rPr lang="en-ZA" smtClean="0"/>
              <a:t>2025/07/29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A905F-185B-4188-AD3E-8FA93D10D9E6}" type="slidenum">
              <a:rPr lang="en-ZA" smtClean="0"/>
              <a:t>‹#›</a:t>
            </a:fld>
            <a:endParaRPr lang="en-ZA"/>
          </a:p>
        </p:txBody>
      </p:sp>
    </p:spTree>
    <p:extLst>
      <p:ext uri="{BB962C8B-B14F-4D97-AF65-F5344CB8AC3E}">
        <p14:creationId xmlns:p14="http://schemas.microsoft.com/office/powerpoint/2010/main" val="21246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06A905F-185B-4188-AD3E-8FA93D10D9E6}" type="slidenum">
              <a:rPr lang="en-ZA" smtClean="0"/>
              <a:t>43</a:t>
            </a:fld>
            <a:endParaRPr lang="en-ZA"/>
          </a:p>
        </p:txBody>
      </p:sp>
    </p:spTree>
    <p:extLst>
      <p:ext uri="{BB962C8B-B14F-4D97-AF65-F5344CB8AC3E}">
        <p14:creationId xmlns:p14="http://schemas.microsoft.com/office/powerpoint/2010/main" val="63200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F23DE9-8229-4877-8020-05B116C106E1}" type="slidenum">
              <a:rPr lang="en-ZA" smtClean="0"/>
              <a:t>44</a:t>
            </a:fld>
            <a:endParaRPr lang="en-ZA"/>
          </a:p>
        </p:txBody>
      </p:sp>
    </p:spTree>
    <p:extLst>
      <p:ext uri="{BB962C8B-B14F-4D97-AF65-F5344CB8AC3E}">
        <p14:creationId xmlns:p14="http://schemas.microsoft.com/office/powerpoint/2010/main" val="2433324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svg"/><Relationship Id="rId7" Type="http://schemas.openxmlformats.org/officeDocument/2006/relationships/image" Target="../media/image11.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9.svg"/><Relationship Id="rId7" Type="http://schemas.openxmlformats.org/officeDocument/2006/relationships/image" Target="../media/image11.svg"/><Relationship Id="rId2" Type="http://schemas.openxmlformats.org/officeDocument/2006/relationships/image" Target="../media/image18.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129404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318362807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9" name="Media Placeholder 8">
            <a:extLst>
              <a:ext uri="{FF2B5EF4-FFF2-40B4-BE49-F238E27FC236}">
                <a16:creationId xmlns:a16="http://schemas.microsoft.com/office/drawing/2014/main" id="{2A2F79EB-CD8F-3C2C-8516-11E1B2210E11}"/>
              </a:ext>
            </a:extLst>
          </p:cNvPr>
          <p:cNvSpPr>
            <a:spLocks noGrp="1"/>
          </p:cNvSpPr>
          <p:nvPr>
            <p:ph type="media" sz="quarter" idx="13"/>
          </p:nvPr>
        </p:nvSpPr>
        <p:spPr>
          <a:xfrm>
            <a:off x="7883208" y="1881277"/>
            <a:ext cx="3054350" cy="1743234"/>
          </a:xfrm>
        </p:spPr>
        <p:txBody>
          <a:bodyPr/>
          <a:lstStyle/>
          <a:p>
            <a:endParaRPr lang="en-ZA"/>
          </a:p>
        </p:txBody>
      </p:sp>
      <p:sp>
        <p:nvSpPr>
          <p:cNvPr id="11" name="Picture Placeholder 10">
            <a:extLst>
              <a:ext uri="{FF2B5EF4-FFF2-40B4-BE49-F238E27FC236}">
                <a16:creationId xmlns:a16="http://schemas.microsoft.com/office/drawing/2014/main" id="{B2DADA37-9CCC-F846-E08F-05011ED2076D}"/>
              </a:ext>
            </a:extLst>
          </p:cNvPr>
          <p:cNvSpPr>
            <a:spLocks noGrp="1"/>
          </p:cNvSpPr>
          <p:nvPr>
            <p:ph type="pic" sz="quarter" idx="14"/>
          </p:nvPr>
        </p:nvSpPr>
        <p:spPr>
          <a:xfrm>
            <a:off x="7858125" y="3967005"/>
            <a:ext cx="3079433" cy="1743234"/>
          </a:xfrm>
        </p:spPr>
        <p:txBody>
          <a:bodyPr/>
          <a:lstStyle/>
          <a:p>
            <a:endParaRPr lang="en-ZA"/>
          </a:p>
        </p:txBody>
      </p:sp>
    </p:spTree>
    <p:extLst>
      <p:ext uri="{BB962C8B-B14F-4D97-AF65-F5344CB8AC3E}">
        <p14:creationId xmlns:p14="http://schemas.microsoft.com/office/powerpoint/2010/main" val="250824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3881846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8430363" cy="681707"/>
          </a:xfrm>
        </p:spPr>
        <p:txBody>
          <a:bodyPr/>
          <a:lstStyle>
            <a:lvl1pPr marL="0" indent="0">
              <a:buNone/>
              <a:defRPr/>
            </a:lvl1pPr>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endParaRPr lang="en-US" dirty="0"/>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93E0C155-5EAC-EA15-2D3D-ABD3DB349E0C}"/>
              </a:ext>
            </a:extLst>
          </p:cNvPr>
          <p:cNvSpPr>
            <a:spLocks noGrp="1"/>
          </p:cNvSpPr>
          <p:nvPr>
            <p:ph type="media" sz="quarter" idx="14"/>
          </p:nvPr>
        </p:nvSpPr>
        <p:spPr>
          <a:xfrm>
            <a:off x="2249139" y="2597150"/>
            <a:ext cx="8344249" cy="3062288"/>
          </a:xfrm>
        </p:spPr>
        <p:txBody>
          <a:bodyPr/>
          <a:lstStyle/>
          <a:p>
            <a:endParaRPr lang="en-ZA"/>
          </a:p>
        </p:txBody>
      </p:sp>
    </p:spTree>
    <p:extLst>
      <p:ext uri="{BB962C8B-B14F-4D97-AF65-F5344CB8AC3E}">
        <p14:creationId xmlns:p14="http://schemas.microsoft.com/office/powerpoint/2010/main" val="108657004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Tree>
    <p:extLst>
      <p:ext uri="{BB962C8B-B14F-4D97-AF65-F5344CB8AC3E}">
        <p14:creationId xmlns:p14="http://schemas.microsoft.com/office/powerpoint/2010/main" val="41114076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Tree>
    <p:extLst>
      <p:ext uri="{BB962C8B-B14F-4D97-AF65-F5344CB8AC3E}">
        <p14:creationId xmlns:p14="http://schemas.microsoft.com/office/powerpoint/2010/main" val="200886462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14250867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Tree>
    <p:extLst>
      <p:ext uri="{BB962C8B-B14F-4D97-AF65-F5344CB8AC3E}">
        <p14:creationId xmlns:p14="http://schemas.microsoft.com/office/powerpoint/2010/main" val="91765487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Tree>
    <p:extLst>
      <p:ext uri="{BB962C8B-B14F-4D97-AF65-F5344CB8AC3E}">
        <p14:creationId xmlns:p14="http://schemas.microsoft.com/office/powerpoint/2010/main" val="134631018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6096000"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132915" y="2004832"/>
            <a:ext cx="1812376" cy="1187772"/>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597217"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6311112" y="4226545"/>
            <a:ext cx="1875930" cy="1263131"/>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371212896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0" y="1824015"/>
            <a:ext cx="5595740" cy="5048028"/>
            <a:chOff x="-5639476" y="1855194"/>
            <a:chExt cx="5603003" cy="5048028"/>
          </a:xfrm>
        </p:grpSpPr>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4627093"/>
              <a:ext cx="2287141" cy="2276129"/>
              <a:chOff x="3315862" y="4581870"/>
              <a:chExt cx="2287141" cy="2276129"/>
            </a:xfrm>
          </p:grpSpPr>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1072230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mall 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2249139" y="1626712"/>
            <a:ext cx="4043506"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6545578" y="1567706"/>
            <a:ext cx="5130483"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6727219" y="1773238"/>
            <a:ext cx="4737245" cy="5084762"/>
          </a:xfrm>
        </p:spPr>
        <p:txBody>
          <a:bodyPr/>
          <a:lstStyle/>
          <a:p>
            <a:endParaRPr lang="en-ZA" dirty="0"/>
          </a:p>
        </p:txBody>
      </p:sp>
      <p:pic>
        <p:nvPicPr>
          <p:cNvPr id="5" name="Graphic 4">
            <a:extLst>
              <a:ext uri="{FF2B5EF4-FFF2-40B4-BE49-F238E27FC236}">
                <a16:creationId xmlns:a16="http://schemas.microsoft.com/office/drawing/2014/main" id="{5ACFC315-96BF-F0E3-7ABC-FC155115E14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8" name="Group 7">
            <a:extLst>
              <a:ext uri="{FF2B5EF4-FFF2-40B4-BE49-F238E27FC236}">
                <a16:creationId xmlns:a16="http://schemas.microsoft.com/office/drawing/2014/main" id="{A07B4121-803A-0118-F43B-642EF8E093E9}"/>
              </a:ext>
            </a:extLst>
          </p:cNvPr>
          <p:cNvGrpSpPr/>
          <p:nvPr userDrawn="1"/>
        </p:nvGrpSpPr>
        <p:grpSpPr>
          <a:xfrm>
            <a:off x="-228000" y="6613460"/>
            <a:ext cx="12420000" cy="256116"/>
            <a:chOff x="1934840" y="6601883"/>
            <a:chExt cx="12092580" cy="245079"/>
          </a:xfrm>
        </p:grpSpPr>
        <p:sp>
          <p:nvSpPr>
            <p:cNvPr id="11" name="Freeform: Shape 10">
              <a:extLst>
                <a:ext uri="{FF2B5EF4-FFF2-40B4-BE49-F238E27FC236}">
                  <a16:creationId xmlns:a16="http://schemas.microsoft.com/office/drawing/2014/main" id="{C5B5F771-DB78-3794-6474-5FA5A70F316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334677E2-5826-AAE2-432F-0AF83718C7AA}"/>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CC31256D-5F71-D5A9-8662-FBBC8AF43C46}"/>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4" name="Graphic 13">
              <a:extLst>
                <a:ext uri="{FF2B5EF4-FFF2-40B4-BE49-F238E27FC236}">
                  <a16:creationId xmlns:a16="http://schemas.microsoft.com/office/drawing/2014/main" id="{3A5717F0-E0B2-E2E4-B0BE-4E295F2CD8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18" name="Graphic 17">
              <a:extLst>
                <a:ext uri="{FF2B5EF4-FFF2-40B4-BE49-F238E27FC236}">
                  <a16:creationId xmlns:a16="http://schemas.microsoft.com/office/drawing/2014/main" id="{8067E755-8ADB-3A1A-4CD4-76BAE89D31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19" name="Graphic 18">
              <a:extLst>
                <a:ext uri="{FF2B5EF4-FFF2-40B4-BE49-F238E27FC236}">
                  <a16:creationId xmlns:a16="http://schemas.microsoft.com/office/drawing/2014/main" id="{A14EFF67-7E0A-2B1D-A8FE-299217F33E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0" name="Graphic 19">
              <a:extLst>
                <a:ext uri="{FF2B5EF4-FFF2-40B4-BE49-F238E27FC236}">
                  <a16:creationId xmlns:a16="http://schemas.microsoft.com/office/drawing/2014/main" id="{083B1919-450D-8209-18B5-1698284254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79697449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2249139" y="1640163"/>
            <a:ext cx="9426923"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550863" y="345370"/>
            <a:ext cx="10315256"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2537922" y="1958352"/>
            <a:ext cx="8747615" cy="3883648"/>
          </a:xfrm>
        </p:spPr>
        <p:txBody>
          <a:bodyPr/>
          <a:lstStyle/>
          <a:p>
            <a:endParaRPr lang="en-ZA" dirty="0"/>
          </a:p>
        </p:txBody>
      </p:sp>
      <p:pic>
        <p:nvPicPr>
          <p:cNvPr id="5" name="Graphic 4">
            <a:extLst>
              <a:ext uri="{FF2B5EF4-FFF2-40B4-BE49-F238E27FC236}">
                <a16:creationId xmlns:a16="http://schemas.microsoft.com/office/drawing/2014/main" id="{B20EAA04-1C2C-21A9-2049-F7ADB6E1D9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2" name="Group 11">
            <a:extLst>
              <a:ext uri="{FF2B5EF4-FFF2-40B4-BE49-F238E27FC236}">
                <a16:creationId xmlns:a16="http://schemas.microsoft.com/office/drawing/2014/main" id="{89604458-DF6C-B9DE-3D60-3F10660A16B8}"/>
              </a:ext>
            </a:extLst>
          </p:cNvPr>
          <p:cNvGrpSpPr/>
          <p:nvPr userDrawn="1"/>
        </p:nvGrpSpPr>
        <p:grpSpPr>
          <a:xfrm>
            <a:off x="-228000" y="6613460"/>
            <a:ext cx="12420000" cy="256116"/>
            <a:chOff x="1934840" y="6601883"/>
            <a:chExt cx="12092580" cy="245079"/>
          </a:xfrm>
        </p:grpSpPr>
        <p:sp>
          <p:nvSpPr>
            <p:cNvPr id="13" name="Freeform: Shape 12">
              <a:extLst>
                <a:ext uri="{FF2B5EF4-FFF2-40B4-BE49-F238E27FC236}">
                  <a16:creationId xmlns:a16="http://schemas.microsoft.com/office/drawing/2014/main" id="{FA5BC204-08C8-03A0-425D-E73BE95B7A2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7AE57873-71F1-BD7E-B8AE-DA201E7F5A0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1312AD1B-60B1-820F-BD8D-0D8FE4C290CF}"/>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6" name="Graphic 15">
              <a:extLst>
                <a:ext uri="{FF2B5EF4-FFF2-40B4-BE49-F238E27FC236}">
                  <a16:creationId xmlns:a16="http://schemas.microsoft.com/office/drawing/2014/main" id="{FA6E1B7F-9E99-6EC5-C1E9-5026E04E3C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17" name="Graphic 16">
              <a:extLst>
                <a:ext uri="{FF2B5EF4-FFF2-40B4-BE49-F238E27FC236}">
                  <a16:creationId xmlns:a16="http://schemas.microsoft.com/office/drawing/2014/main" id="{4609696D-5A9D-249D-206D-87F0A54257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18" name="Graphic 17">
              <a:extLst>
                <a:ext uri="{FF2B5EF4-FFF2-40B4-BE49-F238E27FC236}">
                  <a16:creationId xmlns:a16="http://schemas.microsoft.com/office/drawing/2014/main" id="{ED1F2AF3-A9F7-1AF0-60C5-B35F3456B2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19" name="Graphic 18">
              <a:extLst>
                <a:ext uri="{FF2B5EF4-FFF2-40B4-BE49-F238E27FC236}">
                  <a16:creationId xmlns:a16="http://schemas.microsoft.com/office/drawing/2014/main" id="{543F5351-FCEA-B259-2C63-2E74287C01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31732569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D09C11-FA20-F60F-4548-65D89BD8D45A}"/>
              </a:ext>
            </a:extLst>
          </p:cNvPr>
          <p:cNvSpPr/>
          <p:nvPr userDrawn="1"/>
        </p:nvSpPr>
        <p:spPr>
          <a:xfrm>
            <a:off x="0" y="1238864"/>
            <a:ext cx="6979534"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2262766"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2263996"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7" name="Picture Placeholder 6">
            <a:extLst>
              <a:ext uri="{FF2B5EF4-FFF2-40B4-BE49-F238E27FC236}">
                <a16:creationId xmlns:a16="http://schemas.microsoft.com/office/drawing/2014/main" id="{E3480399-AA84-8341-0491-5D7EA2330852}"/>
              </a:ext>
            </a:extLst>
          </p:cNvPr>
          <p:cNvSpPr>
            <a:spLocks noGrp="1"/>
          </p:cNvSpPr>
          <p:nvPr>
            <p:ph type="pic" sz="quarter" idx="18"/>
          </p:nvPr>
        </p:nvSpPr>
        <p:spPr>
          <a:xfrm>
            <a:off x="6980238" y="1238250"/>
            <a:ext cx="5211762" cy="5383213"/>
          </a:xfrm>
        </p:spPr>
        <p:txBody>
          <a:bodyPr/>
          <a:lstStyle/>
          <a:p>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17986341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3480399-AA84-8341-0491-5D7EA2330852}"/>
              </a:ext>
            </a:extLst>
          </p:cNvPr>
          <p:cNvSpPr>
            <a:spLocks noGrp="1"/>
          </p:cNvSpPr>
          <p:nvPr>
            <p:ph type="pic" sz="quarter" idx="18"/>
          </p:nvPr>
        </p:nvSpPr>
        <p:spPr>
          <a:xfrm>
            <a:off x="0" y="1238250"/>
            <a:ext cx="6979534" cy="5383213"/>
          </a:xfrm>
        </p:spPr>
        <p:txBody>
          <a:bodyPr/>
          <a:lstStyle/>
          <a:p>
            <a:endParaRPr lang="en-ZA"/>
          </a:p>
        </p:txBody>
      </p:sp>
      <p:sp>
        <p:nvSpPr>
          <p:cNvPr id="4" name="Rectangle 3">
            <a:extLst>
              <a:ext uri="{FF2B5EF4-FFF2-40B4-BE49-F238E27FC236}">
                <a16:creationId xmlns:a16="http://schemas.microsoft.com/office/drawing/2014/main" id="{07D09C11-FA20-F60F-4548-65D89BD8D45A}"/>
              </a:ext>
            </a:extLst>
          </p:cNvPr>
          <p:cNvSpPr/>
          <p:nvPr userDrawn="1"/>
        </p:nvSpPr>
        <p:spPr>
          <a:xfrm>
            <a:off x="6979534" y="1238864"/>
            <a:ext cx="5232839"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7207534"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7208764"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0148713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2262766"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2263996"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7189241"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7190449"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11822398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86946766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606906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30542172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7" name="Group 6">
            <a:extLst>
              <a:ext uri="{FF2B5EF4-FFF2-40B4-BE49-F238E27FC236}">
                <a16:creationId xmlns:a16="http://schemas.microsoft.com/office/drawing/2014/main" id="{1EC70802-4CB1-8444-64B4-4ED7E49E92A3}"/>
              </a:ext>
            </a:extLst>
          </p:cNvPr>
          <p:cNvGrpSpPr/>
          <p:nvPr userDrawn="1"/>
        </p:nvGrpSpPr>
        <p:grpSpPr>
          <a:xfrm rot="5400000">
            <a:off x="5331777" y="-5331777"/>
            <a:ext cx="1528446" cy="12192000"/>
            <a:chOff x="3200400" y="-2835286"/>
            <a:chExt cx="1528446" cy="9693286"/>
          </a:xfrm>
        </p:grpSpPr>
        <p:sp>
          <p:nvSpPr>
            <p:cNvPr id="4" name="Rectangle 3">
              <a:extLst>
                <a:ext uri="{FF2B5EF4-FFF2-40B4-BE49-F238E27FC236}">
                  <a16:creationId xmlns:a16="http://schemas.microsoft.com/office/drawing/2014/main" id="{83501E9A-9594-5D49-89DA-34AECF5A4D24}"/>
                </a:ext>
              </a:extLst>
            </p:cNvPr>
            <p:cNvSpPr/>
            <p:nvPr userDrawn="1"/>
          </p:nvSpPr>
          <p:spPr>
            <a:xfrm>
              <a:off x="3200400" y="-2835286"/>
              <a:ext cx="1238864" cy="96932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ight Brace 4">
              <a:extLst>
                <a:ext uri="{FF2B5EF4-FFF2-40B4-BE49-F238E27FC236}">
                  <a16:creationId xmlns:a16="http://schemas.microsoft.com/office/drawing/2014/main" id="{5A3D7190-2A50-4F75-75EE-F14A6FC285AD}"/>
                </a:ext>
              </a:extLst>
            </p:cNvPr>
            <p:cNvSpPr/>
            <p:nvPr userDrawn="1"/>
          </p:nvSpPr>
          <p:spPr>
            <a:xfrm>
              <a:off x="4073526" y="266825"/>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grpSp>
      <p:sp>
        <p:nvSpPr>
          <p:cNvPr id="9" name="Title 1">
            <a:extLst>
              <a:ext uri="{FF2B5EF4-FFF2-40B4-BE49-F238E27FC236}">
                <a16:creationId xmlns:a16="http://schemas.microsoft.com/office/drawing/2014/main" id="{15B4B0CA-F3AA-DA99-FCFB-7A576C2450EC}"/>
              </a:ext>
            </a:extLst>
          </p:cNvPr>
          <p:cNvSpPr>
            <a:spLocks noGrp="1"/>
          </p:cNvSpPr>
          <p:nvPr>
            <p:ph type="title"/>
          </p:nvPr>
        </p:nvSpPr>
        <p:spPr>
          <a:xfrm>
            <a:off x="1787510" y="345370"/>
            <a:ext cx="8616980" cy="684000"/>
          </a:xfrm>
        </p:spPr>
        <p:txBody>
          <a:bodyPr lIns="0" tIns="0" rIns="0" bIns="0" anchor="ctr">
            <a:noAutofit/>
          </a:bodyPr>
          <a:lstStyle>
            <a:lvl1pPr algn="ctr">
              <a:defRPr sz="4800">
                <a:solidFill>
                  <a:schemeClr val="bg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80290145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7" name="Group 6">
            <a:extLst>
              <a:ext uri="{FF2B5EF4-FFF2-40B4-BE49-F238E27FC236}">
                <a16:creationId xmlns:a16="http://schemas.microsoft.com/office/drawing/2014/main" id="{1EC70802-4CB1-8444-64B4-4ED7E49E92A3}"/>
              </a:ext>
            </a:extLst>
          </p:cNvPr>
          <p:cNvGrpSpPr/>
          <p:nvPr userDrawn="1"/>
        </p:nvGrpSpPr>
        <p:grpSpPr>
          <a:xfrm rot="5400000">
            <a:off x="5331777" y="-5331777"/>
            <a:ext cx="1528446" cy="12192000"/>
            <a:chOff x="3200400" y="-2835286"/>
            <a:chExt cx="1528446" cy="9693286"/>
          </a:xfrm>
        </p:grpSpPr>
        <p:sp>
          <p:nvSpPr>
            <p:cNvPr id="4" name="Rectangle 3">
              <a:extLst>
                <a:ext uri="{FF2B5EF4-FFF2-40B4-BE49-F238E27FC236}">
                  <a16:creationId xmlns:a16="http://schemas.microsoft.com/office/drawing/2014/main" id="{83501E9A-9594-5D49-89DA-34AECF5A4D24}"/>
                </a:ext>
              </a:extLst>
            </p:cNvPr>
            <p:cNvSpPr/>
            <p:nvPr userDrawn="1"/>
          </p:nvSpPr>
          <p:spPr>
            <a:xfrm>
              <a:off x="3200400" y="-2835286"/>
              <a:ext cx="1238864" cy="96932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ight Brace 4">
              <a:extLst>
                <a:ext uri="{FF2B5EF4-FFF2-40B4-BE49-F238E27FC236}">
                  <a16:creationId xmlns:a16="http://schemas.microsoft.com/office/drawing/2014/main" id="{5A3D7190-2A50-4F75-75EE-F14A6FC285AD}"/>
                </a:ext>
              </a:extLst>
            </p:cNvPr>
            <p:cNvSpPr/>
            <p:nvPr userDrawn="1"/>
          </p:nvSpPr>
          <p:spPr>
            <a:xfrm>
              <a:off x="4073526" y="4059061"/>
              <a:ext cx="655320" cy="2701746"/>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grpSp>
      <p:sp>
        <p:nvSpPr>
          <p:cNvPr id="9" name="Title 1">
            <a:extLst>
              <a:ext uri="{FF2B5EF4-FFF2-40B4-BE49-F238E27FC236}">
                <a16:creationId xmlns:a16="http://schemas.microsoft.com/office/drawing/2014/main" id="{15B4B0CA-F3AA-DA99-FCFB-7A576C2450EC}"/>
              </a:ext>
            </a:extLst>
          </p:cNvPr>
          <p:cNvSpPr>
            <a:spLocks noGrp="1"/>
          </p:cNvSpPr>
          <p:nvPr>
            <p:ph type="title"/>
          </p:nvPr>
        </p:nvSpPr>
        <p:spPr>
          <a:xfrm>
            <a:off x="766430" y="345370"/>
            <a:ext cx="8616980" cy="684000"/>
          </a:xfrm>
        </p:spPr>
        <p:txBody>
          <a:bodyPr lIns="0" tIns="0" rIns="0" bIns="0" anchor="ctr">
            <a:noAutofit/>
          </a:bodyPr>
          <a:lstStyle>
            <a:lvl1pPr algn="ctr">
              <a:defRPr sz="4800">
                <a:solidFill>
                  <a:schemeClr val="bg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77348499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34986424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D104272-4DB3-288B-21F9-DEE6710656BE}"/>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4" name="Footer Placeholder 3">
            <a:extLst>
              <a:ext uri="{FF2B5EF4-FFF2-40B4-BE49-F238E27FC236}">
                <a16:creationId xmlns:a16="http://schemas.microsoft.com/office/drawing/2014/main" id="{1FC8DD0D-4CBB-F39E-9A9B-F0F1082345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Rectangle 6">
            <a:extLst>
              <a:ext uri="{FF2B5EF4-FFF2-40B4-BE49-F238E27FC236}">
                <a16:creationId xmlns:a16="http://schemas.microsoft.com/office/drawing/2014/main" id="{8F246FA6-137F-1D2F-5E70-12E74040FE17}"/>
              </a:ext>
            </a:extLst>
          </p:cNvPr>
          <p:cNvSpPr/>
          <p:nvPr userDrawn="1"/>
        </p:nvSpPr>
        <p:spPr>
          <a:xfrm>
            <a:off x="0" y="0"/>
            <a:ext cx="32004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8E205A93-7F11-0976-C4A0-70026DD8E572}"/>
              </a:ext>
            </a:extLst>
          </p:cNvPr>
          <p:cNvSpPr/>
          <p:nvPr userDrawn="1"/>
        </p:nvSpPr>
        <p:spPr>
          <a:xfrm>
            <a:off x="3200400" y="0"/>
            <a:ext cx="32004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ight Brace 9">
            <a:extLst>
              <a:ext uri="{FF2B5EF4-FFF2-40B4-BE49-F238E27FC236}">
                <a16:creationId xmlns:a16="http://schemas.microsoft.com/office/drawing/2014/main" id="{33A9C1F7-B70A-1F2E-78BF-A1B3E3FF6D9A}"/>
              </a:ext>
            </a:extLst>
          </p:cNvPr>
          <p:cNvSpPr/>
          <p:nvPr userDrawn="1"/>
        </p:nvSpPr>
        <p:spPr>
          <a:xfrm>
            <a:off x="2827020" y="2529812"/>
            <a:ext cx="655320" cy="3489064"/>
          </a:xfrm>
          <a:prstGeom prst="rightBrace">
            <a:avLst>
              <a:gd name="adj1" fmla="val 136005"/>
              <a:gd name="adj2" fmla="val 49028"/>
            </a:avLst>
          </a:prstGeom>
          <a:solidFill>
            <a:schemeClr val="tx2"/>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3" name="Text Placeholder 12">
            <a:extLst>
              <a:ext uri="{FF2B5EF4-FFF2-40B4-BE49-F238E27FC236}">
                <a16:creationId xmlns:a16="http://schemas.microsoft.com/office/drawing/2014/main" id="{277180BB-24A0-AE41-E3CF-4163A44EB158}"/>
              </a:ext>
            </a:extLst>
          </p:cNvPr>
          <p:cNvSpPr>
            <a:spLocks noGrp="1"/>
          </p:cNvSpPr>
          <p:nvPr>
            <p:ph type="body" sz="quarter" idx="13"/>
          </p:nvPr>
        </p:nvSpPr>
        <p:spPr>
          <a:xfrm>
            <a:off x="1219200" y="759937"/>
            <a:ext cx="7391400" cy="2941637"/>
          </a:xfrm>
        </p:spPr>
        <p:txBody>
          <a:bodyPr>
            <a:noAutofit/>
          </a:bodyPr>
          <a:lstStyle>
            <a:lvl1pPr marL="0" indent="0">
              <a:buNone/>
              <a:defRPr sz="6600">
                <a:solidFill>
                  <a:schemeClr val="bg1"/>
                </a:solidFill>
                <a:latin typeface="+mj-lt"/>
              </a:defRPr>
            </a:lvl1pPr>
            <a:lvl2pPr>
              <a:defRPr sz="4400">
                <a:solidFill>
                  <a:schemeClr val="bg1"/>
                </a:solidFill>
                <a:latin typeface="+mj-lt"/>
              </a:defRPr>
            </a:lvl2pPr>
            <a:lvl3pPr>
              <a:defRPr sz="4000">
                <a:solidFill>
                  <a:schemeClr val="bg1"/>
                </a:solidFill>
                <a:latin typeface="+mj-lt"/>
              </a:defRPr>
            </a:lvl3pPr>
            <a:lvl4pPr>
              <a:defRPr sz="3600">
                <a:solidFill>
                  <a:schemeClr val="bg1"/>
                </a:solidFill>
                <a:latin typeface="+mj-lt"/>
              </a:defRPr>
            </a:lvl4pPr>
            <a:lvl5pPr>
              <a:defRPr sz="3600">
                <a:solidFill>
                  <a:schemeClr val="bg1"/>
                </a:solidFill>
                <a:latin typeface="+mj-lt"/>
              </a:defRPr>
            </a:lvl5pPr>
          </a:lstStyle>
          <a:p>
            <a:pPr lvl="0"/>
            <a:r>
              <a:rPr lang="en-US" dirty="0"/>
              <a:t>Click to edit Master text styles</a:t>
            </a:r>
            <a:endParaRPr lang="en-ZA" dirty="0"/>
          </a:p>
        </p:txBody>
      </p:sp>
      <p:cxnSp>
        <p:nvCxnSpPr>
          <p:cNvPr id="15" name="Straight Connector 14">
            <a:extLst>
              <a:ext uri="{FF2B5EF4-FFF2-40B4-BE49-F238E27FC236}">
                <a16:creationId xmlns:a16="http://schemas.microsoft.com/office/drawing/2014/main" id="{09E4CD09-A226-66A4-D0B6-98CDBCA9DDBC}"/>
              </a:ext>
            </a:extLst>
          </p:cNvPr>
          <p:cNvCxnSpPr/>
          <p:nvPr userDrawn="1"/>
        </p:nvCxnSpPr>
        <p:spPr>
          <a:xfrm>
            <a:off x="609600" y="639432"/>
            <a:ext cx="0" cy="1890380"/>
          </a:xfrm>
          <a:prstGeom prst="line">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pic>
        <p:nvPicPr>
          <p:cNvPr id="17" name="Graphic 16">
            <a:extLst>
              <a:ext uri="{FF2B5EF4-FFF2-40B4-BE49-F238E27FC236}">
                <a16:creationId xmlns:a16="http://schemas.microsoft.com/office/drawing/2014/main" id="{6C0FCE06-49E9-C32C-E467-2DB15DC6C0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17295" y="4779440"/>
            <a:ext cx="1327785" cy="1576910"/>
          </a:xfrm>
          <a:prstGeom prst="rect">
            <a:avLst/>
          </a:prstGeom>
        </p:spPr>
      </p:pic>
      <p:sp>
        <p:nvSpPr>
          <p:cNvPr id="19" name="Picture Placeholder 18">
            <a:extLst>
              <a:ext uri="{FF2B5EF4-FFF2-40B4-BE49-F238E27FC236}">
                <a16:creationId xmlns:a16="http://schemas.microsoft.com/office/drawing/2014/main" id="{F5821D6A-5681-F190-BD3F-666F06999E97}"/>
              </a:ext>
            </a:extLst>
          </p:cNvPr>
          <p:cNvSpPr>
            <a:spLocks noGrp="1"/>
          </p:cNvSpPr>
          <p:nvPr>
            <p:ph type="pic" sz="quarter" idx="14"/>
          </p:nvPr>
        </p:nvSpPr>
        <p:spPr>
          <a:xfrm>
            <a:off x="6118225" y="639763"/>
            <a:ext cx="5616575" cy="6218237"/>
          </a:xfrm>
        </p:spPr>
        <p:txBody>
          <a:bodyPr/>
          <a:lstStyle/>
          <a:p>
            <a:endParaRPr lang="en-ZA"/>
          </a:p>
        </p:txBody>
      </p:sp>
    </p:spTree>
    <p:extLst>
      <p:ext uri="{BB962C8B-B14F-4D97-AF65-F5344CB8AC3E}">
        <p14:creationId xmlns:p14="http://schemas.microsoft.com/office/powerpoint/2010/main" val="3357902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D104272-4DB3-288B-21F9-DEE6710656BE}"/>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4" name="Footer Placeholder 3">
            <a:extLst>
              <a:ext uri="{FF2B5EF4-FFF2-40B4-BE49-F238E27FC236}">
                <a16:creationId xmlns:a16="http://schemas.microsoft.com/office/drawing/2014/main" id="{1FC8DD0D-4CBB-F39E-9A9B-F0F1082345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Rectangle 6">
            <a:extLst>
              <a:ext uri="{FF2B5EF4-FFF2-40B4-BE49-F238E27FC236}">
                <a16:creationId xmlns:a16="http://schemas.microsoft.com/office/drawing/2014/main" id="{8F246FA6-137F-1D2F-5E70-12E74040FE17}"/>
              </a:ext>
            </a:extLst>
          </p:cNvPr>
          <p:cNvSpPr/>
          <p:nvPr userDrawn="1"/>
        </p:nvSpPr>
        <p:spPr>
          <a:xfrm>
            <a:off x="0" y="0"/>
            <a:ext cx="32004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8E205A93-7F11-0976-C4A0-70026DD8E572}"/>
              </a:ext>
            </a:extLst>
          </p:cNvPr>
          <p:cNvSpPr/>
          <p:nvPr userDrawn="1"/>
        </p:nvSpPr>
        <p:spPr>
          <a:xfrm>
            <a:off x="3200400" y="0"/>
            <a:ext cx="32004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ight Brace 9">
            <a:extLst>
              <a:ext uri="{FF2B5EF4-FFF2-40B4-BE49-F238E27FC236}">
                <a16:creationId xmlns:a16="http://schemas.microsoft.com/office/drawing/2014/main" id="{33A9C1F7-B70A-1F2E-78BF-A1B3E3FF6D9A}"/>
              </a:ext>
            </a:extLst>
          </p:cNvPr>
          <p:cNvSpPr/>
          <p:nvPr userDrawn="1"/>
        </p:nvSpPr>
        <p:spPr>
          <a:xfrm>
            <a:off x="2827020" y="2529812"/>
            <a:ext cx="655320" cy="3489064"/>
          </a:xfrm>
          <a:prstGeom prst="rightBrace">
            <a:avLst>
              <a:gd name="adj1" fmla="val 136005"/>
              <a:gd name="adj2" fmla="val 49028"/>
            </a:avLst>
          </a:prstGeom>
          <a:solidFill>
            <a:schemeClr val="tx2"/>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bg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1135422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205A93-7F11-0976-C4A0-70026DD8E572}"/>
              </a:ext>
            </a:extLst>
          </p:cNvPr>
          <p:cNvSpPr/>
          <p:nvPr userDrawn="1"/>
        </p:nvSpPr>
        <p:spPr>
          <a:xfrm>
            <a:off x="0" y="0"/>
            <a:ext cx="64008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3" name="Picture 12">
            <a:extLst>
              <a:ext uri="{FF2B5EF4-FFF2-40B4-BE49-F238E27FC236}">
                <a16:creationId xmlns:a16="http://schemas.microsoft.com/office/drawing/2014/main" id="{53F27F6E-68FB-C893-931C-A2A109602E02}"/>
              </a:ext>
            </a:extLst>
          </p:cNvPr>
          <p:cNvPicPr>
            <a:picLocks noChangeAspect="1"/>
          </p:cNvPicPr>
          <p:nvPr userDrawn="1"/>
        </p:nvPicPr>
        <p:blipFill>
          <a:blip r:embed="rId2">
            <a:alphaModFix amt="12000"/>
            <a:extLst>
              <a:ext uri="{28A0092B-C50C-407E-A947-70E740481C1C}">
                <a14:useLocalDpi xmlns:a14="http://schemas.microsoft.com/office/drawing/2010/main" val="0"/>
              </a:ext>
            </a:extLst>
          </a:blip>
          <a:srcRect l="41743" t="15491" b="15491"/>
          <a:stretch/>
        </p:blipFill>
        <p:spPr>
          <a:xfrm>
            <a:off x="-104538" y="0"/>
            <a:ext cx="5791200" cy="6858000"/>
          </a:xfrm>
          <a:prstGeom prst="rect">
            <a:avLst/>
          </a:prstGeom>
          <a:effectLst/>
        </p:spPr>
      </p:pic>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a:xfrm>
            <a:off x="838200" y="2589876"/>
            <a:ext cx="4937760" cy="1325563"/>
          </a:xfrm>
        </p:spPr>
        <p:txBody>
          <a:bodyPr>
            <a:noAutofit/>
          </a:bodyPr>
          <a:lstStyle>
            <a:lvl1pPr>
              <a:defRPr sz="8000">
                <a:solidFill>
                  <a:schemeClr val="bg1"/>
                </a:solidFill>
              </a:defRPr>
            </a:lvl1pPr>
          </a:lstStyle>
          <a:p>
            <a:r>
              <a:rPr lang="en-US" dirty="0"/>
              <a:t>Click to edit Master title style</a:t>
            </a:r>
            <a:endParaRPr lang="en-ZA" dirty="0"/>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2796983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205A93-7F11-0976-C4A0-70026DD8E572}"/>
              </a:ext>
            </a:extLst>
          </p:cNvPr>
          <p:cNvSpPr/>
          <p:nvPr userDrawn="1"/>
        </p:nvSpPr>
        <p:spPr>
          <a:xfrm>
            <a:off x="0" y="0"/>
            <a:ext cx="64008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3" name="Picture 12">
            <a:extLst>
              <a:ext uri="{FF2B5EF4-FFF2-40B4-BE49-F238E27FC236}">
                <a16:creationId xmlns:a16="http://schemas.microsoft.com/office/drawing/2014/main" id="{53F27F6E-68FB-C893-931C-A2A109602E02}"/>
              </a:ext>
            </a:extLst>
          </p:cNvPr>
          <p:cNvPicPr>
            <a:picLocks noChangeAspect="1"/>
          </p:cNvPicPr>
          <p:nvPr userDrawn="1"/>
        </p:nvPicPr>
        <p:blipFill>
          <a:blip r:embed="rId2">
            <a:alphaModFix amt="12000"/>
            <a:extLst>
              <a:ext uri="{28A0092B-C50C-407E-A947-70E740481C1C}">
                <a14:useLocalDpi xmlns:a14="http://schemas.microsoft.com/office/drawing/2010/main" val="0"/>
              </a:ext>
            </a:extLst>
          </a:blip>
          <a:srcRect l="41743" t="15491" b="15491"/>
          <a:stretch/>
        </p:blipFill>
        <p:spPr>
          <a:xfrm>
            <a:off x="-104538" y="0"/>
            <a:ext cx="5791200" cy="6858000"/>
          </a:xfrm>
          <a:prstGeom prst="rect">
            <a:avLst/>
          </a:prstGeom>
          <a:effectLst/>
        </p:spPr>
      </p:pic>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a:xfrm>
            <a:off x="838200" y="2589876"/>
            <a:ext cx="4937760" cy="1325563"/>
          </a:xfrm>
        </p:spPr>
        <p:txBody>
          <a:bodyPr>
            <a:noAutofit/>
          </a:bodyPr>
          <a:lstStyle>
            <a:lvl1pPr>
              <a:defRPr sz="8000">
                <a:solidFill>
                  <a:schemeClr val="bg1"/>
                </a:solidFill>
              </a:defRPr>
            </a:lvl1pPr>
          </a:lstStyle>
          <a:p>
            <a:r>
              <a:rPr lang="en-US" dirty="0"/>
              <a:t>Click to edit Master title style</a:t>
            </a:r>
            <a:endParaRPr lang="en-ZA" dirty="0"/>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21750721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4A866-6991-C6DB-63B2-89D87C81C4CA}"/>
              </a:ext>
            </a:extLst>
          </p:cNvPr>
          <p:cNvSpPr/>
          <p:nvPr userDrawn="1"/>
        </p:nvSpPr>
        <p:spPr>
          <a:xfrm>
            <a:off x="0" y="0"/>
            <a:ext cx="5289630" cy="440995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F2275CE5-8A00-5D82-748F-46F3EE013F32}"/>
              </a:ext>
            </a:extLst>
          </p:cNvPr>
          <p:cNvSpPr/>
          <p:nvPr userDrawn="1"/>
        </p:nvSpPr>
        <p:spPr>
          <a:xfrm>
            <a:off x="0" y="4409954"/>
            <a:ext cx="5289630" cy="244804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Picture Placeholder 6">
            <a:extLst>
              <a:ext uri="{FF2B5EF4-FFF2-40B4-BE49-F238E27FC236}">
                <a16:creationId xmlns:a16="http://schemas.microsoft.com/office/drawing/2014/main" id="{208045D3-AC78-47A3-4350-79D7A9F83671}"/>
              </a:ext>
            </a:extLst>
          </p:cNvPr>
          <p:cNvSpPr>
            <a:spLocks noGrp="1"/>
          </p:cNvSpPr>
          <p:nvPr>
            <p:ph type="pic" sz="quarter" idx="10"/>
          </p:nvPr>
        </p:nvSpPr>
        <p:spPr>
          <a:xfrm>
            <a:off x="5289550" y="0"/>
            <a:ext cx="6902450" cy="6858000"/>
          </a:xfrm>
        </p:spPr>
        <p:txBody>
          <a:bodyPr/>
          <a:lstStyle/>
          <a:p>
            <a:endParaRPr lang="en-ZA"/>
          </a:p>
        </p:txBody>
      </p:sp>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9" name="Text Placeholder 8">
            <a:extLst>
              <a:ext uri="{FF2B5EF4-FFF2-40B4-BE49-F238E27FC236}">
                <a16:creationId xmlns:a16="http://schemas.microsoft.com/office/drawing/2014/main" id="{B6BD30D4-1D98-51FE-3FF8-2FBA3409ECD8}"/>
              </a:ext>
            </a:extLst>
          </p:cNvPr>
          <p:cNvSpPr>
            <a:spLocks noGrp="1"/>
          </p:cNvSpPr>
          <p:nvPr>
            <p:ph type="body" sz="quarter" idx="11"/>
          </p:nvPr>
        </p:nvSpPr>
        <p:spPr>
          <a:xfrm>
            <a:off x="517524" y="873125"/>
            <a:ext cx="7224395" cy="2784475"/>
          </a:xfrm>
        </p:spPr>
        <p:txBody>
          <a:bodyPr>
            <a:noAutofit/>
          </a:bodyPr>
          <a:lstStyle>
            <a:lvl1pPr marL="0" indent="0">
              <a:buNone/>
              <a:defRPr sz="7200">
                <a:solidFill>
                  <a:schemeClr val="bg1"/>
                </a:solidFill>
                <a:latin typeface="+mj-lt"/>
              </a:defRPr>
            </a:lvl1pPr>
            <a:lvl2pPr>
              <a:defRPr sz="5400">
                <a:latin typeface="+mj-lt"/>
              </a:defRPr>
            </a:lvl2pPr>
            <a:lvl3pPr>
              <a:defRPr sz="4800">
                <a:latin typeface="+mj-lt"/>
              </a:defRPr>
            </a:lvl3pPr>
            <a:lvl4pPr>
              <a:defRPr sz="4400">
                <a:latin typeface="+mj-lt"/>
              </a:defRPr>
            </a:lvl4pPr>
            <a:lvl5pPr>
              <a:defRPr sz="4400">
                <a:latin typeface="+mj-lt"/>
              </a:defRPr>
            </a:lvl5pPr>
          </a:lstStyle>
          <a:p>
            <a:pPr lvl="0"/>
            <a:r>
              <a:rPr lang="en-US" dirty="0"/>
              <a:t>Click to edit Master text styles</a:t>
            </a:r>
            <a:endParaRPr lang="en-ZA" dirty="0"/>
          </a:p>
        </p:txBody>
      </p:sp>
      <p:sp>
        <p:nvSpPr>
          <p:cNvPr id="11" name="Text Placeholder 10">
            <a:extLst>
              <a:ext uri="{FF2B5EF4-FFF2-40B4-BE49-F238E27FC236}">
                <a16:creationId xmlns:a16="http://schemas.microsoft.com/office/drawing/2014/main" id="{53760D0A-B49B-4A0E-BCC8-EDFBAEB246A3}"/>
              </a:ext>
            </a:extLst>
          </p:cNvPr>
          <p:cNvSpPr>
            <a:spLocks noGrp="1"/>
          </p:cNvSpPr>
          <p:nvPr>
            <p:ph type="body" sz="quarter" idx="12"/>
          </p:nvPr>
        </p:nvSpPr>
        <p:spPr>
          <a:xfrm>
            <a:off x="517525" y="5089525"/>
            <a:ext cx="4054475" cy="1204913"/>
          </a:xfrm>
        </p:spPr>
        <p:txBody>
          <a:bodyPr>
            <a:noAutofit/>
          </a:bodyPr>
          <a:lstStyle>
            <a:lvl1pPr marL="0" indent="0">
              <a:buNone/>
              <a:defRPr sz="2000">
                <a:solidFill>
                  <a:schemeClr val="bg1"/>
                </a:solidFill>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Tree>
    <p:extLst>
      <p:ext uri="{BB962C8B-B14F-4D97-AF65-F5344CB8AC3E}">
        <p14:creationId xmlns:p14="http://schemas.microsoft.com/office/powerpoint/2010/main" val="195203455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9426923"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7376328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401268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15999" y="1852905"/>
            <a:ext cx="6697670" cy="5050318"/>
            <a:chOff x="-5639476" y="1852905"/>
            <a:chExt cx="6697670" cy="5050318"/>
          </a:xfrm>
        </p:grpSpPr>
        <p:sp>
          <p:nvSpPr>
            <p:cNvPr id="7" name="Freeform: Shape 6">
              <a:extLst>
                <a:ext uri="{FF2B5EF4-FFF2-40B4-BE49-F238E27FC236}">
                  <a16:creationId xmlns:a16="http://schemas.microsoft.com/office/drawing/2014/main" id="{305C6822-AE77-F53B-33B7-95EEE310AA42}"/>
                </a:ext>
              </a:extLst>
            </p:cNvPr>
            <p:cNvSpPr/>
            <p:nvPr/>
          </p:nvSpPr>
          <p:spPr>
            <a:xfrm>
              <a:off x="-5572789" y="1852905"/>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chemeClr val="accent3"/>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5623145" y="2079500"/>
              <a:ext cx="1632320" cy="1458369"/>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F6A7B1"/>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3989773" y="3537932"/>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F17B8A"/>
            </a:solidFill>
            <a:ln w="8399" cap="flat">
              <a:noFill/>
              <a:prstDash val="solid"/>
              <a:miter/>
            </a:ln>
          </p:spPr>
          <p:txBody>
            <a:bodyPr rtlCol="0" anchor="ctr"/>
            <a:lstStyle/>
            <a:p>
              <a:endParaRPr lang="en-ZA" dirty="0"/>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3537870"/>
              <a:ext cx="3381808" cy="3365353"/>
              <a:chOff x="3315862" y="3492647"/>
              <a:chExt cx="3381808" cy="3365353"/>
            </a:xfrm>
          </p:grpSpPr>
          <p:sp>
            <p:nvSpPr>
              <p:cNvPr id="12" name="Freeform: Shape 11">
                <a:extLst>
                  <a:ext uri="{FF2B5EF4-FFF2-40B4-BE49-F238E27FC236}">
                    <a16:creationId xmlns:a16="http://schemas.microsoft.com/office/drawing/2014/main" id="{A8307B28-B3B4-B465-ACCA-140400B8B7A2}"/>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B10000"/>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ED4F63"/>
              </a:solidFill>
              <a:ln w="8399"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87344BC9-150F-3C26-8F36-43EC1E7925F9}"/>
                  </a:ext>
                </a:extLst>
              </p:cNvPr>
              <p:cNvSpPr/>
              <p:nvPr/>
            </p:nvSpPr>
            <p:spPr>
              <a:xfrm>
                <a:off x="3316048" y="4041311"/>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3"/>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4814594"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B10000"/>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sp>
        <p:nvSpPr>
          <p:cNvPr id="6" name="Rectangle 5">
            <a:extLst>
              <a:ext uri="{FF2B5EF4-FFF2-40B4-BE49-F238E27FC236}">
                <a16:creationId xmlns:a16="http://schemas.microsoft.com/office/drawing/2014/main" id="{6CA46758-A87D-3C20-DEA7-3C43D4C9CBB8}"/>
              </a:ext>
            </a:extLst>
          </p:cNvPr>
          <p:cNvSpPr/>
          <p:nvPr userDrawn="1"/>
        </p:nvSpPr>
        <p:spPr>
          <a:xfrm>
            <a:off x="-21838" y="0"/>
            <a:ext cx="12213838" cy="15479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306ACEDE-919C-6E81-B246-C70E571B00EF}"/>
              </a:ext>
            </a:extLst>
          </p:cNvPr>
          <p:cNvSpPr/>
          <p:nvPr userDrawn="1"/>
        </p:nvSpPr>
        <p:spPr>
          <a:xfrm>
            <a:off x="-21838" y="6448584"/>
            <a:ext cx="12225240" cy="42346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296" name="Group 295">
            <a:extLst>
              <a:ext uri="{FF2B5EF4-FFF2-40B4-BE49-F238E27FC236}">
                <a16:creationId xmlns:a16="http://schemas.microsoft.com/office/drawing/2014/main" id="{F08266FF-4AA8-BF7B-4A16-F99F3D4D5842}"/>
              </a:ext>
            </a:extLst>
          </p:cNvPr>
          <p:cNvGrpSpPr/>
          <p:nvPr userDrawn="1"/>
        </p:nvGrpSpPr>
        <p:grpSpPr>
          <a:xfrm>
            <a:off x="4882171" y="6448584"/>
            <a:ext cx="2440432" cy="409416"/>
            <a:chOff x="6096000" y="0"/>
            <a:chExt cx="4629149" cy="776604"/>
          </a:xfrm>
        </p:grpSpPr>
        <p:sp>
          <p:nvSpPr>
            <p:cNvPr id="339" name="Freeform: Shape 338">
              <a:extLst>
                <a:ext uri="{FF2B5EF4-FFF2-40B4-BE49-F238E27FC236}">
                  <a16:creationId xmlns:a16="http://schemas.microsoft.com/office/drawing/2014/main" id="{39D08ADE-EFCC-C456-310B-6F2AD0265F3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40" name="Freeform: Shape 339">
              <a:extLst>
                <a:ext uri="{FF2B5EF4-FFF2-40B4-BE49-F238E27FC236}">
                  <a16:creationId xmlns:a16="http://schemas.microsoft.com/office/drawing/2014/main" id="{7DA56166-A93D-61AA-8126-D78085DDBD3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41" name="Freeform: Shape 340">
              <a:extLst>
                <a:ext uri="{FF2B5EF4-FFF2-40B4-BE49-F238E27FC236}">
                  <a16:creationId xmlns:a16="http://schemas.microsoft.com/office/drawing/2014/main" id="{82B9398F-34DD-7DD9-0877-FCEDFBA7FF5C}"/>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42" name="Freeform: Shape 341">
              <a:extLst>
                <a:ext uri="{FF2B5EF4-FFF2-40B4-BE49-F238E27FC236}">
                  <a16:creationId xmlns:a16="http://schemas.microsoft.com/office/drawing/2014/main" id="{AC130FFE-2F40-5CB2-2E8D-F5DCD96F835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43" name="Freeform: Shape 342">
              <a:extLst>
                <a:ext uri="{FF2B5EF4-FFF2-40B4-BE49-F238E27FC236}">
                  <a16:creationId xmlns:a16="http://schemas.microsoft.com/office/drawing/2014/main" id="{769AE693-166D-2FA5-DD60-108241BC4C2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44" name="Freeform: Shape 343">
              <a:extLst>
                <a:ext uri="{FF2B5EF4-FFF2-40B4-BE49-F238E27FC236}">
                  <a16:creationId xmlns:a16="http://schemas.microsoft.com/office/drawing/2014/main" id="{4CC7AE88-479F-17D9-C83D-CE659BB2AE42}"/>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F17B8A"/>
            </a:solidFill>
            <a:ln w="6347" cap="flat">
              <a:noFill/>
              <a:prstDash val="solid"/>
              <a:miter/>
            </a:ln>
          </p:spPr>
          <p:txBody>
            <a:bodyPr rtlCol="0" anchor="ctr"/>
            <a:lstStyle/>
            <a:p>
              <a:endParaRPr lang="en-ZA"/>
            </a:p>
          </p:txBody>
        </p:sp>
        <p:sp>
          <p:nvSpPr>
            <p:cNvPr id="345" name="Freeform: Shape 344">
              <a:extLst>
                <a:ext uri="{FF2B5EF4-FFF2-40B4-BE49-F238E27FC236}">
                  <a16:creationId xmlns:a16="http://schemas.microsoft.com/office/drawing/2014/main" id="{52ACE952-2919-69A0-9582-025EF2DD61A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46" name="Freeform: Shape 345">
              <a:extLst>
                <a:ext uri="{FF2B5EF4-FFF2-40B4-BE49-F238E27FC236}">
                  <a16:creationId xmlns:a16="http://schemas.microsoft.com/office/drawing/2014/main" id="{F1BC06D1-BA90-C303-DFF3-5DA6B5D0887B}"/>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47" name="Freeform: Shape 346">
              <a:extLst>
                <a:ext uri="{FF2B5EF4-FFF2-40B4-BE49-F238E27FC236}">
                  <a16:creationId xmlns:a16="http://schemas.microsoft.com/office/drawing/2014/main" id="{3921A1CB-DAEA-3BA5-7CB4-D340E9F33002}"/>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48" name="Freeform: Shape 347">
              <a:extLst>
                <a:ext uri="{FF2B5EF4-FFF2-40B4-BE49-F238E27FC236}">
                  <a16:creationId xmlns:a16="http://schemas.microsoft.com/office/drawing/2014/main" id="{3BAC0FC4-865C-A330-CD03-B465C6499838}"/>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ED4F63"/>
            </a:solidFill>
            <a:ln w="6347" cap="flat">
              <a:noFill/>
              <a:prstDash val="solid"/>
              <a:miter/>
            </a:ln>
          </p:spPr>
          <p:txBody>
            <a:bodyPr rtlCol="0" anchor="ctr"/>
            <a:lstStyle/>
            <a:p>
              <a:endParaRPr lang="en-ZA"/>
            </a:p>
          </p:txBody>
        </p:sp>
        <p:sp>
          <p:nvSpPr>
            <p:cNvPr id="349" name="Freeform: Shape 348">
              <a:extLst>
                <a:ext uri="{FF2B5EF4-FFF2-40B4-BE49-F238E27FC236}">
                  <a16:creationId xmlns:a16="http://schemas.microsoft.com/office/drawing/2014/main" id="{75759278-3FE1-78BD-531E-4A39B0218B86}"/>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50" name="Freeform: Shape 349">
              <a:extLst>
                <a:ext uri="{FF2B5EF4-FFF2-40B4-BE49-F238E27FC236}">
                  <a16:creationId xmlns:a16="http://schemas.microsoft.com/office/drawing/2014/main" id="{22F4DBE4-CDF9-AA23-A551-CFF4AE1E216D}"/>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51" name="Freeform: Shape 350">
              <a:extLst>
                <a:ext uri="{FF2B5EF4-FFF2-40B4-BE49-F238E27FC236}">
                  <a16:creationId xmlns:a16="http://schemas.microsoft.com/office/drawing/2014/main" id="{F51F8BE4-1AFC-32A3-B9AE-F8C698667F3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D4F63"/>
            </a:solidFill>
            <a:ln w="6347" cap="flat">
              <a:noFill/>
              <a:prstDash val="solid"/>
              <a:miter/>
            </a:ln>
          </p:spPr>
          <p:txBody>
            <a:bodyPr rtlCol="0" anchor="ctr"/>
            <a:lstStyle/>
            <a:p>
              <a:endParaRPr lang="en-ZA"/>
            </a:p>
          </p:txBody>
        </p:sp>
        <p:sp>
          <p:nvSpPr>
            <p:cNvPr id="352" name="Freeform: Shape 351">
              <a:extLst>
                <a:ext uri="{FF2B5EF4-FFF2-40B4-BE49-F238E27FC236}">
                  <a16:creationId xmlns:a16="http://schemas.microsoft.com/office/drawing/2014/main" id="{F5F62A33-0C15-3F39-DCC1-C1688EAFCB9D}"/>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53" name="Graphic 19">
              <a:extLst>
                <a:ext uri="{FF2B5EF4-FFF2-40B4-BE49-F238E27FC236}">
                  <a16:creationId xmlns:a16="http://schemas.microsoft.com/office/drawing/2014/main" id="{F67EB1D8-FF07-541D-DB05-7521E0858D59}"/>
                </a:ext>
              </a:extLst>
            </p:cNvPr>
            <p:cNvGrpSpPr/>
            <p:nvPr/>
          </p:nvGrpSpPr>
          <p:grpSpPr>
            <a:xfrm>
              <a:off x="9950577" y="2095"/>
              <a:ext cx="774572" cy="774509"/>
              <a:chOff x="8756777" y="2095"/>
              <a:chExt cx="774572" cy="774509"/>
            </a:xfrm>
          </p:grpSpPr>
          <p:sp>
            <p:nvSpPr>
              <p:cNvPr id="354" name="Freeform: Shape 353">
                <a:extLst>
                  <a:ext uri="{FF2B5EF4-FFF2-40B4-BE49-F238E27FC236}">
                    <a16:creationId xmlns:a16="http://schemas.microsoft.com/office/drawing/2014/main" id="{9BE63393-2568-2464-D0CC-95AD9A62AF77}"/>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dirty="0"/>
              </a:p>
            </p:txBody>
          </p:sp>
          <p:sp>
            <p:nvSpPr>
              <p:cNvPr id="355" name="Freeform: Shape 354">
                <a:extLst>
                  <a:ext uri="{FF2B5EF4-FFF2-40B4-BE49-F238E27FC236}">
                    <a16:creationId xmlns:a16="http://schemas.microsoft.com/office/drawing/2014/main" id="{5933E3B6-0057-0BE7-5BD2-941CCCE56F0F}"/>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a:p>
            </p:txBody>
          </p:sp>
          <p:sp>
            <p:nvSpPr>
              <p:cNvPr id="356" name="Freeform: Shape 355">
                <a:extLst>
                  <a:ext uri="{FF2B5EF4-FFF2-40B4-BE49-F238E27FC236}">
                    <a16:creationId xmlns:a16="http://schemas.microsoft.com/office/drawing/2014/main" id="{EF8E812B-D8C8-628C-00D8-F4FD9301493C}"/>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57" name="Freeform: Shape 356">
                <a:extLst>
                  <a:ext uri="{FF2B5EF4-FFF2-40B4-BE49-F238E27FC236}">
                    <a16:creationId xmlns:a16="http://schemas.microsoft.com/office/drawing/2014/main" id="{B61F3885-C458-5026-E082-8DFA9A5C19B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58" name="Freeform: Shape 357">
                <a:extLst>
                  <a:ext uri="{FF2B5EF4-FFF2-40B4-BE49-F238E27FC236}">
                    <a16:creationId xmlns:a16="http://schemas.microsoft.com/office/drawing/2014/main" id="{016BA730-28DD-40A1-3293-200EAF4F1D3A}"/>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399" name="Group 398">
            <a:extLst>
              <a:ext uri="{FF2B5EF4-FFF2-40B4-BE49-F238E27FC236}">
                <a16:creationId xmlns:a16="http://schemas.microsoft.com/office/drawing/2014/main" id="{8CCBFE15-635F-8C76-2098-53C5994368F2}"/>
              </a:ext>
            </a:extLst>
          </p:cNvPr>
          <p:cNvGrpSpPr/>
          <p:nvPr userDrawn="1"/>
        </p:nvGrpSpPr>
        <p:grpSpPr>
          <a:xfrm>
            <a:off x="7332633" y="6448584"/>
            <a:ext cx="2440432" cy="409416"/>
            <a:chOff x="6096000" y="0"/>
            <a:chExt cx="4629149" cy="776604"/>
          </a:xfrm>
        </p:grpSpPr>
        <p:sp>
          <p:nvSpPr>
            <p:cNvPr id="400" name="Freeform: Shape 399">
              <a:extLst>
                <a:ext uri="{FF2B5EF4-FFF2-40B4-BE49-F238E27FC236}">
                  <a16:creationId xmlns:a16="http://schemas.microsoft.com/office/drawing/2014/main" id="{0D4A43DA-BFB0-49FF-AF8E-C11B1C3EFCB2}"/>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401" name="Freeform: Shape 400">
              <a:extLst>
                <a:ext uri="{FF2B5EF4-FFF2-40B4-BE49-F238E27FC236}">
                  <a16:creationId xmlns:a16="http://schemas.microsoft.com/office/drawing/2014/main" id="{7F1D7C3A-6742-9C84-38CE-80621C209770}"/>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02" name="Freeform: Shape 401">
              <a:extLst>
                <a:ext uri="{FF2B5EF4-FFF2-40B4-BE49-F238E27FC236}">
                  <a16:creationId xmlns:a16="http://schemas.microsoft.com/office/drawing/2014/main" id="{CB15CF2D-DA5B-BDC4-F1DC-7864F20381F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03" name="Freeform: Shape 402">
              <a:extLst>
                <a:ext uri="{FF2B5EF4-FFF2-40B4-BE49-F238E27FC236}">
                  <a16:creationId xmlns:a16="http://schemas.microsoft.com/office/drawing/2014/main" id="{11015846-EDF6-7BC7-D305-92BE1166B9C0}"/>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04" name="Freeform: Shape 403">
              <a:extLst>
                <a:ext uri="{FF2B5EF4-FFF2-40B4-BE49-F238E27FC236}">
                  <a16:creationId xmlns:a16="http://schemas.microsoft.com/office/drawing/2014/main" id="{25B13831-188B-5A8F-8690-564285E28E30}"/>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05" name="Freeform: Shape 404">
              <a:extLst>
                <a:ext uri="{FF2B5EF4-FFF2-40B4-BE49-F238E27FC236}">
                  <a16:creationId xmlns:a16="http://schemas.microsoft.com/office/drawing/2014/main" id="{FE0699D2-D890-D30F-1F44-0002EC9994A9}"/>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406" name="Freeform: Shape 405">
              <a:extLst>
                <a:ext uri="{FF2B5EF4-FFF2-40B4-BE49-F238E27FC236}">
                  <a16:creationId xmlns:a16="http://schemas.microsoft.com/office/drawing/2014/main" id="{07B8B8CC-E067-268F-B79F-47D691C1194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407" name="Freeform: Shape 406">
              <a:extLst>
                <a:ext uri="{FF2B5EF4-FFF2-40B4-BE49-F238E27FC236}">
                  <a16:creationId xmlns:a16="http://schemas.microsoft.com/office/drawing/2014/main" id="{DA0B910C-A5ED-12A1-8A43-EC848F9B5C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08" name="Freeform: Shape 407">
              <a:extLst>
                <a:ext uri="{FF2B5EF4-FFF2-40B4-BE49-F238E27FC236}">
                  <a16:creationId xmlns:a16="http://schemas.microsoft.com/office/drawing/2014/main" id="{4E02BFEA-FA38-ECA3-F592-ADE0CE72C0F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09" name="Freeform: Shape 408">
              <a:extLst>
                <a:ext uri="{FF2B5EF4-FFF2-40B4-BE49-F238E27FC236}">
                  <a16:creationId xmlns:a16="http://schemas.microsoft.com/office/drawing/2014/main" id="{9B55A440-AB36-A19D-4710-C1FBCEC24201}"/>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10" name="Freeform: Shape 409">
              <a:extLst>
                <a:ext uri="{FF2B5EF4-FFF2-40B4-BE49-F238E27FC236}">
                  <a16:creationId xmlns:a16="http://schemas.microsoft.com/office/drawing/2014/main" id="{84582A95-B603-C211-7655-38F26361DAF5}"/>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11" name="Freeform: Shape 410">
              <a:extLst>
                <a:ext uri="{FF2B5EF4-FFF2-40B4-BE49-F238E27FC236}">
                  <a16:creationId xmlns:a16="http://schemas.microsoft.com/office/drawing/2014/main" id="{13140754-7DB2-1CF6-42D1-27B5982621A5}"/>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12" name="Freeform: Shape 411">
              <a:extLst>
                <a:ext uri="{FF2B5EF4-FFF2-40B4-BE49-F238E27FC236}">
                  <a16:creationId xmlns:a16="http://schemas.microsoft.com/office/drawing/2014/main" id="{176B7410-5DA1-16F8-0F5E-99910217CCF4}"/>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13" name="Freeform: Shape 412">
              <a:extLst>
                <a:ext uri="{FF2B5EF4-FFF2-40B4-BE49-F238E27FC236}">
                  <a16:creationId xmlns:a16="http://schemas.microsoft.com/office/drawing/2014/main" id="{444AE58D-9303-330D-99C8-FA05776E5850}"/>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14" name="Graphic 19">
              <a:extLst>
                <a:ext uri="{FF2B5EF4-FFF2-40B4-BE49-F238E27FC236}">
                  <a16:creationId xmlns:a16="http://schemas.microsoft.com/office/drawing/2014/main" id="{98B796D5-B6C3-5D8C-4F1E-2AA13F3AA345}"/>
                </a:ext>
              </a:extLst>
            </p:cNvPr>
            <p:cNvGrpSpPr/>
            <p:nvPr/>
          </p:nvGrpSpPr>
          <p:grpSpPr>
            <a:xfrm>
              <a:off x="9950577" y="2095"/>
              <a:ext cx="774572" cy="774509"/>
              <a:chOff x="8756777" y="2095"/>
              <a:chExt cx="774572" cy="774509"/>
            </a:xfrm>
          </p:grpSpPr>
          <p:sp>
            <p:nvSpPr>
              <p:cNvPr id="415" name="Freeform: Shape 414">
                <a:extLst>
                  <a:ext uri="{FF2B5EF4-FFF2-40B4-BE49-F238E27FC236}">
                    <a16:creationId xmlns:a16="http://schemas.microsoft.com/office/drawing/2014/main" id="{5B5A9A08-021F-4B3E-2B99-5920F64AF690}"/>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16" name="Freeform: Shape 415">
                <a:extLst>
                  <a:ext uri="{FF2B5EF4-FFF2-40B4-BE49-F238E27FC236}">
                    <a16:creationId xmlns:a16="http://schemas.microsoft.com/office/drawing/2014/main" id="{1BE60227-4CC1-D063-F386-EECDE7F2C2E3}"/>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417" name="Freeform: Shape 416">
                <a:extLst>
                  <a:ext uri="{FF2B5EF4-FFF2-40B4-BE49-F238E27FC236}">
                    <a16:creationId xmlns:a16="http://schemas.microsoft.com/office/drawing/2014/main" id="{A675E46B-C0E8-A0C7-DAF0-FA09C67B017A}"/>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418" name="Freeform: Shape 417">
                <a:extLst>
                  <a:ext uri="{FF2B5EF4-FFF2-40B4-BE49-F238E27FC236}">
                    <a16:creationId xmlns:a16="http://schemas.microsoft.com/office/drawing/2014/main" id="{002094D8-999A-26DD-F5F6-6CD3D806864D}"/>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419" name="Freeform: Shape 418">
                <a:extLst>
                  <a:ext uri="{FF2B5EF4-FFF2-40B4-BE49-F238E27FC236}">
                    <a16:creationId xmlns:a16="http://schemas.microsoft.com/office/drawing/2014/main" id="{18AF437D-875E-62B0-5758-908BE5D20A7F}"/>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420" name="Group 419">
            <a:extLst>
              <a:ext uri="{FF2B5EF4-FFF2-40B4-BE49-F238E27FC236}">
                <a16:creationId xmlns:a16="http://schemas.microsoft.com/office/drawing/2014/main" id="{5849CA65-8297-A768-E610-EAE2CBA1F3D0}"/>
              </a:ext>
            </a:extLst>
          </p:cNvPr>
          <p:cNvGrpSpPr/>
          <p:nvPr userDrawn="1"/>
        </p:nvGrpSpPr>
        <p:grpSpPr>
          <a:xfrm rot="10800000" flipH="1">
            <a:off x="9762970" y="6448584"/>
            <a:ext cx="2440432" cy="409416"/>
            <a:chOff x="6096000" y="0"/>
            <a:chExt cx="4629149" cy="776604"/>
          </a:xfrm>
        </p:grpSpPr>
        <p:sp>
          <p:nvSpPr>
            <p:cNvPr id="421" name="Freeform: Shape 420">
              <a:extLst>
                <a:ext uri="{FF2B5EF4-FFF2-40B4-BE49-F238E27FC236}">
                  <a16:creationId xmlns:a16="http://schemas.microsoft.com/office/drawing/2014/main" id="{DDCFA57A-EEDD-73EB-328D-0B8B4C50A3A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422" name="Freeform: Shape 421">
              <a:extLst>
                <a:ext uri="{FF2B5EF4-FFF2-40B4-BE49-F238E27FC236}">
                  <a16:creationId xmlns:a16="http://schemas.microsoft.com/office/drawing/2014/main" id="{5C469EB4-406D-31FF-6223-7E370991C4A9}"/>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23" name="Freeform: Shape 422">
              <a:extLst>
                <a:ext uri="{FF2B5EF4-FFF2-40B4-BE49-F238E27FC236}">
                  <a16:creationId xmlns:a16="http://schemas.microsoft.com/office/drawing/2014/main" id="{304254CA-96D2-26E2-2112-E8CCD95E0878}"/>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24" name="Freeform: Shape 423">
              <a:extLst>
                <a:ext uri="{FF2B5EF4-FFF2-40B4-BE49-F238E27FC236}">
                  <a16:creationId xmlns:a16="http://schemas.microsoft.com/office/drawing/2014/main" id="{FD193B3B-BC18-AFCA-6DBA-F87E969C9736}"/>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25" name="Freeform: Shape 424">
              <a:extLst>
                <a:ext uri="{FF2B5EF4-FFF2-40B4-BE49-F238E27FC236}">
                  <a16:creationId xmlns:a16="http://schemas.microsoft.com/office/drawing/2014/main" id="{76CE6690-20B7-05F8-5E8E-966B9991175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26" name="Freeform: Shape 425">
              <a:extLst>
                <a:ext uri="{FF2B5EF4-FFF2-40B4-BE49-F238E27FC236}">
                  <a16:creationId xmlns:a16="http://schemas.microsoft.com/office/drawing/2014/main" id="{34576A0E-B6B5-C9DA-2A2F-CD8E99E1A18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427" name="Freeform: Shape 426">
              <a:extLst>
                <a:ext uri="{FF2B5EF4-FFF2-40B4-BE49-F238E27FC236}">
                  <a16:creationId xmlns:a16="http://schemas.microsoft.com/office/drawing/2014/main" id="{6078946F-1406-F759-41F4-0880F7CD1978}"/>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428" name="Freeform: Shape 427">
              <a:extLst>
                <a:ext uri="{FF2B5EF4-FFF2-40B4-BE49-F238E27FC236}">
                  <a16:creationId xmlns:a16="http://schemas.microsoft.com/office/drawing/2014/main" id="{96099164-F8EC-F294-A89F-C731B3AFE9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29" name="Freeform: Shape 428">
              <a:extLst>
                <a:ext uri="{FF2B5EF4-FFF2-40B4-BE49-F238E27FC236}">
                  <a16:creationId xmlns:a16="http://schemas.microsoft.com/office/drawing/2014/main" id="{9EFA529A-FBAC-B40D-4063-6AA90FD77454}"/>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30" name="Freeform: Shape 429">
              <a:extLst>
                <a:ext uri="{FF2B5EF4-FFF2-40B4-BE49-F238E27FC236}">
                  <a16:creationId xmlns:a16="http://schemas.microsoft.com/office/drawing/2014/main" id="{72621C47-EBD4-4C56-4ECB-1B7E2DBE88DC}"/>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31" name="Freeform: Shape 430">
              <a:extLst>
                <a:ext uri="{FF2B5EF4-FFF2-40B4-BE49-F238E27FC236}">
                  <a16:creationId xmlns:a16="http://schemas.microsoft.com/office/drawing/2014/main" id="{17494E1F-8A65-BDD1-7877-C05FC2170470}"/>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32" name="Freeform: Shape 431">
              <a:extLst>
                <a:ext uri="{FF2B5EF4-FFF2-40B4-BE49-F238E27FC236}">
                  <a16:creationId xmlns:a16="http://schemas.microsoft.com/office/drawing/2014/main" id="{7A309737-E602-08F7-F1A6-4F985BC4F973}"/>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33" name="Freeform: Shape 432">
              <a:extLst>
                <a:ext uri="{FF2B5EF4-FFF2-40B4-BE49-F238E27FC236}">
                  <a16:creationId xmlns:a16="http://schemas.microsoft.com/office/drawing/2014/main" id="{CADC96D5-35EF-119F-1915-9FD07ABF5AC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34" name="Freeform: Shape 433">
              <a:extLst>
                <a:ext uri="{FF2B5EF4-FFF2-40B4-BE49-F238E27FC236}">
                  <a16:creationId xmlns:a16="http://schemas.microsoft.com/office/drawing/2014/main" id="{D59C79C5-4737-65E8-8616-769009140471}"/>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35" name="Graphic 19">
              <a:extLst>
                <a:ext uri="{FF2B5EF4-FFF2-40B4-BE49-F238E27FC236}">
                  <a16:creationId xmlns:a16="http://schemas.microsoft.com/office/drawing/2014/main" id="{5A7CCB2A-37A7-507E-7B0A-6599B2DA2B0A}"/>
                </a:ext>
              </a:extLst>
            </p:cNvPr>
            <p:cNvGrpSpPr/>
            <p:nvPr/>
          </p:nvGrpSpPr>
          <p:grpSpPr>
            <a:xfrm>
              <a:off x="9950577" y="2095"/>
              <a:ext cx="774572" cy="774509"/>
              <a:chOff x="8756777" y="2095"/>
              <a:chExt cx="774572" cy="774509"/>
            </a:xfrm>
          </p:grpSpPr>
          <p:sp>
            <p:nvSpPr>
              <p:cNvPr id="436" name="Freeform: Shape 435">
                <a:extLst>
                  <a:ext uri="{FF2B5EF4-FFF2-40B4-BE49-F238E27FC236}">
                    <a16:creationId xmlns:a16="http://schemas.microsoft.com/office/drawing/2014/main" id="{F9BA3F00-ADD4-52F3-7C5A-E74692C93253}"/>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37" name="Freeform: Shape 436">
                <a:extLst>
                  <a:ext uri="{FF2B5EF4-FFF2-40B4-BE49-F238E27FC236}">
                    <a16:creationId xmlns:a16="http://schemas.microsoft.com/office/drawing/2014/main" id="{8BCA72F7-5630-8269-3310-7E66FED657D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438" name="Freeform: Shape 437">
                <a:extLst>
                  <a:ext uri="{FF2B5EF4-FFF2-40B4-BE49-F238E27FC236}">
                    <a16:creationId xmlns:a16="http://schemas.microsoft.com/office/drawing/2014/main" id="{CBAAF7CA-31F3-E63B-DECB-1CBC550ED9D2}"/>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439" name="Freeform: Shape 438">
                <a:extLst>
                  <a:ext uri="{FF2B5EF4-FFF2-40B4-BE49-F238E27FC236}">
                    <a16:creationId xmlns:a16="http://schemas.microsoft.com/office/drawing/2014/main" id="{6C22BECA-9364-6F61-9471-81B9513CD4E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440" name="Freeform: Shape 439">
                <a:extLst>
                  <a:ext uri="{FF2B5EF4-FFF2-40B4-BE49-F238E27FC236}">
                    <a16:creationId xmlns:a16="http://schemas.microsoft.com/office/drawing/2014/main" id="{2BB6A83B-6835-9A00-F032-78ACDE64765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2788914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250930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38528916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49614370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693270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509098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374858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6625294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361188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6" name="Group 35">
            <a:extLst>
              <a:ext uri="{FF2B5EF4-FFF2-40B4-BE49-F238E27FC236}">
                <a16:creationId xmlns:a16="http://schemas.microsoft.com/office/drawing/2014/main" id="{FA771C76-BC64-13D7-CA3E-EB09C14FABBB}"/>
              </a:ext>
            </a:extLst>
          </p:cNvPr>
          <p:cNvGrpSpPr/>
          <p:nvPr userDrawn="1"/>
        </p:nvGrpSpPr>
        <p:grpSpPr>
          <a:xfrm>
            <a:off x="9903436" y="0"/>
            <a:ext cx="2288564" cy="6859713"/>
            <a:chOff x="9659449" y="-497934"/>
            <a:chExt cx="2454687" cy="7357647"/>
          </a:xfrm>
        </p:grpSpPr>
        <p:grpSp>
          <p:nvGrpSpPr>
            <p:cNvPr id="13" name="Graphic 10">
              <a:extLst>
                <a:ext uri="{FF2B5EF4-FFF2-40B4-BE49-F238E27FC236}">
                  <a16:creationId xmlns:a16="http://schemas.microsoft.com/office/drawing/2014/main" id="{107C579C-5ED4-B0F7-EB5B-B307FC432A38}"/>
                </a:ext>
              </a:extLst>
            </p:cNvPr>
            <p:cNvGrpSpPr/>
            <p:nvPr/>
          </p:nvGrpSpPr>
          <p:grpSpPr>
            <a:xfrm>
              <a:off x="9659449" y="4405026"/>
              <a:ext cx="2454687" cy="2454687"/>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rgbClr val="008545"/>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rgbClr val="008545"/>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rgbClr val="008545"/>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rgbClr val="008545"/>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p:nvGrpSpPr>
          <p:grpSpPr>
            <a:xfrm>
              <a:off x="9659544" y="1952625"/>
              <a:ext cx="2454592" cy="2454592"/>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C9EF60"/>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grpSp>
          <p:nvGrpSpPr>
            <p:cNvPr id="26" name="Graphic 10">
              <a:extLst>
                <a:ext uri="{FF2B5EF4-FFF2-40B4-BE49-F238E27FC236}">
                  <a16:creationId xmlns:a16="http://schemas.microsoft.com/office/drawing/2014/main" id="{0E8F1E18-57D5-96AB-BF5E-4CB4C4AACDB3}"/>
                </a:ext>
              </a:extLst>
            </p:cNvPr>
            <p:cNvGrpSpPr/>
            <p:nvPr/>
          </p:nvGrpSpPr>
          <p:grpSpPr>
            <a:xfrm>
              <a:off x="9659496" y="-497934"/>
              <a:ext cx="2454640" cy="2454593"/>
              <a:chOff x="12114041" y="1952624"/>
              <a:chExt cx="4907184" cy="4907089"/>
            </a:xfrm>
          </p:grpSpPr>
          <p:sp>
            <p:nvSpPr>
              <p:cNvPr id="27" name="Freeform: Shape 26">
                <a:extLst>
                  <a:ext uri="{FF2B5EF4-FFF2-40B4-BE49-F238E27FC236}">
                    <a16:creationId xmlns:a16="http://schemas.microsoft.com/office/drawing/2014/main" id="{FCAFC1E3-8044-9EC8-17BA-0F7D843A0355}"/>
                  </a:ext>
                </a:extLst>
              </p:cNvPr>
              <p:cNvSpPr/>
              <p:nvPr/>
            </p:nvSpPr>
            <p:spPr>
              <a:xfrm rot="-10800000">
                <a:off x="12114136" y="1952624"/>
                <a:ext cx="4907089" cy="4907089"/>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rgbClr val="008545"/>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p:nvGrpSpPr>
            <p:grpSpPr>
              <a:xfrm>
                <a:off x="12114041" y="1952625"/>
                <a:ext cx="4907089" cy="4907089"/>
                <a:chOff x="12114041" y="1952625"/>
                <a:chExt cx="4907089" cy="4907089"/>
              </a:xfrm>
              <a:solidFill>
                <a:srgbClr val="003818"/>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solidFill>
                  <a:srgbClr val="003818"/>
                </a:solid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solidFill>
                  <a:srgbClr val="003818"/>
                </a:solid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solidFill>
                  <a:srgbClr val="003818"/>
                </a:solid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solidFill>
                  <a:srgbClr val="003818"/>
                </a:solid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solidFill>
                  <a:srgbClr val="003818"/>
                </a:solid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solidFill>
                  <a:srgbClr val="003818"/>
                </a:solid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solidFill>
                  <a:srgbClr val="003818"/>
                </a:solidFill>
                <a:ln w="9525" cap="flat">
                  <a:noFill/>
                  <a:prstDash val="solid"/>
                  <a:miter/>
                </a:ln>
              </p:spPr>
              <p:txBody>
                <a:bodyPr rtlCol="0" anchor="ctr"/>
                <a:lstStyle/>
                <a:p>
                  <a:endParaRPr lang="en-ZA"/>
                </a:p>
              </p:txBody>
            </p:sp>
          </p:grpSp>
        </p:grpSp>
      </p:gr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Picture Placeholder 6">
            <a:extLst>
              <a:ext uri="{FF2B5EF4-FFF2-40B4-BE49-F238E27FC236}">
                <a16:creationId xmlns:a16="http://schemas.microsoft.com/office/drawing/2014/main" id="{79775EC6-BE56-9412-6BE2-131ECDE80A57}"/>
              </a:ext>
            </a:extLst>
          </p:cNvPr>
          <p:cNvSpPr>
            <a:spLocks noGrp="1"/>
          </p:cNvSpPr>
          <p:nvPr>
            <p:ph type="pic" sz="quarter" idx="13"/>
          </p:nvPr>
        </p:nvSpPr>
        <p:spPr>
          <a:xfrm>
            <a:off x="3611563" y="0"/>
            <a:ext cx="6291262" cy="6858000"/>
          </a:xfrm>
        </p:spPr>
        <p:txBody>
          <a:bodyPr/>
          <a:lstStyle/>
          <a:p>
            <a:endParaRPr lang="en-ZA"/>
          </a:p>
        </p:txBody>
      </p:sp>
    </p:spTree>
    <p:extLst>
      <p:ext uri="{BB962C8B-B14F-4D97-AF65-F5344CB8AC3E}">
        <p14:creationId xmlns:p14="http://schemas.microsoft.com/office/powerpoint/2010/main" val="2290707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E9FB4-292F-1359-826B-CA9461EECFF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 name="Graphic 9">
            <a:extLst>
              <a:ext uri="{FF2B5EF4-FFF2-40B4-BE49-F238E27FC236}">
                <a16:creationId xmlns:a16="http://schemas.microsoft.com/office/drawing/2014/main" id="{E0304CFF-2A08-EEB5-2769-DD1C023CD9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9174480" cy="6880860"/>
          </a:xfrm>
          <a:prstGeom prst="rect">
            <a:avLst/>
          </a:prstGeom>
        </p:spPr>
      </p:pic>
      <p:pic>
        <p:nvPicPr>
          <p:cNvPr id="13" name="Graphic 12">
            <a:extLst>
              <a:ext uri="{FF2B5EF4-FFF2-40B4-BE49-F238E27FC236}">
                <a16:creationId xmlns:a16="http://schemas.microsoft.com/office/drawing/2014/main" id="{E5116894-2DC0-EEB2-1170-11BE6B06066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87877" y="212407"/>
            <a:ext cx="1990725" cy="733425"/>
          </a:xfrm>
          <a:prstGeom prst="rect">
            <a:avLst/>
          </a:prstGeom>
        </p:spPr>
      </p:pic>
      <p:sp>
        <p:nvSpPr>
          <p:cNvPr id="2" name="Title 1">
            <a:extLst>
              <a:ext uri="{FF2B5EF4-FFF2-40B4-BE49-F238E27FC236}">
                <a16:creationId xmlns:a16="http://schemas.microsoft.com/office/drawing/2014/main" id="{3614CAAB-A6F2-753D-5252-919DA3FAC052}"/>
              </a:ext>
            </a:extLst>
          </p:cNvPr>
          <p:cNvSpPr>
            <a:spLocks noGrp="1"/>
          </p:cNvSpPr>
          <p:nvPr>
            <p:ph type="title"/>
          </p:nvPr>
        </p:nvSpPr>
        <p:spPr>
          <a:xfrm>
            <a:off x="6593840" y="2067322"/>
            <a:ext cx="5084762" cy="2852737"/>
          </a:xfrm>
        </p:spPr>
        <p:txBody>
          <a:bodyPr anchor="b"/>
          <a:lstStyle>
            <a:lvl1pPr algn="r">
              <a:defRPr sz="6000">
                <a:solidFill>
                  <a:schemeClr val="bg1"/>
                </a:solidFill>
              </a:defRPr>
            </a:lvl1p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D4E45F2B-C36D-4F4F-E2AF-89F30C07846A}"/>
              </a:ext>
            </a:extLst>
          </p:cNvPr>
          <p:cNvSpPr>
            <a:spLocks noGrp="1"/>
          </p:cNvSpPr>
          <p:nvPr>
            <p:ph type="body" idx="1"/>
          </p:nvPr>
        </p:nvSpPr>
        <p:spPr>
          <a:xfrm>
            <a:off x="6593840" y="5140325"/>
            <a:ext cx="5084762" cy="901224"/>
          </a:xfrm>
        </p:spPr>
        <p:txBody>
          <a:bodyPr/>
          <a:lstStyle>
            <a:lvl1pPr marL="0" indent="0" algn="r">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56CA32A8-5550-1448-A721-34C1838FA2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8DE4A0D-CDC7-5FFF-3B95-4411DE523576}"/>
              </a:ext>
            </a:extLst>
          </p:cNvPr>
          <p:cNvSpPr>
            <a:spLocks noGrp="1"/>
          </p:cNvSpPr>
          <p:nvPr>
            <p:ph type="sldNum" sz="quarter" idx="12"/>
          </p:nvPr>
        </p:nvSpPr>
        <p:spPr/>
        <p:txBody>
          <a:bodyPr/>
          <a:lstStyle/>
          <a:p>
            <a:fld id="{C45CFD10-50C9-47C7-9308-AA126F3F89FE}" type="slidenum">
              <a:rPr lang="en-ZA" smtClean="0"/>
              <a:t>‹#›</a:t>
            </a:fld>
            <a:endParaRPr lang="en-ZA"/>
          </a:p>
        </p:txBody>
      </p:sp>
      <p:sp>
        <p:nvSpPr>
          <p:cNvPr id="12" name="Picture Placeholder 11">
            <a:extLst>
              <a:ext uri="{FF2B5EF4-FFF2-40B4-BE49-F238E27FC236}">
                <a16:creationId xmlns:a16="http://schemas.microsoft.com/office/drawing/2014/main" id="{EFEFD166-DAC1-8AB7-DF0A-42C6FBD58D3F}"/>
              </a:ext>
            </a:extLst>
          </p:cNvPr>
          <p:cNvSpPr>
            <a:spLocks noGrp="1"/>
          </p:cNvSpPr>
          <p:nvPr>
            <p:ph type="pic" sz="quarter" idx="13"/>
          </p:nvPr>
        </p:nvSpPr>
        <p:spPr>
          <a:xfrm>
            <a:off x="587375" y="692150"/>
            <a:ext cx="5508626" cy="6165850"/>
          </a:xfrm>
        </p:spPr>
        <p:txBody>
          <a:bodyPr/>
          <a:lstStyle/>
          <a:p>
            <a:endParaRPr lang="en-ZA"/>
          </a:p>
        </p:txBody>
      </p:sp>
    </p:spTree>
    <p:extLst>
      <p:ext uri="{BB962C8B-B14F-4D97-AF65-F5344CB8AC3E}">
        <p14:creationId xmlns:p14="http://schemas.microsoft.com/office/powerpoint/2010/main" val="277823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355585637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Tree>
    <p:extLst>
      <p:ext uri="{BB962C8B-B14F-4D97-AF65-F5344CB8AC3E}">
        <p14:creationId xmlns:p14="http://schemas.microsoft.com/office/powerpoint/2010/main" val="4077724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1511923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9426923"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115774962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84123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6EE9D634-95B8-80B0-15A6-02397B04CC3C}"/>
              </a:ext>
            </a:extLst>
          </p:cNvPr>
          <p:cNvSpPr/>
          <p:nvPr userDrawn="1"/>
        </p:nvSpPr>
        <p:spPr>
          <a:xfrm>
            <a:off x="0" y="1238864"/>
            <a:ext cx="6979534"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 Placeholder 8">
            <a:extLst>
              <a:ext uri="{FF2B5EF4-FFF2-40B4-BE49-F238E27FC236}">
                <a16:creationId xmlns:a16="http://schemas.microsoft.com/office/drawing/2014/main" id="{D986BD38-ED41-6FA8-3DCA-75EA1A418053}"/>
              </a:ext>
            </a:extLst>
          </p:cNvPr>
          <p:cNvSpPr>
            <a:spLocks noGrp="1"/>
          </p:cNvSpPr>
          <p:nvPr>
            <p:ph type="body" sz="quarter" idx="16"/>
          </p:nvPr>
        </p:nvSpPr>
        <p:spPr>
          <a:xfrm>
            <a:off x="1510635" y="2241471"/>
            <a:ext cx="5238953"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18">
            <a:extLst>
              <a:ext uri="{FF2B5EF4-FFF2-40B4-BE49-F238E27FC236}">
                <a16:creationId xmlns:a16="http://schemas.microsoft.com/office/drawing/2014/main" id="{85C84560-68F9-3044-F08F-D7CD98B14848}"/>
              </a:ext>
            </a:extLst>
          </p:cNvPr>
          <p:cNvSpPr>
            <a:spLocks noGrp="1"/>
          </p:cNvSpPr>
          <p:nvPr>
            <p:ph type="body" sz="quarter" idx="17"/>
          </p:nvPr>
        </p:nvSpPr>
        <p:spPr>
          <a:xfrm>
            <a:off x="1512778" y="1616970"/>
            <a:ext cx="5232592"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5" name="Picture Placeholder 6">
            <a:extLst>
              <a:ext uri="{FF2B5EF4-FFF2-40B4-BE49-F238E27FC236}">
                <a16:creationId xmlns:a16="http://schemas.microsoft.com/office/drawing/2014/main" id="{D5291629-6BC4-A04B-DB29-FAE43E04CF30}"/>
              </a:ext>
            </a:extLst>
          </p:cNvPr>
          <p:cNvSpPr>
            <a:spLocks noGrp="1"/>
          </p:cNvSpPr>
          <p:nvPr>
            <p:ph type="pic" sz="quarter" idx="18"/>
          </p:nvPr>
        </p:nvSpPr>
        <p:spPr>
          <a:xfrm>
            <a:off x="6980238" y="1238250"/>
            <a:ext cx="5211762" cy="5383213"/>
          </a:xfrm>
        </p:spPr>
        <p:txBody>
          <a:bodyPr/>
          <a:lstStyle/>
          <a:p>
            <a:endParaRPr lang="en-ZA"/>
          </a:p>
        </p:txBody>
      </p:sp>
    </p:spTree>
    <p:extLst>
      <p:ext uri="{BB962C8B-B14F-4D97-AF65-F5344CB8AC3E}">
        <p14:creationId xmlns:p14="http://schemas.microsoft.com/office/powerpoint/2010/main" val="187006156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D5291629-6BC4-A04B-DB29-FAE43E04CF30}"/>
              </a:ext>
            </a:extLst>
          </p:cNvPr>
          <p:cNvSpPr>
            <a:spLocks noGrp="1"/>
          </p:cNvSpPr>
          <p:nvPr>
            <p:ph type="pic" sz="quarter" idx="18"/>
          </p:nvPr>
        </p:nvSpPr>
        <p:spPr>
          <a:xfrm>
            <a:off x="0" y="1238250"/>
            <a:ext cx="6979534" cy="5383213"/>
          </a:xfrm>
        </p:spPr>
        <p:txBody>
          <a:bodyPr/>
          <a:lstStyle/>
          <a:p>
            <a:endParaRPr lang="en-ZA"/>
          </a:p>
        </p:txBody>
      </p:sp>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6EE9D634-95B8-80B0-15A6-02397B04CC3C}"/>
              </a:ext>
            </a:extLst>
          </p:cNvPr>
          <p:cNvSpPr/>
          <p:nvPr userDrawn="1"/>
        </p:nvSpPr>
        <p:spPr>
          <a:xfrm>
            <a:off x="6979533" y="1238864"/>
            <a:ext cx="5232839"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 Placeholder 8">
            <a:extLst>
              <a:ext uri="{FF2B5EF4-FFF2-40B4-BE49-F238E27FC236}">
                <a16:creationId xmlns:a16="http://schemas.microsoft.com/office/drawing/2014/main" id="{D986BD38-ED41-6FA8-3DCA-75EA1A418053}"/>
              </a:ext>
            </a:extLst>
          </p:cNvPr>
          <p:cNvSpPr>
            <a:spLocks noGrp="1"/>
          </p:cNvSpPr>
          <p:nvPr>
            <p:ph type="body" sz="quarter" idx="16"/>
          </p:nvPr>
        </p:nvSpPr>
        <p:spPr>
          <a:xfrm>
            <a:off x="7621839" y="2241471"/>
            <a:ext cx="3927855"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18">
            <a:extLst>
              <a:ext uri="{FF2B5EF4-FFF2-40B4-BE49-F238E27FC236}">
                <a16:creationId xmlns:a16="http://schemas.microsoft.com/office/drawing/2014/main" id="{85C84560-68F9-3044-F08F-D7CD98B14848}"/>
              </a:ext>
            </a:extLst>
          </p:cNvPr>
          <p:cNvSpPr>
            <a:spLocks noGrp="1"/>
          </p:cNvSpPr>
          <p:nvPr>
            <p:ph type="body" sz="quarter" idx="17"/>
          </p:nvPr>
        </p:nvSpPr>
        <p:spPr>
          <a:xfrm>
            <a:off x="7622390" y="1616970"/>
            <a:ext cx="3923086"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264382544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
        <p:nvSpPr>
          <p:cNvPr id="2" name="Rectangle 1">
            <a:extLst>
              <a:ext uri="{FF2B5EF4-FFF2-40B4-BE49-F238E27FC236}">
                <a16:creationId xmlns:a16="http://schemas.microsoft.com/office/drawing/2014/main" id="{BA67B013-DFD7-7ABC-3DB6-9DE5A310042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Graphic 3">
            <a:extLst>
              <a:ext uri="{FF2B5EF4-FFF2-40B4-BE49-F238E27FC236}">
                <a16:creationId xmlns:a16="http://schemas.microsoft.com/office/drawing/2014/main" id="{D48D099A-F261-56C7-71F0-D52061B0049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5" name="Title 1">
            <a:extLst>
              <a:ext uri="{FF2B5EF4-FFF2-40B4-BE49-F238E27FC236}">
                <a16:creationId xmlns:a16="http://schemas.microsoft.com/office/drawing/2014/main" id="{5249B948-5FBD-C127-7CE8-D3D5CE45245E}"/>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A36EF8D2-4FDF-C7F2-0F8C-C26ABE4F5FCC}"/>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166590845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Tree>
    <p:extLst>
      <p:ext uri="{BB962C8B-B14F-4D97-AF65-F5344CB8AC3E}">
        <p14:creationId xmlns:p14="http://schemas.microsoft.com/office/powerpoint/2010/main" val="161516706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28876036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0" name="Rectangle 9">
            <a:extLst>
              <a:ext uri="{FF2B5EF4-FFF2-40B4-BE49-F238E27FC236}">
                <a16:creationId xmlns:a16="http://schemas.microsoft.com/office/drawing/2014/main" id="{5C54D3EF-DBAD-DFF8-33EC-D666BA5E2272}"/>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 name="Graphic 10">
            <a:extLst>
              <a:ext uri="{FF2B5EF4-FFF2-40B4-BE49-F238E27FC236}">
                <a16:creationId xmlns:a16="http://schemas.microsoft.com/office/drawing/2014/main" id="{B659A34C-E5E1-4FA9-E817-0B46F4D9538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13" name="Title 1">
            <a:extLst>
              <a:ext uri="{FF2B5EF4-FFF2-40B4-BE49-F238E27FC236}">
                <a16:creationId xmlns:a16="http://schemas.microsoft.com/office/drawing/2014/main" id="{60751FFE-AC3F-0F7A-E923-D9DE8D0D8B75}"/>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9" name="Graphic 38">
            <a:extLst>
              <a:ext uri="{FF2B5EF4-FFF2-40B4-BE49-F238E27FC236}">
                <a16:creationId xmlns:a16="http://schemas.microsoft.com/office/drawing/2014/main" id="{19D9F352-B768-46FE-F108-7AC569125AC7}"/>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389227520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
        <p:nvSpPr>
          <p:cNvPr id="2" name="Rectangle 1">
            <a:extLst>
              <a:ext uri="{FF2B5EF4-FFF2-40B4-BE49-F238E27FC236}">
                <a16:creationId xmlns:a16="http://schemas.microsoft.com/office/drawing/2014/main" id="{88923700-1491-008D-347D-D5ECDEF0B179}"/>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Graphic 2">
            <a:extLst>
              <a:ext uri="{FF2B5EF4-FFF2-40B4-BE49-F238E27FC236}">
                <a16:creationId xmlns:a16="http://schemas.microsoft.com/office/drawing/2014/main" id="{3EAC613C-74CF-2138-5D51-1FB9D79FBD3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4" name="Title 1">
            <a:extLst>
              <a:ext uri="{FF2B5EF4-FFF2-40B4-BE49-F238E27FC236}">
                <a16:creationId xmlns:a16="http://schemas.microsoft.com/office/drawing/2014/main" id="{7CA50D47-0EAE-E398-FCBC-1DE07C785CEC}"/>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02945AB3-0069-2505-5492-153FDF0D18AD}"/>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22513009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6096000"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132915" y="2004832"/>
            <a:ext cx="1812376" cy="1187772"/>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597217"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6311112" y="4226545"/>
            <a:ext cx="1875930" cy="1263131"/>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5201" y="6601883"/>
              <a:ext cx="2902219" cy="244539"/>
            </a:xfrm>
            <a:prstGeom prst="rect">
              <a:avLst/>
            </a:prstGeom>
          </p:spPr>
        </p:pic>
      </p:grpSp>
      <p:sp>
        <p:nvSpPr>
          <p:cNvPr id="3" name="Rectangle 2">
            <a:extLst>
              <a:ext uri="{FF2B5EF4-FFF2-40B4-BE49-F238E27FC236}">
                <a16:creationId xmlns:a16="http://schemas.microsoft.com/office/drawing/2014/main" id="{E810D25C-476E-0DCA-1145-04F1A38A0BFB}"/>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Graphic 3">
            <a:extLst>
              <a:ext uri="{FF2B5EF4-FFF2-40B4-BE49-F238E27FC236}">
                <a16:creationId xmlns:a16="http://schemas.microsoft.com/office/drawing/2014/main" id="{75585C12-F7B4-7A22-74F9-89716E24EAD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333702" y="-1"/>
            <a:ext cx="1858298" cy="1238865"/>
          </a:xfrm>
          <a:prstGeom prst="rect">
            <a:avLst/>
          </a:prstGeom>
        </p:spPr>
      </p:pic>
      <p:sp>
        <p:nvSpPr>
          <p:cNvPr id="5" name="Title 1">
            <a:extLst>
              <a:ext uri="{FF2B5EF4-FFF2-40B4-BE49-F238E27FC236}">
                <a16:creationId xmlns:a16="http://schemas.microsoft.com/office/drawing/2014/main" id="{5B803A53-3278-C42B-7F0F-C07E88F47AC2}"/>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B573F316-858C-F566-AB03-9EF951600AE8}"/>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66783664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mall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1531623" y="6165602"/>
            <a:ext cx="4114800" cy="402838"/>
          </a:xfrm>
        </p:spPr>
        <p:txBody>
          <a:bodyPr lIns="0"/>
          <a:lstStyle>
            <a:lvl1pPr algn="l">
              <a:defRPr/>
            </a:lvl1pPr>
          </a:lstStyle>
          <a:p>
            <a:r>
              <a:rPr lang="en-ZA" dirty="0"/>
              <a:t>eduvos.com</a:t>
            </a:r>
          </a:p>
        </p:txBody>
      </p:sp>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1531623" y="1626712"/>
            <a:ext cx="4043506"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5961602" y="1567706"/>
            <a:ext cx="5714459"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6230399" y="1773238"/>
            <a:ext cx="5234065" cy="5084762"/>
          </a:xfrm>
        </p:spPr>
        <p:txBody>
          <a:bodyPr/>
          <a:lstStyle/>
          <a:p>
            <a:endParaRPr lang="en-ZA" dirty="0"/>
          </a:p>
        </p:txBody>
      </p:sp>
      <p:grpSp>
        <p:nvGrpSpPr>
          <p:cNvPr id="8" name="Group 7">
            <a:extLst>
              <a:ext uri="{FF2B5EF4-FFF2-40B4-BE49-F238E27FC236}">
                <a16:creationId xmlns:a16="http://schemas.microsoft.com/office/drawing/2014/main" id="{A07B4121-803A-0118-F43B-642EF8E093E9}"/>
              </a:ext>
            </a:extLst>
          </p:cNvPr>
          <p:cNvGrpSpPr/>
          <p:nvPr userDrawn="1"/>
        </p:nvGrpSpPr>
        <p:grpSpPr>
          <a:xfrm>
            <a:off x="-228000" y="6613460"/>
            <a:ext cx="12420000" cy="256116"/>
            <a:chOff x="1934840" y="6601883"/>
            <a:chExt cx="12092580" cy="245079"/>
          </a:xfrm>
        </p:grpSpPr>
        <p:sp>
          <p:nvSpPr>
            <p:cNvPr id="11" name="Freeform: Shape 10">
              <a:extLst>
                <a:ext uri="{FF2B5EF4-FFF2-40B4-BE49-F238E27FC236}">
                  <a16:creationId xmlns:a16="http://schemas.microsoft.com/office/drawing/2014/main" id="{C5B5F771-DB78-3794-6474-5FA5A70F316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334677E2-5826-AAE2-432F-0AF83718C7AA}"/>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CC31256D-5F71-D5A9-8662-FBBC8AF43C46}"/>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4" name="Graphic 13">
              <a:extLst>
                <a:ext uri="{FF2B5EF4-FFF2-40B4-BE49-F238E27FC236}">
                  <a16:creationId xmlns:a16="http://schemas.microsoft.com/office/drawing/2014/main" id="{3A5717F0-E0B2-E2E4-B0BE-4E295F2CD8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18" name="Graphic 17">
              <a:extLst>
                <a:ext uri="{FF2B5EF4-FFF2-40B4-BE49-F238E27FC236}">
                  <a16:creationId xmlns:a16="http://schemas.microsoft.com/office/drawing/2014/main" id="{8067E755-8ADB-3A1A-4CD4-76BAE89D31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19" name="Graphic 18">
              <a:extLst>
                <a:ext uri="{FF2B5EF4-FFF2-40B4-BE49-F238E27FC236}">
                  <a16:creationId xmlns:a16="http://schemas.microsoft.com/office/drawing/2014/main" id="{A14EFF67-7E0A-2B1D-A8FE-299217F33E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0" name="Graphic 19">
              <a:extLst>
                <a:ext uri="{FF2B5EF4-FFF2-40B4-BE49-F238E27FC236}">
                  <a16:creationId xmlns:a16="http://schemas.microsoft.com/office/drawing/2014/main" id="{083B1919-450D-8209-18B5-1698284254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15" name="Rectangle 14">
            <a:extLst>
              <a:ext uri="{FF2B5EF4-FFF2-40B4-BE49-F238E27FC236}">
                <a16:creationId xmlns:a16="http://schemas.microsoft.com/office/drawing/2014/main" id="{FCEF2AA0-7510-C473-B977-04046E0279C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6" name="Graphic 15">
            <a:extLst>
              <a:ext uri="{FF2B5EF4-FFF2-40B4-BE49-F238E27FC236}">
                <a16:creationId xmlns:a16="http://schemas.microsoft.com/office/drawing/2014/main" id="{3D8E02D3-2D6F-1543-18E3-E04B4598D3E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17" name="Title 1">
            <a:extLst>
              <a:ext uri="{FF2B5EF4-FFF2-40B4-BE49-F238E27FC236}">
                <a16:creationId xmlns:a16="http://schemas.microsoft.com/office/drawing/2014/main" id="{816560D0-2DD4-2178-490B-C749CB12DCF2}"/>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21" name="Graphic 20">
            <a:extLst>
              <a:ext uri="{FF2B5EF4-FFF2-40B4-BE49-F238E27FC236}">
                <a16:creationId xmlns:a16="http://schemas.microsoft.com/office/drawing/2014/main" id="{789F517C-FB74-6EBB-54ED-631A234E0240}"/>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299009960"/>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1510635" y="1640163"/>
            <a:ext cx="10165427"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1944548" y="1958352"/>
            <a:ext cx="9340990" cy="3883648"/>
          </a:xfrm>
        </p:spPr>
        <p:txBody>
          <a:bodyPr/>
          <a:lstStyle/>
          <a:p>
            <a:endParaRPr lang="en-ZA" dirty="0"/>
          </a:p>
        </p:txBody>
      </p:sp>
      <p:grpSp>
        <p:nvGrpSpPr>
          <p:cNvPr id="12" name="Group 11">
            <a:extLst>
              <a:ext uri="{FF2B5EF4-FFF2-40B4-BE49-F238E27FC236}">
                <a16:creationId xmlns:a16="http://schemas.microsoft.com/office/drawing/2014/main" id="{89604458-DF6C-B9DE-3D60-3F10660A16B8}"/>
              </a:ext>
            </a:extLst>
          </p:cNvPr>
          <p:cNvGrpSpPr/>
          <p:nvPr userDrawn="1"/>
        </p:nvGrpSpPr>
        <p:grpSpPr>
          <a:xfrm>
            <a:off x="-228000" y="6613460"/>
            <a:ext cx="12420000" cy="256116"/>
            <a:chOff x="1934840" y="6601883"/>
            <a:chExt cx="12092580" cy="245079"/>
          </a:xfrm>
        </p:grpSpPr>
        <p:sp>
          <p:nvSpPr>
            <p:cNvPr id="13" name="Freeform: Shape 12">
              <a:extLst>
                <a:ext uri="{FF2B5EF4-FFF2-40B4-BE49-F238E27FC236}">
                  <a16:creationId xmlns:a16="http://schemas.microsoft.com/office/drawing/2014/main" id="{FA5BC204-08C8-03A0-425D-E73BE95B7A2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7AE57873-71F1-BD7E-B8AE-DA201E7F5A0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1312AD1B-60B1-820F-BD8D-0D8FE4C290CF}"/>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6" name="Graphic 15">
              <a:extLst>
                <a:ext uri="{FF2B5EF4-FFF2-40B4-BE49-F238E27FC236}">
                  <a16:creationId xmlns:a16="http://schemas.microsoft.com/office/drawing/2014/main" id="{FA6E1B7F-9E99-6EC5-C1E9-5026E04E3C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17" name="Graphic 16">
              <a:extLst>
                <a:ext uri="{FF2B5EF4-FFF2-40B4-BE49-F238E27FC236}">
                  <a16:creationId xmlns:a16="http://schemas.microsoft.com/office/drawing/2014/main" id="{4609696D-5A9D-249D-206D-87F0A54257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18" name="Graphic 17">
              <a:extLst>
                <a:ext uri="{FF2B5EF4-FFF2-40B4-BE49-F238E27FC236}">
                  <a16:creationId xmlns:a16="http://schemas.microsoft.com/office/drawing/2014/main" id="{ED1F2AF3-A9F7-1AF0-60C5-B35F3456B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19" name="Graphic 18">
              <a:extLst>
                <a:ext uri="{FF2B5EF4-FFF2-40B4-BE49-F238E27FC236}">
                  <a16:creationId xmlns:a16="http://schemas.microsoft.com/office/drawing/2014/main" id="{543F5351-FCEA-B259-2C63-2E74287C01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Rectangle 3">
            <a:extLst>
              <a:ext uri="{FF2B5EF4-FFF2-40B4-BE49-F238E27FC236}">
                <a16:creationId xmlns:a16="http://schemas.microsoft.com/office/drawing/2014/main" id="{4E4F3F3F-C812-45FC-2E97-769C0A0515C7}"/>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Graphic 7">
            <a:extLst>
              <a:ext uri="{FF2B5EF4-FFF2-40B4-BE49-F238E27FC236}">
                <a16:creationId xmlns:a16="http://schemas.microsoft.com/office/drawing/2014/main" id="{1F805D84-DB52-B164-E179-E1402466FF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9" name="Title 1">
            <a:extLst>
              <a:ext uri="{FF2B5EF4-FFF2-40B4-BE49-F238E27FC236}">
                <a16:creationId xmlns:a16="http://schemas.microsoft.com/office/drawing/2014/main" id="{E1D69499-FB57-48AF-5D44-01EA64EC2A7A}"/>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1" name="Graphic 10">
            <a:extLst>
              <a:ext uri="{FF2B5EF4-FFF2-40B4-BE49-F238E27FC236}">
                <a16:creationId xmlns:a16="http://schemas.microsoft.com/office/drawing/2014/main" id="{D136B13A-706D-9ABB-94D0-FCC991637C64}"/>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46036794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259960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1558480" y="2241471"/>
            <a:ext cx="476563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1559710" y="1616970"/>
            <a:ext cx="4759852"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6915004" y="2241471"/>
            <a:ext cx="476563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6916212" y="1616970"/>
            <a:ext cx="4759852"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Rectangle 3">
            <a:extLst>
              <a:ext uri="{FF2B5EF4-FFF2-40B4-BE49-F238E27FC236}">
                <a16:creationId xmlns:a16="http://schemas.microsoft.com/office/drawing/2014/main" id="{664FF7AC-56A1-185A-0D26-7F1DF07E77D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B8C51D1B-EB3A-E1EF-6423-3C9B1A7C4B0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9" name="Title 1">
            <a:extLst>
              <a:ext uri="{FF2B5EF4-FFF2-40B4-BE49-F238E27FC236}">
                <a16:creationId xmlns:a16="http://schemas.microsoft.com/office/drawing/2014/main" id="{6F2B5013-E979-51F9-8012-4B769E4D37BC}"/>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0" name="Graphic 9">
            <a:extLst>
              <a:ext uri="{FF2B5EF4-FFF2-40B4-BE49-F238E27FC236}">
                <a16:creationId xmlns:a16="http://schemas.microsoft.com/office/drawing/2014/main" id="{EF5774A7-F9CB-B30F-E4B3-B2213AF3ED4A}"/>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149630357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276719033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414735225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6054748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15999" y="1852905"/>
            <a:ext cx="6697670" cy="5050318"/>
            <a:chOff x="-5639476" y="1852905"/>
            <a:chExt cx="6697670" cy="5050318"/>
          </a:xfrm>
        </p:grpSpPr>
        <p:sp>
          <p:nvSpPr>
            <p:cNvPr id="7" name="Freeform: Shape 6">
              <a:extLst>
                <a:ext uri="{FF2B5EF4-FFF2-40B4-BE49-F238E27FC236}">
                  <a16:creationId xmlns:a16="http://schemas.microsoft.com/office/drawing/2014/main" id="{305C6822-AE77-F53B-33B7-95EEE310AA42}"/>
                </a:ext>
              </a:extLst>
            </p:cNvPr>
            <p:cNvSpPr/>
            <p:nvPr/>
          </p:nvSpPr>
          <p:spPr>
            <a:xfrm>
              <a:off x="-5572789" y="1852905"/>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chemeClr val="accent3"/>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5623145" y="2079500"/>
              <a:ext cx="1632320" cy="1458369"/>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F6A7B1"/>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3989773" y="3537932"/>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F17B8A"/>
            </a:solidFill>
            <a:ln w="8399" cap="flat">
              <a:noFill/>
              <a:prstDash val="solid"/>
              <a:miter/>
            </a:ln>
          </p:spPr>
          <p:txBody>
            <a:bodyPr rtlCol="0" anchor="ctr"/>
            <a:lstStyle/>
            <a:p>
              <a:endParaRPr lang="en-ZA" dirty="0"/>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3537870"/>
              <a:ext cx="3381808" cy="3365353"/>
              <a:chOff x="3315862" y="3492647"/>
              <a:chExt cx="3381808" cy="3365353"/>
            </a:xfrm>
          </p:grpSpPr>
          <p:sp>
            <p:nvSpPr>
              <p:cNvPr id="12" name="Freeform: Shape 11">
                <a:extLst>
                  <a:ext uri="{FF2B5EF4-FFF2-40B4-BE49-F238E27FC236}">
                    <a16:creationId xmlns:a16="http://schemas.microsoft.com/office/drawing/2014/main" id="{A8307B28-B3B4-B465-ACCA-140400B8B7A2}"/>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B10000"/>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ED4F63"/>
              </a:solidFill>
              <a:ln w="8399"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87344BC9-150F-3C26-8F36-43EC1E7925F9}"/>
                  </a:ext>
                </a:extLst>
              </p:cNvPr>
              <p:cNvSpPr/>
              <p:nvPr/>
            </p:nvSpPr>
            <p:spPr>
              <a:xfrm>
                <a:off x="3316048" y="4041311"/>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3"/>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4814594"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B10000"/>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sp>
        <p:nvSpPr>
          <p:cNvPr id="6" name="Rectangle 5">
            <a:extLst>
              <a:ext uri="{FF2B5EF4-FFF2-40B4-BE49-F238E27FC236}">
                <a16:creationId xmlns:a16="http://schemas.microsoft.com/office/drawing/2014/main" id="{6CA46758-A87D-3C20-DEA7-3C43D4C9CBB8}"/>
              </a:ext>
            </a:extLst>
          </p:cNvPr>
          <p:cNvSpPr/>
          <p:nvPr userDrawn="1"/>
        </p:nvSpPr>
        <p:spPr>
          <a:xfrm>
            <a:off x="-21838" y="0"/>
            <a:ext cx="12213838" cy="15479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306ACEDE-919C-6E81-B246-C70E571B00EF}"/>
              </a:ext>
            </a:extLst>
          </p:cNvPr>
          <p:cNvSpPr/>
          <p:nvPr userDrawn="1"/>
        </p:nvSpPr>
        <p:spPr>
          <a:xfrm>
            <a:off x="-21838" y="6448584"/>
            <a:ext cx="12225240" cy="42346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296" name="Group 295">
            <a:extLst>
              <a:ext uri="{FF2B5EF4-FFF2-40B4-BE49-F238E27FC236}">
                <a16:creationId xmlns:a16="http://schemas.microsoft.com/office/drawing/2014/main" id="{F08266FF-4AA8-BF7B-4A16-F99F3D4D5842}"/>
              </a:ext>
            </a:extLst>
          </p:cNvPr>
          <p:cNvGrpSpPr/>
          <p:nvPr userDrawn="1"/>
        </p:nvGrpSpPr>
        <p:grpSpPr>
          <a:xfrm>
            <a:off x="4882171" y="6448584"/>
            <a:ext cx="2440432" cy="409416"/>
            <a:chOff x="6096000" y="0"/>
            <a:chExt cx="4629149" cy="776604"/>
          </a:xfrm>
        </p:grpSpPr>
        <p:sp>
          <p:nvSpPr>
            <p:cNvPr id="339" name="Freeform: Shape 338">
              <a:extLst>
                <a:ext uri="{FF2B5EF4-FFF2-40B4-BE49-F238E27FC236}">
                  <a16:creationId xmlns:a16="http://schemas.microsoft.com/office/drawing/2014/main" id="{39D08ADE-EFCC-C456-310B-6F2AD0265F3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40" name="Freeform: Shape 339">
              <a:extLst>
                <a:ext uri="{FF2B5EF4-FFF2-40B4-BE49-F238E27FC236}">
                  <a16:creationId xmlns:a16="http://schemas.microsoft.com/office/drawing/2014/main" id="{7DA56166-A93D-61AA-8126-D78085DDBD3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41" name="Freeform: Shape 340">
              <a:extLst>
                <a:ext uri="{FF2B5EF4-FFF2-40B4-BE49-F238E27FC236}">
                  <a16:creationId xmlns:a16="http://schemas.microsoft.com/office/drawing/2014/main" id="{82B9398F-34DD-7DD9-0877-FCEDFBA7FF5C}"/>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42" name="Freeform: Shape 341">
              <a:extLst>
                <a:ext uri="{FF2B5EF4-FFF2-40B4-BE49-F238E27FC236}">
                  <a16:creationId xmlns:a16="http://schemas.microsoft.com/office/drawing/2014/main" id="{AC130FFE-2F40-5CB2-2E8D-F5DCD96F835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43" name="Freeform: Shape 342">
              <a:extLst>
                <a:ext uri="{FF2B5EF4-FFF2-40B4-BE49-F238E27FC236}">
                  <a16:creationId xmlns:a16="http://schemas.microsoft.com/office/drawing/2014/main" id="{769AE693-166D-2FA5-DD60-108241BC4C2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44" name="Freeform: Shape 343">
              <a:extLst>
                <a:ext uri="{FF2B5EF4-FFF2-40B4-BE49-F238E27FC236}">
                  <a16:creationId xmlns:a16="http://schemas.microsoft.com/office/drawing/2014/main" id="{4CC7AE88-479F-17D9-C83D-CE659BB2AE42}"/>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F17B8A"/>
            </a:solidFill>
            <a:ln w="6347" cap="flat">
              <a:noFill/>
              <a:prstDash val="solid"/>
              <a:miter/>
            </a:ln>
          </p:spPr>
          <p:txBody>
            <a:bodyPr rtlCol="0" anchor="ctr"/>
            <a:lstStyle/>
            <a:p>
              <a:endParaRPr lang="en-ZA"/>
            </a:p>
          </p:txBody>
        </p:sp>
        <p:sp>
          <p:nvSpPr>
            <p:cNvPr id="345" name="Freeform: Shape 344">
              <a:extLst>
                <a:ext uri="{FF2B5EF4-FFF2-40B4-BE49-F238E27FC236}">
                  <a16:creationId xmlns:a16="http://schemas.microsoft.com/office/drawing/2014/main" id="{52ACE952-2919-69A0-9582-025EF2DD61A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46" name="Freeform: Shape 345">
              <a:extLst>
                <a:ext uri="{FF2B5EF4-FFF2-40B4-BE49-F238E27FC236}">
                  <a16:creationId xmlns:a16="http://schemas.microsoft.com/office/drawing/2014/main" id="{F1BC06D1-BA90-C303-DFF3-5DA6B5D0887B}"/>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47" name="Freeform: Shape 346">
              <a:extLst>
                <a:ext uri="{FF2B5EF4-FFF2-40B4-BE49-F238E27FC236}">
                  <a16:creationId xmlns:a16="http://schemas.microsoft.com/office/drawing/2014/main" id="{3921A1CB-DAEA-3BA5-7CB4-D340E9F33002}"/>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48" name="Freeform: Shape 347">
              <a:extLst>
                <a:ext uri="{FF2B5EF4-FFF2-40B4-BE49-F238E27FC236}">
                  <a16:creationId xmlns:a16="http://schemas.microsoft.com/office/drawing/2014/main" id="{3BAC0FC4-865C-A330-CD03-B465C6499838}"/>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ED4F63"/>
            </a:solidFill>
            <a:ln w="6347" cap="flat">
              <a:noFill/>
              <a:prstDash val="solid"/>
              <a:miter/>
            </a:ln>
          </p:spPr>
          <p:txBody>
            <a:bodyPr rtlCol="0" anchor="ctr"/>
            <a:lstStyle/>
            <a:p>
              <a:endParaRPr lang="en-ZA"/>
            </a:p>
          </p:txBody>
        </p:sp>
        <p:sp>
          <p:nvSpPr>
            <p:cNvPr id="349" name="Freeform: Shape 348">
              <a:extLst>
                <a:ext uri="{FF2B5EF4-FFF2-40B4-BE49-F238E27FC236}">
                  <a16:creationId xmlns:a16="http://schemas.microsoft.com/office/drawing/2014/main" id="{75759278-3FE1-78BD-531E-4A39B0218B86}"/>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50" name="Freeform: Shape 349">
              <a:extLst>
                <a:ext uri="{FF2B5EF4-FFF2-40B4-BE49-F238E27FC236}">
                  <a16:creationId xmlns:a16="http://schemas.microsoft.com/office/drawing/2014/main" id="{22F4DBE4-CDF9-AA23-A551-CFF4AE1E216D}"/>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51" name="Freeform: Shape 350">
              <a:extLst>
                <a:ext uri="{FF2B5EF4-FFF2-40B4-BE49-F238E27FC236}">
                  <a16:creationId xmlns:a16="http://schemas.microsoft.com/office/drawing/2014/main" id="{F51F8BE4-1AFC-32A3-B9AE-F8C698667F3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D4F63"/>
            </a:solidFill>
            <a:ln w="6347" cap="flat">
              <a:noFill/>
              <a:prstDash val="solid"/>
              <a:miter/>
            </a:ln>
          </p:spPr>
          <p:txBody>
            <a:bodyPr rtlCol="0" anchor="ctr"/>
            <a:lstStyle/>
            <a:p>
              <a:endParaRPr lang="en-ZA"/>
            </a:p>
          </p:txBody>
        </p:sp>
        <p:sp>
          <p:nvSpPr>
            <p:cNvPr id="352" name="Freeform: Shape 351">
              <a:extLst>
                <a:ext uri="{FF2B5EF4-FFF2-40B4-BE49-F238E27FC236}">
                  <a16:creationId xmlns:a16="http://schemas.microsoft.com/office/drawing/2014/main" id="{F5F62A33-0C15-3F39-DCC1-C1688EAFCB9D}"/>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53" name="Graphic 19">
              <a:extLst>
                <a:ext uri="{FF2B5EF4-FFF2-40B4-BE49-F238E27FC236}">
                  <a16:creationId xmlns:a16="http://schemas.microsoft.com/office/drawing/2014/main" id="{F67EB1D8-FF07-541D-DB05-7521E0858D59}"/>
                </a:ext>
              </a:extLst>
            </p:cNvPr>
            <p:cNvGrpSpPr/>
            <p:nvPr/>
          </p:nvGrpSpPr>
          <p:grpSpPr>
            <a:xfrm>
              <a:off x="9950577" y="2095"/>
              <a:ext cx="774572" cy="774509"/>
              <a:chOff x="8756777" y="2095"/>
              <a:chExt cx="774572" cy="774509"/>
            </a:xfrm>
          </p:grpSpPr>
          <p:sp>
            <p:nvSpPr>
              <p:cNvPr id="354" name="Freeform: Shape 353">
                <a:extLst>
                  <a:ext uri="{FF2B5EF4-FFF2-40B4-BE49-F238E27FC236}">
                    <a16:creationId xmlns:a16="http://schemas.microsoft.com/office/drawing/2014/main" id="{9BE63393-2568-2464-D0CC-95AD9A62AF77}"/>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dirty="0"/>
              </a:p>
            </p:txBody>
          </p:sp>
          <p:sp>
            <p:nvSpPr>
              <p:cNvPr id="355" name="Freeform: Shape 354">
                <a:extLst>
                  <a:ext uri="{FF2B5EF4-FFF2-40B4-BE49-F238E27FC236}">
                    <a16:creationId xmlns:a16="http://schemas.microsoft.com/office/drawing/2014/main" id="{5933E3B6-0057-0BE7-5BD2-941CCCE56F0F}"/>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a:p>
            </p:txBody>
          </p:sp>
          <p:sp>
            <p:nvSpPr>
              <p:cNvPr id="356" name="Freeform: Shape 355">
                <a:extLst>
                  <a:ext uri="{FF2B5EF4-FFF2-40B4-BE49-F238E27FC236}">
                    <a16:creationId xmlns:a16="http://schemas.microsoft.com/office/drawing/2014/main" id="{EF8E812B-D8C8-628C-00D8-F4FD9301493C}"/>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57" name="Freeform: Shape 356">
                <a:extLst>
                  <a:ext uri="{FF2B5EF4-FFF2-40B4-BE49-F238E27FC236}">
                    <a16:creationId xmlns:a16="http://schemas.microsoft.com/office/drawing/2014/main" id="{B61F3885-C458-5026-E082-8DFA9A5C19B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58" name="Freeform: Shape 357">
                <a:extLst>
                  <a:ext uri="{FF2B5EF4-FFF2-40B4-BE49-F238E27FC236}">
                    <a16:creationId xmlns:a16="http://schemas.microsoft.com/office/drawing/2014/main" id="{016BA730-28DD-40A1-3293-200EAF4F1D3A}"/>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399" name="Group 398">
            <a:extLst>
              <a:ext uri="{FF2B5EF4-FFF2-40B4-BE49-F238E27FC236}">
                <a16:creationId xmlns:a16="http://schemas.microsoft.com/office/drawing/2014/main" id="{8CCBFE15-635F-8C76-2098-53C5994368F2}"/>
              </a:ext>
            </a:extLst>
          </p:cNvPr>
          <p:cNvGrpSpPr/>
          <p:nvPr userDrawn="1"/>
        </p:nvGrpSpPr>
        <p:grpSpPr>
          <a:xfrm>
            <a:off x="7332633" y="6448584"/>
            <a:ext cx="2440432" cy="409416"/>
            <a:chOff x="6096000" y="0"/>
            <a:chExt cx="4629149" cy="776604"/>
          </a:xfrm>
        </p:grpSpPr>
        <p:sp>
          <p:nvSpPr>
            <p:cNvPr id="400" name="Freeform: Shape 399">
              <a:extLst>
                <a:ext uri="{FF2B5EF4-FFF2-40B4-BE49-F238E27FC236}">
                  <a16:creationId xmlns:a16="http://schemas.microsoft.com/office/drawing/2014/main" id="{0D4A43DA-BFB0-49FF-AF8E-C11B1C3EFCB2}"/>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401" name="Freeform: Shape 400">
              <a:extLst>
                <a:ext uri="{FF2B5EF4-FFF2-40B4-BE49-F238E27FC236}">
                  <a16:creationId xmlns:a16="http://schemas.microsoft.com/office/drawing/2014/main" id="{7F1D7C3A-6742-9C84-38CE-80621C209770}"/>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02" name="Freeform: Shape 401">
              <a:extLst>
                <a:ext uri="{FF2B5EF4-FFF2-40B4-BE49-F238E27FC236}">
                  <a16:creationId xmlns:a16="http://schemas.microsoft.com/office/drawing/2014/main" id="{CB15CF2D-DA5B-BDC4-F1DC-7864F20381F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03" name="Freeform: Shape 402">
              <a:extLst>
                <a:ext uri="{FF2B5EF4-FFF2-40B4-BE49-F238E27FC236}">
                  <a16:creationId xmlns:a16="http://schemas.microsoft.com/office/drawing/2014/main" id="{11015846-EDF6-7BC7-D305-92BE1166B9C0}"/>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04" name="Freeform: Shape 403">
              <a:extLst>
                <a:ext uri="{FF2B5EF4-FFF2-40B4-BE49-F238E27FC236}">
                  <a16:creationId xmlns:a16="http://schemas.microsoft.com/office/drawing/2014/main" id="{25B13831-188B-5A8F-8690-564285E28E30}"/>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05" name="Freeform: Shape 404">
              <a:extLst>
                <a:ext uri="{FF2B5EF4-FFF2-40B4-BE49-F238E27FC236}">
                  <a16:creationId xmlns:a16="http://schemas.microsoft.com/office/drawing/2014/main" id="{FE0699D2-D890-D30F-1F44-0002EC9994A9}"/>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406" name="Freeform: Shape 405">
              <a:extLst>
                <a:ext uri="{FF2B5EF4-FFF2-40B4-BE49-F238E27FC236}">
                  <a16:creationId xmlns:a16="http://schemas.microsoft.com/office/drawing/2014/main" id="{07B8B8CC-E067-268F-B79F-47D691C1194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407" name="Freeform: Shape 406">
              <a:extLst>
                <a:ext uri="{FF2B5EF4-FFF2-40B4-BE49-F238E27FC236}">
                  <a16:creationId xmlns:a16="http://schemas.microsoft.com/office/drawing/2014/main" id="{DA0B910C-A5ED-12A1-8A43-EC848F9B5C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08" name="Freeform: Shape 407">
              <a:extLst>
                <a:ext uri="{FF2B5EF4-FFF2-40B4-BE49-F238E27FC236}">
                  <a16:creationId xmlns:a16="http://schemas.microsoft.com/office/drawing/2014/main" id="{4E02BFEA-FA38-ECA3-F592-ADE0CE72C0F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09" name="Freeform: Shape 408">
              <a:extLst>
                <a:ext uri="{FF2B5EF4-FFF2-40B4-BE49-F238E27FC236}">
                  <a16:creationId xmlns:a16="http://schemas.microsoft.com/office/drawing/2014/main" id="{9B55A440-AB36-A19D-4710-C1FBCEC24201}"/>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10" name="Freeform: Shape 409">
              <a:extLst>
                <a:ext uri="{FF2B5EF4-FFF2-40B4-BE49-F238E27FC236}">
                  <a16:creationId xmlns:a16="http://schemas.microsoft.com/office/drawing/2014/main" id="{84582A95-B603-C211-7655-38F26361DAF5}"/>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11" name="Freeform: Shape 410">
              <a:extLst>
                <a:ext uri="{FF2B5EF4-FFF2-40B4-BE49-F238E27FC236}">
                  <a16:creationId xmlns:a16="http://schemas.microsoft.com/office/drawing/2014/main" id="{13140754-7DB2-1CF6-42D1-27B5982621A5}"/>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12" name="Freeform: Shape 411">
              <a:extLst>
                <a:ext uri="{FF2B5EF4-FFF2-40B4-BE49-F238E27FC236}">
                  <a16:creationId xmlns:a16="http://schemas.microsoft.com/office/drawing/2014/main" id="{176B7410-5DA1-16F8-0F5E-99910217CCF4}"/>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13" name="Freeform: Shape 412">
              <a:extLst>
                <a:ext uri="{FF2B5EF4-FFF2-40B4-BE49-F238E27FC236}">
                  <a16:creationId xmlns:a16="http://schemas.microsoft.com/office/drawing/2014/main" id="{444AE58D-9303-330D-99C8-FA05776E5850}"/>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14" name="Graphic 19">
              <a:extLst>
                <a:ext uri="{FF2B5EF4-FFF2-40B4-BE49-F238E27FC236}">
                  <a16:creationId xmlns:a16="http://schemas.microsoft.com/office/drawing/2014/main" id="{98B796D5-B6C3-5D8C-4F1E-2AA13F3AA345}"/>
                </a:ext>
              </a:extLst>
            </p:cNvPr>
            <p:cNvGrpSpPr/>
            <p:nvPr/>
          </p:nvGrpSpPr>
          <p:grpSpPr>
            <a:xfrm>
              <a:off x="9950577" y="2095"/>
              <a:ext cx="774572" cy="774509"/>
              <a:chOff x="8756777" y="2095"/>
              <a:chExt cx="774572" cy="774509"/>
            </a:xfrm>
          </p:grpSpPr>
          <p:sp>
            <p:nvSpPr>
              <p:cNvPr id="415" name="Freeform: Shape 414">
                <a:extLst>
                  <a:ext uri="{FF2B5EF4-FFF2-40B4-BE49-F238E27FC236}">
                    <a16:creationId xmlns:a16="http://schemas.microsoft.com/office/drawing/2014/main" id="{5B5A9A08-021F-4B3E-2B99-5920F64AF690}"/>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16" name="Freeform: Shape 415">
                <a:extLst>
                  <a:ext uri="{FF2B5EF4-FFF2-40B4-BE49-F238E27FC236}">
                    <a16:creationId xmlns:a16="http://schemas.microsoft.com/office/drawing/2014/main" id="{1BE60227-4CC1-D063-F386-EECDE7F2C2E3}"/>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417" name="Freeform: Shape 416">
                <a:extLst>
                  <a:ext uri="{FF2B5EF4-FFF2-40B4-BE49-F238E27FC236}">
                    <a16:creationId xmlns:a16="http://schemas.microsoft.com/office/drawing/2014/main" id="{A675E46B-C0E8-A0C7-DAF0-FA09C67B017A}"/>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418" name="Freeform: Shape 417">
                <a:extLst>
                  <a:ext uri="{FF2B5EF4-FFF2-40B4-BE49-F238E27FC236}">
                    <a16:creationId xmlns:a16="http://schemas.microsoft.com/office/drawing/2014/main" id="{002094D8-999A-26DD-F5F6-6CD3D806864D}"/>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419" name="Freeform: Shape 418">
                <a:extLst>
                  <a:ext uri="{FF2B5EF4-FFF2-40B4-BE49-F238E27FC236}">
                    <a16:creationId xmlns:a16="http://schemas.microsoft.com/office/drawing/2014/main" id="{18AF437D-875E-62B0-5758-908BE5D20A7F}"/>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420" name="Group 419">
            <a:extLst>
              <a:ext uri="{FF2B5EF4-FFF2-40B4-BE49-F238E27FC236}">
                <a16:creationId xmlns:a16="http://schemas.microsoft.com/office/drawing/2014/main" id="{5849CA65-8297-A768-E610-EAE2CBA1F3D0}"/>
              </a:ext>
            </a:extLst>
          </p:cNvPr>
          <p:cNvGrpSpPr/>
          <p:nvPr userDrawn="1"/>
        </p:nvGrpSpPr>
        <p:grpSpPr>
          <a:xfrm rot="10800000" flipH="1">
            <a:off x="9762970" y="6448584"/>
            <a:ext cx="2440432" cy="409416"/>
            <a:chOff x="6096000" y="0"/>
            <a:chExt cx="4629149" cy="776604"/>
          </a:xfrm>
        </p:grpSpPr>
        <p:sp>
          <p:nvSpPr>
            <p:cNvPr id="421" name="Freeform: Shape 420">
              <a:extLst>
                <a:ext uri="{FF2B5EF4-FFF2-40B4-BE49-F238E27FC236}">
                  <a16:creationId xmlns:a16="http://schemas.microsoft.com/office/drawing/2014/main" id="{DDCFA57A-EEDD-73EB-328D-0B8B4C50A3A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422" name="Freeform: Shape 421">
              <a:extLst>
                <a:ext uri="{FF2B5EF4-FFF2-40B4-BE49-F238E27FC236}">
                  <a16:creationId xmlns:a16="http://schemas.microsoft.com/office/drawing/2014/main" id="{5C469EB4-406D-31FF-6223-7E370991C4A9}"/>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23" name="Freeform: Shape 422">
              <a:extLst>
                <a:ext uri="{FF2B5EF4-FFF2-40B4-BE49-F238E27FC236}">
                  <a16:creationId xmlns:a16="http://schemas.microsoft.com/office/drawing/2014/main" id="{304254CA-96D2-26E2-2112-E8CCD95E0878}"/>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24" name="Freeform: Shape 423">
              <a:extLst>
                <a:ext uri="{FF2B5EF4-FFF2-40B4-BE49-F238E27FC236}">
                  <a16:creationId xmlns:a16="http://schemas.microsoft.com/office/drawing/2014/main" id="{FD193B3B-BC18-AFCA-6DBA-F87E969C9736}"/>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25" name="Freeform: Shape 424">
              <a:extLst>
                <a:ext uri="{FF2B5EF4-FFF2-40B4-BE49-F238E27FC236}">
                  <a16:creationId xmlns:a16="http://schemas.microsoft.com/office/drawing/2014/main" id="{76CE6690-20B7-05F8-5E8E-966B9991175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26" name="Freeform: Shape 425">
              <a:extLst>
                <a:ext uri="{FF2B5EF4-FFF2-40B4-BE49-F238E27FC236}">
                  <a16:creationId xmlns:a16="http://schemas.microsoft.com/office/drawing/2014/main" id="{34576A0E-B6B5-C9DA-2A2F-CD8E99E1A18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427" name="Freeform: Shape 426">
              <a:extLst>
                <a:ext uri="{FF2B5EF4-FFF2-40B4-BE49-F238E27FC236}">
                  <a16:creationId xmlns:a16="http://schemas.microsoft.com/office/drawing/2014/main" id="{6078946F-1406-F759-41F4-0880F7CD1978}"/>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428" name="Freeform: Shape 427">
              <a:extLst>
                <a:ext uri="{FF2B5EF4-FFF2-40B4-BE49-F238E27FC236}">
                  <a16:creationId xmlns:a16="http://schemas.microsoft.com/office/drawing/2014/main" id="{96099164-F8EC-F294-A89F-C731B3AFE9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29" name="Freeform: Shape 428">
              <a:extLst>
                <a:ext uri="{FF2B5EF4-FFF2-40B4-BE49-F238E27FC236}">
                  <a16:creationId xmlns:a16="http://schemas.microsoft.com/office/drawing/2014/main" id="{9EFA529A-FBAC-B40D-4063-6AA90FD77454}"/>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30" name="Freeform: Shape 429">
              <a:extLst>
                <a:ext uri="{FF2B5EF4-FFF2-40B4-BE49-F238E27FC236}">
                  <a16:creationId xmlns:a16="http://schemas.microsoft.com/office/drawing/2014/main" id="{72621C47-EBD4-4C56-4ECB-1B7E2DBE88DC}"/>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31" name="Freeform: Shape 430">
              <a:extLst>
                <a:ext uri="{FF2B5EF4-FFF2-40B4-BE49-F238E27FC236}">
                  <a16:creationId xmlns:a16="http://schemas.microsoft.com/office/drawing/2014/main" id="{17494E1F-8A65-BDD1-7877-C05FC2170470}"/>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32" name="Freeform: Shape 431">
              <a:extLst>
                <a:ext uri="{FF2B5EF4-FFF2-40B4-BE49-F238E27FC236}">
                  <a16:creationId xmlns:a16="http://schemas.microsoft.com/office/drawing/2014/main" id="{7A309737-E602-08F7-F1A6-4F985BC4F973}"/>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33" name="Freeform: Shape 432">
              <a:extLst>
                <a:ext uri="{FF2B5EF4-FFF2-40B4-BE49-F238E27FC236}">
                  <a16:creationId xmlns:a16="http://schemas.microsoft.com/office/drawing/2014/main" id="{CADC96D5-35EF-119F-1915-9FD07ABF5AC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34" name="Freeform: Shape 433">
              <a:extLst>
                <a:ext uri="{FF2B5EF4-FFF2-40B4-BE49-F238E27FC236}">
                  <a16:creationId xmlns:a16="http://schemas.microsoft.com/office/drawing/2014/main" id="{D59C79C5-4737-65E8-8616-769009140471}"/>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35" name="Graphic 19">
              <a:extLst>
                <a:ext uri="{FF2B5EF4-FFF2-40B4-BE49-F238E27FC236}">
                  <a16:creationId xmlns:a16="http://schemas.microsoft.com/office/drawing/2014/main" id="{5A7CCB2A-37A7-507E-7B0A-6599B2DA2B0A}"/>
                </a:ext>
              </a:extLst>
            </p:cNvPr>
            <p:cNvGrpSpPr/>
            <p:nvPr/>
          </p:nvGrpSpPr>
          <p:grpSpPr>
            <a:xfrm>
              <a:off x="9950577" y="2095"/>
              <a:ext cx="774572" cy="774509"/>
              <a:chOff x="8756777" y="2095"/>
              <a:chExt cx="774572" cy="774509"/>
            </a:xfrm>
          </p:grpSpPr>
          <p:sp>
            <p:nvSpPr>
              <p:cNvPr id="436" name="Freeform: Shape 435">
                <a:extLst>
                  <a:ext uri="{FF2B5EF4-FFF2-40B4-BE49-F238E27FC236}">
                    <a16:creationId xmlns:a16="http://schemas.microsoft.com/office/drawing/2014/main" id="{F9BA3F00-ADD4-52F3-7C5A-E74692C93253}"/>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37" name="Freeform: Shape 436">
                <a:extLst>
                  <a:ext uri="{FF2B5EF4-FFF2-40B4-BE49-F238E27FC236}">
                    <a16:creationId xmlns:a16="http://schemas.microsoft.com/office/drawing/2014/main" id="{8BCA72F7-5630-8269-3310-7E66FED657D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438" name="Freeform: Shape 437">
                <a:extLst>
                  <a:ext uri="{FF2B5EF4-FFF2-40B4-BE49-F238E27FC236}">
                    <a16:creationId xmlns:a16="http://schemas.microsoft.com/office/drawing/2014/main" id="{CBAAF7CA-31F3-E63B-DECB-1CBC550ED9D2}"/>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439" name="Freeform: Shape 438">
                <a:extLst>
                  <a:ext uri="{FF2B5EF4-FFF2-40B4-BE49-F238E27FC236}">
                    <a16:creationId xmlns:a16="http://schemas.microsoft.com/office/drawing/2014/main" id="{6C22BECA-9364-6F61-9471-81B9513CD4E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440" name="Freeform: Shape 439">
                <a:extLst>
                  <a:ext uri="{FF2B5EF4-FFF2-40B4-BE49-F238E27FC236}">
                    <a16:creationId xmlns:a16="http://schemas.microsoft.com/office/drawing/2014/main" id="{2BB6A83B-6835-9A00-F032-78ACDE64765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25576954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17708820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1930754807"/>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304102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676563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89325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8104246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6957439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361188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6" name="Group 35">
            <a:extLst>
              <a:ext uri="{FF2B5EF4-FFF2-40B4-BE49-F238E27FC236}">
                <a16:creationId xmlns:a16="http://schemas.microsoft.com/office/drawing/2014/main" id="{FA771C76-BC64-13D7-CA3E-EB09C14FABBB}"/>
              </a:ext>
            </a:extLst>
          </p:cNvPr>
          <p:cNvGrpSpPr/>
          <p:nvPr userDrawn="1"/>
        </p:nvGrpSpPr>
        <p:grpSpPr>
          <a:xfrm>
            <a:off x="9903436" y="0"/>
            <a:ext cx="2288564" cy="6859713"/>
            <a:chOff x="9659449" y="-497934"/>
            <a:chExt cx="2454687" cy="7357647"/>
          </a:xfrm>
        </p:grpSpPr>
        <p:grpSp>
          <p:nvGrpSpPr>
            <p:cNvPr id="13" name="Graphic 10">
              <a:extLst>
                <a:ext uri="{FF2B5EF4-FFF2-40B4-BE49-F238E27FC236}">
                  <a16:creationId xmlns:a16="http://schemas.microsoft.com/office/drawing/2014/main" id="{107C579C-5ED4-B0F7-EB5B-B307FC432A38}"/>
                </a:ext>
              </a:extLst>
            </p:cNvPr>
            <p:cNvGrpSpPr/>
            <p:nvPr/>
          </p:nvGrpSpPr>
          <p:grpSpPr>
            <a:xfrm>
              <a:off x="9659449" y="4405026"/>
              <a:ext cx="2454687" cy="2454687"/>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rgbClr val="008545"/>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rgbClr val="008545"/>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rgbClr val="008545"/>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rgbClr val="008545"/>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p:nvGrpSpPr>
          <p:grpSpPr>
            <a:xfrm>
              <a:off x="9659544" y="1952625"/>
              <a:ext cx="2454592" cy="2454592"/>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C9EF60"/>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grpSp>
          <p:nvGrpSpPr>
            <p:cNvPr id="26" name="Graphic 10">
              <a:extLst>
                <a:ext uri="{FF2B5EF4-FFF2-40B4-BE49-F238E27FC236}">
                  <a16:creationId xmlns:a16="http://schemas.microsoft.com/office/drawing/2014/main" id="{0E8F1E18-57D5-96AB-BF5E-4CB4C4AACDB3}"/>
                </a:ext>
              </a:extLst>
            </p:cNvPr>
            <p:cNvGrpSpPr/>
            <p:nvPr/>
          </p:nvGrpSpPr>
          <p:grpSpPr>
            <a:xfrm>
              <a:off x="9659496" y="-497934"/>
              <a:ext cx="2454640" cy="2454593"/>
              <a:chOff x="12114041" y="1952624"/>
              <a:chExt cx="4907184" cy="4907089"/>
            </a:xfrm>
          </p:grpSpPr>
          <p:sp>
            <p:nvSpPr>
              <p:cNvPr id="27" name="Freeform: Shape 26">
                <a:extLst>
                  <a:ext uri="{FF2B5EF4-FFF2-40B4-BE49-F238E27FC236}">
                    <a16:creationId xmlns:a16="http://schemas.microsoft.com/office/drawing/2014/main" id="{FCAFC1E3-8044-9EC8-17BA-0F7D843A0355}"/>
                  </a:ext>
                </a:extLst>
              </p:cNvPr>
              <p:cNvSpPr/>
              <p:nvPr/>
            </p:nvSpPr>
            <p:spPr>
              <a:xfrm rot="-10800000">
                <a:off x="12114136" y="1952624"/>
                <a:ext cx="4907089" cy="4907089"/>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rgbClr val="008545"/>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p:nvGrpSpPr>
            <p:grpSpPr>
              <a:xfrm>
                <a:off x="12114041" y="1952625"/>
                <a:ext cx="4907089" cy="4907089"/>
                <a:chOff x="12114041" y="1952625"/>
                <a:chExt cx="4907089" cy="4907089"/>
              </a:xfrm>
              <a:solidFill>
                <a:srgbClr val="003818"/>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solidFill>
                  <a:srgbClr val="003818"/>
                </a:solid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solidFill>
                  <a:srgbClr val="003818"/>
                </a:solid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solidFill>
                  <a:srgbClr val="003818"/>
                </a:solid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solidFill>
                  <a:srgbClr val="003818"/>
                </a:solid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solidFill>
                  <a:srgbClr val="003818"/>
                </a:solid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solidFill>
                  <a:srgbClr val="003818"/>
                </a:solid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solidFill>
                  <a:srgbClr val="003818"/>
                </a:solidFill>
                <a:ln w="9525" cap="flat">
                  <a:noFill/>
                  <a:prstDash val="solid"/>
                  <a:miter/>
                </a:ln>
              </p:spPr>
              <p:txBody>
                <a:bodyPr rtlCol="0" anchor="ctr"/>
                <a:lstStyle/>
                <a:p>
                  <a:endParaRPr lang="en-ZA"/>
                </a:p>
              </p:txBody>
            </p:sp>
          </p:grpSp>
        </p:grpSp>
      </p:gr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Picture Placeholder 6">
            <a:extLst>
              <a:ext uri="{FF2B5EF4-FFF2-40B4-BE49-F238E27FC236}">
                <a16:creationId xmlns:a16="http://schemas.microsoft.com/office/drawing/2014/main" id="{79775EC6-BE56-9412-6BE2-131ECDE80A57}"/>
              </a:ext>
            </a:extLst>
          </p:cNvPr>
          <p:cNvSpPr>
            <a:spLocks noGrp="1"/>
          </p:cNvSpPr>
          <p:nvPr>
            <p:ph type="pic" sz="quarter" idx="13"/>
          </p:nvPr>
        </p:nvSpPr>
        <p:spPr>
          <a:xfrm>
            <a:off x="3611563" y="0"/>
            <a:ext cx="6291262" cy="6858000"/>
          </a:xfrm>
        </p:spPr>
        <p:txBody>
          <a:bodyPr/>
          <a:lstStyle/>
          <a:p>
            <a:endParaRPr lang="en-ZA"/>
          </a:p>
        </p:txBody>
      </p:sp>
    </p:spTree>
    <p:extLst>
      <p:ext uri="{BB962C8B-B14F-4D97-AF65-F5344CB8AC3E}">
        <p14:creationId xmlns:p14="http://schemas.microsoft.com/office/powerpoint/2010/main" val="27715795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E9FB4-292F-1359-826B-CA9461EECFF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 name="Graphic 9">
            <a:extLst>
              <a:ext uri="{FF2B5EF4-FFF2-40B4-BE49-F238E27FC236}">
                <a16:creationId xmlns:a16="http://schemas.microsoft.com/office/drawing/2014/main" id="{E0304CFF-2A08-EEB5-2769-DD1C023CD9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9174480" cy="6880860"/>
          </a:xfrm>
          <a:prstGeom prst="rect">
            <a:avLst/>
          </a:prstGeom>
        </p:spPr>
      </p:pic>
      <p:pic>
        <p:nvPicPr>
          <p:cNvPr id="13" name="Graphic 12">
            <a:extLst>
              <a:ext uri="{FF2B5EF4-FFF2-40B4-BE49-F238E27FC236}">
                <a16:creationId xmlns:a16="http://schemas.microsoft.com/office/drawing/2014/main" id="{E5116894-2DC0-EEB2-1170-11BE6B06066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87877" y="212407"/>
            <a:ext cx="1990725" cy="733425"/>
          </a:xfrm>
          <a:prstGeom prst="rect">
            <a:avLst/>
          </a:prstGeom>
        </p:spPr>
      </p:pic>
      <p:sp>
        <p:nvSpPr>
          <p:cNvPr id="2" name="Title 1">
            <a:extLst>
              <a:ext uri="{FF2B5EF4-FFF2-40B4-BE49-F238E27FC236}">
                <a16:creationId xmlns:a16="http://schemas.microsoft.com/office/drawing/2014/main" id="{3614CAAB-A6F2-753D-5252-919DA3FAC052}"/>
              </a:ext>
            </a:extLst>
          </p:cNvPr>
          <p:cNvSpPr>
            <a:spLocks noGrp="1"/>
          </p:cNvSpPr>
          <p:nvPr>
            <p:ph type="title"/>
          </p:nvPr>
        </p:nvSpPr>
        <p:spPr>
          <a:xfrm>
            <a:off x="6593840" y="2067322"/>
            <a:ext cx="5084762" cy="2852737"/>
          </a:xfrm>
        </p:spPr>
        <p:txBody>
          <a:bodyPr anchor="b"/>
          <a:lstStyle>
            <a:lvl1pPr algn="r">
              <a:defRPr sz="6000">
                <a:solidFill>
                  <a:schemeClr val="bg1"/>
                </a:solidFill>
              </a:defRPr>
            </a:lvl1p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D4E45F2B-C36D-4F4F-E2AF-89F30C07846A}"/>
              </a:ext>
            </a:extLst>
          </p:cNvPr>
          <p:cNvSpPr>
            <a:spLocks noGrp="1"/>
          </p:cNvSpPr>
          <p:nvPr>
            <p:ph type="body" idx="1"/>
          </p:nvPr>
        </p:nvSpPr>
        <p:spPr>
          <a:xfrm>
            <a:off x="6593840" y="5140325"/>
            <a:ext cx="5084762" cy="901224"/>
          </a:xfrm>
        </p:spPr>
        <p:txBody>
          <a:bodyPr/>
          <a:lstStyle>
            <a:lvl1pPr marL="0" indent="0" algn="r">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56CA32A8-5550-1448-A721-34C1838FA2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8DE4A0D-CDC7-5FFF-3B95-4411DE523576}"/>
              </a:ext>
            </a:extLst>
          </p:cNvPr>
          <p:cNvSpPr>
            <a:spLocks noGrp="1"/>
          </p:cNvSpPr>
          <p:nvPr>
            <p:ph type="sldNum" sz="quarter" idx="12"/>
          </p:nvPr>
        </p:nvSpPr>
        <p:spPr/>
        <p:txBody>
          <a:bodyPr/>
          <a:lstStyle/>
          <a:p>
            <a:fld id="{C45CFD10-50C9-47C7-9308-AA126F3F89FE}" type="slidenum">
              <a:rPr lang="en-ZA" smtClean="0"/>
              <a:t>‹#›</a:t>
            </a:fld>
            <a:endParaRPr lang="en-ZA"/>
          </a:p>
        </p:txBody>
      </p:sp>
      <p:sp>
        <p:nvSpPr>
          <p:cNvPr id="12" name="Picture Placeholder 11">
            <a:extLst>
              <a:ext uri="{FF2B5EF4-FFF2-40B4-BE49-F238E27FC236}">
                <a16:creationId xmlns:a16="http://schemas.microsoft.com/office/drawing/2014/main" id="{EFEFD166-DAC1-8AB7-DF0A-42C6FBD58D3F}"/>
              </a:ext>
            </a:extLst>
          </p:cNvPr>
          <p:cNvSpPr>
            <a:spLocks noGrp="1"/>
          </p:cNvSpPr>
          <p:nvPr>
            <p:ph type="pic" sz="quarter" idx="13"/>
          </p:nvPr>
        </p:nvSpPr>
        <p:spPr>
          <a:xfrm>
            <a:off x="587375" y="692150"/>
            <a:ext cx="5508626" cy="6165850"/>
          </a:xfrm>
        </p:spPr>
        <p:txBody>
          <a:bodyPr/>
          <a:lstStyle/>
          <a:p>
            <a:endParaRPr lang="en-ZA"/>
          </a:p>
        </p:txBody>
      </p:sp>
    </p:spTree>
    <p:extLst>
      <p:ext uri="{BB962C8B-B14F-4D97-AF65-F5344CB8AC3E}">
        <p14:creationId xmlns:p14="http://schemas.microsoft.com/office/powerpoint/2010/main" val="5487314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6635694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2" name="Rectangle 1">
            <a:extLst>
              <a:ext uri="{FF2B5EF4-FFF2-40B4-BE49-F238E27FC236}">
                <a16:creationId xmlns:a16="http://schemas.microsoft.com/office/drawing/2014/main" id="{EE75D396-ABF2-B941-C848-EB2D99D6D374}"/>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3D94A4D0-F4A3-F68A-7146-1FD3AC67B9E0}"/>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95377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11285221" y="236440"/>
            <a:ext cx="494424" cy="636685"/>
          </a:xfrm>
          <a:prstGeom prst="rect">
            <a:avLst/>
          </a:prstGeom>
        </p:spPr>
      </p:pic>
      <p:sp>
        <p:nvSpPr>
          <p:cNvPr id="4" name="Rectangle 3">
            <a:extLst>
              <a:ext uri="{FF2B5EF4-FFF2-40B4-BE49-F238E27FC236}">
                <a16:creationId xmlns:a16="http://schemas.microsoft.com/office/drawing/2014/main" id="{E9B79087-BFA8-2374-8D9D-C93ACC88873A}"/>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90257EF7-5467-96C3-DF33-C8EEB838FC97}"/>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20210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1110537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Rectangle 1">
            <a:extLst>
              <a:ext uri="{FF2B5EF4-FFF2-40B4-BE49-F238E27FC236}">
                <a16:creationId xmlns:a16="http://schemas.microsoft.com/office/drawing/2014/main" id="{D45EC16E-ED2F-2FDC-0608-2A8867BA2229}"/>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3AC3D959-49CE-2D0A-B194-91681026851C}"/>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8651958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
        <p:nvSpPr>
          <p:cNvPr id="7" name="Rectangle 6">
            <a:extLst>
              <a:ext uri="{FF2B5EF4-FFF2-40B4-BE49-F238E27FC236}">
                <a16:creationId xmlns:a16="http://schemas.microsoft.com/office/drawing/2014/main" id="{2A68E556-8BDF-3C27-86DD-BDF36EDF5789}"/>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68F2174B-CE25-E93B-996E-7C92A16E4A4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9" name="Graphic 8">
            <a:extLst>
              <a:ext uri="{FF2B5EF4-FFF2-40B4-BE49-F238E27FC236}">
                <a16:creationId xmlns:a16="http://schemas.microsoft.com/office/drawing/2014/main" id="{271F5F84-101C-6FA9-6003-7C3B5981CD9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0" name="Rectangle 9">
            <a:extLst>
              <a:ext uri="{FF2B5EF4-FFF2-40B4-BE49-F238E27FC236}">
                <a16:creationId xmlns:a16="http://schemas.microsoft.com/office/drawing/2014/main" id="{CB92A609-EB0E-FA5C-8D27-332220380231}"/>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D4D5103A-FBBF-37ED-4C71-71AFF7FE931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2800947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
        <p:nvSpPr>
          <p:cNvPr id="2" name="Rectangle 1">
            <a:extLst>
              <a:ext uri="{FF2B5EF4-FFF2-40B4-BE49-F238E27FC236}">
                <a16:creationId xmlns:a16="http://schemas.microsoft.com/office/drawing/2014/main" id="{800418E0-FCE6-F62E-91DE-8090A988F0D0}"/>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9EC72156-60A8-F551-366D-8706508CE06B}"/>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984447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13810644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7859780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0" name="Rectangle 9">
            <a:extLst>
              <a:ext uri="{FF2B5EF4-FFF2-40B4-BE49-F238E27FC236}">
                <a16:creationId xmlns:a16="http://schemas.microsoft.com/office/drawing/2014/main" id="{5C54D3EF-DBAD-DFF8-33EC-D666BA5E2272}"/>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 name="Graphic 10">
            <a:extLst>
              <a:ext uri="{FF2B5EF4-FFF2-40B4-BE49-F238E27FC236}">
                <a16:creationId xmlns:a16="http://schemas.microsoft.com/office/drawing/2014/main" id="{B659A34C-E5E1-4FA9-E817-0B46F4D953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13" name="Title 1">
            <a:extLst>
              <a:ext uri="{FF2B5EF4-FFF2-40B4-BE49-F238E27FC236}">
                <a16:creationId xmlns:a16="http://schemas.microsoft.com/office/drawing/2014/main" id="{60751FFE-AC3F-0F7A-E923-D9DE8D0D8B75}"/>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9" name="Graphic 38">
            <a:extLst>
              <a:ext uri="{FF2B5EF4-FFF2-40B4-BE49-F238E27FC236}">
                <a16:creationId xmlns:a16="http://schemas.microsoft.com/office/drawing/2014/main" id="{19D9F352-B768-46FE-F108-7AC569125AC7}"/>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7" name="Rectangle 6">
            <a:extLst>
              <a:ext uri="{FF2B5EF4-FFF2-40B4-BE49-F238E27FC236}">
                <a16:creationId xmlns:a16="http://schemas.microsoft.com/office/drawing/2014/main" id="{C39FB300-E8DA-07B3-D138-C6B4B66E75B8}"/>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044A1E47-3688-0DF6-C091-44D051BB7983}"/>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202518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
        <p:nvSpPr>
          <p:cNvPr id="7" name="Rectangle 6">
            <a:extLst>
              <a:ext uri="{FF2B5EF4-FFF2-40B4-BE49-F238E27FC236}">
                <a16:creationId xmlns:a16="http://schemas.microsoft.com/office/drawing/2014/main" id="{35453B4F-AA50-ED37-900C-64905EA01511}"/>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2BB952CB-EF28-77C5-1EE4-AEA54C15E39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97D93F69-158C-051E-1F50-7E8350AF17CC}"/>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4" name="Rectangle 13">
            <a:extLst>
              <a:ext uri="{FF2B5EF4-FFF2-40B4-BE49-F238E27FC236}">
                <a16:creationId xmlns:a16="http://schemas.microsoft.com/office/drawing/2014/main" id="{05652903-BBD3-2BF2-D842-EC6CC4D46033}"/>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5CDF9F24-C8E0-7A5D-7D39-1EC33B136249}"/>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9114703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5140744"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428480" y="1738641"/>
            <a:ext cx="2218546" cy="1453963"/>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015404"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5102112" y="4226545"/>
            <a:ext cx="2129674" cy="1433986"/>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56090CEE-019B-B287-A889-306D87F87C74}"/>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C2B199DA-04BC-E957-649E-AD24C9CDCEC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9" name="Graphic 8">
            <a:extLst>
              <a:ext uri="{FF2B5EF4-FFF2-40B4-BE49-F238E27FC236}">
                <a16:creationId xmlns:a16="http://schemas.microsoft.com/office/drawing/2014/main" id="{9349CBBA-022E-827D-C9AA-F16E0B9D29E4}"/>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AB21B2B5-80E8-37F2-DBB0-3483D658EF2F}"/>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C540AC5A-8498-40D3-BEC8-FA478F43D7EB}"/>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2031341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mall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570691" y="1626712"/>
            <a:ext cx="4326429"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5256184" y="1567706"/>
            <a:ext cx="6419877"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5526031" y="1773238"/>
            <a:ext cx="5880181" cy="5084762"/>
          </a:xfrm>
        </p:spPr>
        <p:txBody>
          <a:bodyPr/>
          <a:lstStyle/>
          <a:p>
            <a:endParaRPr lang="en-ZA" dirty="0"/>
          </a:p>
        </p:txBody>
      </p:sp>
      <p:sp>
        <p:nvSpPr>
          <p:cNvPr id="2" name="Rectangle 1">
            <a:extLst>
              <a:ext uri="{FF2B5EF4-FFF2-40B4-BE49-F238E27FC236}">
                <a16:creationId xmlns:a16="http://schemas.microsoft.com/office/drawing/2014/main" id="{641178AA-913E-54DD-9C39-064CA54BD95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43B6F67E-22C5-634E-5177-17353F332B4E}"/>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5" name="Graphic 4">
            <a:extLst>
              <a:ext uri="{FF2B5EF4-FFF2-40B4-BE49-F238E27FC236}">
                <a16:creationId xmlns:a16="http://schemas.microsoft.com/office/drawing/2014/main" id="{165A6A72-87EB-3469-C5C7-55AE47F48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6" name="Rectangle 5">
            <a:extLst>
              <a:ext uri="{FF2B5EF4-FFF2-40B4-BE49-F238E27FC236}">
                <a16:creationId xmlns:a16="http://schemas.microsoft.com/office/drawing/2014/main" id="{F2355B7E-E667-AD05-D3EE-28F7EAFC621E}"/>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21">
            <a:extLst>
              <a:ext uri="{FF2B5EF4-FFF2-40B4-BE49-F238E27FC236}">
                <a16:creationId xmlns:a16="http://schemas.microsoft.com/office/drawing/2014/main" id="{36878AC5-8836-13DE-F3B7-AC175D0BB5F0}"/>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0850795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570693" y="1640163"/>
            <a:ext cx="11105370"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902825" y="1958352"/>
            <a:ext cx="10382713" cy="3883648"/>
          </a:xfrm>
        </p:spPr>
        <p:txBody>
          <a:bodyPr/>
          <a:lstStyle/>
          <a:p>
            <a:endParaRPr lang="en-ZA" dirty="0"/>
          </a:p>
        </p:txBody>
      </p:sp>
      <p:sp>
        <p:nvSpPr>
          <p:cNvPr id="2" name="Rectangle 1">
            <a:extLst>
              <a:ext uri="{FF2B5EF4-FFF2-40B4-BE49-F238E27FC236}">
                <a16:creationId xmlns:a16="http://schemas.microsoft.com/office/drawing/2014/main" id="{A96A46D8-6945-2B16-6C81-687CB75BA446}"/>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BC2EBD24-855C-A24D-B7B6-CAA78516CB15}"/>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5" name="Graphic 4">
            <a:extLst>
              <a:ext uri="{FF2B5EF4-FFF2-40B4-BE49-F238E27FC236}">
                <a16:creationId xmlns:a16="http://schemas.microsoft.com/office/drawing/2014/main" id="{0A35DAE4-E760-F50E-0048-184636F496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6" name="Rectangle 5">
            <a:extLst>
              <a:ext uri="{FF2B5EF4-FFF2-40B4-BE49-F238E27FC236}">
                <a16:creationId xmlns:a16="http://schemas.microsoft.com/office/drawing/2014/main" id="{226649AC-F16B-5165-2BEB-E669E6A3CEF4}"/>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19">
            <a:extLst>
              <a:ext uri="{FF2B5EF4-FFF2-40B4-BE49-F238E27FC236}">
                <a16:creationId xmlns:a16="http://schemas.microsoft.com/office/drawing/2014/main" id="{79F9E65C-8B6B-8EA9-813F-99716C6C816D}"/>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4061068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90D8F3-AED3-A2C0-9485-69477D74CBC4}"/>
              </a:ext>
            </a:extLst>
          </p:cNvPr>
          <p:cNvGrpSpPr/>
          <p:nvPr userDrawn="1"/>
        </p:nvGrpSpPr>
        <p:grpSpPr>
          <a:xfrm>
            <a:off x="570693" y="5958673"/>
            <a:ext cx="11105372" cy="899328"/>
            <a:chOff x="4295775" y="5958673"/>
            <a:chExt cx="7165974" cy="899328"/>
          </a:xfrm>
        </p:grpSpPr>
        <p:sp>
          <p:nvSpPr>
            <p:cNvPr id="5" name="Rectangle 4">
              <a:extLst>
                <a:ext uri="{FF2B5EF4-FFF2-40B4-BE49-F238E27FC236}">
                  <a16:creationId xmlns:a16="http://schemas.microsoft.com/office/drawing/2014/main" id="{171C5B39-387F-B190-12D5-B65DBB54D4C6}"/>
                </a:ext>
              </a:extLst>
            </p:cNvPr>
            <p:cNvSpPr/>
            <p:nvPr userDrawn="1"/>
          </p:nvSpPr>
          <p:spPr>
            <a:xfrm>
              <a:off x="4295775" y="5958673"/>
              <a:ext cx="3421062" cy="89932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bg1">
                    <a:lumMod val="95000"/>
                  </a:schemeClr>
                </a:solidFill>
              </a:endParaRPr>
            </a:p>
          </p:txBody>
        </p:sp>
        <p:sp>
          <p:nvSpPr>
            <p:cNvPr id="8" name="Rectangle 7">
              <a:extLst>
                <a:ext uri="{FF2B5EF4-FFF2-40B4-BE49-F238E27FC236}">
                  <a16:creationId xmlns:a16="http://schemas.microsoft.com/office/drawing/2014/main" id="{EACB1225-A0CB-CEBD-14A4-A343CBAD0FCA}"/>
                </a:ext>
              </a:extLst>
            </p:cNvPr>
            <p:cNvSpPr/>
            <p:nvPr userDrawn="1"/>
          </p:nvSpPr>
          <p:spPr>
            <a:xfrm>
              <a:off x="8040687" y="5958674"/>
              <a:ext cx="3421062" cy="89932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bg1">
                    <a:lumMod val="95000"/>
                  </a:schemeClr>
                </a:solidFill>
              </a:endParaRPr>
            </a:p>
          </p:txBody>
        </p:sp>
      </p:grpSp>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690873" y="2241471"/>
            <a:ext cx="5120351"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692534" y="1616970"/>
            <a:ext cx="5114134"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6374320" y="2241471"/>
            <a:ext cx="5120351"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6375959" y="1616970"/>
            <a:ext cx="5114134"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9730995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Picture Placeholder 6">
            <a:extLst>
              <a:ext uri="{FF2B5EF4-FFF2-40B4-BE49-F238E27FC236}">
                <a16:creationId xmlns:a16="http://schemas.microsoft.com/office/drawing/2014/main" id="{994A2CF9-8173-CC55-F708-9CB851BB75BD}"/>
              </a:ext>
            </a:extLst>
          </p:cNvPr>
          <p:cNvSpPr>
            <a:spLocks noGrp="1"/>
          </p:cNvSpPr>
          <p:nvPr>
            <p:ph type="pic" sz="quarter" idx="18"/>
          </p:nvPr>
        </p:nvSpPr>
        <p:spPr>
          <a:xfrm>
            <a:off x="0" y="1238250"/>
            <a:ext cx="6096000" cy="5331363"/>
          </a:xfrm>
        </p:spPr>
        <p:txBody>
          <a:bodyPr/>
          <a:lstStyle/>
          <a:p>
            <a:endParaRPr lang="en-ZA"/>
          </a:p>
        </p:txBody>
      </p:sp>
      <p:sp>
        <p:nvSpPr>
          <p:cNvPr id="7" name="Rectangle 6">
            <a:extLst>
              <a:ext uri="{FF2B5EF4-FFF2-40B4-BE49-F238E27FC236}">
                <a16:creationId xmlns:a16="http://schemas.microsoft.com/office/drawing/2014/main" id="{E9635875-6D3D-F9ED-9E21-CBC14E52ED41}"/>
              </a:ext>
            </a:extLst>
          </p:cNvPr>
          <p:cNvSpPr/>
          <p:nvPr userDrawn="1"/>
        </p:nvSpPr>
        <p:spPr>
          <a:xfrm>
            <a:off x="6096000" y="1238864"/>
            <a:ext cx="6116373" cy="5322274"/>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 Placeholder 8">
            <a:extLst>
              <a:ext uri="{FF2B5EF4-FFF2-40B4-BE49-F238E27FC236}">
                <a16:creationId xmlns:a16="http://schemas.microsoft.com/office/drawing/2014/main" id="{799D4DE1-1EC2-48B3-442B-B26DAB9A1F8A}"/>
              </a:ext>
            </a:extLst>
          </p:cNvPr>
          <p:cNvSpPr>
            <a:spLocks noGrp="1"/>
          </p:cNvSpPr>
          <p:nvPr>
            <p:ph type="body" sz="quarter" idx="16"/>
          </p:nvPr>
        </p:nvSpPr>
        <p:spPr>
          <a:xfrm>
            <a:off x="6470248" y="2241471"/>
            <a:ext cx="522410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18">
            <a:extLst>
              <a:ext uri="{FF2B5EF4-FFF2-40B4-BE49-F238E27FC236}">
                <a16:creationId xmlns:a16="http://schemas.microsoft.com/office/drawing/2014/main" id="{A9D57833-0F7B-6C0F-BE78-FAABF4270A5F}"/>
              </a:ext>
            </a:extLst>
          </p:cNvPr>
          <p:cNvSpPr>
            <a:spLocks noGrp="1"/>
          </p:cNvSpPr>
          <p:nvPr>
            <p:ph type="body" sz="quarter" idx="17"/>
          </p:nvPr>
        </p:nvSpPr>
        <p:spPr>
          <a:xfrm>
            <a:off x="6472373" y="1616970"/>
            <a:ext cx="5217765"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9603947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994A2CF9-8173-CC55-F708-9CB851BB75BD}"/>
              </a:ext>
            </a:extLst>
          </p:cNvPr>
          <p:cNvSpPr>
            <a:spLocks noGrp="1"/>
          </p:cNvSpPr>
          <p:nvPr>
            <p:ph type="pic" sz="quarter" idx="18"/>
          </p:nvPr>
        </p:nvSpPr>
        <p:spPr>
          <a:xfrm>
            <a:off x="6116373" y="1238251"/>
            <a:ext cx="6096000" cy="5322888"/>
          </a:xfrm>
        </p:spPr>
        <p:txBody>
          <a:bodyPr/>
          <a:lstStyle/>
          <a:p>
            <a:endParaRPr lang="en-ZA"/>
          </a:p>
        </p:txBody>
      </p:sp>
      <p:sp>
        <p:nvSpPr>
          <p:cNvPr id="7" name="Rectangle 6">
            <a:extLst>
              <a:ext uri="{FF2B5EF4-FFF2-40B4-BE49-F238E27FC236}">
                <a16:creationId xmlns:a16="http://schemas.microsoft.com/office/drawing/2014/main" id="{E9635875-6D3D-F9ED-9E21-CBC14E52ED41}"/>
              </a:ext>
            </a:extLst>
          </p:cNvPr>
          <p:cNvSpPr/>
          <p:nvPr userDrawn="1"/>
        </p:nvSpPr>
        <p:spPr>
          <a:xfrm>
            <a:off x="0" y="1238864"/>
            <a:ext cx="6116373" cy="5313814"/>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 Placeholder 8">
            <a:extLst>
              <a:ext uri="{FF2B5EF4-FFF2-40B4-BE49-F238E27FC236}">
                <a16:creationId xmlns:a16="http://schemas.microsoft.com/office/drawing/2014/main" id="{799D4DE1-1EC2-48B3-442B-B26DAB9A1F8A}"/>
              </a:ext>
            </a:extLst>
          </p:cNvPr>
          <p:cNvSpPr>
            <a:spLocks noGrp="1"/>
          </p:cNvSpPr>
          <p:nvPr>
            <p:ph type="body" sz="quarter" idx="16"/>
          </p:nvPr>
        </p:nvSpPr>
        <p:spPr>
          <a:xfrm>
            <a:off x="562650" y="2241471"/>
            <a:ext cx="522410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18">
            <a:extLst>
              <a:ext uri="{FF2B5EF4-FFF2-40B4-BE49-F238E27FC236}">
                <a16:creationId xmlns:a16="http://schemas.microsoft.com/office/drawing/2014/main" id="{A9D57833-0F7B-6C0F-BE78-FAABF4270A5F}"/>
              </a:ext>
            </a:extLst>
          </p:cNvPr>
          <p:cNvSpPr>
            <a:spLocks noGrp="1"/>
          </p:cNvSpPr>
          <p:nvPr>
            <p:ph type="body" sz="quarter" idx="17"/>
          </p:nvPr>
        </p:nvSpPr>
        <p:spPr>
          <a:xfrm>
            <a:off x="564775" y="1616970"/>
            <a:ext cx="5217765"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232925083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3" name="Rectangle 2">
            <a:extLst>
              <a:ext uri="{FF2B5EF4-FFF2-40B4-BE49-F238E27FC236}">
                <a16:creationId xmlns:a16="http://schemas.microsoft.com/office/drawing/2014/main" id="{9F0F4EAD-91A9-FEA6-7A15-0B101357CF9A}"/>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a:extLst>
              <a:ext uri="{FF2B5EF4-FFF2-40B4-BE49-F238E27FC236}">
                <a16:creationId xmlns:a16="http://schemas.microsoft.com/office/drawing/2014/main" id="{BE369630-B512-9F61-4A0A-084625126CC3}"/>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88735880"/>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61084157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1219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2025/07/29</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5423329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theme" Target="../theme/theme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2473752094"/>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3" r:id="rId3"/>
    <p:sldLayoutId id="2147483672" r:id="rId4"/>
    <p:sldLayoutId id="2147483674" r:id="rId5"/>
    <p:sldLayoutId id="2147483675" r:id="rId6"/>
    <p:sldLayoutId id="2147483671" r:id="rId7"/>
    <p:sldLayoutId id="2147483670" r:id="rId8"/>
    <p:sldLayoutId id="2147483669" r:id="rId9"/>
    <p:sldLayoutId id="2147483661" r:id="rId10"/>
    <p:sldLayoutId id="2147483655" r:id="rId11"/>
    <p:sldLayoutId id="2147483683" r:id="rId12"/>
    <p:sldLayoutId id="2147483662" r:id="rId13"/>
    <p:sldLayoutId id="2147483680" r:id="rId14"/>
    <p:sldLayoutId id="2147483681" r:id="rId15"/>
    <p:sldLayoutId id="2147483682" r:id="rId16"/>
    <p:sldLayoutId id="2147483679" r:id="rId17"/>
    <p:sldLayoutId id="2147483678" r:id="rId18"/>
    <p:sldLayoutId id="2147483677" r:id="rId19"/>
    <p:sldLayoutId id="2147483663" r:id="rId20"/>
    <p:sldLayoutId id="2147483664" r:id="rId21"/>
    <p:sldLayoutId id="2147483738" r:id="rId22"/>
    <p:sldLayoutId id="2147483739" r:id="rId23"/>
    <p:sldLayoutId id="2147483737" r:id="rId24"/>
    <p:sldLayoutId id="2147483684" r:id="rId25"/>
    <p:sldLayoutId id="2147483666" r:id="rId26"/>
    <p:sldLayoutId id="2147483747" r:id="rId27"/>
    <p:sldLayoutId id="2147483748" r:id="rId28"/>
    <p:sldLayoutId id="2147483749" r:id="rId29"/>
    <p:sldLayoutId id="2147483745" r:id="rId30"/>
    <p:sldLayoutId id="2147483746" r:id="rId31"/>
    <p:sldLayoutId id="2147483750" r:id="rId32"/>
    <p:sldLayoutId id="2147483751" r:id="rId33"/>
    <p:sldLayoutId id="2147483744" r:id="rId34"/>
    <p:sldLayoutId id="2147483752"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1581541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42" r:id="rId15"/>
    <p:sldLayoutId id="2147483743"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2025/07/29</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300275864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40" r:id="rId24"/>
    <p:sldLayoutId id="2147483741" r:id="rId25"/>
    <p:sldLayoutId id="2147483735" r:id="rId26"/>
    <p:sldLayoutId id="2147483736"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7.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6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17" Type="http://schemas.openxmlformats.org/officeDocument/2006/relationships/customXml" Target="../ink/ink517.xml"/><Relationship Id="rId21" Type="http://schemas.openxmlformats.org/officeDocument/2006/relationships/customXml" Target="../ink/ink468.xml"/><Relationship Id="rId324" Type="http://schemas.openxmlformats.org/officeDocument/2006/relationships/image" Target="../media/image621.png"/><Relationship Id="rId531" Type="http://schemas.openxmlformats.org/officeDocument/2006/relationships/image" Target="../media/image720.png"/><Relationship Id="rId170" Type="http://schemas.openxmlformats.org/officeDocument/2006/relationships/customXml" Target="../ink/ink544.xml"/><Relationship Id="rId268" Type="http://schemas.openxmlformats.org/officeDocument/2006/relationships/customXml" Target="../ink/ink595.xml"/><Relationship Id="rId475" Type="http://schemas.openxmlformats.org/officeDocument/2006/relationships/customXml" Target="../ink/ink703.xml"/><Relationship Id="rId32" Type="http://schemas.openxmlformats.org/officeDocument/2006/relationships/image" Target="../media/image481.png"/><Relationship Id="rId128" Type="http://schemas.openxmlformats.org/officeDocument/2006/relationships/customXml" Target="../ink/ink523.xml"/><Relationship Id="rId335" Type="http://schemas.openxmlformats.org/officeDocument/2006/relationships/customXml" Target="../ink/ink631.xml"/><Relationship Id="rId542" Type="http://schemas.openxmlformats.org/officeDocument/2006/relationships/image" Target="../media/image725.png"/><Relationship Id="rId181" Type="http://schemas.openxmlformats.org/officeDocument/2006/relationships/customXml" Target="../ink/ink550.xml"/><Relationship Id="rId402" Type="http://schemas.openxmlformats.org/officeDocument/2006/relationships/customXml" Target="../ink/ink665.xml"/><Relationship Id="rId279" Type="http://schemas.openxmlformats.org/officeDocument/2006/relationships/image" Target="../media/image599.png"/><Relationship Id="rId486" Type="http://schemas.openxmlformats.org/officeDocument/2006/relationships/image" Target="../media/image699.png"/><Relationship Id="rId43" Type="http://schemas.openxmlformats.org/officeDocument/2006/relationships/customXml" Target="../ink/ink479.xml"/><Relationship Id="rId139" Type="http://schemas.openxmlformats.org/officeDocument/2006/relationships/image" Target="../media/image532.png"/><Relationship Id="rId346" Type="http://schemas.openxmlformats.org/officeDocument/2006/relationships/image" Target="../media/image631.png"/><Relationship Id="rId553" Type="http://schemas.openxmlformats.org/officeDocument/2006/relationships/customXml" Target="../ink/ink744.xml"/><Relationship Id="rId192" Type="http://schemas.openxmlformats.org/officeDocument/2006/relationships/customXml" Target="../ink/ink556.xml"/><Relationship Id="rId206" Type="http://schemas.openxmlformats.org/officeDocument/2006/relationships/customXml" Target="../ink/ink564.xml"/><Relationship Id="rId413" Type="http://schemas.openxmlformats.org/officeDocument/2006/relationships/image" Target="../media/image664.png"/><Relationship Id="rId497" Type="http://schemas.openxmlformats.org/officeDocument/2006/relationships/image" Target="../media/image704.png"/><Relationship Id="rId357" Type="http://schemas.openxmlformats.org/officeDocument/2006/relationships/image" Target="../media/image636.png"/><Relationship Id="rId54" Type="http://schemas.openxmlformats.org/officeDocument/2006/relationships/image" Target="../media/image492.png"/><Relationship Id="rId217" Type="http://schemas.openxmlformats.org/officeDocument/2006/relationships/image" Target="../media/image569.png"/><Relationship Id="rId259" Type="http://schemas.openxmlformats.org/officeDocument/2006/relationships/image" Target="../media/image590.png"/><Relationship Id="rId424" Type="http://schemas.openxmlformats.org/officeDocument/2006/relationships/customXml" Target="../ink/ink676.xml"/><Relationship Id="rId466" Type="http://schemas.openxmlformats.org/officeDocument/2006/relationships/customXml" Target="../ink/ink698.xml"/><Relationship Id="rId23" Type="http://schemas.openxmlformats.org/officeDocument/2006/relationships/customXml" Target="../ink/ink469.xml"/><Relationship Id="rId119" Type="http://schemas.openxmlformats.org/officeDocument/2006/relationships/customXml" Target="../ink/ink518.xml"/><Relationship Id="rId270" Type="http://schemas.openxmlformats.org/officeDocument/2006/relationships/image" Target="../media/image595.png"/><Relationship Id="rId326" Type="http://schemas.openxmlformats.org/officeDocument/2006/relationships/customXml" Target="../ink/ink626.xml"/><Relationship Id="rId533" Type="http://schemas.openxmlformats.org/officeDocument/2006/relationships/image" Target="../media/image721.png"/><Relationship Id="rId65" Type="http://schemas.openxmlformats.org/officeDocument/2006/relationships/customXml" Target="../ink/ink490.xml"/><Relationship Id="rId130" Type="http://schemas.openxmlformats.org/officeDocument/2006/relationships/customXml" Target="../ink/ink524.xml"/><Relationship Id="rId368" Type="http://schemas.openxmlformats.org/officeDocument/2006/relationships/customXml" Target="../ink/ink648.xml"/><Relationship Id="rId172" Type="http://schemas.openxmlformats.org/officeDocument/2006/relationships/customXml" Target="../ink/ink545.xml"/><Relationship Id="rId228" Type="http://schemas.openxmlformats.org/officeDocument/2006/relationships/customXml" Target="../ink/ink575.xml"/><Relationship Id="rId435" Type="http://schemas.openxmlformats.org/officeDocument/2006/relationships/customXml" Target="../ink/ink682.xml"/><Relationship Id="rId477" Type="http://schemas.openxmlformats.org/officeDocument/2006/relationships/customXml" Target="../ink/ink704.xml"/><Relationship Id="rId281" Type="http://schemas.openxmlformats.org/officeDocument/2006/relationships/image" Target="../media/image600.png"/><Relationship Id="rId337" Type="http://schemas.openxmlformats.org/officeDocument/2006/relationships/customXml" Target="../ink/ink632.xml"/><Relationship Id="rId502" Type="http://schemas.openxmlformats.org/officeDocument/2006/relationships/customXml" Target="../ink/ink717.xml"/><Relationship Id="rId34" Type="http://schemas.openxmlformats.org/officeDocument/2006/relationships/image" Target="../media/image482.png"/><Relationship Id="rId76" Type="http://schemas.openxmlformats.org/officeDocument/2006/relationships/image" Target="../media/image502.png"/><Relationship Id="rId141" Type="http://schemas.openxmlformats.org/officeDocument/2006/relationships/image" Target="../media/image533.png"/><Relationship Id="rId379" Type="http://schemas.openxmlformats.org/officeDocument/2006/relationships/image" Target="../media/image647.png"/><Relationship Id="rId544" Type="http://schemas.openxmlformats.org/officeDocument/2006/relationships/image" Target="../media/image726.png"/><Relationship Id="rId7" Type="http://schemas.openxmlformats.org/officeDocument/2006/relationships/customXml" Target="../ink/ink461.xml"/><Relationship Id="rId183" Type="http://schemas.openxmlformats.org/officeDocument/2006/relationships/customXml" Target="../ink/ink551.xml"/><Relationship Id="rId239" Type="http://schemas.openxmlformats.org/officeDocument/2006/relationships/image" Target="../media/image580.png"/><Relationship Id="rId390" Type="http://schemas.openxmlformats.org/officeDocument/2006/relationships/customXml" Target="../ink/ink659.xml"/><Relationship Id="rId404" Type="http://schemas.openxmlformats.org/officeDocument/2006/relationships/customXml" Target="../ink/ink666.xml"/><Relationship Id="rId446" Type="http://schemas.openxmlformats.org/officeDocument/2006/relationships/customXml" Target="../ink/ink688.xml"/><Relationship Id="rId250" Type="http://schemas.openxmlformats.org/officeDocument/2006/relationships/customXml" Target="../ink/ink586.xml"/><Relationship Id="rId292" Type="http://schemas.openxmlformats.org/officeDocument/2006/relationships/customXml" Target="../ink/ink608.xml"/><Relationship Id="rId306" Type="http://schemas.openxmlformats.org/officeDocument/2006/relationships/customXml" Target="../ink/ink615.xml"/><Relationship Id="rId488" Type="http://schemas.openxmlformats.org/officeDocument/2006/relationships/image" Target="../media/image700.png"/><Relationship Id="rId45" Type="http://schemas.openxmlformats.org/officeDocument/2006/relationships/customXml" Target="../ink/ink480.xml"/><Relationship Id="rId87" Type="http://schemas.openxmlformats.org/officeDocument/2006/relationships/image" Target="../media/image507.png"/><Relationship Id="rId110" Type="http://schemas.openxmlformats.org/officeDocument/2006/relationships/image" Target="../media/image518.png"/><Relationship Id="rId348" Type="http://schemas.openxmlformats.org/officeDocument/2006/relationships/image" Target="../media/image632.png"/><Relationship Id="rId513" Type="http://schemas.openxmlformats.org/officeDocument/2006/relationships/customXml" Target="../ink/ink723.xml"/><Relationship Id="rId555" Type="http://schemas.openxmlformats.org/officeDocument/2006/relationships/customXml" Target="../ink/ink745.xml"/><Relationship Id="rId152" Type="http://schemas.openxmlformats.org/officeDocument/2006/relationships/customXml" Target="../ink/ink535.xml"/><Relationship Id="rId194" Type="http://schemas.openxmlformats.org/officeDocument/2006/relationships/image" Target="../media/image558.png"/><Relationship Id="rId208" Type="http://schemas.openxmlformats.org/officeDocument/2006/relationships/customXml" Target="../ink/ink565.xml"/><Relationship Id="rId415" Type="http://schemas.openxmlformats.org/officeDocument/2006/relationships/image" Target="../media/image665.png"/><Relationship Id="rId457" Type="http://schemas.openxmlformats.org/officeDocument/2006/relationships/image" Target="../media/image685.png"/><Relationship Id="rId261" Type="http://schemas.openxmlformats.org/officeDocument/2006/relationships/image" Target="../media/image591.png"/><Relationship Id="rId499" Type="http://schemas.openxmlformats.org/officeDocument/2006/relationships/image" Target="../media/image705.png"/><Relationship Id="rId14" Type="http://schemas.openxmlformats.org/officeDocument/2006/relationships/image" Target="../media/image472.png"/><Relationship Id="rId56" Type="http://schemas.openxmlformats.org/officeDocument/2006/relationships/image" Target="../media/image493.png"/><Relationship Id="rId317" Type="http://schemas.openxmlformats.org/officeDocument/2006/relationships/image" Target="../media/image618.png"/><Relationship Id="rId359" Type="http://schemas.openxmlformats.org/officeDocument/2006/relationships/image" Target="../media/image637.png"/><Relationship Id="rId524" Type="http://schemas.openxmlformats.org/officeDocument/2006/relationships/customXml" Target="../ink/ink729.xml"/><Relationship Id="rId98" Type="http://schemas.openxmlformats.org/officeDocument/2006/relationships/image" Target="../media/image512.png"/><Relationship Id="rId121" Type="http://schemas.openxmlformats.org/officeDocument/2006/relationships/customXml" Target="../ink/ink519.xml"/><Relationship Id="rId163" Type="http://schemas.openxmlformats.org/officeDocument/2006/relationships/image" Target="../media/image544.png"/><Relationship Id="rId219" Type="http://schemas.openxmlformats.org/officeDocument/2006/relationships/image" Target="../media/image570.png"/><Relationship Id="rId370" Type="http://schemas.openxmlformats.org/officeDocument/2006/relationships/customXml" Target="../ink/ink649.xml"/><Relationship Id="rId426" Type="http://schemas.openxmlformats.org/officeDocument/2006/relationships/customXml" Target="../ink/ink677.xml"/><Relationship Id="rId230" Type="http://schemas.openxmlformats.org/officeDocument/2006/relationships/customXml" Target="../ink/ink576.xml"/><Relationship Id="rId468" Type="http://schemas.openxmlformats.org/officeDocument/2006/relationships/customXml" Target="../ink/ink699.xml"/><Relationship Id="rId25" Type="http://schemas.openxmlformats.org/officeDocument/2006/relationships/customXml" Target="../ink/ink470.xml"/><Relationship Id="rId67" Type="http://schemas.openxmlformats.org/officeDocument/2006/relationships/customXml" Target="../ink/ink491.xml"/><Relationship Id="rId272" Type="http://schemas.openxmlformats.org/officeDocument/2006/relationships/image" Target="../media/image596.png"/><Relationship Id="rId328" Type="http://schemas.openxmlformats.org/officeDocument/2006/relationships/customXml" Target="../ink/ink627.xml"/><Relationship Id="rId535" Type="http://schemas.openxmlformats.org/officeDocument/2006/relationships/customXml" Target="../ink/ink735.xml"/><Relationship Id="rId132" Type="http://schemas.openxmlformats.org/officeDocument/2006/relationships/customXml" Target="../ink/ink525.xml"/><Relationship Id="rId174" Type="http://schemas.openxmlformats.org/officeDocument/2006/relationships/customXml" Target="../ink/ink546.xml"/><Relationship Id="rId381" Type="http://schemas.openxmlformats.org/officeDocument/2006/relationships/image" Target="../media/image648.png"/><Relationship Id="rId241" Type="http://schemas.openxmlformats.org/officeDocument/2006/relationships/image" Target="../media/image581.png"/><Relationship Id="rId437" Type="http://schemas.openxmlformats.org/officeDocument/2006/relationships/customXml" Target="../ink/ink683.xml"/><Relationship Id="rId479" Type="http://schemas.openxmlformats.org/officeDocument/2006/relationships/customXml" Target="../ink/ink705.xml"/><Relationship Id="rId36" Type="http://schemas.openxmlformats.org/officeDocument/2006/relationships/image" Target="../media/image483.png"/><Relationship Id="rId283" Type="http://schemas.openxmlformats.org/officeDocument/2006/relationships/image" Target="../media/image601.png"/><Relationship Id="rId339" Type="http://schemas.openxmlformats.org/officeDocument/2006/relationships/customXml" Target="../ink/ink633.xml"/><Relationship Id="rId490" Type="http://schemas.openxmlformats.org/officeDocument/2006/relationships/image" Target="../media/image701.png"/><Relationship Id="rId504" Type="http://schemas.openxmlformats.org/officeDocument/2006/relationships/customXml" Target="../ink/ink718.xml"/><Relationship Id="rId546" Type="http://schemas.openxmlformats.org/officeDocument/2006/relationships/image" Target="../media/image727.png"/><Relationship Id="rId78" Type="http://schemas.openxmlformats.org/officeDocument/2006/relationships/image" Target="../media/image503.png"/><Relationship Id="rId101" Type="http://schemas.openxmlformats.org/officeDocument/2006/relationships/customXml" Target="../ink/ink509.xml"/><Relationship Id="rId143" Type="http://schemas.openxmlformats.org/officeDocument/2006/relationships/image" Target="../media/image534.png"/><Relationship Id="rId185" Type="http://schemas.openxmlformats.org/officeDocument/2006/relationships/customXml" Target="../ink/ink552.xml"/><Relationship Id="rId350" Type="http://schemas.openxmlformats.org/officeDocument/2006/relationships/customXml" Target="../ink/ink639.xml"/><Relationship Id="rId406" Type="http://schemas.openxmlformats.org/officeDocument/2006/relationships/customXml" Target="../ink/ink667.xml"/><Relationship Id="rId9" Type="http://schemas.openxmlformats.org/officeDocument/2006/relationships/customXml" Target="../ink/ink462.xml"/><Relationship Id="rId210" Type="http://schemas.openxmlformats.org/officeDocument/2006/relationships/customXml" Target="../ink/ink566.xml"/><Relationship Id="rId392" Type="http://schemas.openxmlformats.org/officeDocument/2006/relationships/customXml" Target="../ink/ink660.xml"/><Relationship Id="rId448" Type="http://schemas.openxmlformats.org/officeDocument/2006/relationships/customXml" Target="../ink/ink689.xml"/><Relationship Id="rId252" Type="http://schemas.openxmlformats.org/officeDocument/2006/relationships/customXml" Target="../ink/ink587.xml"/><Relationship Id="rId294" Type="http://schemas.openxmlformats.org/officeDocument/2006/relationships/customXml" Target="../ink/ink609.xml"/><Relationship Id="rId308" Type="http://schemas.openxmlformats.org/officeDocument/2006/relationships/customXml" Target="../ink/ink616.xml"/><Relationship Id="rId515" Type="http://schemas.openxmlformats.org/officeDocument/2006/relationships/customXml" Target="../ink/ink724.xml"/><Relationship Id="rId47" Type="http://schemas.openxmlformats.org/officeDocument/2006/relationships/customXml" Target="../ink/ink481.xml"/><Relationship Id="rId89" Type="http://schemas.openxmlformats.org/officeDocument/2006/relationships/customXml" Target="../ink/ink503.xml"/><Relationship Id="rId112" Type="http://schemas.openxmlformats.org/officeDocument/2006/relationships/image" Target="../media/image519.png"/><Relationship Id="rId154" Type="http://schemas.openxmlformats.org/officeDocument/2006/relationships/customXml" Target="../ink/ink536.xml"/><Relationship Id="rId361" Type="http://schemas.openxmlformats.org/officeDocument/2006/relationships/image" Target="../media/image638.png"/><Relationship Id="rId557" Type="http://schemas.openxmlformats.org/officeDocument/2006/relationships/customXml" Target="../ink/ink746.xml"/><Relationship Id="rId196" Type="http://schemas.openxmlformats.org/officeDocument/2006/relationships/image" Target="../media/image559.png"/><Relationship Id="rId417" Type="http://schemas.openxmlformats.org/officeDocument/2006/relationships/image" Target="../media/image666.png"/><Relationship Id="rId459" Type="http://schemas.openxmlformats.org/officeDocument/2006/relationships/image" Target="../media/image686.png"/><Relationship Id="rId16" Type="http://schemas.openxmlformats.org/officeDocument/2006/relationships/image" Target="../media/image473.png"/><Relationship Id="rId221" Type="http://schemas.openxmlformats.org/officeDocument/2006/relationships/image" Target="../media/image571.png"/><Relationship Id="rId263" Type="http://schemas.openxmlformats.org/officeDocument/2006/relationships/image" Target="../media/image592.png"/><Relationship Id="rId319" Type="http://schemas.openxmlformats.org/officeDocument/2006/relationships/image" Target="../media/image619.png"/><Relationship Id="rId470" Type="http://schemas.openxmlformats.org/officeDocument/2006/relationships/customXml" Target="../ink/ink700.xml"/><Relationship Id="rId526" Type="http://schemas.openxmlformats.org/officeDocument/2006/relationships/customXml" Target="../ink/ink730.xml"/><Relationship Id="rId58" Type="http://schemas.openxmlformats.org/officeDocument/2006/relationships/image" Target="../media/image494.png"/><Relationship Id="rId123" Type="http://schemas.openxmlformats.org/officeDocument/2006/relationships/customXml" Target="../ink/ink520.xml"/><Relationship Id="rId330" Type="http://schemas.openxmlformats.org/officeDocument/2006/relationships/customXml" Target="../ink/ink628.xml"/><Relationship Id="rId165" Type="http://schemas.openxmlformats.org/officeDocument/2006/relationships/image" Target="../media/image545.png"/><Relationship Id="rId372" Type="http://schemas.openxmlformats.org/officeDocument/2006/relationships/customXml" Target="../ink/ink650.xml"/><Relationship Id="rId428" Type="http://schemas.openxmlformats.org/officeDocument/2006/relationships/customXml" Target="../ink/ink678.xml"/><Relationship Id="rId232" Type="http://schemas.openxmlformats.org/officeDocument/2006/relationships/customXml" Target="../ink/ink577.xml"/><Relationship Id="rId274" Type="http://schemas.openxmlformats.org/officeDocument/2006/relationships/image" Target="../media/image597.png"/><Relationship Id="rId481" Type="http://schemas.openxmlformats.org/officeDocument/2006/relationships/customXml" Target="../ink/ink706.xml"/><Relationship Id="rId27" Type="http://schemas.openxmlformats.org/officeDocument/2006/relationships/customXml" Target="../ink/ink471.xml"/><Relationship Id="rId69" Type="http://schemas.openxmlformats.org/officeDocument/2006/relationships/customXml" Target="../ink/ink492.xml"/><Relationship Id="rId134" Type="http://schemas.openxmlformats.org/officeDocument/2006/relationships/customXml" Target="../ink/ink526.xml"/><Relationship Id="rId537" Type="http://schemas.openxmlformats.org/officeDocument/2006/relationships/customXml" Target="../ink/ink736.xml"/><Relationship Id="rId80" Type="http://schemas.openxmlformats.org/officeDocument/2006/relationships/image" Target="../media/image504.png"/><Relationship Id="rId176" Type="http://schemas.openxmlformats.org/officeDocument/2006/relationships/customXml" Target="../ink/ink547.xml"/><Relationship Id="rId341" Type="http://schemas.openxmlformats.org/officeDocument/2006/relationships/customXml" Target="../ink/ink634.xml"/><Relationship Id="rId383" Type="http://schemas.openxmlformats.org/officeDocument/2006/relationships/image" Target="../media/image649.png"/><Relationship Id="rId439" Type="http://schemas.openxmlformats.org/officeDocument/2006/relationships/customXml" Target="../ink/ink684.xml"/><Relationship Id="rId201" Type="http://schemas.openxmlformats.org/officeDocument/2006/relationships/image" Target="../media/image561.png"/><Relationship Id="rId243" Type="http://schemas.openxmlformats.org/officeDocument/2006/relationships/image" Target="../media/image582.png"/><Relationship Id="rId285" Type="http://schemas.openxmlformats.org/officeDocument/2006/relationships/image" Target="../media/image602.png"/><Relationship Id="rId450" Type="http://schemas.openxmlformats.org/officeDocument/2006/relationships/customXml" Target="../ink/ink690.xml"/><Relationship Id="rId506" Type="http://schemas.openxmlformats.org/officeDocument/2006/relationships/customXml" Target="../ink/ink719.xml"/><Relationship Id="rId38" Type="http://schemas.openxmlformats.org/officeDocument/2006/relationships/image" Target="../media/image484.png"/><Relationship Id="rId103" Type="http://schemas.openxmlformats.org/officeDocument/2006/relationships/customXml" Target="../ink/ink510.xml"/><Relationship Id="rId310" Type="http://schemas.openxmlformats.org/officeDocument/2006/relationships/customXml" Target="../ink/ink617.xml"/><Relationship Id="rId492" Type="http://schemas.openxmlformats.org/officeDocument/2006/relationships/customXml" Target="../ink/ink712.xml"/><Relationship Id="rId548" Type="http://schemas.openxmlformats.org/officeDocument/2006/relationships/image" Target="../media/image728.png"/><Relationship Id="rId91" Type="http://schemas.openxmlformats.org/officeDocument/2006/relationships/customXml" Target="../ink/ink504.xml"/><Relationship Id="rId145" Type="http://schemas.openxmlformats.org/officeDocument/2006/relationships/image" Target="../media/image535.png"/><Relationship Id="rId187" Type="http://schemas.openxmlformats.org/officeDocument/2006/relationships/customXml" Target="../ink/ink553.xml"/><Relationship Id="rId352" Type="http://schemas.openxmlformats.org/officeDocument/2006/relationships/customXml" Target="../ink/ink640.xml"/><Relationship Id="rId394" Type="http://schemas.openxmlformats.org/officeDocument/2006/relationships/customXml" Target="../ink/ink661.xml"/><Relationship Id="rId408" Type="http://schemas.openxmlformats.org/officeDocument/2006/relationships/customXml" Target="../ink/ink668.xml"/><Relationship Id="rId212" Type="http://schemas.openxmlformats.org/officeDocument/2006/relationships/customXml" Target="../ink/ink567.xml"/><Relationship Id="rId254" Type="http://schemas.openxmlformats.org/officeDocument/2006/relationships/customXml" Target="../ink/ink588.xml"/><Relationship Id="rId49" Type="http://schemas.openxmlformats.org/officeDocument/2006/relationships/customXml" Target="../ink/ink482.xml"/><Relationship Id="rId114" Type="http://schemas.openxmlformats.org/officeDocument/2006/relationships/image" Target="../media/image520.png"/><Relationship Id="rId296" Type="http://schemas.openxmlformats.org/officeDocument/2006/relationships/customXml" Target="../ink/ink610.xml"/><Relationship Id="rId461" Type="http://schemas.openxmlformats.org/officeDocument/2006/relationships/image" Target="../media/image687.png"/><Relationship Id="rId517" Type="http://schemas.openxmlformats.org/officeDocument/2006/relationships/image" Target="../media/image713.png"/><Relationship Id="rId559" Type="http://schemas.openxmlformats.org/officeDocument/2006/relationships/customXml" Target="../ink/ink747.xml"/><Relationship Id="rId60" Type="http://schemas.openxmlformats.org/officeDocument/2006/relationships/image" Target="../media/image495.png"/><Relationship Id="rId156" Type="http://schemas.openxmlformats.org/officeDocument/2006/relationships/customXml" Target="../ink/ink537.xml"/><Relationship Id="rId198" Type="http://schemas.openxmlformats.org/officeDocument/2006/relationships/image" Target="../media/image560.png"/><Relationship Id="rId321" Type="http://schemas.openxmlformats.org/officeDocument/2006/relationships/customXml" Target="../ink/ink623.xml"/><Relationship Id="rId363" Type="http://schemas.openxmlformats.org/officeDocument/2006/relationships/image" Target="../media/image639.png"/><Relationship Id="rId419" Type="http://schemas.openxmlformats.org/officeDocument/2006/relationships/image" Target="../media/image667.png"/><Relationship Id="rId223" Type="http://schemas.openxmlformats.org/officeDocument/2006/relationships/image" Target="../media/image572.png"/><Relationship Id="rId430" Type="http://schemas.openxmlformats.org/officeDocument/2006/relationships/customXml" Target="../ink/ink679.xml"/><Relationship Id="rId18" Type="http://schemas.openxmlformats.org/officeDocument/2006/relationships/image" Target="../media/image474.png"/><Relationship Id="rId265" Type="http://schemas.openxmlformats.org/officeDocument/2006/relationships/image" Target="../media/image593.png"/><Relationship Id="rId472" Type="http://schemas.openxmlformats.org/officeDocument/2006/relationships/customXml" Target="../ink/ink701.xml"/><Relationship Id="rId528" Type="http://schemas.openxmlformats.org/officeDocument/2006/relationships/customXml" Target="../ink/ink731.xml"/><Relationship Id="rId125" Type="http://schemas.openxmlformats.org/officeDocument/2006/relationships/customXml" Target="../ink/ink521.xml"/><Relationship Id="rId167" Type="http://schemas.openxmlformats.org/officeDocument/2006/relationships/image" Target="../media/image546.png"/><Relationship Id="rId332" Type="http://schemas.openxmlformats.org/officeDocument/2006/relationships/image" Target="../media/image624.png"/><Relationship Id="rId374" Type="http://schemas.openxmlformats.org/officeDocument/2006/relationships/customXml" Target="../ink/ink651.xml"/><Relationship Id="rId71" Type="http://schemas.openxmlformats.org/officeDocument/2006/relationships/customXml" Target="../ink/ink493.xml"/><Relationship Id="rId234" Type="http://schemas.openxmlformats.org/officeDocument/2006/relationships/customXml" Target="../ink/ink578.xml"/><Relationship Id="rId2" Type="http://schemas.openxmlformats.org/officeDocument/2006/relationships/image" Target="../media/image466.jpg"/><Relationship Id="rId29" Type="http://schemas.openxmlformats.org/officeDocument/2006/relationships/customXml" Target="../ink/ink472.xml"/><Relationship Id="rId276" Type="http://schemas.openxmlformats.org/officeDocument/2006/relationships/image" Target="../media/image598.png"/><Relationship Id="rId441" Type="http://schemas.openxmlformats.org/officeDocument/2006/relationships/image" Target="../media/image677.png"/><Relationship Id="rId483" Type="http://schemas.openxmlformats.org/officeDocument/2006/relationships/customXml" Target="../ink/ink707.xml"/><Relationship Id="rId539" Type="http://schemas.openxmlformats.org/officeDocument/2006/relationships/customXml" Target="../ink/ink737.xml"/><Relationship Id="rId40" Type="http://schemas.openxmlformats.org/officeDocument/2006/relationships/image" Target="../media/image485.png"/><Relationship Id="rId136" Type="http://schemas.openxmlformats.org/officeDocument/2006/relationships/customXml" Target="../ink/ink527.xml"/><Relationship Id="rId178" Type="http://schemas.openxmlformats.org/officeDocument/2006/relationships/image" Target="../media/image551.png"/><Relationship Id="rId301" Type="http://schemas.openxmlformats.org/officeDocument/2006/relationships/image" Target="../media/image610.png"/><Relationship Id="rId343" Type="http://schemas.openxmlformats.org/officeDocument/2006/relationships/customXml" Target="../ink/ink635.xml"/><Relationship Id="rId550" Type="http://schemas.openxmlformats.org/officeDocument/2006/relationships/image" Target="../media/image729.png"/><Relationship Id="rId82" Type="http://schemas.openxmlformats.org/officeDocument/2006/relationships/image" Target="../media/image505.png"/><Relationship Id="rId203" Type="http://schemas.openxmlformats.org/officeDocument/2006/relationships/image" Target="../media/image562.png"/><Relationship Id="rId385" Type="http://schemas.openxmlformats.org/officeDocument/2006/relationships/image" Target="../media/image650.png"/><Relationship Id="rId245" Type="http://schemas.openxmlformats.org/officeDocument/2006/relationships/image" Target="../media/image583.png"/><Relationship Id="rId287" Type="http://schemas.openxmlformats.org/officeDocument/2006/relationships/image" Target="../media/image603.png"/><Relationship Id="rId410" Type="http://schemas.openxmlformats.org/officeDocument/2006/relationships/customXml" Target="../ink/ink669.xml"/><Relationship Id="rId452" Type="http://schemas.openxmlformats.org/officeDocument/2006/relationships/customXml" Target="../ink/ink691.xml"/><Relationship Id="rId494" Type="http://schemas.openxmlformats.org/officeDocument/2006/relationships/customXml" Target="../ink/ink713.xml"/><Relationship Id="rId508" Type="http://schemas.openxmlformats.org/officeDocument/2006/relationships/customXml" Target="../ink/ink720.xml"/><Relationship Id="rId105" Type="http://schemas.openxmlformats.org/officeDocument/2006/relationships/customXml" Target="../ink/ink511.xml"/><Relationship Id="rId147" Type="http://schemas.openxmlformats.org/officeDocument/2006/relationships/image" Target="../media/image536.png"/><Relationship Id="rId312" Type="http://schemas.openxmlformats.org/officeDocument/2006/relationships/customXml" Target="../ink/ink618.xml"/><Relationship Id="rId354" Type="http://schemas.openxmlformats.org/officeDocument/2006/relationships/customXml" Target="../ink/ink641.xml"/><Relationship Id="rId51" Type="http://schemas.openxmlformats.org/officeDocument/2006/relationships/customXml" Target="../ink/ink483.xml"/><Relationship Id="rId93" Type="http://schemas.openxmlformats.org/officeDocument/2006/relationships/customXml" Target="../ink/ink505.xml"/><Relationship Id="rId189" Type="http://schemas.openxmlformats.org/officeDocument/2006/relationships/image" Target="../media/image556.png"/><Relationship Id="rId396" Type="http://schemas.openxmlformats.org/officeDocument/2006/relationships/customXml" Target="../ink/ink662.xml"/><Relationship Id="rId214" Type="http://schemas.openxmlformats.org/officeDocument/2006/relationships/customXml" Target="../ink/ink568.xml"/><Relationship Id="rId256" Type="http://schemas.openxmlformats.org/officeDocument/2006/relationships/customXml" Target="../ink/ink589.xml"/><Relationship Id="rId298" Type="http://schemas.openxmlformats.org/officeDocument/2006/relationships/customXml" Target="../ink/ink611.xml"/><Relationship Id="rId421" Type="http://schemas.openxmlformats.org/officeDocument/2006/relationships/image" Target="../media/image668.png"/><Relationship Id="rId463" Type="http://schemas.openxmlformats.org/officeDocument/2006/relationships/image" Target="../media/image688.png"/><Relationship Id="rId519" Type="http://schemas.openxmlformats.org/officeDocument/2006/relationships/image" Target="../media/image714.png"/><Relationship Id="rId116" Type="http://schemas.openxmlformats.org/officeDocument/2006/relationships/image" Target="../media/image521.png"/><Relationship Id="rId158" Type="http://schemas.openxmlformats.org/officeDocument/2006/relationships/customXml" Target="../ink/ink538.xml"/><Relationship Id="rId323" Type="http://schemas.openxmlformats.org/officeDocument/2006/relationships/customXml" Target="../ink/ink624.xml"/><Relationship Id="rId530" Type="http://schemas.openxmlformats.org/officeDocument/2006/relationships/customXml" Target="../ink/ink732.xml"/><Relationship Id="rId20" Type="http://schemas.openxmlformats.org/officeDocument/2006/relationships/image" Target="../media/image475.png"/><Relationship Id="rId62" Type="http://schemas.openxmlformats.org/officeDocument/2006/relationships/image" Target="../media/image496.png"/><Relationship Id="rId365" Type="http://schemas.openxmlformats.org/officeDocument/2006/relationships/image" Target="../media/image640.png"/><Relationship Id="rId225" Type="http://schemas.openxmlformats.org/officeDocument/2006/relationships/image" Target="../media/image573.png"/><Relationship Id="rId267" Type="http://schemas.openxmlformats.org/officeDocument/2006/relationships/image" Target="../media/image594.png"/><Relationship Id="rId432" Type="http://schemas.openxmlformats.org/officeDocument/2006/relationships/customXml" Target="../ink/ink680.xml"/><Relationship Id="rId474" Type="http://schemas.openxmlformats.org/officeDocument/2006/relationships/image" Target="../media/image693.png"/><Relationship Id="rId127" Type="http://schemas.openxmlformats.org/officeDocument/2006/relationships/customXml" Target="../ink/ink522.xml"/><Relationship Id="rId31" Type="http://schemas.openxmlformats.org/officeDocument/2006/relationships/customXml" Target="../ink/ink473.xml"/><Relationship Id="rId73" Type="http://schemas.openxmlformats.org/officeDocument/2006/relationships/customXml" Target="../ink/ink494.xml"/><Relationship Id="rId169" Type="http://schemas.openxmlformats.org/officeDocument/2006/relationships/image" Target="../media/image547.png"/><Relationship Id="rId334" Type="http://schemas.openxmlformats.org/officeDocument/2006/relationships/image" Target="../media/image625.png"/><Relationship Id="rId376" Type="http://schemas.openxmlformats.org/officeDocument/2006/relationships/customXml" Target="../ink/ink652.xml"/><Relationship Id="rId541" Type="http://schemas.openxmlformats.org/officeDocument/2006/relationships/customXml" Target="../ink/ink738.xml"/><Relationship Id="rId4" Type="http://schemas.openxmlformats.org/officeDocument/2006/relationships/image" Target="../media/image467.png"/><Relationship Id="rId180" Type="http://schemas.openxmlformats.org/officeDocument/2006/relationships/image" Target="../media/image552.png"/><Relationship Id="rId236" Type="http://schemas.openxmlformats.org/officeDocument/2006/relationships/customXml" Target="../ink/ink579.xml"/><Relationship Id="rId278" Type="http://schemas.openxmlformats.org/officeDocument/2006/relationships/customXml" Target="../ink/ink601.xml"/><Relationship Id="rId401" Type="http://schemas.openxmlformats.org/officeDocument/2006/relationships/image" Target="../media/image658.png"/><Relationship Id="rId443" Type="http://schemas.openxmlformats.org/officeDocument/2006/relationships/image" Target="../media/image678.png"/><Relationship Id="rId303" Type="http://schemas.openxmlformats.org/officeDocument/2006/relationships/image" Target="../media/image611.png"/><Relationship Id="rId485" Type="http://schemas.openxmlformats.org/officeDocument/2006/relationships/customXml" Target="../ink/ink708.xml"/><Relationship Id="rId42" Type="http://schemas.openxmlformats.org/officeDocument/2006/relationships/image" Target="../media/image486.png"/><Relationship Id="rId84" Type="http://schemas.openxmlformats.org/officeDocument/2006/relationships/customXml" Target="../ink/ink500.xml"/><Relationship Id="rId138" Type="http://schemas.openxmlformats.org/officeDocument/2006/relationships/customXml" Target="../ink/ink528.xml"/><Relationship Id="rId345" Type="http://schemas.openxmlformats.org/officeDocument/2006/relationships/customXml" Target="../ink/ink636.xml"/><Relationship Id="rId387" Type="http://schemas.openxmlformats.org/officeDocument/2006/relationships/image" Target="../media/image651.png"/><Relationship Id="rId510" Type="http://schemas.openxmlformats.org/officeDocument/2006/relationships/customXml" Target="../ink/ink721.xml"/><Relationship Id="rId552" Type="http://schemas.openxmlformats.org/officeDocument/2006/relationships/image" Target="../media/image730.png"/><Relationship Id="rId191" Type="http://schemas.openxmlformats.org/officeDocument/2006/relationships/image" Target="../media/image557.png"/><Relationship Id="rId205" Type="http://schemas.openxmlformats.org/officeDocument/2006/relationships/image" Target="../media/image563.png"/><Relationship Id="rId247" Type="http://schemas.openxmlformats.org/officeDocument/2006/relationships/image" Target="../media/image584.png"/><Relationship Id="rId412" Type="http://schemas.openxmlformats.org/officeDocument/2006/relationships/customXml" Target="../ink/ink670.xml"/><Relationship Id="rId107" Type="http://schemas.openxmlformats.org/officeDocument/2006/relationships/customXml" Target="../ink/ink512.xml"/><Relationship Id="rId289" Type="http://schemas.openxmlformats.org/officeDocument/2006/relationships/image" Target="../media/image604.png"/><Relationship Id="rId454" Type="http://schemas.openxmlformats.org/officeDocument/2006/relationships/customXml" Target="../ink/ink692.xml"/><Relationship Id="rId496" Type="http://schemas.openxmlformats.org/officeDocument/2006/relationships/customXml" Target="../ink/ink714.xml"/><Relationship Id="rId11" Type="http://schemas.openxmlformats.org/officeDocument/2006/relationships/customXml" Target="../ink/ink463.xml"/><Relationship Id="rId53" Type="http://schemas.openxmlformats.org/officeDocument/2006/relationships/customXml" Target="../ink/ink484.xml"/><Relationship Id="rId149" Type="http://schemas.openxmlformats.org/officeDocument/2006/relationships/image" Target="../media/image537.png"/><Relationship Id="rId314" Type="http://schemas.openxmlformats.org/officeDocument/2006/relationships/customXml" Target="../ink/ink619.xml"/><Relationship Id="rId356" Type="http://schemas.openxmlformats.org/officeDocument/2006/relationships/customXml" Target="../ink/ink642.xml"/><Relationship Id="rId398" Type="http://schemas.openxmlformats.org/officeDocument/2006/relationships/customXml" Target="../ink/ink663.xml"/><Relationship Id="rId521" Type="http://schemas.openxmlformats.org/officeDocument/2006/relationships/image" Target="../media/image715.png"/><Relationship Id="rId95" Type="http://schemas.openxmlformats.org/officeDocument/2006/relationships/customXml" Target="../ink/ink506.xml"/><Relationship Id="rId160" Type="http://schemas.openxmlformats.org/officeDocument/2006/relationships/customXml" Target="../ink/ink539.xml"/><Relationship Id="rId216" Type="http://schemas.openxmlformats.org/officeDocument/2006/relationships/customXml" Target="../ink/ink569.xml"/><Relationship Id="rId423" Type="http://schemas.openxmlformats.org/officeDocument/2006/relationships/image" Target="../media/image669.png"/><Relationship Id="rId258" Type="http://schemas.openxmlformats.org/officeDocument/2006/relationships/customXml" Target="../ink/ink590.xml"/><Relationship Id="rId465" Type="http://schemas.openxmlformats.org/officeDocument/2006/relationships/image" Target="../media/image689.png"/><Relationship Id="rId22" Type="http://schemas.openxmlformats.org/officeDocument/2006/relationships/image" Target="../media/image476.png"/><Relationship Id="rId64" Type="http://schemas.openxmlformats.org/officeDocument/2006/relationships/image" Target="../media/image35.png"/><Relationship Id="rId118" Type="http://schemas.openxmlformats.org/officeDocument/2006/relationships/image" Target="../media/image522.png"/><Relationship Id="rId325" Type="http://schemas.openxmlformats.org/officeDocument/2006/relationships/customXml" Target="../ink/ink625.xml"/><Relationship Id="rId367" Type="http://schemas.openxmlformats.org/officeDocument/2006/relationships/image" Target="../media/image641.png"/><Relationship Id="rId532" Type="http://schemas.openxmlformats.org/officeDocument/2006/relationships/customXml" Target="../ink/ink733.xml"/><Relationship Id="rId171" Type="http://schemas.openxmlformats.org/officeDocument/2006/relationships/image" Target="../media/image548.png"/><Relationship Id="rId227" Type="http://schemas.openxmlformats.org/officeDocument/2006/relationships/image" Target="../media/image574.png"/><Relationship Id="rId269" Type="http://schemas.openxmlformats.org/officeDocument/2006/relationships/customXml" Target="../ink/ink596.xml"/><Relationship Id="rId434" Type="http://schemas.openxmlformats.org/officeDocument/2006/relationships/image" Target="../media/image674.png"/><Relationship Id="rId476" Type="http://schemas.openxmlformats.org/officeDocument/2006/relationships/image" Target="../media/image694.png"/><Relationship Id="rId33" Type="http://schemas.openxmlformats.org/officeDocument/2006/relationships/customXml" Target="../ink/ink474.xml"/><Relationship Id="rId129" Type="http://schemas.openxmlformats.org/officeDocument/2006/relationships/image" Target="../media/image527.png"/><Relationship Id="rId280" Type="http://schemas.openxmlformats.org/officeDocument/2006/relationships/customXml" Target="../ink/ink602.xml"/><Relationship Id="rId336" Type="http://schemas.openxmlformats.org/officeDocument/2006/relationships/image" Target="../media/image626.png"/><Relationship Id="rId501" Type="http://schemas.openxmlformats.org/officeDocument/2006/relationships/image" Target="../media/image706.png"/><Relationship Id="rId543" Type="http://schemas.openxmlformats.org/officeDocument/2006/relationships/customXml" Target="../ink/ink739.xml"/><Relationship Id="rId75" Type="http://schemas.openxmlformats.org/officeDocument/2006/relationships/customXml" Target="../ink/ink495.xml"/><Relationship Id="rId140" Type="http://schemas.openxmlformats.org/officeDocument/2006/relationships/customXml" Target="../ink/ink529.xml"/><Relationship Id="rId182" Type="http://schemas.openxmlformats.org/officeDocument/2006/relationships/image" Target="../media/image553.png"/><Relationship Id="rId378" Type="http://schemas.openxmlformats.org/officeDocument/2006/relationships/customXml" Target="../ink/ink653.xml"/><Relationship Id="rId403" Type="http://schemas.openxmlformats.org/officeDocument/2006/relationships/image" Target="../media/image659.png"/><Relationship Id="rId6" Type="http://schemas.openxmlformats.org/officeDocument/2006/relationships/image" Target="../media/image468.png"/><Relationship Id="rId238" Type="http://schemas.openxmlformats.org/officeDocument/2006/relationships/customXml" Target="../ink/ink580.xml"/><Relationship Id="rId445" Type="http://schemas.openxmlformats.org/officeDocument/2006/relationships/image" Target="../media/image679.png"/><Relationship Id="rId487" Type="http://schemas.openxmlformats.org/officeDocument/2006/relationships/customXml" Target="../ink/ink709.xml"/><Relationship Id="rId291" Type="http://schemas.openxmlformats.org/officeDocument/2006/relationships/image" Target="../media/image605.png"/><Relationship Id="rId305" Type="http://schemas.openxmlformats.org/officeDocument/2006/relationships/image" Target="../media/image612.png"/><Relationship Id="rId347" Type="http://schemas.openxmlformats.org/officeDocument/2006/relationships/customXml" Target="../ink/ink637.xml"/><Relationship Id="rId512" Type="http://schemas.openxmlformats.org/officeDocument/2006/relationships/customXml" Target="../ink/ink722.xml"/><Relationship Id="rId44" Type="http://schemas.openxmlformats.org/officeDocument/2006/relationships/image" Target="../media/image487.png"/><Relationship Id="rId86" Type="http://schemas.openxmlformats.org/officeDocument/2006/relationships/customXml" Target="../ink/ink501.xml"/><Relationship Id="rId151" Type="http://schemas.openxmlformats.org/officeDocument/2006/relationships/image" Target="../media/image538.png"/><Relationship Id="rId389" Type="http://schemas.openxmlformats.org/officeDocument/2006/relationships/image" Target="../media/image652.png"/><Relationship Id="rId554" Type="http://schemas.openxmlformats.org/officeDocument/2006/relationships/image" Target="../media/image731.png"/><Relationship Id="rId193" Type="http://schemas.openxmlformats.org/officeDocument/2006/relationships/customXml" Target="../ink/ink557.xml"/><Relationship Id="rId207" Type="http://schemas.openxmlformats.org/officeDocument/2006/relationships/image" Target="../media/image564.png"/><Relationship Id="rId249" Type="http://schemas.openxmlformats.org/officeDocument/2006/relationships/image" Target="../media/image585.png"/><Relationship Id="rId414" Type="http://schemas.openxmlformats.org/officeDocument/2006/relationships/customXml" Target="../ink/ink671.xml"/><Relationship Id="rId456" Type="http://schemas.openxmlformats.org/officeDocument/2006/relationships/customXml" Target="../ink/ink693.xml"/><Relationship Id="rId498" Type="http://schemas.openxmlformats.org/officeDocument/2006/relationships/customXml" Target="../ink/ink715.xml"/><Relationship Id="rId13" Type="http://schemas.openxmlformats.org/officeDocument/2006/relationships/customXml" Target="../ink/ink464.xml"/><Relationship Id="rId109" Type="http://schemas.openxmlformats.org/officeDocument/2006/relationships/customXml" Target="../ink/ink513.xml"/><Relationship Id="rId260" Type="http://schemas.openxmlformats.org/officeDocument/2006/relationships/customXml" Target="../ink/ink591.xml"/><Relationship Id="rId316" Type="http://schemas.openxmlformats.org/officeDocument/2006/relationships/customXml" Target="../ink/ink620.xml"/><Relationship Id="rId523" Type="http://schemas.openxmlformats.org/officeDocument/2006/relationships/image" Target="../media/image716.png"/><Relationship Id="rId55" Type="http://schemas.openxmlformats.org/officeDocument/2006/relationships/customXml" Target="../ink/ink485.xml"/><Relationship Id="rId97" Type="http://schemas.openxmlformats.org/officeDocument/2006/relationships/customXml" Target="../ink/ink507.xml"/><Relationship Id="rId120" Type="http://schemas.openxmlformats.org/officeDocument/2006/relationships/image" Target="../media/image523.png"/><Relationship Id="rId358" Type="http://schemas.openxmlformats.org/officeDocument/2006/relationships/customXml" Target="../ink/ink643.xml"/><Relationship Id="rId162" Type="http://schemas.openxmlformats.org/officeDocument/2006/relationships/customXml" Target="../ink/ink540.xml"/><Relationship Id="rId218" Type="http://schemas.openxmlformats.org/officeDocument/2006/relationships/customXml" Target="../ink/ink570.xml"/><Relationship Id="rId425" Type="http://schemas.openxmlformats.org/officeDocument/2006/relationships/image" Target="../media/image670.png"/><Relationship Id="rId467" Type="http://schemas.openxmlformats.org/officeDocument/2006/relationships/image" Target="../media/image690.png"/><Relationship Id="rId271" Type="http://schemas.openxmlformats.org/officeDocument/2006/relationships/customXml" Target="../ink/ink597.xml"/><Relationship Id="rId24" Type="http://schemas.openxmlformats.org/officeDocument/2006/relationships/image" Target="../media/image477.png"/><Relationship Id="rId66" Type="http://schemas.openxmlformats.org/officeDocument/2006/relationships/image" Target="../media/image497.png"/><Relationship Id="rId131" Type="http://schemas.openxmlformats.org/officeDocument/2006/relationships/image" Target="../media/image528.png"/><Relationship Id="rId327" Type="http://schemas.openxmlformats.org/officeDocument/2006/relationships/image" Target="../media/image622.png"/><Relationship Id="rId369" Type="http://schemas.openxmlformats.org/officeDocument/2006/relationships/image" Target="../media/image642.png"/><Relationship Id="rId534" Type="http://schemas.openxmlformats.org/officeDocument/2006/relationships/customXml" Target="../ink/ink734.xml"/><Relationship Id="rId173" Type="http://schemas.openxmlformats.org/officeDocument/2006/relationships/image" Target="../media/image549.png"/><Relationship Id="rId229" Type="http://schemas.openxmlformats.org/officeDocument/2006/relationships/image" Target="../media/image575.png"/><Relationship Id="rId380" Type="http://schemas.openxmlformats.org/officeDocument/2006/relationships/customXml" Target="../ink/ink654.xml"/><Relationship Id="rId436" Type="http://schemas.openxmlformats.org/officeDocument/2006/relationships/image" Target="../media/image675.png"/><Relationship Id="rId240" Type="http://schemas.openxmlformats.org/officeDocument/2006/relationships/customXml" Target="../ink/ink581.xml"/><Relationship Id="rId478" Type="http://schemas.openxmlformats.org/officeDocument/2006/relationships/image" Target="../media/image695.png"/><Relationship Id="rId35" Type="http://schemas.openxmlformats.org/officeDocument/2006/relationships/customXml" Target="../ink/ink475.xml"/><Relationship Id="rId77" Type="http://schemas.openxmlformats.org/officeDocument/2006/relationships/customXml" Target="../ink/ink496.xml"/><Relationship Id="rId100" Type="http://schemas.openxmlformats.org/officeDocument/2006/relationships/image" Target="../media/image513.png"/><Relationship Id="rId282" Type="http://schemas.openxmlformats.org/officeDocument/2006/relationships/customXml" Target="../ink/ink603.xml"/><Relationship Id="rId338" Type="http://schemas.openxmlformats.org/officeDocument/2006/relationships/image" Target="../media/image627.png"/><Relationship Id="rId503" Type="http://schemas.openxmlformats.org/officeDocument/2006/relationships/image" Target="../media/image707.png"/><Relationship Id="rId545" Type="http://schemas.openxmlformats.org/officeDocument/2006/relationships/customXml" Target="../ink/ink740.xml"/><Relationship Id="rId8" Type="http://schemas.openxmlformats.org/officeDocument/2006/relationships/image" Target="../media/image469.png"/><Relationship Id="rId142" Type="http://schemas.openxmlformats.org/officeDocument/2006/relationships/customXml" Target="../ink/ink530.xml"/><Relationship Id="rId184" Type="http://schemas.openxmlformats.org/officeDocument/2006/relationships/image" Target="../media/image554.png"/><Relationship Id="rId391" Type="http://schemas.openxmlformats.org/officeDocument/2006/relationships/image" Target="../media/image653.png"/><Relationship Id="rId405" Type="http://schemas.openxmlformats.org/officeDocument/2006/relationships/image" Target="../media/image660.png"/><Relationship Id="rId447" Type="http://schemas.openxmlformats.org/officeDocument/2006/relationships/image" Target="../media/image680.png"/><Relationship Id="rId251" Type="http://schemas.openxmlformats.org/officeDocument/2006/relationships/image" Target="../media/image586.png"/><Relationship Id="rId489" Type="http://schemas.openxmlformats.org/officeDocument/2006/relationships/customXml" Target="../ink/ink710.xml"/><Relationship Id="rId46" Type="http://schemas.openxmlformats.org/officeDocument/2006/relationships/image" Target="../media/image488.png"/><Relationship Id="rId293" Type="http://schemas.openxmlformats.org/officeDocument/2006/relationships/image" Target="../media/image606.png"/><Relationship Id="rId307" Type="http://schemas.openxmlformats.org/officeDocument/2006/relationships/image" Target="../media/image613.png"/><Relationship Id="rId349" Type="http://schemas.openxmlformats.org/officeDocument/2006/relationships/customXml" Target="../ink/ink638.xml"/><Relationship Id="rId514" Type="http://schemas.openxmlformats.org/officeDocument/2006/relationships/image" Target="../media/image712.png"/><Relationship Id="rId556" Type="http://schemas.openxmlformats.org/officeDocument/2006/relationships/image" Target="../media/image732.png"/><Relationship Id="rId88" Type="http://schemas.openxmlformats.org/officeDocument/2006/relationships/customXml" Target="../ink/ink502.xml"/><Relationship Id="rId111" Type="http://schemas.openxmlformats.org/officeDocument/2006/relationships/customXml" Target="../ink/ink514.xml"/><Relationship Id="rId153" Type="http://schemas.openxmlformats.org/officeDocument/2006/relationships/image" Target="../media/image539.png"/><Relationship Id="rId195" Type="http://schemas.openxmlformats.org/officeDocument/2006/relationships/customXml" Target="../ink/ink558.xml"/><Relationship Id="rId209" Type="http://schemas.openxmlformats.org/officeDocument/2006/relationships/image" Target="../media/image565.png"/><Relationship Id="rId360" Type="http://schemas.openxmlformats.org/officeDocument/2006/relationships/customXml" Target="../ink/ink644.xml"/><Relationship Id="rId416" Type="http://schemas.openxmlformats.org/officeDocument/2006/relationships/customXml" Target="../ink/ink672.xml"/><Relationship Id="rId220" Type="http://schemas.openxmlformats.org/officeDocument/2006/relationships/customXml" Target="../ink/ink571.xml"/><Relationship Id="rId458" Type="http://schemas.openxmlformats.org/officeDocument/2006/relationships/customXml" Target="../ink/ink694.xml"/><Relationship Id="rId15" Type="http://schemas.openxmlformats.org/officeDocument/2006/relationships/customXml" Target="../ink/ink465.xml"/><Relationship Id="rId57" Type="http://schemas.openxmlformats.org/officeDocument/2006/relationships/customXml" Target="../ink/ink486.xml"/><Relationship Id="rId262" Type="http://schemas.openxmlformats.org/officeDocument/2006/relationships/customXml" Target="../ink/ink592.xml"/><Relationship Id="rId318" Type="http://schemas.openxmlformats.org/officeDocument/2006/relationships/customXml" Target="../ink/ink621.xml"/><Relationship Id="rId525" Type="http://schemas.openxmlformats.org/officeDocument/2006/relationships/image" Target="../media/image717.png"/><Relationship Id="rId99" Type="http://schemas.openxmlformats.org/officeDocument/2006/relationships/customXml" Target="../ink/ink508.xml"/><Relationship Id="rId122" Type="http://schemas.openxmlformats.org/officeDocument/2006/relationships/image" Target="../media/image524.png"/><Relationship Id="rId164" Type="http://schemas.openxmlformats.org/officeDocument/2006/relationships/customXml" Target="../ink/ink541.xml"/><Relationship Id="rId371" Type="http://schemas.openxmlformats.org/officeDocument/2006/relationships/image" Target="../media/image643.png"/><Relationship Id="rId427" Type="http://schemas.openxmlformats.org/officeDocument/2006/relationships/image" Target="../media/image671.png"/><Relationship Id="rId469" Type="http://schemas.openxmlformats.org/officeDocument/2006/relationships/image" Target="../media/image691.png"/><Relationship Id="rId26" Type="http://schemas.openxmlformats.org/officeDocument/2006/relationships/image" Target="../media/image478.png"/><Relationship Id="rId231" Type="http://schemas.openxmlformats.org/officeDocument/2006/relationships/image" Target="../media/image576.png"/><Relationship Id="rId273" Type="http://schemas.openxmlformats.org/officeDocument/2006/relationships/customXml" Target="../ink/ink598.xml"/><Relationship Id="rId329" Type="http://schemas.openxmlformats.org/officeDocument/2006/relationships/image" Target="../media/image623.png"/><Relationship Id="rId480" Type="http://schemas.openxmlformats.org/officeDocument/2006/relationships/image" Target="../media/image696.png"/><Relationship Id="rId536" Type="http://schemas.openxmlformats.org/officeDocument/2006/relationships/image" Target="../media/image722.png"/><Relationship Id="rId68" Type="http://schemas.openxmlformats.org/officeDocument/2006/relationships/image" Target="../media/image498.png"/><Relationship Id="rId133" Type="http://schemas.openxmlformats.org/officeDocument/2006/relationships/image" Target="../media/image529.png"/><Relationship Id="rId175" Type="http://schemas.openxmlformats.org/officeDocument/2006/relationships/image" Target="../media/image550.png"/><Relationship Id="rId340" Type="http://schemas.openxmlformats.org/officeDocument/2006/relationships/image" Target="../media/image628.png"/><Relationship Id="rId200" Type="http://schemas.openxmlformats.org/officeDocument/2006/relationships/customXml" Target="../ink/ink561.xml"/><Relationship Id="rId382" Type="http://schemas.openxmlformats.org/officeDocument/2006/relationships/customXml" Target="../ink/ink655.xml"/><Relationship Id="rId438" Type="http://schemas.openxmlformats.org/officeDocument/2006/relationships/image" Target="../media/image676.png"/><Relationship Id="rId242" Type="http://schemas.openxmlformats.org/officeDocument/2006/relationships/customXml" Target="../ink/ink582.xml"/><Relationship Id="rId284" Type="http://schemas.openxmlformats.org/officeDocument/2006/relationships/customXml" Target="../ink/ink604.xml"/><Relationship Id="rId491" Type="http://schemas.openxmlformats.org/officeDocument/2006/relationships/customXml" Target="../ink/ink711.xml"/><Relationship Id="rId505" Type="http://schemas.openxmlformats.org/officeDocument/2006/relationships/image" Target="../media/image708.png"/><Relationship Id="rId37" Type="http://schemas.openxmlformats.org/officeDocument/2006/relationships/customXml" Target="../ink/ink476.xml"/><Relationship Id="rId79" Type="http://schemas.openxmlformats.org/officeDocument/2006/relationships/customXml" Target="../ink/ink497.xml"/><Relationship Id="rId102" Type="http://schemas.openxmlformats.org/officeDocument/2006/relationships/image" Target="../media/image514.png"/><Relationship Id="rId144" Type="http://schemas.openxmlformats.org/officeDocument/2006/relationships/customXml" Target="../ink/ink531.xml"/><Relationship Id="rId547" Type="http://schemas.openxmlformats.org/officeDocument/2006/relationships/customXml" Target="../ink/ink741.xml"/><Relationship Id="rId90" Type="http://schemas.openxmlformats.org/officeDocument/2006/relationships/image" Target="../media/image508.png"/><Relationship Id="rId186" Type="http://schemas.openxmlformats.org/officeDocument/2006/relationships/image" Target="../media/image555.png"/><Relationship Id="rId351" Type="http://schemas.openxmlformats.org/officeDocument/2006/relationships/image" Target="../media/image633.png"/><Relationship Id="rId393" Type="http://schemas.openxmlformats.org/officeDocument/2006/relationships/image" Target="../media/image654.png"/><Relationship Id="rId407" Type="http://schemas.openxmlformats.org/officeDocument/2006/relationships/image" Target="../media/image661.png"/><Relationship Id="rId449" Type="http://schemas.openxmlformats.org/officeDocument/2006/relationships/image" Target="../media/image681.png"/><Relationship Id="rId211" Type="http://schemas.openxmlformats.org/officeDocument/2006/relationships/image" Target="../media/image566.png"/><Relationship Id="rId253" Type="http://schemas.openxmlformats.org/officeDocument/2006/relationships/image" Target="../media/image587.png"/><Relationship Id="rId295" Type="http://schemas.openxmlformats.org/officeDocument/2006/relationships/image" Target="../media/image607.png"/><Relationship Id="rId309" Type="http://schemas.openxmlformats.org/officeDocument/2006/relationships/image" Target="../media/image614.png"/><Relationship Id="rId460" Type="http://schemas.openxmlformats.org/officeDocument/2006/relationships/customXml" Target="../ink/ink695.xml"/><Relationship Id="rId516" Type="http://schemas.openxmlformats.org/officeDocument/2006/relationships/customXml" Target="../ink/ink725.xml"/><Relationship Id="rId48" Type="http://schemas.openxmlformats.org/officeDocument/2006/relationships/image" Target="../media/image489.png"/><Relationship Id="rId113" Type="http://schemas.openxmlformats.org/officeDocument/2006/relationships/customXml" Target="../ink/ink515.xml"/><Relationship Id="rId320" Type="http://schemas.openxmlformats.org/officeDocument/2006/relationships/customXml" Target="../ink/ink622.xml"/><Relationship Id="rId558" Type="http://schemas.openxmlformats.org/officeDocument/2006/relationships/image" Target="../media/image733.png"/><Relationship Id="rId155" Type="http://schemas.openxmlformats.org/officeDocument/2006/relationships/image" Target="../media/image540.png"/><Relationship Id="rId197" Type="http://schemas.openxmlformats.org/officeDocument/2006/relationships/customXml" Target="../ink/ink559.xml"/><Relationship Id="rId362" Type="http://schemas.openxmlformats.org/officeDocument/2006/relationships/customXml" Target="../ink/ink645.xml"/><Relationship Id="rId418" Type="http://schemas.openxmlformats.org/officeDocument/2006/relationships/customXml" Target="../ink/ink673.xml"/><Relationship Id="rId222" Type="http://schemas.openxmlformats.org/officeDocument/2006/relationships/customXml" Target="../ink/ink572.xml"/><Relationship Id="rId264" Type="http://schemas.openxmlformats.org/officeDocument/2006/relationships/customXml" Target="../ink/ink593.xml"/><Relationship Id="rId471" Type="http://schemas.openxmlformats.org/officeDocument/2006/relationships/image" Target="../media/image692.png"/><Relationship Id="rId17" Type="http://schemas.openxmlformats.org/officeDocument/2006/relationships/customXml" Target="../ink/ink466.xml"/><Relationship Id="rId59" Type="http://schemas.openxmlformats.org/officeDocument/2006/relationships/customXml" Target="../ink/ink487.xml"/><Relationship Id="rId124" Type="http://schemas.openxmlformats.org/officeDocument/2006/relationships/image" Target="../media/image525.png"/><Relationship Id="rId527" Type="http://schemas.openxmlformats.org/officeDocument/2006/relationships/image" Target="../media/image718.png"/><Relationship Id="rId70" Type="http://schemas.openxmlformats.org/officeDocument/2006/relationships/image" Target="../media/image499.png"/><Relationship Id="rId166" Type="http://schemas.openxmlformats.org/officeDocument/2006/relationships/customXml" Target="../ink/ink542.xml"/><Relationship Id="rId331" Type="http://schemas.openxmlformats.org/officeDocument/2006/relationships/customXml" Target="../ink/ink629.xml"/><Relationship Id="rId373" Type="http://schemas.openxmlformats.org/officeDocument/2006/relationships/image" Target="../media/image644.png"/><Relationship Id="rId429" Type="http://schemas.openxmlformats.org/officeDocument/2006/relationships/image" Target="../media/image672.png"/><Relationship Id="rId1" Type="http://schemas.openxmlformats.org/officeDocument/2006/relationships/slideLayout" Target="../slideLayouts/slideLayout11.xml"/><Relationship Id="rId233" Type="http://schemas.openxmlformats.org/officeDocument/2006/relationships/image" Target="../media/image577.png"/><Relationship Id="rId440" Type="http://schemas.openxmlformats.org/officeDocument/2006/relationships/customXml" Target="../ink/ink685.xml"/><Relationship Id="rId28" Type="http://schemas.openxmlformats.org/officeDocument/2006/relationships/image" Target="../media/image479.png"/><Relationship Id="rId275" Type="http://schemas.openxmlformats.org/officeDocument/2006/relationships/customXml" Target="../ink/ink599.xml"/><Relationship Id="rId300" Type="http://schemas.openxmlformats.org/officeDocument/2006/relationships/customXml" Target="../ink/ink612.xml"/><Relationship Id="rId482" Type="http://schemas.openxmlformats.org/officeDocument/2006/relationships/image" Target="../media/image697.png"/><Relationship Id="rId538" Type="http://schemas.openxmlformats.org/officeDocument/2006/relationships/image" Target="../media/image723.png"/><Relationship Id="rId81" Type="http://schemas.openxmlformats.org/officeDocument/2006/relationships/customXml" Target="../ink/ink498.xml"/><Relationship Id="rId135" Type="http://schemas.openxmlformats.org/officeDocument/2006/relationships/image" Target="../media/image530.png"/><Relationship Id="rId177" Type="http://schemas.openxmlformats.org/officeDocument/2006/relationships/customXml" Target="../ink/ink548.xml"/><Relationship Id="rId342" Type="http://schemas.openxmlformats.org/officeDocument/2006/relationships/image" Target="../media/image629.png"/><Relationship Id="rId384" Type="http://schemas.openxmlformats.org/officeDocument/2006/relationships/customXml" Target="../ink/ink656.xml"/><Relationship Id="rId202" Type="http://schemas.openxmlformats.org/officeDocument/2006/relationships/customXml" Target="../ink/ink562.xml"/><Relationship Id="rId244" Type="http://schemas.openxmlformats.org/officeDocument/2006/relationships/customXml" Target="../ink/ink583.xml"/><Relationship Id="rId39" Type="http://schemas.openxmlformats.org/officeDocument/2006/relationships/customXml" Target="../ink/ink477.xml"/><Relationship Id="rId286" Type="http://schemas.openxmlformats.org/officeDocument/2006/relationships/customXml" Target="../ink/ink605.xml"/><Relationship Id="rId451" Type="http://schemas.openxmlformats.org/officeDocument/2006/relationships/image" Target="../media/image682.png"/><Relationship Id="rId493" Type="http://schemas.openxmlformats.org/officeDocument/2006/relationships/image" Target="../media/image702.png"/><Relationship Id="rId507" Type="http://schemas.openxmlformats.org/officeDocument/2006/relationships/image" Target="../media/image709.png"/><Relationship Id="rId549" Type="http://schemas.openxmlformats.org/officeDocument/2006/relationships/customXml" Target="../ink/ink742.xml"/><Relationship Id="rId50" Type="http://schemas.openxmlformats.org/officeDocument/2006/relationships/image" Target="../media/image490.png"/><Relationship Id="rId104" Type="http://schemas.openxmlformats.org/officeDocument/2006/relationships/image" Target="../media/image515.png"/><Relationship Id="rId146" Type="http://schemas.openxmlformats.org/officeDocument/2006/relationships/customXml" Target="../ink/ink532.xml"/><Relationship Id="rId188" Type="http://schemas.openxmlformats.org/officeDocument/2006/relationships/customXml" Target="../ink/ink554.xml"/><Relationship Id="rId311" Type="http://schemas.openxmlformats.org/officeDocument/2006/relationships/image" Target="../media/image615.png"/><Relationship Id="rId353" Type="http://schemas.openxmlformats.org/officeDocument/2006/relationships/image" Target="../media/image634.png"/><Relationship Id="rId395" Type="http://schemas.openxmlformats.org/officeDocument/2006/relationships/image" Target="../media/image655.png"/><Relationship Id="rId409" Type="http://schemas.openxmlformats.org/officeDocument/2006/relationships/image" Target="../media/image662.png"/><Relationship Id="rId560" Type="http://schemas.openxmlformats.org/officeDocument/2006/relationships/image" Target="../media/image734.png"/><Relationship Id="rId92" Type="http://schemas.openxmlformats.org/officeDocument/2006/relationships/image" Target="../media/image509.png"/><Relationship Id="rId213" Type="http://schemas.openxmlformats.org/officeDocument/2006/relationships/image" Target="../media/image567.png"/><Relationship Id="rId420" Type="http://schemas.openxmlformats.org/officeDocument/2006/relationships/customXml" Target="../ink/ink674.xml"/><Relationship Id="rId255" Type="http://schemas.openxmlformats.org/officeDocument/2006/relationships/image" Target="../media/image588.png"/><Relationship Id="rId297" Type="http://schemas.openxmlformats.org/officeDocument/2006/relationships/image" Target="../media/image608.png"/><Relationship Id="rId462" Type="http://schemas.openxmlformats.org/officeDocument/2006/relationships/customXml" Target="../ink/ink696.xml"/><Relationship Id="rId518" Type="http://schemas.openxmlformats.org/officeDocument/2006/relationships/customXml" Target="../ink/ink726.xml"/><Relationship Id="rId115" Type="http://schemas.openxmlformats.org/officeDocument/2006/relationships/customXml" Target="../ink/ink516.xml"/><Relationship Id="rId157" Type="http://schemas.openxmlformats.org/officeDocument/2006/relationships/image" Target="../media/image541.png"/><Relationship Id="rId322" Type="http://schemas.openxmlformats.org/officeDocument/2006/relationships/image" Target="../media/image620.png"/><Relationship Id="rId364" Type="http://schemas.openxmlformats.org/officeDocument/2006/relationships/customXml" Target="../ink/ink646.xml"/><Relationship Id="rId61" Type="http://schemas.openxmlformats.org/officeDocument/2006/relationships/customXml" Target="../ink/ink488.xml"/><Relationship Id="rId199" Type="http://schemas.openxmlformats.org/officeDocument/2006/relationships/customXml" Target="../ink/ink560.xml"/><Relationship Id="rId19" Type="http://schemas.openxmlformats.org/officeDocument/2006/relationships/customXml" Target="../ink/ink467.xml"/><Relationship Id="rId224" Type="http://schemas.openxmlformats.org/officeDocument/2006/relationships/customXml" Target="../ink/ink573.xml"/><Relationship Id="rId266" Type="http://schemas.openxmlformats.org/officeDocument/2006/relationships/customXml" Target="../ink/ink594.xml"/><Relationship Id="rId431" Type="http://schemas.openxmlformats.org/officeDocument/2006/relationships/image" Target="../media/image673.png"/><Relationship Id="rId473" Type="http://schemas.openxmlformats.org/officeDocument/2006/relationships/customXml" Target="../ink/ink702.xml"/><Relationship Id="rId529" Type="http://schemas.openxmlformats.org/officeDocument/2006/relationships/image" Target="../media/image719.png"/><Relationship Id="rId30" Type="http://schemas.openxmlformats.org/officeDocument/2006/relationships/image" Target="../media/image480.png"/><Relationship Id="rId126" Type="http://schemas.openxmlformats.org/officeDocument/2006/relationships/image" Target="../media/image526.png"/><Relationship Id="rId168" Type="http://schemas.openxmlformats.org/officeDocument/2006/relationships/customXml" Target="../ink/ink543.xml"/><Relationship Id="rId333" Type="http://schemas.openxmlformats.org/officeDocument/2006/relationships/customXml" Target="../ink/ink630.xml"/><Relationship Id="rId540" Type="http://schemas.openxmlformats.org/officeDocument/2006/relationships/image" Target="../media/image724.png"/><Relationship Id="rId72" Type="http://schemas.openxmlformats.org/officeDocument/2006/relationships/image" Target="../media/image500.png"/><Relationship Id="rId375" Type="http://schemas.openxmlformats.org/officeDocument/2006/relationships/image" Target="../media/image645.png"/><Relationship Id="rId3" Type="http://schemas.openxmlformats.org/officeDocument/2006/relationships/customXml" Target="../ink/ink459.xml"/><Relationship Id="rId235" Type="http://schemas.openxmlformats.org/officeDocument/2006/relationships/image" Target="../media/image578.png"/><Relationship Id="rId277" Type="http://schemas.openxmlformats.org/officeDocument/2006/relationships/customXml" Target="../ink/ink600.xml"/><Relationship Id="rId400" Type="http://schemas.openxmlformats.org/officeDocument/2006/relationships/customXml" Target="../ink/ink664.xml"/><Relationship Id="rId442" Type="http://schemas.openxmlformats.org/officeDocument/2006/relationships/customXml" Target="../ink/ink686.xml"/><Relationship Id="rId484" Type="http://schemas.openxmlformats.org/officeDocument/2006/relationships/image" Target="../media/image698.png"/><Relationship Id="rId137" Type="http://schemas.openxmlformats.org/officeDocument/2006/relationships/image" Target="../media/image531.png"/><Relationship Id="rId302" Type="http://schemas.openxmlformats.org/officeDocument/2006/relationships/customXml" Target="../ink/ink613.xml"/><Relationship Id="rId344" Type="http://schemas.openxmlformats.org/officeDocument/2006/relationships/image" Target="../media/image630.png"/><Relationship Id="rId41" Type="http://schemas.openxmlformats.org/officeDocument/2006/relationships/customXml" Target="../ink/ink478.xml"/><Relationship Id="rId83" Type="http://schemas.openxmlformats.org/officeDocument/2006/relationships/customXml" Target="../ink/ink499.xml"/><Relationship Id="rId179" Type="http://schemas.openxmlformats.org/officeDocument/2006/relationships/customXml" Target="../ink/ink549.xml"/><Relationship Id="rId386" Type="http://schemas.openxmlformats.org/officeDocument/2006/relationships/customXml" Target="../ink/ink657.xml"/><Relationship Id="rId551" Type="http://schemas.openxmlformats.org/officeDocument/2006/relationships/customXml" Target="../ink/ink743.xml"/><Relationship Id="rId190" Type="http://schemas.openxmlformats.org/officeDocument/2006/relationships/customXml" Target="../ink/ink555.xml"/><Relationship Id="rId204" Type="http://schemas.openxmlformats.org/officeDocument/2006/relationships/customXml" Target="../ink/ink563.xml"/><Relationship Id="rId246" Type="http://schemas.openxmlformats.org/officeDocument/2006/relationships/customXml" Target="../ink/ink584.xml"/><Relationship Id="rId288" Type="http://schemas.openxmlformats.org/officeDocument/2006/relationships/customXml" Target="../ink/ink606.xml"/><Relationship Id="rId411" Type="http://schemas.openxmlformats.org/officeDocument/2006/relationships/image" Target="../media/image663.png"/><Relationship Id="rId453" Type="http://schemas.openxmlformats.org/officeDocument/2006/relationships/image" Target="../media/image683.png"/><Relationship Id="rId509" Type="http://schemas.openxmlformats.org/officeDocument/2006/relationships/image" Target="../media/image710.png"/><Relationship Id="rId106" Type="http://schemas.openxmlformats.org/officeDocument/2006/relationships/image" Target="../media/image516.png"/><Relationship Id="rId313" Type="http://schemas.openxmlformats.org/officeDocument/2006/relationships/image" Target="../media/image616.png"/><Relationship Id="rId495" Type="http://schemas.openxmlformats.org/officeDocument/2006/relationships/image" Target="../media/image703.png"/><Relationship Id="rId10" Type="http://schemas.openxmlformats.org/officeDocument/2006/relationships/image" Target="../media/image470.png"/><Relationship Id="rId52" Type="http://schemas.openxmlformats.org/officeDocument/2006/relationships/image" Target="../media/image491.png"/><Relationship Id="rId94" Type="http://schemas.openxmlformats.org/officeDocument/2006/relationships/image" Target="../media/image510.png"/><Relationship Id="rId148" Type="http://schemas.openxmlformats.org/officeDocument/2006/relationships/customXml" Target="../ink/ink533.xml"/><Relationship Id="rId355" Type="http://schemas.openxmlformats.org/officeDocument/2006/relationships/image" Target="../media/image635.png"/><Relationship Id="rId397" Type="http://schemas.openxmlformats.org/officeDocument/2006/relationships/image" Target="../media/image656.png"/><Relationship Id="rId520" Type="http://schemas.openxmlformats.org/officeDocument/2006/relationships/customXml" Target="../ink/ink727.xml"/><Relationship Id="rId215" Type="http://schemas.openxmlformats.org/officeDocument/2006/relationships/image" Target="../media/image568.png"/><Relationship Id="rId257" Type="http://schemas.openxmlformats.org/officeDocument/2006/relationships/image" Target="../media/image589.png"/><Relationship Id="rId422" Type="http://schemas.openxmlformats.org/officeDocument/2006/relationships/customXml" Target="../ink/ink675.xml"/><Relationship Id="rId464" Type="http://schemas.openxmlformats.org/officeDocument/2006/relationships/customXml" Target="../ink/ink697.xml"/><Relationship Id="rId299" Type="http://schemas.openxmlformats.org/officeDocument/2006/relationships/image" Target="../media/image609.png"/><Relationship Id="rId63" Type="http://schemas.openxmlformats.org/officeDocument/2006/relationships/customXml" Target="../ink/ink489.xml"/><Relationship Id="rId159" Type="http://schemas.openxmlformats.org/officeDocument/2006/relationships/image" Target="../media/image542.png"/><Relationship Id="rId366" Type="http://schemas.openxmlformats.org/officeDocument/2006/relationships/customXml" Target="../ink/ink647.xml"/><Relationship Id="rId226" Type="http://schemas.openxmlformats.org/officeDocument/2006/relationships/customXml" Target="../ink/ink574.xml"/><Relationship Id="rId433" Type="http://schemas.openxmlformats.org/officeDocument/2006/relationships/customXml" Target="../ink/ink681.xml"/><Relationship Id="rId74" Type="http://schemas.openxmlformats.org/officeDocument/2006/relationships/image" Target="../media/image501.png"/><Relationship Id="rId377" Type="http://schemas.openxmlformats.org/officeDocument/2006/relationships/image" Target="../media/image646.png"/><Relationship Id="rId500" Type="http://schemas.openxmlformats.org/officeDocument/2006/relationships/customXml" Target="../ink/ink716.xml"/><Relationship Id="rId5" Type="http://schemas.openxmlformats.org/officeDocument/2006/relationships/customXml" Target="../ink/ink460.xml"/><Relationship Id="rId237" Type="http://schemas.openxmlformats.org/officeDocument/2006/relationships/image" Target="../media/image579.png"/><Relationship Id="rId444" Type="http://schemas.openxmlformats.org/officeDocument/2006/relationships/customXml" Target="../ink/ink687.xml"/><Relationship Id="rId290" Type="http://schemas.openxmlformats.org/officeDocument/2006/relationships/customXml" Target="../ink/ink607.xml"/><Relationship Id="rId304" Type="http://schemas.openxmlformats.org/officeDocument/2006/relationships/customXml" Target="../ink/ink614.xml"/><Relationship Id="rId388" Type="http://schemas.openxmlformats.org/officeDocument/2006/relationships/customXml" Target="../ink/ink658.xml"/><Relationship Id="rId511" Type="http://schemas.openxmlformats.org/officeDocument/2006/relationships/image" Target="../media/image711.png"/><Relationship Id="rId85" Type="http://schemas.openxmlformats.org/officeDocument/2006/relationships/image" Target="../media/image506.png"/><Relationship Id="rId150" Type="http://schemas.openxmlformats.org/officeDocument/2006/relationships/customXml" Target="../ink/ink534.xml"/><Relationship Id="rId248" Type="http://schemas.openxmlformats.org/officeDocument/2006/relationships/customXml" Target="../ink/ink585.xml"/><Relationship Id="rId455" Type="http://schemas.openxmlformats.org/officeDocument/2006/relationships/image" Target="../media/image684.png"/><Relationship Id="rId12" Type="http://schemas.openxmlformats.org/officeDocument/2006/relationships/image" Target="../media/image471.png"/><Relationship Id="rId108" Type="http://schemas.openxmlformats.org/officeDocument/2006/relationships/image" Target="../media/image517.png"/><Relationship Id="rId315" Type="http://schemas.openxmlformats.org/officeDocument/2006/relationships/image" Target="../media/image617.png"/><Relationship Id="rId522" Type="http://schemas.openxmlformats.org/officeDocument/2006/relationships/customXml" Target="../ink/ink728.xml"/><Relationship Id="rId96" Type="http://schemas.openxmlformats.org/officeDocument/2006/relationships/image" Target="../media/image511.png"/><Relationship Id="rId161" Type="http://schemas.openxmlformats.org/officeDocument/2006/relationships/image" Target="../media/image543.png"/><Relationship Id="rId399" Type="http://schemas.openxmlformats.org/officeDocument/2006/relationships/image" Target="../media/image65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30.svg"/><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67.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customXml" Target="../ink/ink751.xml"/><Relationship Id="rId13" Type="http://schemas.openxmlformats.org/officeDocument/2006/relationships/image" Target="../media/image740.png"/><Relationship Id="rId18" Type="http://schemas.openxmlformats.org/officeDocument/2006/relationships/customXml" Target="../ink/ink756.xml"/><Relationship Id="rId26" Type="http://schemas.openxmlformats.org/officeDocument/2006/relationships/customXml" Target="../ink/ink762.xml"/><Relationship Id="rId3" Type="http://schemas.openxmlformats.org/officeDocument/2006/relationships/image" Target="../media/image735.png"/><Relationship Id="rId21" Type="http://schemas.openxmlformats.org/officeDocument/2006/relationships/customXml" Target="../ink/ink759.xml"/><Relationship Id="rId7" Type="http://schemas.openxmlformats.org/officeDocument/2006/relationships/image" Target="../media/image737.png"/><Relationship Id="rId12" Type="http://schemas.openxmlformats.org/officeDocument/2006/relationships/customXml" Target="../ink/ink753.xml"/><Relationship Id="rId17" Type="http://schemas.openxmlformats.org/officeDocument/2006/relationships/image" Target="../media/image742.png"/><Relationship Id="rId25" Type="http://schemas.openxmlformats.org/officeDocument/2006/relationships/image" Target="../media/image744.png"/><Relationship Id="rId2" Type="http://schemas.openxmlformats.org/officeDocument/2006/relationships/customXml" Target="../ink/ink748.xml"/><Relationship Id="rId16" Type="http://schemas.openxmlformats.org/officeDocument/2006/relationships/customXml" Target="../ink/ink755.xml"/><Relationship Id="rId20" Type="http://schemas.openxmlformats.org/officeDocument/2006/relationships/customXml" Target="../ink/ink758.xml"/><Relationship Id="rId1" Type="http://schemas.openxmlformats.org/officeDocument/2006/relationships/slideLayout" Target="../slideLayouts/slideLayout14.xml"/><Relationship Id="rId6" Type="http://schemas.openxmlformats.org/officeDocument/2006/relationships/customXml" Target="../ink/ink750.xml"/><Relationship Id="rId11" Type="http://schemas.openxmlformats.org/officeDocument/2006/relationships/image" Target="../media/image739.png"/><Relationship Id="rId24" Type="http://schemas.openxmlformats.org/officeDocument/2006/relationships/customXml" Target="../ink/ink761.xml"/><Relationship Id="rId5" Type="http://schemas.openxmlformats.org/officeDocument/2006/relationships/image" Target="../media/image736.png"/><Relationship Id="rId15" Type="http://schemas.openxmlformats.org/officeDocument/2006/relationships/image" Target="../media/image741.png"/><Relationship Id="rId23" Type="http://schemas.openxmlformats.org/officeDocument/2006/relationships/customXml" Target="../ink/ink760.xml"/><Relationship Id="rId10" Type="http://schemas.openxmlformats.org/officeDocument/2006/relationships/customXml" Target="../ink/ink752.xml"/><Relationship Id="rId19" Type="http://schemas.openxmlformats.org/officeDocument/2006/relationships/customXml" Target="../ink/ink757.xml"/><Relationship Id="rId4" Type="http://schemas.openxmlformats.org/officeDocument/2006/relationships/customXml" Target="../ink/ink749.xml"/><Relationship Id="rId9" Type="http://schemas.openxmlformats.org/officeDocument/2006/relationships/image" Target="../media/image738.png"/><Relationship Id="rId14" Type="http://schemas.openxmlformats.org/officeDocument/2006/relationships/customXml" Target="../ink/ink754.xml"/><Relationship Id="rId22" Type="http://schemas.openxmlformats.org/officeDocument/2006/relationships/image" Target="../media/image743.png"/><Relationship Id="rId27" Type="http://schemas.openxmlformats.org/officeDocument/2006/relationships/image" Target="../media/image7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17" Type="http://schemas.openxmlformats.org/officeDocument/2006/relationships/image" Target="../media/image801.png"/><Relationship Id="rId299" Type="http://schemas.openxmlformats.org/officeDocument/2006/relationships/customXml" Target="../ink/ink914.xml"/><Relationship Id="rId21" Type="http://schemas.openxmlformats.org/officeDocument/2006/relationships/image" Target="../media/image755.png"/><Relationship Id="rId63" Type="http://schemas.openxmlformats.org/officeDocument/2006/relationships/image" Target="../media/image775.png"/><Relationship Id="rId159" Type="http://schemas.openxmlformats.org/officeDocument/2006/relationships/image" Target="../media/image822.png"/><Relationship Id="rId324" Type="http://schemas.openxmlformats.org/officeDocument/2006/relationships/customXml" Target="../ink/ink927.xml"/><Relationship Id="rId366" Type="http://schemas.openxmlformats.org/officeDocument/2006/relationships/image" Target="../media/image923.png"/><Relationship Id="rId170" Type="http://schemas.openxmlformats.org/officeDocument/2006/relationships/customXml" Target="../ink/ink848.xml"/><Relationship Id="rId226" Type="http://schemas.openxmlformats.org/officeDocument/2006/relationships/customXml" Target="../ink/ink876.xml"/><Relationship Id="rId268" Type="http://schemas.openxmlformats.org/officeDocument/2006/relationships/image" Target="../media/image876.png"/><Relationship Id="rId32" Type="http://schemas.openxmlformats.org/officeDocument/2006/relationships/customXml" Target="../ink/ink778.xml"/><Relationship Id="rId74" Type="http://schemas.openxmlformats.org/officeDocument/2006/relationships/customXml" Target="../ink/ink799.xml"/><Relationship Id="rId128" Type="http://schemas.openxmlformats.org/officeDocument/2006/relationships/customXml" Target="../ink/ink827.xml"/><Relationship Id="rId335" Type="http://schemas.openxmlformats.org/officeDocument/2006/relationships/image" Target="../media/image908.png"/><Relationship Id="rId377" Type="http://schemas.openxmlformats.org/officeDocument/2006/relationships/image" Target="../media/image928.png"/><Relationship Id="rId5" Type="http://schemas.openxmlformats.org/officeDocument/2006/relationships/image" Target="../media/image747.png"/><Relationship Id="rId181" Type="http://schemas.openxmlformats.org/officeDocument/2006/relationships/image" Target="../media/image833.png"/><Relationship Id="rId237" Type="http://schemas.openxmlformats.org/officeDocument/2006/relationships/image" Target="../media/image861.png"/><Relationship Id="rId279" Type="http://schemas.openxmlformats.org/officeDocument/2006/relationships/image" Target="../media/image881.png"/><Relationship Id="rId43" Type="http://schemas.openxmlformats.org/officeDocument/2006/relationships/image" Target="../media/image765.png"/><Relationship Id="rId139" Type="http://schemas.openxmlformats.org/officeDocument/2006/relationships/image" Target="../media/image812.png"/><Relationship Id="rId290" Type="http://schemas.openxmlformats.org/officeDocument/2006/relationships/customXml" Target="../ink/ink909.xml"/><Relationship Id="rId304" Type="http://schemas.openxmlformats.org/officeDocument/2006/relationships/image" Target="../media/image893.png"/><Relationship Id="rId346" Type="http://schemas.openxmlformats.org/officeDocument/2006/relationships/image" Target="../media/image913.png"/><Relationship Id="rId85" Type="http://schemas.openxmlformats.org/officeDocument/2006/relationships/image" Target="../media/image786.png"/><Relationship Id="rId150" Type="http://schemas.openxmlformats.org/officeDocument/2006/relationships/customXml" Target="../ink/ink838.xml"/><Relationship Id="rId192" Type="http://schemas.openxmlformats.org/officeDocument/2006/relationships/customXml" Target="../ink/ink859.xml"/><Relationship Id="rId206" Type="http://schemas.openxmlformats.org/officeDocument/2006/relationships/customXml" Target="../ink/ink866.xml"/><Relationship Id="rId248" Type="http://schemas.openxmlformats.org/officeDocument/2006/relationships/customXml" Target="../ink/ink887.xml"/><Relationship Id="rId12" Type="http://schemas.openxmlformats.org/officeDocument/2006/relationships/customXml" Target="../ink/ink768.xml"/><Relationship Id="rId108" Type="http://schemas.openxmlformats.org/officeDocument/2006/relationships/customXml" Target="../ink/ink817.xml"/><Relationship Id="rId315" Type="http://schemas.openxmlformats.org/officeDocument/2006/relationships/customXml" Target="../ink/ink922.xml"/><Relationship Id="rId357" Type="http://schemas.openxmlformats.org/officeDocument/2006/relationships/customXml" Target="../ink/ink944.xml"/><Relationship Id="rId54" Type="http://schemas.openxmlformats.org/officeDocument/2006/relationships/customXml" Target="../ink/ink789.xml"/><Relationship Id="rId96" Type="http://schemas.openxmlformats.org/officeDocument/2006/relationships/customXml" Target="../ink/ink810.xml"/><Relationship Id="rId161" Type="http://schemas.openxmlformats.org/officeDocument/2006/relationships/image" Target="../media/image823.png"/><Relationship Id="rId217" Type="http://schemas.openxmlformats.org/officeDocument/2006/relationships/image" Target="../media/image851.png"/><Relationship Id="rId259" Type="http://schemas.openxmlformats.org/officeDocument/2006/relationships/customXml" Target="../ink/ink893.xml"/><Relationship Id="rId23" Type="http://schemas.openxmlformats.org/officeDocument/2006/relationships/image" Target="../media/image756.png"/><Relationship Id="rId119" Type="http://schemas.openxmlformats.org/officeDocument/2006/relationships/image" Target="../media/image802.png"/><Relationship Id="rId270" Type="http://schemas.openxmlformats.org/officeDocument/2006/relationships/image" Target="../media/image877.png"/><Relationship Id="rId326" Type="http://schemas.openxmlformats.org/officeDocument/2006/relationships/customXml" Target="../ink/ink928.xml"/><Relationship Id="rId65" Type="http://schemas.openxmlformats.org/officeDocument/2006/relationships/image" Target="../media/image776.png"/><Relationship Id="rId130" Type="http://schemas.openxmlformats.org/officeDocument/2006/relationships/customXml" Target="../ink/ink828.xml"/><Relationship Id="rId368" Type="http://schemas.openxmlformats.org/officeDocument/2006/relationships/image" Target="../media/image924.png"/><Relationship Id="rId172" Type="http://schemas.openxmlformats.org/officeDocument/2006/relationships/customXml" Target="../ink/ink849.xml"/><Relationship Id="rId228" Type="http://schemas.openxmlformats.org/officeDocument/2006/relationships/customXml" Target="../ink/ink877.xml"/><Relationship Id="rId281" Type="http://schemas.openxmlformats.org/officeDocument/2006/relationships/image" Target="../media/image882.png"/><Relationship Id="rId337" Type="http://schemas.openxmlformats.org/officeDocument/2006/relationships/image" Target="../media/image909.png"/><Relationship Id="rId34" Type="http://schemas.openxmlformats.org/officeDocument/2006/relationships/customXml" Target="../ink/ink779.xml"/><Relationship Id="rId76" Type="http://schemas.openxmlformats.org/officeDocument/2006/relationships/customXml" Target="../ink/ink800.xml"/><Relationship Id="rId141" Type="http://schemas.openxmlformats.org/officeDocument/2006/relationships/image" Target="../media/image813.png"/><Relationship Id="rId379" Type="http://schemas.openxmlformats.org/officeDocument/2006/relationships/image" Target="../media/image929.png"/><Relationship Id="rId7" Type="http://schemas.openxmlformats.org/officeDocument/2006/relationships/image" Target="../media/image748.png"/><Relationship Id="rId183" Type="http://schemas.openxmlformats.org/officeDocument/2006/relationships/image" Target="../media/image834.png"/><Relationship Id="rId239" Type="http://schemas.openxmlformats.org/officeDocument/2006/relationships/image" Target="../media/image862.png"/><Relationship Id="rId250" Type="http://schemas.openxmlformats.org/officeDocument/2006/relationships/customXml" Target="../ink/ink888.xml"/><Relationship Id="rId292" Type="http://schemas.openxmlformats.org/officeDocument/2006/relationships/image" Target="../media/image887.png"/><Relationship Id="rId306" Type="http://schemas.openxmlformats.org/officeDocument/2006/relationships/image" Target="../media/image894.png"/><Relationship Id="rId45" Type="http://schemas.openxmlformats.org/officeDocument/2006/relationships/image" Target="../media/image766.png"/><Relationship Id="rId87" Type="http://schemas.openxmlformats.org/officeDocument/2006/relationships/image" Target="../media/image787.png"/><Relationship Id="rId110" Type="http://schemas.openxmlformats.org/officeDocument/2006/relationships/customXml" Target="../ink/ink818.xml"/><Relationship Id="rId348" Type="http://schemas.openxmlformats.org/officeDocument/2006/relationships/image" Target="../media/image914.png"/><Relationship Id="rId152" Type="http://schemas.openxmlformats.org/officeDocument/2006/relationships/customXml" Target="../ink/ink839.xml"/><Relationship Id="rId194" Type="http://schemas.openxmlformats.org/officeDocument/2006/relationships/customXml" Target="../ink/ink860.xml"/><Relationship Id="rId208" Type="http://schemas.openxmlformats.org/officeDocument/2006/relationships/customXml" Target="../ink/ink867.xml"/><Relationship Id="rId261" Type="http://schemas.openxmlformats.org/officeDocument/2006/relationships/customXml" Target="../ink/ink894.xml"/><Relationship Id="rId14" Type="http://schemas.openxmlformats.org/officeDocument/2006/relationships/customXml" Target="../ink/ink769.xml"/><Relationship Id="rId56" Type="http://schemas.openxmlformats.org/officeDocument/2006/relationships/customXml" Target="../ink/ink790.xml"/><Relationship Id="rId317" Type="http://schemas.openxmlformats.org/officeDocument/2006/relationships/customXml" Target="../ink/ink923.xml"/><Relationship Id="rId359" Type="http://schemas.openxmlformats.org/officeDocument/2006/relationships/customXml" Target="../ink/ink945.xml"/><Relationship Id="rId98" Type="http://schemas.openxmlformats.org/officeDocument/2006/relationships/customXml" Target="../ink/ink811.xml"/><Relationship Id="rId121" Type="http://schemas.openxmlformats.org/officeDocument/2006/relationships/image" Target="../media/image803.png"/><Relationship Id="rId163" Type="http://schemas.openxmlformats.org/officeDocument/2006/relationships/image" Target="../media/image824.png"/><Relationship Id="rId219" Type="http://schemas.openxmlformats.org/officeDocument/2006/relationships/image" Target="../media/image852.png"/><Relationship Id="rId370" Type="http://schemas.openxmlformats.org/officeDocument/2006/relationships/customXml" Target="../ink/ink951.xml"/><Relationship Id="rId230" Type="http://schemas.openxmlformats.org/officeDocument/2006/relationships/customXml" Target="../ink/ink878.xml"/><Relationship Id="rId25" Type="http://schemas.openxmlformats.org/officeDocument/2006/relationships/image" Target="../media/image739.png"/><Relationship Id="rId67" Type="http://schemas.openxmlformats.org/officeDocument/2006/relationships/image" Target="../media/image777.png"/><Relationship Id="rId272" Type="http://schemas.openxmlformats.org/officeDocument/2006/relationships/image" Target="../media/image878.png"/><Relationship Id="rId328" Type="http://schemas.openxmlformats.org/officeDocument/2006/relationships/customXml" Target="../ink/ink929.xml"/><Relationship Id="rId132" Type="http://schemas.openxmlformats.org/officeDocument/2006/relationships/customXml" Target="../ink/ink829.xml"/><Relationship Id="rId174" Type="http://schemas.openxmlformats.org/officeDocument/2006/relationships/customXml" Target="../ink/ink850.xml"/><Relationship Id="rId381" Type="http://schemas.openxmlformats.org/officeDocument/2006/relationships/image" Target="../media/image930.png"/><Relationship Id="rId241" Type="http://schemas.openxmlformats.org/officeDocument/2006/relationships/image" Target="../media/image863.png"/><Relationship Id="rId36" Type="http://schemas.openxmlformats.org/officeDocument/2006/relationships/customXml" Target="../ink/ink780.xml"/><Relationship Id="rId283" Type="http://schemas.openxmlformats.org/officeDocument/2006/relationships/image" Target="../media/image883.png"/><Relationship Id="rId339" Type="http://schemas.openxmlformats.org/officeDocument/2006/relationships/image" Target="../media/image910.png"/><Relationship Id="rId78" Type="http://schemas.openxmlformats.org/officeDocument/2006/relationships/customXml" Target="../ink/ink801.xml"/><Relationship Id="rId101" Type="http://schemas.openxmlformats.org/officeDocument/2006/relationships/customXml" Target="../ink/ink813.xml"/><Relationship Id="rId143" Type="http://schemas.openxmlformats.org/officeDocument/2006/relationships/image" Target="../media/image814.png"/><Relationship Id="rId185" Type="http://schemas.openxmlformats.org/officeDocument/2006/relationships/image" Target="../media/image835.png"/><Relationship Id="rId350" Type="http://schemas.openxmlformats.org/officeDocument/2006/relationships/image" Target="../media/image915.png"/><Relationship Id="rId9" Type="http://schemas.openxmlformats.org/officeDocument/2006/relationships/image" Target="../media/image749.png"/><Relationship Id="rId210" Type="http://schemas.openxmlformats.org/officeDocument/2006/relationships/customXml" Target="../ink/ink868.xml"/><Relationship Id="rId26" Type="http://schemas.openxmlformats.org/officeDocument/2006/relationships/customXml" Target="../ink/ink775.xml"/><Relationship Id="rId231" Type="http://schemas.openxmlformats.org/officeDocument/2006/relationships/image" Target="../media/image858.png"/><Relationship Id="rId252" Type="http://schemas.openxmlformats.org/officeDocument/2006/relationships/image" Target="../media/image868.png"/><Relationship Id="rId273" Type="http://schemas.openxmlformats.org/officeDocument/2006/relationships/customXml" Target="../ink/ink900.xml"/><Relationship Id="rId294" Type="http://schemas.openxmlformats.org/officeDocument/2006/relationships/image" Target="../media/image888.png"/><Relationship Id="rId308" Type="http://schemas.openxmlformats.org/officeDocument/2006/relationships/image" Target="../media/image895.png"/><Relationship Id="rId329" Type="http://schemas.openxmlformats.org/officeDocument/2006/relationships/image" Target="../media/image905.png"/><Relationship Id="rId47" Type="http://schemas.openxmlformats.org/officeDocument/2006/relationships/image" Target="../media/image767.png"/><Relationship Id="rId68" Type="http://schemas.openxmlformats.org/officeDocument/2006/relationships/customXml" Target="../ink/ink796.xml"/><Relationship Id="rId89" Type="http://schemas.openxmlformats.org/officeDocument/2006/relationships/image" Target="../media/image788.png"/><Relationship Id="rId112" Type="http://schemas.openxmlformats.org/officeDocument/2006/relationships/customXml" Target="../ink/ink819.xml"/><Relationship Id="rId133" Type="http://schemas.openxmlformats.org/officeDocument/2006/relationships/image" Target="../media/image809.png"/><Relationship Id="rId154" Type="http://schemas.openxmlformats.org/officeDocument/2006/relationships/customXml" Target="../ink/ink840.xml"/><Relationship Id="rId175" Type="http://schemas.openxmlformats.org/officeDocument/2006/relationships/image" Target="../media/image830.png"/><Relationship Id="rId340" Type="http://schemas.openxmlformats.org/officeDocument/2006/relationships/customXml" Target="../ink/ink935.xml"/><Relationship Id="rId361" Type="http://schemas.openxmlformats.org/officeDocument/2006/relationships/customXml" Target="../ink/ink946.xml"/><Relationship Id="rId196" Type="http://schemas.openxmlformats.org/officeDocument/2006/relationships/customXml" Target="../ink/ink861.xml"/><Relationship Id="rId200" Type="http://schemas.openxmlformats.org/officeDocument/2006/relationships/customXml" Target="../ink/ink863.xml"/><Relationship Id="rId16" Type="http://schemas.openxmlformats.org/officeDocument/2006/relationships/customXml" Target="../ink/ink770.xml"/><Relationship Id="rId221" Type="http://schemas.openxmlformats.org/officeDocument/2006/relationships/image" Target="../media/image853.png"/><Relationship Id="rId242" Type="http://schemas.openxmlformats.org/officeDocument/2006/relationships/customXml" Target="../ink/ink884.xml"/><Relationship Id="rId263" Type="http://schemas.openxmlformats.org/officeDocument/2006/relationships/customXml" Target="../ink/ink895.xml"/><Relationship Id="rId284" Type="http://schemas.openxmlformats.org/officeDocument/2006/relationships/customXml" Target="../ink/ink906.xml"/><Relationship Id="rId319" Type="http://schemas.openxmlformats.org/officeDocument/2006/relationships/customXml" Target="../ink/ink924.xml"/><Relationship Id="rId37" Type="http://schemas.openxmlformats.org/officeDocument/2006/relationships/image" Target="../media/image762.png"/><Relationship Id="rId58" Type="http://schemas.openxmlformats.org/officeDocument/2006/relationships/customXml" Target="../ink/ink791.xml"/><Relationship Id="rId79" Type="http://schemas.openxmlformats.org/officeDocument/2006/relationships/image" Target="../media/image783.png"/><Relationship Id="rId102" Type="http://schemas.openxmlformats.org/officeDocument/2006/relationships/image" Target="../media/image794.png"/><Relationship Id="rId123" Type="http://schemas.openxmlformats.org/officeDocument/2006/relationships/image" Target="../media/image804.png"/><Relationship Id="rId144" Type="http://schemas.openxmlformats.org/officeDocument/2006/relationships/customXml" Target="../ink/ink835.xml"/><Relationship Id="rId330" Type="http://schemas.openxmlformats.org/officeDocument/2006/relationships/customXml" Target="../ink/ink930.xml"/><Relationship Id="rId90" Type="http://schemas.openxmlformats.org/officeDocument/2006/relationships/customXml" Target="../ink/ink807.xml"/><Relationship Id="rId165" Type="http://schemas.openxmlformats.org/officeDocument/2006/relationships/image" Target="../media/image825.png"/><Relationship Id="rId186" Type="http://schemas.openxmlformats.org/officeDocument/2006/relationships/customXml" Target="../ink/ink856.xml"/><Relationship Id="rId351" Type="http://schemas.openxmlformats.org/officeDocument/2006/relationships/customXml" Target="../ink/ink941.xml"/><Relationship Id="rId372" Type="http://schemas.openxmlformats.org/officeDocument/2006/relationships/customXml" Target="../ink/ink952.xml"/><Relationship Id="rId211" Type="http://schemas.openxmlformats.org/officeDocument/2006/relationships/image" Target="../media/image848.png"/><Relationship Id="rId232" Type="http://schemas.openxmlformats.org/officeDocument/2006/relationships/customXml" Target="../ink/ink879.xml"/><Relationship Id="rId253" Type="http://schemas.openxmlformats.org/officeDocument/2006/relationships/customXml" Target="../ink/ink890.xml"/><Relationship Id="rId274" Type="http://schemas.openxmlformats.org/officeDocument/2006/relationships/customXml" Target="../ink/ink901.xml"/><Relationship Id="rId295" Type="http://schemas.openxmlformats.org/officeDocument/2006/relationships/customXml" Target="../ink/ink912.xml"/><Relationship Id="rId309" Type="http://schemas.openxmlformats.org/officeDocument/2006/relationships/customXml" Target="../ink/ink919.xml"/><Relationship Id="rId27" Type="http://schemas.openxmlformats.org/officeDocument/2006/relationships/image" Target="../media/image757.png"/><Relationship Id="rId48" Type="http://schemas.openxmlformats.org/officeDocument/2006/relationships/customXml" Target="../ink/ink786.xml"/><Relationship Id="rId69" Type="http://schemas.openxmlformats.org/officeDocument/2006/relationships/image" Target="../media/image778.png"/><Relationship Id="rId113" Type="http://schemas.openxmlformats.org/officeDocument/2006/relationships/image" Target="../media/image799.png"/><Relationship Id="rId134" Type="http://schemas.openxmlformats.org/officeDocument/2006/relationships/customXml" Target="../ink/ink830.xml"/><Relationship Id="rId320" Type="http://schemas.openxmlformats.org/officeDocument/2006/relationships/image" Target="../media/image901.png"/><Relationship Id="rId80" Type="http://schemas.openxmlformats.org/officeDocument/2006/relationships/customXml" Target="../ink/ink802.xml"/><Relationship Id="rId155" Type="http://schemas.openxmlformats.org/officeDocument/2006/relationships/image" Target="../media/image820.png"/><Relationship Id="rId176" Type="http://schemas.openxmlformats.org/officeDocument/2006/relationships/customXml" Target="../ink/ink851.xml"/><Relationship Id="rId197" Type="http://schemas.openxmlformats.org/officeDocument/2006/relationships/image" Target="../media/image841.png"/><Relationship Id="rId341" Type="http://schemas.openxmlformats.org/officeDocument/2006/relationships/customXml" Target="../ink/ink936.xml"/><Relationship Id="rId362" Type="http://schemas.openxmlformats.org/officeDocument/2006/relationships/image" Target="../media/image921.png"/><Relationship Id="rId201" Type="http://schemas.openxmlformats.org/officeDocument/2006/relationships/image" Target="../media/image843.png"/><Relationship Id="rId222" Type="http://schemas.openxmlformats.org/officeDocument/2006/relationships/customXml" Target="../ink/ink874.xml"/><Relationship Id="rId243" Type="http://schemas.openxmlformats.org/officeDocument/2006/relationships/image" Target="../media/image864.png"/><Relationship Id="rId264" Type="http://schemas.openxmlformats.org/officeDocument/2006/relationships/image" Target="../media/image874.png"/><Relationship Id="rId285" Type="http://schemas.openxmlformats.org/officeDocument/2006/relationships/image" Target="../media/image884.png"/><Relationship Id="rId17" Type="http://schemas.openxmlformats.org/officeDocument/2006/relationships/image" Target="../media/image753.png"/><Relationship Id="rId38" Type="http://schemas.openxmlformats.org/officeDocument/2006/relationships/customXml" Target="../ink/ink781.xml"/><Relationship Id="rId59" Type="http://schemas.openxmlformats.org/officeDocument/2006/relationships/image" Target="../media/image773.png"/><Relationship Id="rId103" Type="http://schemas.openxmlformats.org/officeDocument/2006/relationships/customXml" Target="../ink/ink814.xml"/><Relationship Id="rId124" Type="http://schemas.openxmlformats.org/officeDocument/2006/relationships/customXml" Target="../ink/ink825.xml"/><Relationship Id="rId310" Type="http://schemas.openxmlformats.org/officeDocument/2006/relationships/image" Target="../media/image896.png"/><Relationship Id="rId70" Type="http://schemas.openxmlformats.org/officeDocument/2006/relationships/customXml" Target="../ink/ink797.xml"/><Relationship Id="rId91" Type="http://schemas.openxmlformats.org/officeDocument/2006/relationships/image" Target="../media/image789.png"/><Relationship Id="rId145" Type="http://schemas.openxmlformats.org/officeDocument/2006/relationships/image" Target="../media/image815.png"/><Relationship Id="rId166" Type="http://schemas.openxmlformats.org/officeDocument/2006/relationships/customXml" Target="../ink/ink846.xml"/><Relationship Id="rId187" Type="http://schemas.openxmlformats.org/officeDocument/2006/relationships/image" Target="../media/image836.png"/><Relationship Id="rId331" Type="http://schemas.openxmlformats.org/officeDocument/2006/relationships/image" Target="../media/image906.png"/><Relationship Id="rId352" Type="http://schemas.openxmlformats.org/officeDocument/2006/relationships/image" Target="../media/image916.png"/><Relationship Id="rId373" Type="http://schemas.openxmlformats.org/officeDocument/2006/relationships/image" Target="../media/image926.png"/><Relationship Id="rId1" Type="http://schemas.openxmlformats.org/officeDocument/2006/relationships/slideLayout" Target="../slideLayouts/slideLayout11.xml"/><Relationship Id="rId212" Type="http://schemas.openxmlformats.org/officeDocument/2006/relationships/customXml" Target="../ink/ink869.xml"/><Relationship Id="rId233" Type="http://schemas.openxmlformats.org/officeDocument/2006/relationships/image" Target="../media/image859.png"/><Relationship Id="rId254" Type="http://schemas.openxmlformats.org/officeDocument/2006/relationships/image" Target="../media/image869.png"/><Relationship Id="rId28" Type="http://schemas.openxmlformats.org/officeDocument/2006/relationships/customXml" Target="../ink/ink776.xml"/><Relationship Id="rId49" Type="http://schemas.openxmlformats.org/officeDocument/2006/relationships/image" Target="../media/image768.png"/><Relationship Id="rId114" Type="http://schemas.openxmlformats.org/officeDocument/2006/relationships/customXml" Target="../ink/ink820.xml"/><Relationship Id="rId275" Type="http://schemas.openxmlformats.org/officeDocument/2006/relationships/image" Target="../media/image879.png"/><Relationship Id="rId296" Type="http://schemas.openxmlformats.org/officeDocument/2006/relationships/image" Target="../media/image889.png"/><Relationship Id="rId300" Type="http://schemas.openxmlformats.org/officeDocument/2006/relationships/image" Target="../media/image891.png"/><Relationship Id="rId60" Type="http://schemas.openxmlformats.org/officeDocument/2006/relationships/customXml" Target="../ink/ink792.xml"/><Relationship Id="rId81" Type="http://schemas.openxmlformats.org/officeDocument/2006/relationships/image" Target="../media/image784.png"/><Relationship Id="rId135" Type="http://schemas.openxmlformats.org/officeDocument/2006/relationships/image" Target="../media/image810.png"/><Relationship Id="rId156" Type="http://schemas.openxmlformats.org/officeDocument/2006/relationships/customXml" Target="../ink/ink841.xml"/><Relationship Id="rId177" Type="http://schemas.openxmlformats.org/officeDocument/2006/relationships/image" Target="../media/image831.png"/><Relationship Id="rId198" Type="http://schemas.openxmlformats.org/officeDocument/2006/relationships/customXml" Target="../ink/ink862.xml"/><Relationship Id="rId321" Type="http://schemas.openxmlformats.org/officeDocument/2006/relationships/customXml" Target="../ink/ink925.xml"/><Relationship Id="rId342" Type="http://schemas.openxmlformats.org/officeDocument/2006/relationships/image" Target="../media/image911.png"/><Relationship Id="rId363" Type="http://schemas.openxmlformats.org/officeDocument/2006/relationships/customXml" Target="../ink/ink947.xml"/><Relationship Id="rId202" Type="http://schemas.openxmlformats.org/officeDocument/2006/relationships/customXml" Target="../ink/ink864.xml"/><Relationship Id="rId223" Type="http://schemas.openxmlformats.org/officeDocument/2006/relationships/image" Target="../media/image854.png"/><Relationship Id="rId244" Type="http://schemas.openxmlformats.org/officeDocument/2006/relationships/customXml" Target="../ink/ink885.xml"/><Relationship Id="rId18" Type="http://schemas.openxmlformats.org/officeDocument/2006/relationships/customXml" Target="../ink/ink771.xml"/><Relationship Id="rId39" Type="http://schemas.openxmlformats.org/officeDocument/2006/relationships/image" Target="../media/image763.png"/><Relationship Id="rId265" Type="http://schemas.openxmlformats.org/officeDocument/2006/relationships/customXml" Target="../ink/ink896.xml"/><Relationship Id="rId286" Type="http://schemas.openxmlformats.org/officeDocument/2006/relationships/customXml" Target="../ink/ink907.xml"/><Relationship Id="rId50" Type="http://schemas.openxmlformats.org/officeDocument/2006/relationships/customXml" Target="../ink/ink787.xml"/><Relationship Id="rId104" Type="http://schemas.openxmlformats.org/officeDocument/2006/relationships/customXml" Target="../ink/ink815.xml"/><Relationship Id="rId125" Type="http://schemas.openxmlformats.org/officeDocument/2006/relationships/image" Target="../media/image805.png"/><Relationship Id="rId146" Type="http://schemas.openxmlformats.org/officeDocument/2006/relationships/customXml" Target="../ink/ink836.xml"/><Relationship Id="rId167" Type="http://schemas.openxmlformats.org/officeDocument/2006/relationships/image" Target="../media/image826.png"/><Relationship Id="rId188" Type="http://schemas.openxmlformats.org/officeDocument/2006/relationships/customXml" Target="../ink/ink857.xml"/><Relationship Id="rId311" Type="http://schemas.openxmlformats.org/officeDocument/2006/relationships/customXml" Target="../ink/ink920.xml"/><Relationship Id="rId332" Type="http://schemas.openxmlformats.org/officeDocument/2006/relationships/customXml" Target="../ink/ink931.xml"/><Relationship Id="rId353" Type="http://schemas.openxmlformats.org/officeDocument/2006/relationships/customXml" Target="../ink/ink942.xml"/><Relationship Id="rId374" Type="http://schemas.openxmlformats.org/officeDocument/2006/relationships/customXml" Target="../ink/ink953.xml"/><Relationship Id="rId71" Type="http://schemas.openxmlformats.org/officeDocument/2006/relationships/image" Target="../media/image779.png"/><Relationship Id="rId92" Type="http://schemas.openxmlformats.org/officeDocument/2006/relationships/customXml" Target="../ink/ink808.xml"/><Relationship Id="rId213" Type="http://schemas.openxmlformats.org/officeDocument/2006/relationships/image" Target="../media/image849.png"/><Relationship Id="rId234" Type="http://schemas.openxmlformats.org/officeDocument/2006/relationships/customXml" Target="../ink/ink880.xml"/><Relationship Id="rId2" Type="http://schemas.openxmlformats.org/officeDocument/2006/relationships/customXml" Target="../ink/ink763.xml"/><Relationship Id="rId29" Type="http://schemas.openxmlformats.org/officeDocument/2006/relationships/image" Target="../media/image758.png"/><Relationship Id="rId255" Type="http://schemas.openxmlformats.org/officeDocument/2006/relationships/customXml" Target="../ink/ink891.xml"/><Relationship Id="rId276" Type="http://schemas.openxmlformats.org/officeDocument/2006/relationships/customXml" Target="../ink/ink902.xml"/><Relationship Id="rId297" Type="http://schemas.openxmlformats.org/officeDocument/2006/relationships/customXml" Target="../ink/ink913.xml"/><Relationship Id="rId40" Type="http://schemas.openxmlformats.org/officeDocument/2006/relationships/customXml" Target="../ink/ink782.xml"/><Relationship Id="rId115" Type="http://schemas.openxmlformats.org/officeDocument/2006/relationships/image" Target="../media/image800.png"/><Relationship Id="rId136" Type="http://schemas.openxmlformats.org/officeDocument/2006/relationships/customXml" Target="../ink/ink831.xml"/><Relationship Id="rId157" Type="http://schemas.openxmlformats.org/officeDocument/2006/relationships/image" Target="../media/image821.png"/><Relationship Id="rId178" Type="http://schemas.openxmlformats.org/officeDocument/2006/relationships/customXml" Target="../ink/ink852.xml"/><Relationship Id="rId301" Type="http://schemas.openxmlformats.org/officeDocument/2006/relationships/customXml" Target="../ink/ink915.xml"/><Relationship Id="rId322" Type="http://schemas.openxmlformats.org/officeDocument/2006/relationships/customXml" Target="../ink/ink926.xml"/><Relationship Id="rId343" Type="http://schemas.openxmlformats.org/officeDocument/2006/relationships/customXml" Target="../ink/ink937.xml"/><Relationship Id="rId364" Type="http://schemas.openxmlformats.org/officeDocument/2006/relationships/image" Target="../media/image922.png"/><Relationship Id="rId61" Type="http://schemas.openxmlformats.org/officeDocument/2006/relationships/image" Target="../media/image774.png"/><Relationship Id="rId82" Type="http://schemas.openxmlformats.org/officeDocument/2006/relationships/customXml" Target="../ink/ink803.xml"/><Relationship Id="rId199" Type="http://schemas.openxmlformats.org/officeDocument/2006/relationships/image" Target="../media/image842.png"/><Relationship Id="rId203" Type="http://schemas.openxmlformats.org/officeDocument/2006/relationships/image" Target="../media/image844.png"/><Relationship Id="rId19" Type="http://schemas.openxmlformats.org/officeDocument/2006/relationships/image" Target="../media/image754.png"/><Relationship Id="rId224" Type="http://schemas.openxmlformats.org/officeDocument/2006/relationships/customXml" Target="../ink/ink875.xml"/><Relationship Id="rId245" Type="http://schemas.openxmlformats.org/officeDocument/2006/relationships/image" Target="../media/image865.png"/><Relationship Id="rId266" Type="http://schemas.openxmlformats.org/officeDocument/2006/relationships/image" Target="../media/image875.png"/><Relationship Id="rId287" Type="http://schemas.openxmlformats.org/officeDocument/2006/relationships/image" Target="../media/image885.png"/><Relationship Id="rId30" Type="http://schemas.openxmlformats.org/officeDocument/2006/relationships/customXml" Target="../ink/ink777.xml"/><Relationship Id="rId105" Type="http://schemas.openxmlformats.org/officeDocument/2006/relationships/image" Target="../media/image795.png"/><Relationship Id="rId126" Type="http://schemas.openxmlformats.org/officeDocument/2006/relationships/customXml" Target="../ink/ink826.xml"/><Relationship Id="rId147" Type="http://schemas.openxmlformats.org/officeDocument/2006/relationships/image" Target="../media/image816.png"/><Relationship Id="rId168" Type="http://schemas.openxmlformats.org/officeDocument/2006/relationships/customXml" Target="../ink/ink847.xml"/><Relationship Id="rId312" Type="http://schemas.openxmlformats.org/officeDocument/2006/relationships/image" Target="../media/image897.png"/><Relationship Id="rId333" Type="http://schemas.openxmlformats.org/officeDocument/2006/relationships/image" Target="../media/image907.png"/><Relationship Id="rId354" Type="http://schemas.openxmlformats.org/officeDocument/2006/relationships/image" Target="../media/image917.png"/><Relationship Id="rId51" Type="http://schemas.openxmlformats.org/officeDocument/2006/relationships/image" Target="../media/image769.png"/><Relationship Id="rId72" Type="http://schemas.openxmlformats.org/officeDocument/2006/relationships/customXml" Target="../ink/ink798.xml"/><Relationship Id="rId93" Type="http://schemas.openxmlformats.org/officeDocument/2006/relationships/image" Target="../media/image790.png"/><Relationship Id="rId189" Type="http://schemas.openxmlformats.org/officeDocument/2006/relationships/image" Target="../media/image837.png"/><Relationship Id="rId375" Type="http://schemas.openxmlformats.org/officeDocument/2006/relationships/image" Target="../media/image927.png"/><Relationship Id="rId3" Type="http://schemas.openxmlformats.org/officeDocument/2006/relationships/image" Target="../media/image746.png"/><Relationship Id="rId214" Type="http://schemas.openxmlformats.org/officeDocument/2006/relationships/customXml" Target="../ink/ink870.xml"/><Relationship Id="rId235" Type="http://schemas.openxmlformats.org/officeDocument/2006/relationships/image" Target="../media/image860.png"/><Relationship Id="rId256" Type="http://schemas.openxmlformats.org/officeDocument/2006/relationships/image" Target="../media/image870.png"/><Relationship Id="rId277" Type="http://schemas.openxmlformats.org/officeDocument/2006/relationships/image" Target="../media/image880.png"/><Relationship Id="rId298" Type="http://schemas.openxmlformats.org/officeDocument/2006/relationships/image" Target="../media/image890.png"/><Relationship Id="rId116" Type="http://schemas.openxmlformats.org/officeDocument/2006/relationships/customXml" Target="../ink/ink821.xml"/><Relationship Id="rId137" Type="http://schemas.openxmlformats.org/officeDocument/2006/relationships/image" Target="../media/image811.png"/><Relationship Id="rId158" Type="http://schemas.openxmlformats.org/officeDocument/2006/relationships/customXml" Target="../ink/ink842.xml"/><Relationship Id="rId302" Type="http://schemas.openxmlformats.org/officeDocument/2006/relationships/image" Target="../media/image892.png"/><Relationship Id="rId323" Type="http://schemas.openxmlformats.org/officeDocument/2006/relationships/image" Target="../media/image902.png"/><Relationship Id="rId344" Type="http://schemas.openxmlformats.org/officeDocument/2006/relationships/image" Target="../media/image912.png"/><Relationship Id="rId20" Type="http://schemas.openxmlformats.org/officeDocument/2006/relationships/customXml" Target="../ink/ink772.xml"/><Relationship Id="rId41" Type="http://schemas.openxmlformats.org/officeDocument/2006/relationships/image" Target="../media/image764.png"/><Relationship Id="rId62" Type="http://schemas.openxmlformats.org/officeDocument/2006/relationships/customXml" Target="../ink/ink793.xml"/><Relationship Id="rId83" Type="http://schemas.openxmlformats.org/officeDocument/2006/relationships/image" Target="../media/image785.png"/><Relationship Id="rId179" Type="http://schemas.openxmlformats.org/officeDocument/2006/relationships/image" Target="../media/image832.png"/><Relationship Id="rId365" Type="http://schemas.openxmlformats.org/officeDocument/2006/relationships/customXml" Target="../ink/ink948.xml"/><Relationship Id="rId190" Type="http://schemas.openxmlformats.org/officeDocument/2006/relationships/customXml" Target="../ink/ink858.xml"/><Relationship Id="rId204" Type="http://schemas.openxmlformats.org/officeDocument/2006/relationships/customXml" Target="../ink/ink865.xml"/><Relationship Id="rId225" Type="http://schemas.openxmlformats.org/officeDocument/2006/relationships/image" Target="../media/image855.png"/><Relationship Id="rId246" Type="http://schemas.openxmlformats.org/officeDocument/2006/relationships/customXml" Target="../ink/ink886.xml"/><Relationship Id="rId267" Type="http://schemas.openxmlformats.org/officeDocument/2006/relationships/customXml" Target="../ink/ink897.xml"/><Relationship Id="rId288" Type="http://schemas.openxmlformats.org/officeDocument/2006/relationships/customXml" Target="../ink/ink908.xml"/><Relationship Id="rId106" Type="http://schemas.openxmlformats.org/officeDocument/2006/relationships/customXml" Target="../ink/ink816.xml"/><Relationship Id="rId127" Type="http://schemas.openxmlformats.org/officeDocument/2006/relationships/image" Target="../media/image806.png"/><Relationship Id="rId313" Type="http://schemas.openxmlformats.org/officeDocument/2006/relationships/customXml" Target="../ink/ink921.xml"/><Relationship Id="rId10" Type="http://schemas.openxmlformats.org/officeDocument/2006/relationships/customXml" Target="../ink/ink767.xml"/><Relationship Id="rId31" Type="http://schemas.openxmlformats.org/officeDocument/2006/relationships/image" Target="../media/image759.png"/><Relationship Id="rId52" Type="http://schemas.openxmlformats.org/officeDocument/2006/relationships/customXml" Target="../ink/ink788.xml"/><Relationship Id="rId73" Type="http://schemas.openxmlformats.org/officeDocument/2006/relationships/image" Target="../media/image780.png"/><Relationship Id="rId94" Type="http://schemas.openxmlformats.org/officeDocument/2006/relationships/customXml" Target="../ink/ink809.xml"/><Relationship Id="rId148" Type="http://schemas.openxmlformats.org/officeDocument/2006/relationships/customXml" Target="../ink/ink837.xml"/><Relationship Id="rId169" Type="http://schemas.openxmlformats.org/officeDocument/2006/relationships/image" Target="../media/image827.png"/><Relationship Id="rId334" Type="http://schemas.openxmlformats.org/officeDocument/2006/relationships/customXml" Target="../ink/ink932.xml"/><Relationship Id="rId355" Type="http://schemas.openxmlformats.org/officeDocument/2006/relationships/customXml" Target="../ink/ink943.xml"/><Relationship Id="rId376" Type="http://schemas.openxmlformats.org/officeDocument/2006/relationships/customXml" Target="../ink/ink954.xml"/><Relationship Id="rId4" Type="http://schemas.openxmlformats.org/officeDocument/2006/relationships/customXml" Target="../ink/ink764.xml"/><Relationship Id="rId180" Type="http://schemas.openxmlformats.org/officeDocument/2006/relationships/customXml" Target="../ink/ink853.xml"/><Relationship Id="rId215" Type="http://schemas.openxmlformats.org/officeDocument/2006/relationships/image" Target="../media/image850.png"/><Relationship Id="rId236" Type="http://schemas.openxmlformats.org/officeDocument/2006/relationships/customXml" Target="../ink/ink881.xml"/><Relationship Id="rId257" Type="http://schemas.openxmlformats.org/officeDocument/2006/relationships/customXml" Target="../ink/ink892.xml"/><Relationship Id="rId278" Type="http://schemas.openxmlformats.org/officeDocument/2006/relationships/customXml" Target="../ink/ink903.xml"/><Relationship Id="rId303" Type="http://schemas.openxmlformats.org/officeDocument/2006/relationships/customXml" Target="../ink/ink916.xml"/><Relationship Id="rId42" Type="http://schemas.openxmlformats.org/officeDocument/2006/relationships/customXml" Target="../ink/ink783.xml"/><Relationship Id="rId84" Type="http://schemas.openxmlformats.org/officeDocument/2006/relationships/customXml" Target="../ink/ink804.xml"/><Relationship Id="rId138" Type="http://schemas.openxmlformats.org/officeDocument/2006/relationships/customXml" Target="../ink/ink832.xml"/><Relationship Id="rId345" Type="http://schemas.openxmlformats.org/officeDocument/2006/relationships/customXml" Target="../ink/ink938.xml"/><Relationship Id="rId191" Type="http://schemas.openxmlformats.org/officeDocument/2006/relationships/image" Target="../media/image838.png"/><Relationship Id="rId205" Type="http://schemas.openxmlformats.org/officeDocument/2006/relationships/image" Target="../media/image845.png"/><Relationship Id="rId247" Type="http://schemas.openxmlformats.org/officeDocument/2006/relationships/image" Target="../media/image866.png"/><Relationship Id="rId107" Type="http://schemas.openxmlformats.org/officeDocument/2006/relationships/image" Target="../media/image796.png"/><Relationship Id="rId289" Type="http://schemas.openxmlformats.org/officeDocument/2006/relationships/image" Target="../media/image886.png"/><Relationship Id="rId11" Type="http://schemas.openxmlformats.org/officeDocument/2006/relationships/image" Target="../media/image750.png"/><Relationship Id="rId53" Type="http://schemas.openxmlformats.org/officeDocument/2006/relationships/image" Target="../media/image770.png"/><Relationship Id="rId149" Type="http://schemas.openxmlformats.org/officeDocument/2006/relationships/image" Target="../media/image817.png"/><Relationship Id="rId314" Type="http://schemas.openxmlformats.org/officeDocument/2006/relationships/image" Target="../media/image898.png"/><Relationship Id="rId356" Type="http://schemas.openxmlformats.org/officeDocument/2006/relationships/image" Target="../media/image918.png"/><Relationship Id="rId95" Type="http://schemas.openxmlformats.org/officeDocument/2006/relationships/image" Target="../media/image791.png"/><Relationship Id="rId160" Type="http://schemas.openxmlformats.org/officeDocument/2006/relationships/customXml" Target="../ink/ink843.xml"/><Relationship Id="rId216" Type="http://schemas.openxmlformats.org/officeDocument/2006/relationships/customXml" Target="../ink/ink871.xml"/><Relationship Id="rId258" Type="http://schemas.openxmlformats.org/officeDocument/2006/relationships/image" Target="../media/image871.png"/><Relationship Id="rId22" Type="http://schemas.openxmlformats.org/officeDocument/2006/relationships/customXml" Target="../ink/ink773.xml"/><Relationship Id="rId64" Type="http://schemas.openxmlformats.org/officeDocument/2006/relationships/customXml" Target="../ink/ink794.xml"/><Relationship Id="rId118" Type="http://schemas.openxmlformats.org/officeDocument/2006/relationships/customXml" Target="../ink/ink822.xml"/><Relationship Id="rId325" Type="http://schemas.openxmlformats.org/officeDocument/2006/relationships/image" Target="../media/image903.png"/><Relationship Id="rId367" Type="http://schemas.openxmlformats.org/officeDocument/2006/relationships/customXml" Target="../ink/ink949.xml"/><Relationship Id="rId171" Type="http://schemas.openxmlformats.org/officeDocument/2006/relationships/image" Target="../media/image828.png"/><Relationship Id="rId227" Type="http://schemas.openxmlformats.org/officeDocument/2006/relationships/image" Target="../media/image856.png"/><Relationship Id="rId269" Type="http://schemas.openxmlformats.org/officeDocument/2006/relationships/customXml" Target="../ink/ink898.xml"/><Relationship Id="rId33" Type="http://schemas.openxmlformats.org/officeDocument/2006/relationships/image" Target="../media/image760.png"/><Relationship Id="rId129" Type="http://schemas.openxmlformats.org/officeDocument/2006/relationships/image" Target="../media/image807.png"/><Relationship Id="rId280" Type="http://schemas.openxmlformats.org/officeDocument/2006/relationships/customXml" Target="../ink/ink904.xml"/><Relationship Id="rId336" Type="http://schemas.openxmlformats.org/officeDocument/2006/relationships/customXml" Target="../ink/ink933.xml"/><Relationship Id="rId75" Type="http://schemas.openxmlformats.org/officeDocument/2006/relationships/image" Target="../media/image781.png"/><Relationship Id="rId140" Type="http://schemas.openxmlformats.org/officeDocument/2006/relationships/customXml" Target="../ink/ink833.xml"/><Relationship Id="rId182" Type="http://schemas.openxmlformats.org/officeDocument/2006/relationships/customXml" Target="../ink/ink854.xml"/><Relationship Id="rId378" Type="http://schemas.openxmlformats.org/officeDocument/2006/relationships/customXml" Target="../ink/ink955.xml"/><Relationship Id="rId6" Type="http://schemas.openxmlformats.org/officeDocument/2006/relationships/customXml" Target="../ink/ink765.xml"/><Relationship Id="rId238" Type="http://schemas.openxmlformats.org/officeDocument/2006/relationships/customXml" Target="../ink/ink882.xml"/><Relationship Id="rId291" Type="http://schemas.openxmlformats.org/officeDocument/2006/relationships/customXml" Target="../ink/ink910.xml"/><Relationship Id="rId305" Type="http://schemas.openxmlformats.org/officeDocument/2006/relationships/customXml" Target="../ink/ink917.xml"/><Relationship Id="rId347" Type="http://schemas.openxmlformats.org/officeDocument/2006/relationships/customXml" Target="../ink/ink939.xml"/><Relationship Id="rId44" Type="http://schemas.openxmlformats.org/officeDocument/2006/relationships/customXml" Target="../ink/ink784.xml"/><Relationship Id="rId86" Type="http://schemas.openxmlformats.org/officeDocument/2006/relationships/customXml" Target="../ink/ink805.xml"/><Relationship Id="rId151" Type="http://schemas.openxmlformats.org/officeDocument/2006/relationships/image" Target="../media/image818.png"/><Relationship Id="rId193" Type="http://schemas.openxmlformats.org/officeDocument/2006/relationships/image" Target="../media/image839.png"/><Relationship Id="rId207" Type="http://schemas.openxmlformats.org/officeDocument/2006/relationships/image" Target="../media/image846.png"/><Relationship Id="rId249" Type="http://schemas.openxmlformats.org/officeDocument/2006/relationships/image" Target="../media/image867.png"/><Relationship Id="rId13" Type="http://schemas.openxmlformats.org/officeDocument/2006/relationships/image" Target="../media/image751.png"/><Relationship Id="rId109" Type="http://schemas.openxmlformats.org/officeDocument/2006/relationships/image" Target="../media/image797.png"/><Relationship Id="rId260" Type="http://schemas.openxmlformats.org/officeDocument/2006/relationships/image" Target="../media/image872.png"/><Relationship Id="rId316" Type="http://schemas.openxmlformats.org/officeDocument/2006/relationships/image" Target="../media/image899.png"/><Relationship Id="rId55" Type="http://schemas.openxmlformats.org/officeDocument/2006/relationships/image" Target="../media/image771.png"/><Relationship Id="rId97" Type="http://schemas.openxmlformats.org/officeDocument/2006/relationships/image" Target="../media/image792.png"/><Relationship Id="rId120" Type="http://schemas.openxmlformats.org/officeDocument/2006/relationships/customXml" Target="../ink/ink823.xml"/><Relationship Id="rId358" Type="http://schemas.openxmlformats.org/officeDocument/2006/relationships/image" Target="../media/image919.png"/><Relationship Id="rId162" Type="http://schemas.openxmlformats.org/officeDocument/2006/relationships/customXml" Target="../ink/ink844.xml"/><Relationship Id="rId218" Type="http://schemas.openxmlformats.org/officeDocument/2006/relationships/customXml" Target="../ink/ink872.xml"/><Relationship Id="rId271" Type="http://schemas.openxmlformats.org/officeDocument/2006/relationships/customXml" Target="../ink/ink899.xml"/><Relationship Id="rId24" Type="http://schemas.openxmlformats.org/officeDocument/2006/relationships/customXml" Target="../ink/ink774.xml"/><Relationship Id="rId66" Type="http://schemas.openxmlformats.org/officeDocument/2006/relationships/customXml" Target="../ink/ink795.xml"/><Relationship Id="rId131" Type="http://schemas.openxmlformats.org/officeDocument/2006/relationships/image" Target="../media/image808.png"/><Relationship Id="rId327" Type="http://schemas.openxmlformats.org/officeDocument/2006/relationships/image" Target="../media/image904.png"/><Relationship Id="rId369" Type="http://schemas.openxmlformats.org/officeDocument/2006/relationships/customXml" Target="../ink/ink950.xml"/><Relationship Id="rId173" Type="http://schemas.openxmlformats.org/officeDocument/2006/relationships/image" Target="../media/image829.png"/><Relationship Id="rId229" Type="http://schemas.openxmlformats.org/officeDocument/2006/relationships/image" Target="../media/image857.png"/><Relationship Id="rId380" Type="http://schemas.openxmlformats.org/officeDocument/2006/relationships/customXml" Target="../ink/ink956.xml"/><Relationship Id="rId240" Type="http://schemas.openxmlformats.org/officeDocument/2006/relationships/customXml" Target="../ink/ink883.xml"/><Relationship Id="rId35" Type="http://schemas.openxmlformats.org/officeDocument/2006/relationships/image" Target="../media/image761.png"/><Relationship Id="rId77" Type="http://schemas.openxmlformats.org/officeDocument/2006/relationships/image" Target="../media/image782.png"/><Relationship Id="rId100" Type="http://schemas.openxmlformats.org/officeDocument/2006/relationships/image" Target="../media/image793.png"/><Relationship Id="rId282" Type="http://schemas.openxmlformats.org/officeDocument/2006/relationships/customXml" Target="../ink/ink905.xml"/><Relationship Id="rId338" Type="http://schemas.openxmlformats.org/officeDocument/2006/relationships/customXml" Target="../ink/ink934.xml"/><Relationship Id="rId8" Type="http://schemas.openxmlformats.org/officeDocument/2006/relationships/customXml" Target="../ink/ink766.xml"/><Relationship Id="rId142" Type="http://schemas.openxmlformats.org/officeDocument/2006/relationships/customXml" Target="../ink/ink834.xml"/><Relationship Id="rId184" Type="http://schemas.openxmlformats.org/officeDocument/2006/relationships/customXml" Target="../ink/ink855.xml"/><Relationship Id="rId251" Type="http://schemas.openxmlformats.org/officeDocument/2006/relationships/customXml" Target="../ink/ink889.xml"/><Relationship Id="rId46" Type="http://schemas.openxmlformats.org/officeDocument/2006/relationships/customXml" Target="../ink/ink785.xml"/><Relationship Id="rId293" Type="http://schemas.openxmlformats.org/officeDocument/2006/relationships/customXml" Target="../ink/ink911.xml"/><Relationship Id="rId307" Type="http://schemas.openxmlformats.org/officeDocument/2006/relationships/customXml" Target="../ink/ink918.xml"/><Relationship Id="rId349" Type="http://schemas.openxmlformats.org/officeDocument/2006/relationships/customXml" Target="../ink/ink940.xml"/><Relationship Id="rId88" Type="http://schemas.openxmlformats.org/officeDocument/2006/relationships/customXml" Target="../ink/ink806.xml"/><Relationship Id="rId111" Type="http://schemas.openxmlformats.org/officeDocument/2006/relationships/image" Target="../media/image798.png"/><Relationship Id="rId153" Type="http://schemas.openxmlformats.org/officeDocument/2006/relationships/image" Target="../media/image819.png"/><Relationship Id="rId195" Type="http://schemas.openxmlformats.org/officeDocument/2006/relationships/image" Target="../media/image840.png"/><Relationship Id="rId209" Type="http://schemas.openxmlformats.org/officeDocument/2006/relationships/image" Target="../media/image847.png"/><Relationship Id="rId360" Type="http://schemas.openxmlformats.org/officeDocument/2006/relationships/image" Target="../media/image920.png"/><Relationship Id="rId220" Type="http://schemas.openxmlformats.org/officeDocument/2006/relationships/customXml" Target="../ink/ink873.xml"/><Relationship Id="rId15" Type="http://schemas.openxmlformats.org/officeDocument/2006/relationships/image" Target="../media/image752.png"/><Relationship Id="rId57" Type="http://schemas.openxmlformats.org/officeDocument/2006/relationships/image" Target="../media/image772.png"/><Relationship Id="rId262" Type="http://schemas.openxmlformats.org/officeDocument/2006/relationships/image" Target="../media/image873.png"/><Relationship Id="rId318" Type="http://schemas.openxmlformats.org/officeDocument/2006/relationships/image" Target="../media/image900.png"/><Relationship Id="rId99" Type="http://schemas.openxmlformats.org/officeDocument/2006/relationships/customXml" Target="../ink/ink812.xml"/><Relationship Id="rId122" Type="http://schemas.openxmlformats.org/officeDocument/2006/relationships/customXml" Target="../ink/ink824.xml"/><Relationship Id="rId164" Type="http://schemas.openxmlformats.org/officeDocument/2006/relationships/customXml" Target="../ink/ink845.xml"/><Relationship Id="rId371" Type="http://schemas.openxmlformats.org/officeDocument/2006/relationships/image" Target="../media/image9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3" Type="http://schemas.openxmlformats.org/officeDocument/2006/relationships/image" Target="../media/image936.png"/><Relationship Id="rId18" Type="http://schemas.openxmlformats.org/officeDocument/2006/relationships/customXml" Target="../ink/ink965.xml"/><Relationship Id="rId26" Type="http://schemas.openxmlformats.org/officeDocument/2006/relationships/customXml" Target="../ink/ink969.xml"/><Relationship Id="rId39" Type="http://schemas.openxmlformats.org/officeDocument/2006/relationships/image" Target="../media/image949.png"/><Relationship Id="rId21" Type="http://schemas.openxmlformats.org/officeDocument/2006/relationships/image" Target="../media/image940.png"/><Relationship Id="rId34" Type="http://schemas.openxmlformats.org/officeDocument/2006/relationships/customXml" Target="../ink/ink973.xml"/><Relationship Id="rId7" Type="http://schemas.openxmlformats.org/officeDocument/2006/relationships/image" Target="../media/image933.png"/><Relationship Id="rId2" Type="http://schemas.openxmlformats.org/officeDocument/2006/relationships/customXml" Target="../ink/ink957.xml"/><Relationship Id="rId16" Type="http://schemas.openxmlformats.org/officeDocument/2006/relationships/customXml" Target="../ink/ink964.xml"/><Relationship Id="rId20" Type="http://schemas.openxmlformats.org/officeDocument/2006/relationships/customXml" Target="../ink/ink966.xml"/><Relationship Id="rId29" Type="http://schemas.openxmlformats.org/officeDocument/2006/relationships/image" Target="../media/image944.png"/><Relationship Id="rId41" Type="http://schemas.openxmlformats.org/officeDocument/2006/relationships/image" Target="../media/image950.png"/><Relationship Id="rId1" Type="http://schemas.openxmlformats.org/officeDocument/2006/relationships/slideLayout" Target="../slideLayouts/slideLayout13.xml"/><Relationship Id="rId6" Type="http://schemas.openxmlformats.org/officeDocument/2006/relationships/customXml" Target="../ink/ink959.xml"/><Relationship Id="rId11" Type="http://schemas.openxmlformats.org/officeDocument/2006/relationships/image" Target="../media/image935.png"/><Relationship Id="rId24" Type="http://schemas.openxmlformats.org/officeDocument/2006/relationships/customXml" Target="../ink/ink968.xml"/><Relationship Id="rId32" Type="http://schemas.openxmlformats.org/officeDocument/2006/relationships/customXml" Target="../ink/ink972.xml"/><Relationship Id="rId37" Type="http://schemas.openxmlformats.org/officeDocument/2006/relationships/image" Target="../media/image948.png"/><Relationship Id="rId40" Type="http://schemas.openxmlformats.org/officeDocument/2006/relationships/customXml" Target="../ink/ink976.xml"/><Relationship Id="rId5" Type="http://schemas.openxmlformats.org/officeDocument/2006/relationships/image" Target="../media/image932.png"/><Relationship Id="rId15" Type="http://schemas.openxmlformats.org/officeDocument/2006/relationships/image" Target="../media/image937.png"/><Relationship Id="rId23" Type="http://schemas.openxmlformats.org/officeDocument/2006/relationships/image" Target="../media/image941.png"/><Relationship Id="rId28" Type="http://schemas.openxmlformats.org/officeDocument/2006/relationships/customXml" Target="../ink/ink970.xml"/><Relationship Id="rId36" Type="http://schemas.openxmlformats.org/officeDocument/2006/relationships/customXml" Target="../ink/ink974.xml"/><Relationship Id="rId10" Type="http://schemas.openxmlformats.org/officeDocument/2006/relationships/customXml" Target="../ink/ink961.xml"/><Relationship Id="rId19" Type="http://schemas.openxmlformats.org/officeDocument/2006/relationships/image" Target="../media/image939.png"/><Relationship Id="rId31" Type="http://schemas.openxmlformats.org/officeDocument/2006/relationships/image" Target="../media/image945.png"/><Relationship Id="rId4" Type="http://schemas.openxmlformats.org/officeDocument/2006/relationships/customXml" Target="../ink/ink958.xml"/><Relationship Id="rId9" Type="http://schemas.openxmlformats.org/officeDocument/2006/relationships/image" Target="../media/image934.png"/><Relationship Id="rId14" Type="http://schemas.openxmlformats.org/officeDocument/2006/relationships/customXml" Target="../ink/ink963.xml"/><Relationship Id="rId22" Type="http://schemas.openxmlformats.org/officeDocument/2006/relationships/customXml" Target="../ink/ink967.xml"/><Relationship Id="rId27" Type="http://schemas.openxmlformats.org/officeDocument/2006/relationships/image" Target="../media/image943.png"/><Relationship Id="rId30" Type="http://schemas.openxmlformats.org/officeDocument/2006/relationships/customXml" Target="../ink/ink971.xml"/><Relationship Id="rId35" Type="http://schemas.openxmlformats.org/officeDocument/2006/relationships/image" Target="../media/image947.png"/><Relationship Id="rId8" Type="http://schemas.openxmlformats.org/officeDocument/2006/relationships/customXml" Target="../ink/ink960.xml"/><Relationship Id="rId3" Type="http://schemas.openxmlformats.org/officeDocument/2006/relationships/image" Target="../media/image931.png"/><Relationship Id="rId12" Type="http://schemas.openxmlformats.org/officeDocument/2006/relationships/customXml" Target="../ink/ink962.xml"/><Relationship Id="rId17" Type="http://schemas.openxmlformats.org/officeDocument/2006/relationships/image" Target="../media/image938.png"/><Relationship Id="rId25" Type="http://schemas.openxmlformats.org/officeDocument/2006/relationships/image" Target="../media/image942.png"/><Relationship Id="rId33" Type="http://schemas.openxmlformats.org/officeDocument/2006/relationships/image" Target="../media/image946.png"/><Relationship Id="rId38" Type="http://schemas.openxmlformats.org/officeDocument/2006/relationships/customXml" Target="../ink/ink975.xml"/></Relationships>
</file>

<file path=ppt/slides/_rels/slide29.xml.rels><?xml version="1.0" encoding="UTF-8" standalone="yes"?>
<Relationships xmlns="http://schemas.openxmlformats.org/package/2006/relationships"><Relationship Id="rId8" Type="http://schemas.openxmlformats.org/officeDocument/2006/relationships/customXml" Target="../ink/ink980.xml"/><Relationship Id="rId13" Type="http://schemas.openxmlformats.org/officeDocument/2006/relationships/image" Target="../media/image956.png"/><Relationship Id="rId18" Type="http://schemas.openxmlformats.org/officeDocument/2006/relationships/customXml" Target="../ink/ink985.xml"/><Relationship Id="rId3" Type="http://schemas.openxmlformats.org/officeDocument/2006/relationships/image" Target="../media/image951.png"/><Relationship Id="rId21" Type="http://schemas.openxmlformats.org/officeDocument/2006/relationships/image" Target="../media/image959.png"/><Relationship Id="rId7" Type="http://schemas.openxmlformats.org/officeDocument/2006/relationships/image" Target="../media/image953.png"/><Relationship Id="rId12" Type="http://schemas.openxmlformats.org/officeDocument/2006/relationships/customXml" Target="../ink/ink982.xml"/><Relationship Id="rId17" Type="http://schemas.openxmlformats.org/officeDocument/2006/relationships/image" Target="../media/image958.png"/><Relationship Id="rId25" Type="http://schemas.openxmlformats.org/officeDocument/2006/relationships/image" Target="../media/image961.png"/><Relationship Id="rId2" Type="http://schemas.openxmlformats.org/officeDocument/2006/relationships/customXml" Target="../ink/ink977.xml"/><Relationship Id="rId16" Type="http://schemas.openxmlformats.org/officeDocument/2006/relationships/customXml" Target="../ink/ink984.xml"/><Relationship Id="rId20" Type="http://schemas.openxmlformats.org/officeDocument/2006/relationships/customXml" Target="../ink/ink986.xml"/><Relationship Id="rId1" Type="http://schemas.openxmlformats.org/officeDocument/2006/relationships/slideLayout" Target="../slideLayouts/slideLayout13.xml"/><Relationship Id="rId6" Type="http://schemas.openxmlformats.org/officeDocument/2006/relationships/customXml" Target="../ink/ink979.xml"/><Relationship Id="rId11" Type="http://schemas.openxmlformats.org/officeDocument/2006/relationships/image" Target="../media/image955.png"/><Relationship Id="rId24" Type="http://schemas.openxmlformats.org/officeDocument/2006/relationships/customXml" Target="../ink/ink988.xml"/><Relationship Id="rId5" Type="http://schemas.openxmlformats.org/officeDocument/2006/relationships/image" Target="../media/image952.png"/><Relationship Id="rId15" Type="http://schemas.openxmlformats.org/officeDocument/2006/relationships/image" Target="../media/image957.png"/><Relationship Id="rId23" Type="http://schemas.openxmlformats.org/officeDocument/2006/relationships/image" Target="../media/image960.png"/><Relationship Id="rId10" Type="http://schemas.openxmlformats.org/officeDocument/2006/relationships/customXml" Target="../ink/ink981.xml"/><Relationship Id="rId19" Type="http://schemas.openxmlformats.org/officeDocument/2006/relationships/image" Target="../media/image739.png"/><Relationship Id="rId4" Type="http://schemas.openxmlformats.org/officeDocument/2006/relationships/customXml" Target="../ink/ink978.xml"/><Relationship Id="rId9" Type="http://schemas.openxmlformats.org/officeDocument/2006/relationships/image" Target="../media/image954.png"/><Relationship Id="rId14" Type="http://schemas.openxmlformats.org/officeDocument/2006/relationships/customXml" Target="../ink/ink983.xml"/><Relationship Id="rId22" Type="http://schemas.openxmlformats.org/officeDocument/2006/relationships/customXml" Target="../ink/ink987.xml"/></Relationships>
</file>

<file path=ppt/slides/_rels/slide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17" Type="http://schemas.openxmlformats.org/officeDocument/2006/relationships/customXml" Target="../ink/ink1047.xml"/><Relationship Id="rId299" Type="http://schemas.openxmlformats.org/officeDocument/2006/relationships/image" Target="../media/image1107.png"/><Relationship Id="rId21" Type="http://schemas.openxmlformats.org/officeDocument/2006/relationships/image" Target="../media/image970.png"/><Relationship Id="rId63" Type="http://schemas.openxmlformats.org/officeDocument/2006/relationships/image" Target="../media/image991.png"/><Relationship Id="rId159" Type="http://schemas.openxmlformats.org/officeDocument/2006/relationships/image" Target="../media/image1038.png"/><Relationship Id="rId324" Type="http://schemas.openxmlformats.org/officeDocument/2006/relationships/customXml" Target="../ink/ink1152.xml"/><Relationship Id="rId366" Type="http://schemas.openxmlformats.org/officeDocument/2006/relationships/image" Target="../media/image1140.png"/><Relationship Id="rId170" Type="http://schemas.openxmlformats.org/officeDocument/2006/relationships/customXml" Target="../ink/ink1074.xml"/><Relationship Id="rId226" Type="http://schemas.openxmlformats.org/officeDocument/2006/relationships/customXml" Target="../ink/ink1102.xml"/><Relationship Id="rId433" Type="http://schemas.openxmlformats.org/officeDocument/2006/relationships/image" Target="../media/image1173.png"/><Relationship Id="rId268" Type="http://schemas.openxmlformats.org/officeDocument/2006/relationships/image" Target="../media/image1092.png"/><Relationship Id="rId32" Type="http://schemas.openxmlformats.org/officeDocument/2006/relationships/customXml" Target="../ink/ink1004.xml"/><Relationship Id="rId74" Type="http://schemas.openxmlformats.org/officeDocument/2006/relationships/customXml" Target="../ink/ink1025.xml"/><Relationship Id="rId128" Type="http://schemas.openxmlformats.org/officeDocument/2006/relationships/image" Target="../media/image1023.png"/><Relationship Id="rId335" Type="http://schemas.openxmlformats.org/officeDocument/2006/relationships/image" Target="../media/image1125.png"/><Relationship Id="rId377" Type="http://schemas.openxmlformats.org/officeDocument/2006/relationships/customXml" Target="../ink/ink1179.xml"/><Relationship Id="rId5" Type="http://schemas.openxmlformats.org/officeDocument/2006/relationships/image" Target="../media/image963.png"/><Relationship Id="rId181" Type="http://schemas.openxmlformats.org/officeDocument/2006/relationships/image" Target="../media/image1049.png"/><Relationship Id="rId237" Type="http://schemas.openxmlformats.org/officeDocument/2006/relationships/image" Target="../media/image1077.png"/><Relationship Id="rId402" Type="http://schemas.openxmlformats.org/officeDocument/2006/relationships/image" Target="../media/image1158.png"/><Relationship Id="rId279" Type="http://schemas.openxmlformats.org/officeDocument/2006/relationships/customXml" Target="../ink/ink1129.xml"/><Relationship Id="rId444" Type="http://schemas.openxmlformats.org/officeDocument/2006/relationships/customXml" Target="../ink/ink1213.xml"/><Relationship Id="rId43" Type="http://schemas.openxmlformats.org/officeDocument/2006/relationships/image" Target="../media/image981.png"/><Relationship Id="rId139" Type="http://schemas.openxmlformats.org/officeDocument/2006/relationships/customXml" Target="../ink/ink1058.xml"/><Relationship Id="rId290" Type="http://schemas.openxmlformats.org/officeDocument/2006/relationships/customXml" Target="../ink/ink1135.xml"/><Relationship Id="rId304" Type="http://schemas.openxmlformats.org/officeDocument/2006/relationships/customXml" Target="../ink/ink1142.xml"/><Relationship Id="rId346" Type="http://schemas.openxmlformats.org/officeDocument/2006/relationships/customXml" Target="../ink/ink1163.xml"/><Relationship Id="rId388" Type="http://schemas.openxmlformats.org/officeDocument/2006/relationships/image" Target="../media/image1151.png"/><Relationship Id="rId85" Type="http://schemas.openxmlformats.org/officeDocument/2006/relationships/customXml" Target="../ink/ink1031.xml"/><Relationship Id="rId150" Type="http://schemas.openxmlformats.org/officeDocument/2006/relationships/customXml" Target="../ink/ink1064.xml"/><Relationship Id="rId192" Type="http://schemas.openxmlformats.org/officeDocument/2006/relationships/customXml" Target="../ink/ink1085.xml"/><Relationship Id="rId206" Type="http://schemas.openxmlformats.org/officeDocument/2006/relationships/customXml" Target="../ink/ink1092.xml"/><Relationship Id="rId413" Type="http://schemas.openxmlformats.org/officeDocument/2006/relationships/customXml" Target="../ink/ink1197.xml"/><Relationship Id="rId248" Type="http://schemas.openxmlformats.org/officeDocument/2006/relationships/customXml" Target="../ink/ink1113.xml"/><Relationship Id="rId12" Type="http://schemas.openxmlformats.org/officeDocument/2006/relationships/customXml" Target="../ink/ink994.xml"/><Relationship Id="rId108" Type="http://schemas.openxmlformats.org/officeDocument/2006/relationships/image" Target="../media/image1013.png"/><Relationship Id="rId315" Type="http://schemas.openxmlformats.org/officeDocument/2006/relationships/image" Target="../media/image1115.png"/><Relationship Id="rId357" Type="http://schemas.openxmlformats.org/officeDocument/2006/relationships/customXml" Target="../ink/ink1169.xml"/><Relationship Id="rId54" Type="http://schemas.openxmlformats.org/officeDocument/2006/relationships/customXml" Target="../ink/ink1015.xml"/><Relationship Id="rId96" Type="http://schemas.openxmlformats.org/officeDocument/2006/relationships/image" Target="../media/image1007.png"/><Relationship Id="rId161" Type="http://schemas.openxmlformats.org/officeDocument/2006/relationships/image" Target="../media/image1039.png"/><Relationship Id="rId217" Type="http://schemas.openxmlformats.org/officeDocument/2006/relationships/image" Target="../media/image1067.png"/><Relationship Id="rId399" Type="http://schemas.openxmlformats.org/officeDocument/2006/relationships/customXml" Target="../ink/ink1190.xml"/><Relationship Id="rId259" Type="http://schemas.openxmlformats.org/officeDocument/2006/relationships/image" Target="../media/image1088.png"/><Relationship Id="rId424" Type="http://schemas.openxmlformats.org/officeDocument/2006/relationships/image" Target="../media/image1169.png"/><Relationship Id="rId23" Type="http://schemas.openxmlformats.org/officeDocument/2006/relationships/image" Target="../media/image971.png"/><Relationship Id="rId119" Type="http://schemas.openxmlformats.org/officeDocument/2006/relationships/customXml" Target="../ink/ink1048.xml"/><Relationship Id="rId270" Type="http://schemas.openxmlformats.org/officeDocument/2006/relationships/image" Target="../media/image1093.png"/><Relationship Id="rId326" Type="http://schemas.openxmlformats.org/officeDocument/2006/relationships/customXml" Target="../ink/ink1153.xml"/><Relationship Id="rId65" Type="http://schemas.openxmlformats.org/officeDocument/2006/relationships/image" Target="../media/image992.png"/><Relationship Id="rId130" Type="http://schemas.openxmlformats.org/officeDocument/2006/relationships/image" Target="../media/image1024.png"/><Relationship Id="rId368" Type="http://schemas.openxmlformats.org/officeDocument/2006/relationships/image" Target="../media/image1141.png"/><Relationship Id="rId172" Type="http://schemas.openxmlformats.org/officeDocument/2006/relationships/customXml" Target="../ink/ink1075.xml"/><Relationship Id="rId228" Type="http://schemas.openxmlformats.org/officeDocument/2006/relationships/customXml" Target="../ink/ink1103.xml"/><Relationship Id="rId435" Type="http://schemas.openxmlformats.org/officeDocument/2006/relationships/image" Target="../media/image1174.png"/><Relationship Id="rId281" Type="http://schemas.openxmlformats.org/officeDocument/2006/relationships/customXml" Target="../ink/ink1130.xml"/><Relationship Id="rId337" Type="http://schemas.openxmlformats.org/officeDocument/2006/relationships/image" Target="../media/image1126.png"/><Relationship Id="rId34" Type="http://schemas.openxmlformats.org/officeDocument/2006/relationships/customXml" Target="../ink/ink1005.xml"/><Relationship Id="rId76" Type="http://schemas.openxmlformats.org/officeDocument/2006/relationships/customXml" Target="../ink/ink1026.xml"/><Relationship Id="rId141" Type="http://schemas.openxmlformats.org/officeDocument/2006/relationships/customXml" Target="../ink/ink1059.xml"/><Relationship Id="rId379" Type="http://schemas.openxmlformats.org/officeDocument/2006/relationships/customXml" Target="../ink/ink1180.xml"/><Relationship Id="rId7" Type="http://schemas.openxmlformats.org/officeDocument/2006/relationships/image" Target="../media/image964.png"/><Relationship Id="rId183" Type="http://schemas.openxmlformats.org/officeDocument/2006/relationships/image" Target="../media/image1050.png"/><Relationship Id="rId239" Type="http://schemas.openxmlformats.org/officeDocument/2006/relationships/image" Target="../media/image1078.png"/><Relationship Id="rId390" Type="http://schemas.openxmlformats.org/officeDocument/2006/relationships/image" Target="../media/image1152.png"/><Relationship Id="rId404" Type="http://schemas.openxmlformats.org/officeDocument/2006/relationships/image" Target="../media/image1159.png"/><Relationship Id="rId446" Type="http://schemas.openxmlformats.org/officeDocument/2006/relationships/customXml" Target="../ink/ink1214.xml"/><Relationship Id="rId250" Type="http://schemas.openxmlformats.org/officeDocument/2006/relationships/customXml" Target="../ink/ink1114.xml"/><Relationship Id="rId292" Type="http://schemas.openxmlformats.org/officeDocument/2006/relationships/customXml" Target="../ink/ink1136.xml"/><Relationship Id="rId306" Type="http://schemas.openxmlformats.org/officeDocument/2006/relationships/customXml" Target="../ink/ink1143.xml"/><Relationship Id="rId45" Type="http://schemas.openxmlformats.org/officeDocument/2006/relationships/image" Target="../media/image982.png"/><Relationship Id="rId87" Type="http://schemas.openxmlformats.org/officeDocument/2006/relationships/customXml" Target="../ink/ink1032.xml"/><Relationship Id="rId110" Type="http://schemas.openxmlformats.org/officeDocument/2006/relationships/image" Target="../media/image1014.png"/><Relationship Id="rId348" Type="http://schemas.openxmlformats.org/officeDocument/2006/relationships/image" Target="../media/image1131.png"/><Relationship Id="rId152" Type="http://schemas.openxmlformats.org/officeDocument/2006/relationships/customXml" Target="../ink/ink1065.xml"/><Relationship Id="rId194" Type="http://schemas.openxmlformats.org/officeDocument/2006/relationships/customXml" Target="../ink/ink1086.xml"/><Relationship Id="rId208" Type="http://schemas.openxmlformats.org/officeDocument/2006/relationships/customXml" Target="../ink/ink1093.xml"/><Relationship Id="rId415" Type="http://schemas.openxmlformats.org/officeDocument/2006/relationships/customXml" Target="../ink/ink1198.xml"/><Relationship Id="rId261" Type="http://schemas.openxmlformats.org/officeDocument/2006/relationships/image" Target="../media/image1089.png"/><Relationship Id="rId14" Type="http://schemas.openxmlformats.org/officeDocument/2006/relationships/customXml" Target="../ink/ink995.xml"/><Relationship Id="rId56" Type="http://schemas.openxmlformats.org/officeDocument/2006/relationships/customXml" Target="../ink/ink1016.xml"/><Relationship Id="rId317" Type="http://schemas.openxmlformats.org/officeDocument/2006/relationships/image" Target="../media/image1116.png"/><Relationship Id="rId359" Type="http://schemas.openxmlformats.org/officeDocument/2006/relationships/customXml" Target="../ink/ink1170.xml"/><Relationship Id="rId98" Type="http://schemas.openxmlformats.org/officeDocument/2006/relationships/image" Target="../media/image1008.png"/><Relationship Id="rId121" Type="http://schemas.openxmlformats.org/officeDocument/2006/relationships/customXml" Target="../ink/ink1049.xml"/><Relationship Id="rId163" Type="http://schemas.openxmlformats.org/officeDocument/2006/relationships/image" Target="../media/image1040.png"/><Relationship Id="rId219" Type="http://schemas.openxmlformats.org/officeDocument/2006/relationships/image" Target="../media/image1068.png"/><Relationship Id="rId370" Type="http://schemas.openxmlformats.org/officeDocument/2006/relationships/image" Target="../media/image1142.png"/><Relationship Id="rId426" Type="http://schemas.openxmlformats.org/officeDocument/2006/relationships/image" Target="../media/image1170.png"/><Relationship Id="rId230" Type="http://schemas.openxmlformats.org/officeDocument/2006/relationships/customXml" Target="../ink/ink1104.xml"/><Relationship Id="rId25" Type="http://schemas.openxmlformats.org/officeDocument/2006/relationships/image" Target="../media/image972.png"/><Relationship Id="rId67" Type="http://schemas.openxmlformats.org/officeDocument/2006/relationships/image" Target="../media/image993.png"/><Relationship Id="rId272" Type="http://schemas.openxmlformats.org/officeDocument/2006/relationships/image" Target="../media/image1094.png"/><Relationship Id="rId328" Type="http://schemas.openxmlformats.org/officeDocument/2006/relationships/customXml" Target="../ink/ink1154.xml"/><Relationship Id="rId132" Type="http://schemas.openxmlformats.org/officeDocument/2006/relationships/image" Target="../media/image1025.png"/><Relationship Id="rId174" Type="http://schemas.openxmlformats.org/officeDocument/2006/relationships/customXml" Target="../ink/ink1076.xml"/><Relationship Id="rId381" Type="http://schemas.openxmlformats.org/officeDocument/2006/relationships/customXml" Target="../ink/ink1181.xml"/><Relationship Id="rId241" Type="http://schemas.openxmlformats.org/officeDocument/2006/relationships/image" Target="../media/image1079.png"/><Relationship Id="rId437" Type="http://schemas.openxmlformats.org/officeDocument/2006/relationships/image" Target="../media/image1175.png"/><Relationship Id="rId36" Type="http://schemas.openxmlformats.org/officeDocument/2006/relationships/customXml" Target="../ink/ink1006.xml"/><Relationship Id="rId283" Type="http://schemas.openxmlformats.org/officeDocument/2006/relationships/customXml" Target="../ink/ink1131.xml"/><Relationship Id="rId339" Type="http://schemas.openxmlformats.org/officeDocument/2006/relationships/image" Target="../media/image1127.png"/><Relationship Id="rId78" Type="http://schemas.openxmlformats.org/officeDocument/2006/relationships/customXml" Target="../ink/ink1027.xml"/><Relationship Id="rId101" Type="http://schemas.openxmlformats.org/officeDocument/2006/relationships/customXml" Target="../ink/ink1039.xml"/><Relationship Id="rId143" Type="http://schemas.openxmlformats.org/officeDocument/2006/relationships/customXml" Target="../ink/ink1060.xml"/><Relationship Id="rId185" Type="http://schemas.openxmlformats.org/officeDocument/2006/relationships/image" Target="../media/image1051.png"/><Relationship Id="rId350" Type="http://schemas.openxmlformats.org/officeDocument/2006/relationships/image" Target="../media/image1132.png"/><Relationship Id="rId406" Type="http://schemas.openxmlformats.org/officeDocument/2006/relationships/image" Target="../media/image1160.png"/><Relationship Id="rId9" Type="http://schemas.openxmlformats.org/officeDocument/2006/relationships/image" Target="../media/image965.png"/><Relationship Id="rId210" Type="http://schemas.openxmlformats.org/officeDocument/2006/relationships/customXml" Target="../ink/ink1094.xml"/><Relationship Id="rId392" Type="http://schemas.openxmlformats.org/officeDocument/2006/relationships/image" Target="../media/image1153.png"/><Relationship Id="rId448" Type="http://schemas.openxmlformats.org/officeDocument/2006/relationships/customXml" Target="../ink/ink1215.xml"/><Relationship Id="rId252" Type="http://schemas.openxmlformats.org/officeDocument/2006/relationships/customXml" Target="../ink/ink1115.xml"/><Relationship Id="rId294" Type="http://schemas.openxmlformats.org/officeDocument/2006/relationships/customXml" Target="../ink/ink1137.xml"/><Relationship Id="rId308" Type="http://schemas.openxmlformats.org/officeDocument/2006/relationships/customXml" Target="../ink/ink1144.xml"/><Relationship Id="rId47" Type="http://schemas.openxmlformats.org/officeDocument/2006/relationships/image" Target="../media/image983.png"/><Relationship Id="rId89" Type="http://schemas.openxmlformats.org/officeDocument/2006/relationships/customXml" Target="../ink/ink1033.xml"/><Relationship Id="rId112" Type="http://schemas.openxmlformats.org/officeDocument/2006/relationships/image" Target="../media/image1015.png"/><Relationship Id="rId154" Type="http://schemas.openxmlformats.org/officeDocument/2006/relationships/customXml" Target="../ink/ink1066.xml"/><Relationship Id="rId361" Type="http://schemas.openxmlformats.org/officeDocument/2006/relationships/customXml" Target="../ink/ink1171.xml"/><Relationship Id="rId196" Type="http://schemas.openxmlformats.org/officeDocument/2006/relationships/customXml" Target="../ink/ink1087.xml"/><Relationship Id="rId417" Type="http://schemas.openxmlformats.org/officeDocument/2006/relationships/customXml" Target="../ink/ink1199.xml"/><Relationship Id="rId16" Type="http://schemas.openxmlformats.org/officeDocument/2006/relationships/customXml" Target="../ink/ink996.xml"/><Relationship Id="rId221" Type="http://schemas.openxmlformats.org/officeDocument/2006/relationships/image" Target="../media/image1069.png"/><Relationship Id="rId263" Type="http://schemas.openxmlformats.org/officeDocument/2006/relationships/image" Target="../media/image1090.png"/><Relationship Id="rId319" Type="http://schemas.openxmlformats.org/officeDocument/2006/relationships/image" Target="../media/image1117.png"/><Relationship Id="rId58" Type="http://schemas.openxmlformats.org/officeDocument/2006/relationships/customXml" Target="../ink/ink1017.xml"/><Relationship Id="rId123" Type="http://schemas.openxmlformats.org/officeDocument/2006/relationships/customXml" Target="../ink/ink1050.xml"/><Relationship Id="rId330" Type="http://schemas.openxmlformats.org/officeDocument/2006/relationships/customXml" Target="../ink/ink1155.xml"/><Relationship Id="rId165" Type="http://schemas.openxmlformats.org/officeDocument/2006/relationships/image" Target="../media/image1041.png"/><Relationship Id="rId372" Type="http://schemas.openxmlformats.org/officeDocument/2006/relationships/image" Target="../media/image1143.png"/><Relationship Id="rId428" Type="http://schemas.openxmlformats.org/officeDocument/2006/relationships/customXml" Target="../ink/ink1205.xml"/><Relationship Id="rId232" Type="http://schemas.openxmlformats.org/officeDocument/2006/relationships/customXml" Target="../ink/ink1105.xml"/><Relationship Id="rId274" Type="http://schemas.openxmlformats.org/officeDocument/2006/relationships/image" Target="../media/image1095.png"/><Relationship Id="rId27" Type="http://schemas.openxmlformats.org/officeDocument/2006/relationships/image" Target="../media/image973.png"/><Relationship Id="rId69" Type="http://schemas.openxmlformats.org/officeDocument/2006/relationships/image" Target="../media/image994.png"/><Relationship Id="rId134" Type="http://schemas.openxmlformats.org/officeDocument/2006/relationships/image" Target="../media/image1026.png"/><Relationship Id="rId80" Type="http://schemas.openxmlformats.org/officeDocument/2006/relationships/customXml" Target="../ink/ink1028.xml"/><Relationship Id="rId176" Type="http://schemas.openxmlformats.org/officeDocument/2006/relationships/customXml" Target="../ink/ink1077.xml"/><Relationship Id="rId341" Type="http://schemas.openxmlformats.org/officeDocument/2006/relationships/image" Target="../media/image1128.png"/><Relationship Id="rId383" Type="http://schemas.openxmlformats.org/officeDocument/2006/relationships/customXml" Target="../ink/ink1182.xml"/><Relationship Id="rId439" Type="http://schemas.openxmlformats.org/officeDocument/2006/relationships/image" Target="../media/image1176.png"/><Relationship Id="rId201" Type="http://schemas.openxmlformats.org/officeDocument/2006/relationships/image" Target="../media/image1059.png"/><Relationship Id="rId243" Type="http://schemas.openxmlformats.org/officeDocument/2006/relationships/image" Target="../media/image1080.png"/><Relationship Id="rId285" Type="http://schemas.openxmlformats.org/officeDocument/2006/relationships/customXml" Target="../ink/ink1132.xml"/><Relationship Id="rId450" Type="http://schemas.openxmlformats.org/officeDocument/2006/relationships/customXml" Target="../ink/ink1216.xml"/><Relationship Id="rId38" Type="http://schemas.openxmlformats.org/officeDocument/2006/relationships/customXml" Target="../ink/ink1007.xml"/><Relationship Id="rId103" Type="http://schemas.openxmlformats.org/officeDocument/2006/relationships/customXml" Target="../ink/ink1040.xml"/><Relationship Id="rId310" Type="http://schemas.openxmlformats.org/officeDocument/2006/relationships/customXml" Target="../ink/ink1145.xml"/><Relationship Id="rId91" Type="http://schemas.openxmlformats.org/officeDocument/2006/relationships/customXml" Target="../ink/ink1034.xml"/><Relationship Id="rId145" Type="http://schemas.openxmlformats.org/officeDocument/2006/relationships/customXml" Target="../ink/ink1061.xml"/><Relationship Id="rId187" Type="http://schemas.openxmlformats.org/officeDocument/2006/relationships/image" Target="../media/image1052.png"/><Relationship Id="rId352" Type="http://schemas.openxmlformats.org/officeDocument/2006/relationships/image" Target="../media/image1133.png"/><Relationship Id="rId394" Type="http://schemas.openxmlformats.org/officeDocument/2006/relationships/image" Target="../media/image1154.png"/><Relationship Id="rId408" Type="http://schemas.openxmlformats.org/officeDocument/2006/relationships/image" Target="../media/image1161.png"/><Relationship Id="rId212" Type="http://schemas.openxmlformats.org/officeDocument/2006/relationships/customXml" Target="../ink/ink1095.xml"/><Relationship Id="rId254" Type="http://schemas.openxmlformats.org/officeDocument/2006/relationships/customXml" Target="../ink/ink1116.xml"/><Relationship Id="rId49" Type="http://schemas.openxmlformats.org/officeDocument/2006/relationships/image" Target="../media/image984.png"/><Relationship Id="rId114" Type="http://schemas.openxmlformats.org/officeDocument/2006/relationships/image" Target="../media/image1016.png"/><Relationship Id="rId296" Type="http://schemas.openxmlformats.org/officeDocument/2006/relationships/customXml" Target="../ink/ink1138.xml"/><Relationship Id="rId60" Type="http://schemas.openxmlformats.org/officeDocument/2006/relationships/customXml" Target="../ink/ink1018.xml"/><Relationship Id="rId156" Type="http://schemas.openxmlformats.org/officeDocument/2006/relationships/customXml" Target="../ink/ink1067.xml"/><Relationship Id="rId198" Type="http://schemas.openxmlformats.org/officeDocument/2006/relationships/customXml" Target="../ink/ink1088.xml"/><Relationship Id="rId321" Type="http://schemas.openxmlformats.org/officeDocument/2006/relationships/image" Target="../media/image1118.png"/><Relationship Id="rId363" Type="http://schemas.openxmlformats.org/officeDocument/2006/relationships/customXml" Target="../ink/ink1172.xml"/><Relationship Id="rId419" Type="http://schemas.openxmlformats.org/officeDocument/2006/relationships/customXml" Target="../ink/ink1200.xml"/><Relationship Id="rId223" Type="http://schemas.openxmlformats.org/officeDocument/2006/relationships/image" Target="../media/image1070.png"/><Relationship Id="rId430" Type="http://schemas.openxmlformats.org/officeDocument/2006/relationships/customXml" Target="../ink/ink1206.xml"/><Relationship Id="rId18" Type="http://schemas.openxmlformats.org/officeDocument/2006/relationships/customXml" Target="../ink/ink997.xml"/><Relationship Id="rId265" Type="http://schemas.openxmlformats.org/officeDocument/2006/relationships/image" Target="../media/image1091.png"/><Relationship Id="rId125" Type="http://schemas.openxmlformats.org/officeDocument/2006/relationships/customXml" Target="../ink/ink1051.xml"/><Relationship Id="rId167" Type="http://schemas.openxmlformats.org/officeDocument/2006/relationships/image" Target="../media/image1042.png"/><Relationship Id="rId332" Type="http://schemas.openxmlformats.org/officeDocument/2006/relationships/customXml" Target="../ink/ink1156.xml"/><Relationship Id="rId374" Type="http://schemas.openxmlformats.org/officeDocument/2006/relationships/image" Target="../media/image1144.png"/><Relationship Id="rId71" Type="http://schemas.openxmlformats.org/officeDocument/2006/relationships/image" Target="../media/image995.png"/><Relationship Id="rId92" Type="http://schemas.openxmlformats.org/officeDocument/2006/relationships/image" Target="../media/image1005.png"/><Relationship Id="rId213" Type="http://schemas.openxmlformats.org/officeDocument/2006/relationships/image" Target="../media/image1065.png"/><Relationship Id="rId234" Type="http://schemas.openxmlformats.org/officeDocument/2006/relationships/customXml" Target="../ink/ink1106.xml"/><Relationship Id="rId420" Type="http://schemas.openxmlformats.org/officeDocument/2006/relationships/image" Target="../media/image1167.png"/><Relationship Id="rId2" Type="http://schemas.openxmlformats.org/officeDocument/2006/relationships/customXml" Target="../ink/ink989.xml"/><Relationship Id="rId29" Type="http://schemas.openxmlformats.org/officeDocument/2006/relationships/image" Target="../media/image974.png"/><Relationship Id="rId255" Type="http://schemas.openxmlformats.org/officeDocument/2006/relationships/image" Target="../media/image1086.png"/><Relationship Id="rId276" Type="http://schemas.openxmlformats.org/officeDocument/2006/relationships/image" Target="../media/image1096.png"/><Relationship Id="rId297" Type="http://schemas.openxmlformats.org/officeDocument/2006/relationships/image" Target="../media/image1106.png"/><Relationship Id="rId441" Type="http://schemas.openxmlformats.org/officeDocument/2006/relationships/image" Target="../media/image1177.png"/><Relationship Id="rId40" Type="http://schemas.openxmlformats.org/officeDocument/2006/relationships/customXml" Target="../ink/ink1008.xml"/><Relationship Id="rId115" Type="http://schemas.openxmlformats.org/officeDocument/2006/relationships/customXml" Target="../ink/ink1046.xml"/><Relationship Id="rId136" Type="http://schemas.openxmlformats.org/officeDocument/2006/relationships/image" Target="../media/image1027.png"/><Relationship Id="rId157" Type="http://schemas.openxmlformats.org/officeDocument/2006/relationships/image" Target="../media/image1037.png"/><Relationship Id="rId178" Type="http://schemas.openxmlformats.org/officeDocument/2006/relationships/customXml" Target="../ink/ink1078.xml"/><Relationship Id="rId301" Type="http://schemas.openxmlformats.org/officeDocument/2006/relationships/image" Target="../media/image1108.png"/><Relationship Id="rId322" Type="http://schemas.openxmlformats.org/officeDocument/2006/relationships/customXml" Target="../ink/ink1151.xml"/><Relationship Id="rId343" Type="http://schemas.openxmlformats.org/officeDocument/2006/relationships/image" Target="../media/image1129.png"/><Relationship Id="rId364" Type="http://schemas.openxmlformats.org/officeDocument/2006/relationships/image" Target="../media/image1139.png"/><Relationship Id="rId61" Type="http://schemas.openxmlformats.org/officeDocument/2006/relationships/image" Target="../media/image990.png"/><Relationship Id="rId82" Type="http://schemas.openxmlformats.org/officeDocument/2006/relationships/image" Target="../media/image1000.png"/><Relationship Id="rId199" Type="http://schemas.openxmlformats.org/officeDocument/2006/relationships/image" Target="../media/image1058.png"/><Relationship Id="rId203" Type="http://schemas.openxmlformats.org/officeDocument/2006/relationships/image" Target="../media/image1060.png"/><Relationship Id="rId385" Type="http://schemas.openxmlformats.org/officeDocument/2006/relationships/customXml" Target="../ink/ink1183.xml"/><Relationship Id="rId19" Type="http://schemas.openxmlformats.org/officeDocument/2006/relationships/image" Target="../media/image969.png"/><Relationship Id="rId224" Type="http://schemas.openxmlformats.org/officeDocument/2006/relationships/customXml" Target="../ink/ink1101.xml"/><Relationship Id="rId245" Type="http://schemas.openxmlformats.org/officeDocument/2006/relationships/image" Target="../media/image1081.png"/><Relationship Id="rId266" Type="http://schemas.openxmlformats.org/officeDocument/2006/relationships/customXml" Target="../ink/ink1122.xml"/><Relationship Id="rId287" Type="http://schemas.openxmlformats.org/officeDocument/2006/relationships/customXml" Target="../ink/ink1133.xml"/><Relationship Id="rId410" Type="http://schemas.openxmlformats.org/officeDocument/2006/relationships/image" Target="../media/image1162.png"/><Relationship Id="rId431" Type="http://schemas.openxmlformats.org/officeDocument/2006/relationships/image" Target="../media/image1172.png"/><Relationship Id="rId452" Type="http://schemas.openxmlformats.org/officeDocument/2006/relationships/customXml" Target="../ink/ink1217.xml"/><Relationship Id="rId30" Type="http://schemas.openxmlformats.org/officeDocument/2006/relationships/customXml" Target="../ink/ink1003.xml"/><Relationship Id="rId105" Type="http://schemas.openxmlformats.org/officeDocument/2006/relationships/customXml" Target="../ink/ink1041.xml"/><Relationship Id="rId126" Type="http://schemas.openxmlformats.org/officeDocument/2006/relationships/image" Target="../media/image1022.png"/><Relationship Id="rId147" Type="http://schemas.openxmlformats.org/officeDocument/2006/relationships/image" Target="../media/image1032.png"/><Relationship Id="rId168" Type="http://schemas.openxmlformats.org/officeDocument/2006/relationships/customXml" Target="../ink/ink1073.xml"/><Relationship Id="rId312" Type="http://schemas.openxmlformats.org/officeDocument/2006/relationships/customXml" Target="../ink/ink1146.xml"/><Relationship Id="rId333" Type="http://schemas.openxmlformats.org/officeDocument/2006/relationships/image" Target="../media/image1124.png"/><Relationship Id="rId354" Type="http://schemas.openxmlformats.org/officeDocument/2006/relationships/image" Target="../media/image1134.png"/><Relationship Id="rId51" Type="http://schemas.openxmlformats.org/officeDocument/2006/relationships/image" Target="../media/image985.png"/><Relationship Id="rId72" Type="http://schemas.openxmlformats.org/officeDocument/2006/relationships/customXml" Target="../ink/ink1024.xml"/><Relationship Id="rId93" Type="http://schemas.openxmlformats.org/officeDocument/2006/relationships/customXml" Target="../ink/ink1035.xml"/><Relationship Id="rId189" Type="http://schemas.openxmlformats.org/officeDocument/2006/relationships/image" Target="../media/image1053.png"/><Relationship Id="rId375" Type="http://schemas.openxmlformats.org/officeDocument/2006/relationships/customXml" Target="../ink/ink1178.xml"/><Relationship Id="rId396" Type="http://schemas.openxmlformats.org/officeDocument/2006/relationships/image" Target="../media/image1155.png"/><Relationship Id="rId3" Type="http://schemas.openxmlformats.org/officeDocument/2006/relationships/image" Target="../media/image962.png"/><Relationship Id="rId214" Type="http://schemas.openxmlformats.org/officeDocument/2006/relationships/customXml" Target="../ink/ink1096.xml"/><Relationship Id="rId235" Type="http://schemas.openxmlformats.org/officeDocument/2006/relationships/image" Target="../media/image1076.png"/><Relationship Id="rId256" Type="http://schemas.openxmlformats.org/officeDocument/2006/relationships/customXml" Target="../ink/ink1117.xml"/><Relationship Id="rId277" Type="http://schemas.openxmlformats.org/officeDocument/2006/relationships/customXml" Target="../ink/ink1128.xml"/><Relationship Id="rId298" Type="http://schemas.openxmlformats.org/officeDocument/2006/relationships/customXml" Target="../ink/ink1139.xml"/><Relationship Id="rId400" Type="http://schemas.openxmlformats.org/officeDocument/2006/relationships/image" Target="../media/image1157.png"/><Relationship Id="rId421" Type="http://schemas.openxmlformats.org/officeDocument/2006/relationships/customXml" Target="../ink/ink1201.xml"/><Relationship Id="rId442" Type="http://schemas.openxmlformats.org/officeDocument/2006/relationships/customXml" Target="../ink/ink1212.xml"/><Relationship Id="rId116" Type="http://schemas.openxmlformats.org/officeDocument/2006/relationships/image" Target="../media/image1017.png"/><Relationship Id="rId137" Type="http://schemas.openxmlformats.org/officeDocument/2006/relationships/customXml" Target="../ink/ink1057.xml"/><Relationship Id="rId158" Type="http://schemas.openxmlformats.org/officeDocument/2006/relationships/customXml" Target="../ink/ink1068.xml"/><Relationship Id="rId302" Type="http://schemas.openxmlformats.org/officeDocument/2006/relationships/customXml" Target="../ink/ink1141.xml"/><Relationship Id="rId323" Type="http://schemas.openxmlformats.org/officeDocument/2006/relationships/image" Target="../media/image1119.png"/><Relationship Id="rId344" Type="http://schemas.openxmlformats.org/officeDocument/2006/relationships/customXml" Target="../ink/ink1162.xml"/><Relationship Id="rId20" Type="http://schemas.openxmlformats.org/officeDocument/2006/relationships/customXml" Target="../ink/ink998.xml"/><Relationship Id="rId41" Type="http://schemas.openxmlformats.org/officeDocument/2006/relationships/image" Target="../media/image980.png"/><Relationship Id="rId62" Type="http://schemas.openxmlformats.org/officeDocument/2006/relationships/customXml" Target="../ink/ink1019.xml"/><Relationship Id="rId83" Type="http://schemas.openxmlformats.org/officeDocument/2006/relationships/customXml" Target="../ink/ink1030.xml"/><Relationship Id="rId179" Type="http://schemas.openxmlformats.org/officeDocument/2006/relationships/image" Target="../media/image1048.png"/><Relationship Id="rId365" Type="http://schemas.openxmlformats.org/officeDocument/2006/relationships/customXml" Target="../ink/ink1173.xml"/><Relationship Id="rId386" Type="http://schemas.openxmlformats.org/officeDocument/2006/relationships/image" Target="../media/image1150.png"/><Relationship Id="rId190" Type="http://schemas.openxmlformats.org/officeDocument/2006/relationships/customXml" Target="../ink/ink1084.xml"/><Relationship Id="rId204" Type="http://schemas.openxmlformats.org/officeDocument/2006/relationships/customXml" Target="../ink/ink1091.xml"/><Relationship Id="rId225" Type="http://schemas.openxmlformats.org/officeDocument/2006/relationships/image" Target="../media/image1071.png"/><Relationship Id="rId246" Type="http://schemas.openxmlformats.org/officeDocument/2006/relationships/customXml" Target="../ink/ink1112.xml"/><Relationship Id="rId267" Type="http://schemas.openxmlformats.org/officeDocument/2006/relationships/customXml" Target="../ink/ink1123.xml"/><Relationship Id="rId288" Type="http://schemas.openxmlformats.org/officeDocument/2006/relationships/customXml" Target="../ink/ink1134.xml"/><Relationship Id="rId411" Type="http://schemas.openxmlformats.org/officeDocument/2006/relationships/customXml" Target="../ink/ink1196.xml"/><Relationship Id="rId432" Type="http://schemas.openxmlformats.org/officeDocument/2006/relationships/customXml" Target="../ink/ink1207.xml"/><Relationship Id="rId453" Type="http://schemas.openxmlformats.org/officeDocument/2006/relationships/image" Target="../media/image1183.png"/><Relationship Id="rId106" Type="http://schemas.openxmlformats.org/officeDocument/2006/relationships/image" Target="../media/image1012.png"/><Relationship Id="rId127" Type="http://schemas.openxmlformats.org/officeDocument/2006/relationships/customXml" Target="../ink/ink1052.xml"/><Relationship Id="rId313" Type="http://schemas.openxmlformats.org/officeDocument/2006/relationships/image" Target="../media/image1114.png"/><Relationship Id="rId10" Type="http://schemas.openxmlformats.org/officeDocument/2006/relationships/customXml" Target="../ink/ink993.xml"/><Relationship Id="rId31" Type="http://schemas.openxmlformats.org/officeDocument/2006/relationships/image" Target="../media/image975.png"/><Relationship Id="rId52" Type="http://schemas.openxmlformats.org/officeDocument/2006/relationships/customXml" Target="../ink/ink1014.xml"/><Relationship Id="rId73" Type="http://schemas.openxmlformats.org/officeDocument/2006/relationships/image" Target="../media/image996.png"/><Relationship Id="rId94" Type="http://schemas.openxmlformats.org/officeDocument/2006/relationships/image" Target="../media/image1006.png"/><Relationship Id="rId148" Type="http://schemas.openxmlformats.org/officeDocument/2006/relationships/customXml" Target="../ink/ink1063.xml"/><Relationship Id="rId169" Type="http://schemas.openxmlformats.org/officeDocument/2006/relationships/image" Target="../media/image1043.png"/><Relationship Id="rId334" Type="http://schemas.openxmlformats.org/officeDocument/2006/relationships/customXml" Target="../ink/ink1157.xml"/><Relationship Id="rId355" Type="http://schemas.openxmlformats.org/officeDocument/2006/relationships/customXml" Target="../ink/ink1168.xml"/><Relationship Id="rId376" Type="http://schemas.openxmlformats.org/officeDocument/2006/relationships/image" Target="../media/image1145.png"/><Relationship Id="rId397" Type="http://schemas.openxmlformats.org/officeDocument/2006/relationships/customXml" Target="../ink/ink1189.xml"/><Relationship Id="rId4" Type="http://schemas.openxmlformats.org/officeDocument/2006/relationships/customXml" Target="../ink/ink990.xml"/><Relationship Id="rId180" Type="http://schemas.openxmlformats.org/officeDocument/2006/relationships/customXml" Target="../ink/ink1079.xml"/><Relationship Id="rId215" Type="http://schemas.openxmlformats.org/officeDocument/2006/relationships/image" Target="../media/image1066.png"/><Relationship Id="rId236" Type="http://schemas.openxmlformats.org/officeDocument/2006/relationships/customXml" Target="../ink/ink1107.xml"/><Relationship Id="rId257" Type="http://schemas.openxmlformats.org/officeDocument/2006/relationships/image" Target="../media/image1087.png"/><Relationship Id="rId278" Type="http://schemas.openxmlformats.org/officeDocument/2006/relationships/image" Target="../media/image1097.png"/><Relationship Id="rId401" Type="http://schemas.openxmlformats.org/officeDocument/2006/relationships/customXml" Target="../ink/ink1191.xml"/><Relationship Id="rId422" Type="http://schemas.openxmlformats.org/officeDocument/2006/relationships/image" Target="../media/image1168.png"/><Relationship Id="rId443" Type="http://schemas.openxmlformats.org/officeDocument/2006/relationships/image" Target="../media/image1178.png"/><Relationship Id="rId303" Type="http://schemas.openxmlformats.org/officeDocument/2006/relationships/image" Target="../media/image1109.png"/><Relationship Id="rId42" Type="http://schemas.openxmlformats.org/officeDocument/2006/relationships/customXml" Target="../ink/ink1009.xml"/><Relationship Id="rId84" Type="http://schemas.openxmlformats.org/officeDocument/2006/relationships/image" Target="../media/image1001.png"/><Relationship Id="rId138" Type="http://schemas.openxmlformats.org/officeDocument/2006/relationships/image" Target="../media/image1028.png"/><Relationship Id="rId345" Type="http://schemas.openxmlformats.org/officeDocument/2006/relationships/image" Target="../media/image1130.png"/><Relationship Id="rId387" Type="http://schemas.openxmlformats.org/officeDocument/2006/relationships/customXml" Target="../ink/ink1184.xml"/><Relationship Id="rId191" Type="http://schemas.openxmlformats.org/officeDocument/2006/relationships/image" Target="../media/image1054.png"/><Relationship Id="rId205" Type="http://schemas.openxmlformats.org/officeDocument/2006/relationships/image" Target="../media/image1061.png"/><Relationship Id="rId247" Type="http://schemas.openxmlformats.org/officeDocument/2006/relationships/image" Target="../media/image1082.png"/><Relationship Id="rId412" Type="http://schemas.openxmlformats.org/officeDocument/2006/relationships/image" Target="../media/image1163.png"/><Relationship Id="rId107" Type="http://schemas.openxmlformats.org/officeDocument/2006/relationships/customXml" Target="../ink/ink1042.xml"/><Relationship Id="rId289" Type="http://schemas.openxmlformats.org/officeDocument/2006/relationships/image" Target="../media/image1102.png"/><Relationship Id="rId11" Type="http://schemas.openxmlformats.org/officeDocument/2006/relationships/image" Target="../media/image966.png"/><Relationship Id="rId53" Type="http://schemas.openxmlformats.org/officeDocument/2006/relationships/image" Target="../media/image986.png"/><Relationship Id="rId149" Type="http://schemas.openxmlformats.org/officeDocument/2006/relationships/image" Target="../media/image1033.png"/><Relationship Id="rId314" Type="http://schemas.openxmlformats.org/officeDocument/2006/relationships/customXml" Target="../ink/ink1147.xml"/><Relationship Id="rId356" Type="http://schemas.openxmlformats.org/officeDocument/2006/relationships/image" Target="../media/image1135.png"/><Relationship Id="rId398" Type="http://schemas.openxmlformats.org/officeDocument/2006/relationships/image" Target="../media/image1156.png"/><Relationship Id="rId95" Type="http://schemas.openxmlformats.org/officeDocument/2006/relationships/customXml" Target="../ink/ink1036.xml"/><Relationship Id="rId160" Type="http://schemas.openxmlformats.org/officeDocument/2006/relationships/customXml" Target="../ink/ink1069.xml"/><Relationship Id="rId216" Type="http://schemas.openxmlformats.org/officeDocument/2006/relationships/customXml" Target="../ink/ink1097.xml"/><Relationship Id="rId423" Type="http://schemas.openxmlformats.org/officeDocument/2006/relationships/customXml" Target="../ink/ink1202.xml"/><Relationship Id="rId258" Type="http://schemas.openxmlformats.org/officeDocument/2006/relationships/customXml" Target="../ink/ink1118.xml"/><Relationship Id="rId22" Type="http://schemas.openxmlformats.org/officeDocument/2006/relationships/customXml" Target="../ink/ink999.xml"/><Relationship Id="rId64" Type="http://schemas.openxmlformats.org/officeDocument/2006/relationships/customXml" Target="../ink/ink1020.xml"/><Relationship Id="rId118" Type="http://schemas.openxmlformats.org/officeDocument/2006/relationships/image" Target="../media/image1018.png"/><Relationship Id="rId325" Type="http://schemas.openxmlformats.org/officeDocument/2006/relationships/image" Target="../media/image1120.png"/><Relationship Id="rId367" Type="http://schemas.openxmlformats.org/officeDocument/2006/relationships/customXml" Target="../ink/ink1174.xml"/><Relationship Id="rId171" Type="http://schemas.openxmlformats.org/officeDocument/2006/relationships/image" Target="../media/image1044.png"/><Relationship Id="rId227" Type="http://schemas.openxmlformats.org/officeDocument/2006/relationships/image" Target="../media/image1072.png"/><Relationship Id="rId269" Type="http://schemas.openxmlformats.org/officeDocument/2006/relationships/customXml" Target="../ink/ink1124.xml"/><Relationship Id="rId434" Type="http://schemas.openxmlformats.org/officeDocument/2006/relationships/customXml" Target="../ink/ink1208.xml"/><Relationship Id="rId33" Type="http://schemas.openxmlformats.org/officeDocument/2006/relationships/image" Target="../media/image976.png"/><Relationship Id="rId129" Type="http://schemas.openxmlformats.org/officeDocument/2006/relationships/customXml" Target="../ink/ink1053.xml"/><Relationship Id="rId280" Type="http://schemas.openxmlformats.org/officeDocument/2006/relationships/image" Target="../media/image1098.png"/><Relationship Id="rId336" Type="http://schemas.openxmlformats.org/officeDocument/2006/relationships/customXml" Target="../ink/ink1158.xml"/><Relationship Id="rId75" Type="http://schemas.openxmlformats.org/officeDocument/2006/relationships/image" Target="../media/image997.png"/><Relationship Id="rId140" Type="http://schemas.openxmlformats.org/officeDocument/2006/relationships/image" Target="../media/image1029.png"/><Relationship Id="rId182" Type="http://schemas.openxmlformats.org/officeDocument/2006/relationships/customXml" Target="../ink/ink1080.xml"/><Relationship Id="rId378" Type="http://schemas.openxmlformats.org/officeDocument/2006/relationships/image" Target="../media/image1146.png"/><Relationship Id="rId403" Type="http://schemas.openxmlformats.org/officeDocument/2006/relationships/customXml" Target="../ink/ink1192.xml"/><Relationship Id="rId6" Type="http://schemas.openxmlformats.org/officeDocument/2006/relationships/customXml" Target="../ink/ink991.xml"/><Relationship Id="rId238" Type="http://schemas.openxmlformats.org/officeDocument/2006/relationships/customXml" Target="../ink/ink1108.xml"/><Relationship Id="rId445" Type="http://schemas.openxmlformats.org/officeDocument/2006/relationships/image" Target="../media/image1179.png"/><Relationship Id="rId291" Type="http://schemas.openxmlformats.org/officeDocument/2006/relationships/image" Target="../media/image1103.png"/><Relationship Id="rId305" Type="http://schemas.openxmlformats.org/officeDocument/2006/relationships/image" Target="../media/image1110.png"/><Relationship Id="rId347" Type="http://schemas.openxmlformats.org/officeDocument/2006/relationships/customXml" Target="../ink/ink1164.xml"/><Relationship Id="rId44" Type="http://schemas.openxmlformats.org/officeDocument/2006/relationships/customXml" Target="../ink/ink1010.xml"/><Relationship Id="rId86" Type="http://schemas.openxmlformats.org/officeDocument/2006/relationships/image" Target="../media/image1002.png"/><Relationship Id="rId151" Type="http://schemas.openxmlformats.org/officeDocument/2006/relationships/image" Target="../media/image1034.png"/><Relationship Id="rId389" Type="http://schemas.openxmlformats.org/officeDocument/2006/relationships/customXml" Target="../ink/ink1185.xml"/><Relationship Id="rId193" Type="http://schemas.openxmlformats.org/officeDocument/2006/relationships/image" Target="../media/image1055.png"/><Relationship Id="rId207" Type="http://schemas.openxmlformats.org/officeDocument/2006/relationships/image" Target="../media/image1062.png"/><Relationship Id="rId249" Type="http://schemas.openxmlformats.org/officeDocument/2006/relationships/image" Target="../media/image1083.png"/><Relationship Id="rId414" Type="http://schemas.openxmlformats.org/officeDocument/2006/relationships/image" Target="../media/image1164.png"/><Relationship Id="rId13" Type="http://schemas.openxmlformats.org/officeDocument/2006/relationships/image" Target="../media/image739.png"/><Relationship Id="rId109" Type="http://schemas.openxmlformats.org/officeDocument/2006/relationships/customXml" Target="../ink/ink1043.xml"/><Relationship Id="rId260" Type="http://schemas.openxmlformats.org/officeDocument/2006/relationships/customXml" Target="../ink/ink1119.xml"/><Relationship Id="rId316" Type="http://schemas.openxmlformats.org/officeDocument/2006/relationships/customXml" Target="../ink/ink1148.xml"/><Relationship Id="rId55" Type="http://schemas.openxmlformats.org/officeDocument/2006/relationships/image" Target="../media/image987.png"/><Relationship Id="rId97" Type="http://schemas.openxmlformats.org/officeDocument/2006/relationships/customXml" Target="../ink/ink1037.xml"/><Relationship Id="rId120" Type="http://schemas.openxmlformats.org/officeDocument/2006/relationships/image" Target="../media/image1019.png"/><Relationship Id="rId358" Type="http://schemas.openxmlformats.org/officeDocument/2006/relationships/image" Target="../media/image1136.png"/><Relationship Id="rId162" Type="http://schemas.openxmlformats.org/officeDocument/2006/relationships/customXml" Target="../ink/ink1070.xml"/><Relationship Id="rId218" Type="http://schemas.openxmlformats.org/officeDocument/2006/relationships/customXml" Target="../ink/ink1098.xml"/><Relationship Id="rId425" Type="http://schemas.openxmlformats.org/officeDocument/2006/relationships/customXml" Target="../ink/ink1203.xml"/><Relationship Id="rId271" Type="http://schemas.openxmlformats.org/officeDocument/2006/relationships/customXml" Target="../ink/ink1125.xml"/><Relationship Id="rId24" Type="http://schemas.openxmlformats.org/officeDocument/2006/relationships/customXml" Target="../ink/ink1000.xml"/><Relationship Id="rId66" Type="http://schemas.openxmlformats.org/officeDocument/2006/relationships/customXml" Target="../ink/ink1021.xml"/><Relationship Id="rId131" Type="http://schemas.openxmlformats.org/officeDocument/2006/relationships/customXml" Target="../ink/ink1054.xml"/><Relationship Id="rId327" Type="http://schemas.openxmlformats.org/officeDocument/2006/relationships/image" Target="../media/image1121.png"/><Relationship Id="rId369" Type="http://schemas.openxmlformats.org/officeDocument/2006/relationships/customXml" Target="../ink/ink1175.xml"/><Relationship Id="rId173" Type="http://schemas.openxmlformats.org/officeDocument/2006/relationships/image" Target="../media/image1045.png"/><Relationship Id="rId229" Type="http://schemas.openxmlformats.org/officeDocument/2006/relationships/image" Target="../media/image1073.png"/><Relationship Id="rId380" Type="http://schemas.openxmlformats.org/officeDocument/2006/relationships/image" Target="../media/image1147.png"/><Relationship Id="rId436" Type="http://schemas.openxmlformats.org/officeDocument/2006/relationships/customXml" Target="../ink/ink1209.xml"/><Relationship Id="rId240" Type="http://schemas.openxmlformats.org/officeDocument/2006/relationships/customXml" Target="../ink/ink1109.xml"/><Relationship Id="rId35" Type="http://schemas.openxmlformats.org/officeDocument/2006/relationships/image" Target="../media/image977.png"/><Relationship Id="rId77" Type="http://schemas.openxmlformats.org/officeDocument/2006/relationships/image" Target="../media/image998.png"/><Relationship Id="rId100" Type="http://schemas.openxmlformats.org/officeDocument/2006/relationships/image" Target="../media/image1009.png"/><Relationship Id="rId282" Type="http://schemas.openxmlformats.org/officeDocument/2006/relationships/image" Target="../media/image1099.png"/><Relationship Id="rId338" Type="http://schemas.openxmlformats.org/officeDocument/2006/relationships/customXml" Target="../ink/ink1159.xml"/><Relationship Id="rId8" Type="http://schemas.openxmlformats.org/officeDocument/2006/relationships/customXml" Target="../ink/ink992.xml"/><Relationship Id="rId142" Type="http://schemas.openxmlformats.org/officeDocument/2006/relationships/image" Target="../media/image1030.png"/><Relationship Id="rId184" Type="http://schemas.openxmlformats.org/officeDocument/2006/relationships/customXml" Target="../ink/ink1081.xml"/><Relationship Id="rId391" Type="http://schemas.openxmlformats.org/officeDocument/2006/relationships/customXml" Target="../ink/ink1186.xml"/><Relationship Id="rId405" Type="http://schemas.openxmlformats.org/officeDocument/2006/relationships/customXml" Target="../ink/ink1193.xml"/><Relationship Id="rId447" Type="http://schemas.openxmlformats.org/officeDocument/2006/relationships/image" Target="../media/image1180.png"/><Relationship Id="rId251" Type="http://schemas.openxmlformats.org/officeDocument/2006/relationships/image" Target="../media/image1084.png"/><Relationship Id="rId46" Type="http://schemas.openxmlformats.org/officeDocument/2006/relationships/customXml" Target="../ink/ink1011.xml"/><Relationship Id="rId293" Type="http://schemas.openxmlformats.org/officeDocument/2006/relationships/image" Target="../media/image1104.png"/><Relationship Id="rId307" Type="http://schemas.openxmlformats.org/officeDocument/2006/relationships/image" Target="../media/image1111.png"/><Relationship Id="rId349" Type="http://schemas.openxmlformats.org/officeDocument/2006/relationships/customXml" Target="../ink/ink1165.xml"/><Relationship Id="rId88" Type="http://schemas.openxmlformats.org/officeDocument/2006/relationships/image" Target="../media/image1003.png"/><Relationship Id="rId111" Type="http://schemas.openxmlformats.org/officeDocument/2006/relationships/customXml" Target="../ink/ink1044.xml"/><Relationship Id="rId153" Type="http://schemas.openxmlformats.org/officeDocument/2006/relationships/image" Target="../media/image1035.png"/><Relationship Id="rId195" Type="http://schemas.openxmlformats.org/officeDocument/2006/relationships/image" Target="../media/image1056.png"/><Relationship Id="rId209" Type="http://schemas.openxmlformats.org/officeDocument/2006/relationships/image" Target="../media/image1063.png"/><Relationship Id="rId360" Type="http://schemas.openxmlformats.org/officeDocument/2006/relationships/image" Target="../media/image1137.png"/><Relationship Id="rId416" Type="http://schemas.openxmlformats.org/officeDocument/2006/relationships/image" Target="../media/image1165.png"/><Relationship Id="rId220" Type="http://schemas.openxmlformats.org/officeDocument/2006/relationships/customXml" Target="../ink/ink1099.xml"/><Relationship Id="rId15" Type="http://schemas.openxmlformats.org/officeDocument/2006/relationships/image" Target="../media/image967.png"/><Relationship Id="rId57" Type="http://schemas.openxmlformats.org/officeDocument/2006/relationships/image" Target="../media/image988.png"/><Relationship Id="rId262" Type="http://schemas.openxmlformats.org/officeDocument/2006/relationships/customXml" Target="../ink/ink1120.xml"/><Relationship Id="rId318" Type="http://schemas.openxmlformats.org/officeDocument/2006/relationships/customXml" Target="../ink/ink1149.xml"/><Relationship Id="rId99" Type="http://schemas.openxmlformats.org/officeDocument/2006/relationships/customXml" Target="../ink/ink1038.xml"/><Relationship Id="rId122" Type="http://schemas.openxmlformats.org/officeDocument/2006/relationships/image" Target="../media/image1020.png"/><Relationship Id="rId164" Type="http://schemas.openxmlformats.org/officeDocument/2006/relationships/customXml" Target="../ink/ink1071.xml"/><Relationship Id="rId371" Type="http://schemas.openxmlformats.org/officeDocument/2006/relationships/customXml" Target="../ink/ink1176.xml"/><Relationship Id="rId427" Type="http://schemas.openxmlformats.org/officeDocument/2006/relationships/customXml" Target="../ink/ink1204.xml"/><Relationship Id="rId26" Type="http://schemas.openxmlformats.org/officeDocument/2006/relationships/customXml" Target="../ink/ink1001.xml"/><Relationship Id="rId231" Type="http://schemas.openxmlformats.org/officeDocument/2006/relationships/image" Target="../media/image1074.png"/><Relationship Id="rId273" Type="http://schemas.openxmlformats.org/officeDocument/2006/relationships/customXml" Target="../ink/ink1126.xml"/><Relationship Id="rId329" Type="http://schemas.openxmlformats.org/officeDocument/2006/relationships/image" Target="../media/image1122.png"/><Relationship Id="rId68" Type="http://schemas.openxmlformats.org/officeDocument/2006/relationships/customXml" Target="../ink/ink1022.xml"/><Relationship Id="rId133" Type="http://schemas.openxmlformats.org/officeDocument/2006/relationships/customXml" Target="../ink/ink1055.xml"/><Relationship Id="rId175" Type="http://schemas.openxmlformats.org/officeDocument/2006/relationships/image" Target="../media/image1046.png"/><Relationship Id="rId340" Type="http://schemas.openxmlformats.org/officeDocument/2006/relationships/customXml" Target="../ink/ink1160.xml"/><Relationship Id="rId200" Type="http://schemas.openxmlformats.org/officeDocument/2006/relationships/customXml" Target="../ink/ink1089.xml"/><Relationship Id="rId382" Type="http://schemas.openxmlformats.org/officeDocument/2006/relationships/image" Target="../media/image1148.png"/><Relationship Id="rId438" Type="http://schemas.openxmlformats.org/officeDocument/2006/relationships/customXml" Target="../ink/ink1210.xml"/><Relationship Id="rId242" Type="http://schemas.openxmlformats.org/officeDocument/2006/relationships/customXml" Target="../ink/ink1110.xml"/><Relationship Id="rId284" Type="http://schemas.openxmlformats.org/officeDocument/2006/relationships/image" Target="../media/image1100.png"/><Relationship Id="rId37" Type="http://schemas.openxmlformats.org/officeDocument/2006/relationships/image" Target="../media/image978.png"/><Relationship Id="rId79" Type="http://schemas.openxmlformats.org/officeDocument/2006/relationships/image" Target="../media/image999.png"/><Relationship Id="rId102" Type="http://schemas.openxmlformats.org/officeDocument/2006/relationships/image" Target="../media/image1010.png"/><Relationship Id="rId144" Type="http://schemas.openxmlformats.org/officeDocument/2006/relationships/image" Target="../media/image1031.png"/><Relationship Id="rId90" Type="http://schemas.openxmlformats.org/officeDocument/2006/relationships/image" Target="../media/image1004.png"/><Relationship Id="rId186" Type="http://schemas.openxmlformats.org/officeDocument/2006/relationships/customXml" Target="../ink/ink1082.xml"/><Relationship Id="rId351" Type="http://schemas.openxmlformats.org/officeDocument/2006/relationships/customXml" Target="../ink/ink1166.xml"/><Relationship Id="rId393" Type="http://schemas.openxmlformats.org/officeDocument/2006/relationships/customXml" Target="../ink/ink1187.xml"/><Relationship Id="rId407" Type="http://schemas.openxmlformats.org/officeDocument/2006/relationships/customXml" Target="../ink/ink1194.xml"/><Relationship Id="rId449" Type="http://schemas.openxmlformats.org/officeDocument/2006/relationships/image" Target="../media/image1181.png"/><Relationship Id="rId211" Type="http://schemas.openxmlformats.org/officeDocument/2006/relationships/image" Target="../media/image1064.png"/><Relationship Id="rId253" Type="http://schemas.openxmlformats.org/officeDocument/2006/relationships/image" Target="../media/image1085.png"/><Relationship Id="rId295" Type="http://schemas.openxmlformats.org/officeDocument/2006/relationships/image" Target="../media/image1105.png"/><Relationship Id="rId309" Type="http://schemas.openxmlformats.org/officeDocument/2006/relationships/image" Target="../media/image1112.png"/><Relationship Id="rId48" Type="http://schemas.openxmlformats.org/officeDocument/2006/relationships/customXml" Target="../ink/ink1012.xml"/><Relationship Id="rId113" Type="http://schemas.openxmlformats.org/officeDocument/2006/relationships/customXml" Target="../ink/ink1045.xml"/><Relationship Id="rId320" Type="http://schemas.openxmlformats.org/officeDocument/2006/relationships/customXml" Target="../ink/ink1150.xml"/><Relationship Id="rId155" Type="http://schemas.openxmlformats.org/officeDocument/2006/relationships/image" Target="../media/image1036.png"/><Relationship Id="rId197" Type="http://schemas.openxmlformats.org/officeDocument/2006/relationships/image" Target="../media/image1057.png"/><Relationship Id="rId362" Type="http://schemas.openxmlformats.org/officeDocument/2006/relationships/image" Target="../media/image1138.png"/><Relationship Id="rId418" Type="http://schemas.openxmlformats.org/officeDocument/2006/relationships/image" Target="../media/image1166.png"/><Relationship Id="rId222" Type="http://schemas.openxmlformats.org/officeDocument/2006/relationships/customXml" Target="../ink/ink1100.xml"/><Relationship Id="rId264" Type="http://schemas.openxmlformats.org/officeDocument/2006/relationships/customXml" Target="../ink/ink1121.xml"/><Relationship Id="rId17" Type="http://schemas.openxmlformats.org/officeDocument/2006/relationships/image" Target="../media/image968.png"/><Relationship Id="rId59" Type="http://schemas.openxmlformats.org/officeDocument/2006/relationships/image" Target="../media/image989.png"/><Relationship Id="rId124" Type="http://schemas.openxmlformats.org/officeDocument/2006/relationships/image" Target="../media/image1021.png"/><Relationship Id="rId70" Type="http://schemas.openxmlformats.org/officeDocument/2006/relationships/customXml" Target="../ink/ink1023.xml"/><Relationship Id="rId166" Type="http://schemas.openxmlformats.org/officeDocument/2006/relationships/customXml" Target="../ink/ink1072.xml"/><Relationship Id="rId331" Type="http://schemas.openxmlformats.org/officeDocument/2006/relationships/image" Target="../media/image1123.png"/><Relationship Id="rId373" Type="http://schemas.openxmlformats.org/officeDocument/2006/relationships/customXml" Target="../ink/ink1177.xml"/><Relationship Id="rId429" Type="http://schemas.openxmlformats.org/officeDocument/2006/relationships/image" Target="../media/image1171.png"/><Relationship Id="rId1" Type="http://schemas.openxmlformats.org/officeDocument/2006/relationships/slideLayout" Target="../slideLayouts/slideLayout26.xml"/><Relationship Id="rId233" Type="http://schemas.openxmlformats.org/officeDocument/2006/relationships/image" Target="../media/image1075.png"/><Relationship Id="rId440" Type="http://schemas.openxmlformats.org/officeDocument/2006/relationships/customXml" Target="../ink/ink1211.xml"/><Relationship Id="rId28" Type="http://schemas.openxmlformats.org/officeDocument/2006/relationships/customXml" Target="../ink/ink1002.xml"/><Relationship Id="rId275" Type="http://schemas.openxmlformats.org/officeDocument/2006/relationships/customXml" Target="../ink/ink1127.xml"/><Relationship Id="rId300" Type="http://schemas.openxmlformats.org/officeDocument/2006/relationships/customXml" Target="../ink/ink1140.xml"/><Relationship Id="rId81" Type="http://schemas.openxmlformats.org/officeDocument/2006/relationships/customXml" Target="../ink/ink1029.xml"/><Relationship Id="rId135" Type="http://schemas.openxmlformats.org/officeDocument/2006/relationships/customXml" Target="../ink/ink1056.xml"/><Relationship Id="rId177" Type="http://schemas.openxmlformats.org/officeDocument/2006/relationships/image" Target="../media/image1047.png"/><Relationship Id="rId342" Type="http://schemas.openxmlformats.org/officeDocument/2006/relationships/customXml" Target="../ink/ink1161.xml"/><Relationship Id="rId384" Type="http://schemas.openxmlformats.org/officeDocument/2006/relationships/image" Target="../media/image1149.png"/><Relationship Id="rId202" Type="http://schemas.openxmlformats.org/officeDocument/2006/relationships/customXml" Target="../ink/ink1090.xml"/><Relationship Id="rId244" Type="http://schemas.openxmlformats.org/officeDocument/2006/relationships/customXml" Target="../ink/ink1111.xml"/><Relationship Id="rId39" Type="http://schemas.openxmlformats.org/officeDocument/2006/relationships/image" Target="../media/image979.png"/><Relationship Id="rId286" Type="http://schemas.openxmlformats.org/officeDocument/2006/relationships/image" Target="../media/image1101.png"/><Relationship Id="rId451" Type="http://schemas.openxmlformats.org/officeDocument/2006/relationships/image" Target="../media/image1182.png"/><Relationship Id="rId50" Type="http://schemas.openxmlformats.org/officeDocument/2006/relationships/customXml" Target="../ink/ink1013.xml"/><Relationship Id="rId104" Type="http://schemas.openxmlformats.org/officeDocument/2006/relationships/image" Target="../media/image1011.png"/><Relationship Id="rId146" Type="http://schemas.openxmlformats.org/officeDocument/2006/relationships/customXml" Target="../ink/ink1062.xml"/><Relationship Id="rId188" Type="http://schemas.openxmlformats.org/officeDocument/2006/relationships/customXml" Target="../ink/ink1083.xml"/><Relationship Id="rId311" Type="http://schemas.openxmlformats.org/officeDocument/2006/relationships/image" Target="../media/image1113.png"/><Relationship Id="rId353" Type="http://schemas.openxmlformats.org/officeDocument/2006/relationships/customXml" Target="../ink/ink1167.xml"/><Relationship Id="rId395" Type="http://schemas.openxmlformats.org/officeDocument/2006/relationships/customXml" Target="../ink/ink1188.xml"/><Relationship Id="rId409" Type="http://schemas.openxmlformats.org/officeDocument/2006/relationships/customXml" Target="../ink/ink119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3" Type="http://schemas.openxmlformats.org/officeDocument/2006/relationships/image" Target="../media/image1189.png"/><Relationship Id="rId18" Type="http://schemas.openxmlformats.org/officeDocument/2006/relationships/customXml" Target="../ink/ink1226.xml"/><Relationship Id="rId26" Type="http://schemas.openxmlformats.org/officeDocument/2006/relationships/customXml" Target="../ink/ink1230.xml"/><Relationship Id="rId3" Type="http://schemas.openxmlformats.org/officeDocument/2006/relationships/image" Target="../media/image1184.png"/><Relationship Id="rId21" Type="http://schemas.openxmlformats.org/officeDocument/2006/relationships/image" Target="../media/image1192.png"/><Relationship Id="rId34" Type="http://schemas.openxmlformats.org/officeDocument/2006/relationships/customXml" Target="../ink/ink1234.xml"/><Relationship Id="rId7" Type="http://schemas.openxmlformats.org/officeDocument/2006/relationships/image" Target="../media/image1186.png"/><Relationship Id="rId12" Type="http://schemas.openxmlformats.org/officeDocument/2006/relationships/customXml" Target="../ink/ink1223.xml"/><Relationship Id="rId17" Type="http://schemas.openxmlformats.org/officeDocument/2006/relationships/image" Target="../media/image739.png"/><Relationship Id="rId25" Type="http://schemas.openxmlformats.org/officeDocument/2006/relationships/image" Target="../media/image1194.png"/><Relationship Id="rId33" Type="http://schemas.openxmlformats.org/officeDocument/2006/relationships/image" Target="../media/image1197.png"/><Relationship Id="rId2" Type="http://schemas.openxmlformats.org/officeDocument/2006/relationships/customXml" Target="../ink/ink1218.xml"/><Relationship Id="rId16" Type="http://schemas.openxmlformats.org/officeDocument/2006/relationships/customXml" Target="../ink/ink1225.xml"/><Relationship Id="rId20" Type="http://schemas.openxmlformats.org/officeDocument/2006/relationships/customXml" Target="../ink/ink1227.xml"/><Relationship Id="rId29" Type="http://schemas.openxmlformats.org/officeDocument/2006/relationships/image" Target="../media/image1195.png"/><Relationship Id="rId1" Type="http://schemas.openxmlformats.org/officeDocument/2006/relationships/slideLayout" Target="../slideLayouts/slideLayout13.xml"/><Relationship Id="rId6" Type="http://schemas.openxmlformats.org/officeDocument/2006/relationships/customXml" Target="../ink/ink1220.xml"/><Relationship Id="rId11" Type="http://schemas.openxmlformats.org/officeDocument/2006/relationships/image" Target="../media/image1188.png"/><Relationship Id="rId24" Type="http://schemas.openxmlformats.org/officeDocument/2006/relationships/customXml" Target="../ink/ink1229.xml"/><Relationship Id="rId32" Type="http://schemas.openxmlformats.org/officeDocument/2006/relationships/customXml" Target="../ink/ink1233.xml"/><Relationship Id="rId5" Type="http://schemas.openxmlformats.org/officeDocument/2006/relationships/image" Target="../media/image1185.png"/><Relationship Id="rId15" Type="http://schemas.openxmlformats.org/officeDocument/2006/relationships/image" Target="../media/image1190.png"/><Relationship Id="rId23" Type="http://schemas.openxmlformats.org/officeDocument/2006/relationships/image" Target="../media/image1193.png"/><Relationship Id="rId28" Type="http://schemas.openxmlformats.org/officeDocument/2006/relationships/customXml" Target="../ink/ink1231.xml"/><Relationship Id="rId10" Type="http://schemas.openxmlformats.org/officeDocument/2006/relationships/customXml" Target="../ink/ink1222.xml"/><Relationship Id="rId19" Type="http://schemas.openxmlformats.org/officeDocument/2006/relationships/image" Target="../media/image1191.png"/><Relationship Id="rId31" Type="http://schemas.openxmlformats.org/officeDocument/2006/relationships/image" Target="../media/image1196.png"/><Relationship Id="rId4" Type="http://schemas.openxmlformats.org/officeDocument/2006/relationships/customXml" Target="../ink/ink1219.xml"/><Relationship Id="rId9" Type="http://schemas.openxmlformats.org/officeDocument/2006/relationships/image" Target="../media/image1187.png"/><Relationship Id="rId14" Type="http://schemas.openxmlformats.org/officeDocument/2006/relationships/customXml" Target="../ink/ink1224.xml"/><Relationship Id="rId22" Type="http://schemas.openxmlformats.org/officeDocument/2006/relationships/customXml" Target="../ink/ink1228.xml"/><Relationship Id="rId27" Type="http://schemas.openxmlformats.org/officeDocument/2006/relationships/image" Target="../media/image933.png"/><Relationship Id="rId30" Type="http://schemas.openxmlformats.org/officeDocument/2006/relationships/customXml" Target="../ink/ink1232.xml"/><Relationship Id="rId8" Type="http://schemas.openxmlformats.org/officeDocument/2006/relationships/customXml" Target="../ink/ink1221.xml"/></Relationships>
</file>

<file path=ppt/slides/_rels/slide33.xml.rels><?xml version="1.0" encoding="UTF-8" standalone="yes"?>
<Relationships xmlns="http://schemas.openxmlformats.org/package/2006/relationships"><Relationship Id="rId8" Type="http://schemas.openxmlformats.org/officeDocument/2006/relationships/customXml" Target="../ink/ink1238.xml"/><Relationship Id="rId13" Type="http://schemas.openxmlformats.org/officeDocument/2006/relationships/image" Target="../media/image1203.png"/><Relationship Id="rId3" Type="http://schemas.openxmlformats.org/officeDocument/2006/relationships/image" Target="../media/image1198.png"/><Relationship Id="rId7" Type="http://schemas.openxmlformats.org/officeDocument/2006/relationships/image" Target="../media/image1200.png"/><Relationship Id="rId12" Type="http://schemas.openxmlformats.org/officeDocument/2006/relationships/customXml" Target="../ink/ink1240.xml"/><Relationship Id="rId2" Type="http://schemas.openxmlformats.org/officeDocument/2006/relationships/customXml" Target="../ink/ink1235.xml"/><Relationship Id="rId1" Type="http://schemas.openxmlformats.org/officeDocument/2006/relationships/slideLayout" Target="../slideLayouts/slideLayout13.xml"/><Relationship Id="rId6" Type="http://schemas.openxmlformats.org/officeDocument/2006/relationships/customXml" Target="../ink/ink1237.xml"/><Relationship Id="rId11" Type="http://schemas.openxmlformats.org/officeDocument/2006/relationships/image" Target="../media/image1202.png"/><Relationship Id="rId5" Type="http://schemas.openxmlformats.org/officeDocument/2006/relationships/image" Target="../media/image1199.png"/><Relationship Id="rId10" Type="http://schemas.openxmlformats.org/officeDocument/2006/relationships/customXml" Target="../ink/ink1239.xml"/><Relationship Id="rId4" Type="http://schemas.openxmlformats.org/officeDocument/2006/relationships/customXml" Target="../ink/ink1236.xml"/><Relationship Id="rId9" Type="http://schemas.openxmlformats.org/officeDocument/2006/relationships/image" Target="../media/image1201.png"/></Relationships>
</file>

<file path=ppt/slides/_rels/slide34.xml.rels><?xml version="1.0" encoding="UTF-8" standalone="yes"?>
<Relationships xmlns="http://schemas.openxmlformats.org/package/2006/relationships"><Relationship Id="rId26" Type="http://schemas.openxmlformats.org/officeDocument/2006/relationships/customXml" Target="../ink/ink1253.xml"/><Relationship Id="rId21" Type="http://schemas.openxmlformats.org/officeDocument/2006/relationships/image" Target="../media/image1213.png"/><Relationship Id="rId42" Type="http://schemas.openxmlformats.org/officeDocument/2006/relationships/customXml" Target="../ink/ink1261.xml"/><Relationship Id="rId47" Type="http://schemas.openxmlformats.org/officeDocument/2006/relationships/image" Target="../media/image1226.png"/><Relationship Id="rId63" Type="http://schemas.openxmlformats.org/officeDocument/2006/relationships/image" Target="../media/image1234.png"/><Relationship Id="rId68" Type="http://schemas.openxmlformats.org/officeDocument/2006/relationships/customXml" Target="../ink/ink1274.xml"/><Relationship Id="rId7" Type="http://schemas.openxmlformats.org/officeDocument/2006/relationships/image" Target="../media/image1206.png"/><Relationship Id="rId71" Type="http://schemas.openxmlformats.org/officeDocument/2006/relationships/image" Target="../media/image1238.png"/><Relationship Id="rId2" Type="http://schemas.openxmlformats.org/officeDocument/2006/relationships/customXml" Target="../ink/ink1241.xml"/><Relationship Id="rId16" Type="http://schemas.openxmlformats.org/officeDocument/2006/relationships/customXml" Target="../ink/ink1248.xml"/><Relationship Id="rId29" Type="http://schemas.openxmlformats.org/officeDocument/2006/relationships/image" Target="../media/image1217.png"/><Relationship Id="rId11" Type="http://schemas.openxmlformats.org/officeDocument/2006/relationships/image" Target="../media/image1208.png"/><Relationship Id="rId24" Type="http://schemas.openxmlformats.org/officeDocument/2006/relationships/customXml" Target="../ink/ink1252.xml"/><Relationship Id="rId32" Type="http://schemas.openxmlformats.org/officeDocument/2006/relationships/customXml" Target="../ink/ink1256.xml"/><Relationship Id="rId37" Type="http://schemas.openxmlformats.org/officeDocument/2006/relationships/image" Target="../media/image1221.png"/><Relationship Id="rId40" Type="http://schemas.openxmlformats.org/officeDocument/2006/relationships/customXml" Target="../ink/ink1260.xml"/><Relationship Id="rId45" Type="http://schemas.openxmlformats.org/officeDocument/2006/relationships/image" Target="../media/image1225.png"/><Relationship Id="rId53" Type="http://schemas.openxmlformats.org/officeDocument/2006/relationships/image" Target="../media/image1229.png"/><Relationship Id="rId58" Type="http://schemas.openxmlformats.org/officeDocument/2006/relationships/customXml" Target="../ink/ink1269.xml"/><Relationship Id="rId66" Type="http://schemas.openxmlformats.org/officeDocument/2006/relationships/customXml" Target="../ink/ink1273.xml"/><Relationship Id="rId5" Type="http://schemas.openxmlformats.org/officeDocument/2006/relationships/image" Target="../media/image1205.png"/><Relationship Id="rId61" Type="http://schemas.openxmlformats.org/officeDocument/2006/relationships/image" Target="../media/image1233.png"/><Relationship Id="rId19" Type="http://schemas.openxmlformats.org/officeDocument/2006/relationships/image" Target="../media/image1212.png"/><Relationship Id="rId14" Type="http://schemas.openxmlformats.org/officeDocument/2006/relationships/customXml" Target="../ink/ink1247.xml"/><Relationship Id="rId22" Type="http://schemas.openxmlformats.org/officeDocument/2006/relationships/customXml" Target="../ink/ink1251.xml"/><Relationship Id="rId27" Type="http://schemas.openxmlformats.org/officeDocument/2006/relationships/image" Target="../media/image1216.png"/><Relationship Id="rId30" Type="http://schemas.openxmlformats.org/officeDocument/2006/relationships/customXml" Target="../ink/ink1255.xml"/><Relationship Id="rId35" Type="http://schemas.openxmlformats.org/officeDocument/2006/relationships/image" Target="../media/image1220.png"/><Relationship Id="rId43" Type="http://schemas.openxmlformats.org/officeDocument/2006/relationships/image" Target="../media/image1224.png"/><Relationship Id="rId48" Type="http://schemas.openxmlformats.org/officeDocument/2006/relationships/customXml" Target="../ink/ink1264.xml"/><Relationship Id="rId56" Type="http://schemas.openxmlformats.org/officeDocument/2006/relationships/customXml" Target="../ink/ink1268.xml"/><Relationship Id="rId64" Type="http://schemas.openxmlformats.org/officeDocument/2006/relationships/customXml" Target="../ink/ink1272.xml"/><Relationship Id="rId69" Type="http://schemas.openxmlformats.org/officeDocument/2006/relationships/image" Target="../media/image1237.png"/><Relationship Id="rId8" Type="http://schemas.openxmlformats.org/officeDocument/2006/relationships/customXml" Target="../ink/ink1244.xml"/><Relationship Id="rId51" Type="http://schemas.openxmlformats.org/officeDocument/2006/relationships/image" Target="../media/image1228.png"/><Relationship Id="rId3" Type="http://schemas.openxmlformats.org/officeDocument/2006/relationships/image" Target="../media/image1204.png"/><Relationship Id="rId12" Type="http://schemas.openxmlformats.org/officeDocument/2006/relationships/customXml" Target="../ink/ink1246.xml"/><Relationship Id="rId17" Type="http://schemas.openxmlformats.org/officeDocument/2006/relationships/image" Target="../media/image1211.png"/><Relationship Id="rId25" Type="http://schemas.openxmlformats.org/officeDocument/2006/relationships/image" Target="../media/image1215.png"/><Relationship Id="rId33" Type="http://schemas.openxmlformats.org/officeDocument/2006/relationships/image" Target="../media/image1219.png"/><Relationship Id="rId38" Type="http://schemas.openxmlformats.org/officeDocument/2006/relationships/customXml" Target="../ink/ink1259.xml"/><Relationship Id="rId46" Type="http://schemas.openxmlformats.org/officeDocument/2006/relationships/customXml" Target="../ink/ink1263.xml"/><Relationship Id="rId59" Type="http://schemas.openxmlformats.org/officeDocument/2006/relationships/image" Target="../media/image1232.png"/><Relationship Id="rId67" Type="http://schemas.openxmlformats.org/officeDocument/2006/relationships/image" Target="../media/image1236.png"/><Relationship Id="rId20" Type="http://schemas.openxmlformats.org/officeDocument/2006/relationships/customXml" Target="../ink/ink1250.xml"/><Relationship Id="rId41" Type="http://schemas.openxmlformats.org/officeDocument/2006/relationships/image" Target="../media/image1223.png"/><Relationship Id="rId54" Type="http://schemas.openxmlformats.org/officeDocument/2006/relationships/customXml" Target="../ink/ink1267.xml"/><Relationship Id="rId62" Type="http://schemas.openxmlformats.org/officeDocument/2006/relationships/customXml" Target="../ink/ink1271.xml"/><Relationship Id="rId70" Type="http://schemas.openxmlformats.org/officeDocument/2006/relationships/customXml" Target="../ink/ink1275.xml"/><Relationship Id="rId1" Type="http://schemas.openxmlformats.org/officeDocument/2006/relationships/slideLayout" Target="../slideLayouts/slideLayout13.xml"/><Relationship Id="rId6" Type="http://schemas.openxmlformats.org/officeDocument/2006/relationships/customXml" Target="../ink/ink1243.xml"/><Relationship Id="rId15" Type="http://schemas.openxmlformats.org/officeDocument/2006/relationships/image" Target="../media/image1210.png"/><Relationship Id="rId23" Type="http://schemas.openxmlformats.org/officeDocument/2006/relationships/image" Target="../media/image1214.png"/><Relationship Id="rId28" Type="http://schemas.openxmlformats.org/officeDocument/2006/relationships/customXml" Target="../ink/ink1254.xml"/><Relationship Id="rId36" Type="http://schemas.openxmlformats.org/officeDocument/2006/relationships/customXml" Target="../ink/ink1258.xml"/><Relationship Id="rId49" Type="http://schemas.openxmlformats.org/officeDocument/2006/relationships/image" Target="../media/image1227.png"/><Relationship Id="rId57" Type="http://schemas.openxmlformats.org/officeDocument/2006/relationships/image" Target="../media/image1231.png"/><Relationship Id="rId10" Type="http://schemas.openxmlformats.org/officeDocument/2006/relationships/customXml" Target="../ink/ink1245.xml"/><Relationship Id="rId31" Type="http://schemas.openxmlformats.org/officeDocument/2006/relationships/image" Target="../media/image1218.png"/><Relationship Id="rId44" Type="http://schemas.openxmlformats.org/officeDocument/2006/relationships/customXml" Target="../ink/ink1262.xml"/><Relationship Id="rId52" Type="http://schemas.openxmlformats.org/officeDocument/2006/relationships/customXml" Target="../ink/ink1266.xml"/><Relationship Id="rId60" Type="http://schemas.openxmlformats.org/officeDocument/2006/relationships/customXml" Target="../ink/ink1270.xml"/><Relationship Id="rId65" Type="http://schemas.openxmlformats.org/officeDocument/2006/relationships/image" Target="../media/image1235.png"/><Relationship Id="rId4" Type="http://schemas.openxmlformats.org/officeDocument/2006/relationships/customXml" Target="../ink/ink1242.xml"/><Relationship Id="rId9" Type="http://schemas.openxmlformats.org/officeDocument/2006/relationships/image" Target="../media/image1207.png"/><Relationship Id="rId13" Type="http://schemas.openxmlformats.org/officeDocument/2006/relationships/image" Target="../media/image1209.png"/><Relationship Id="rId18" Type="http://schemas.openxmlformats.org/officeDocument/2006/relationships/customXml" Target="../ink/ink1249.xml"/><Relationship Id="rId39" Type="http://schemas.openxmlformats.org/officeDocument/2006/relationships/image" Target="../media/image1222.png"/><Relationship Id="rId34" Type="http://schemas.openxmlformats.org/officeDocument/2006/relationships/customXml" Target="../ink/ink1257.xml"/><Relationship Id="rId50" Type="http://schemas.openxmlformats.org/officeDocument/2006/relationships/customXml" Target="../ink/ink1265.xml"/><Relationship Id="rId55" Type="http://schemas.openxmlformats.org/officeDocument/2006/relationships/image" Target="../media/image12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customXml" Target="../ink/ink1279.xml"/><Relationship Id="rId13" Type="http://schemas.openxmlformats.org/officeDocument/2006/relationships/customXml" Target="../ink/ink1282.xml"/><Relationship Id="rId18" Type="http://schemas.openxmlformats.org/officeDocument/2006/relationships/customXml" Target="../ink/ink1285.xml"/><Relationship Id="rId3" Type="http://schemas.openxmlformats.org/officeDocument/2006/relationships/image" Target="../media/image1239.png"/><Relationship Id="rId7" Type="http://schemas.openxmlformats.org/officeDocument/2006/relationships/image" Target="../media/image1240.png"/><Relationship Id="rId12" Type="http://schemas.openxmlformats.org/officeDocument/2006/relationships/image" Target="../media/image1242.png"/><Relationship Id="rId17" Type="http://schemas.openxmlformats.org/officeDocument/2006/relationships/customXml" Target="../ink/ink1284.xml"/><Relationship Id="rId2" Type="http://schemas.openxmlformats.org/officeDocument/2006/relationships/customXml" Target="../ink/ink1276.xml"/><Relationship Id="rId16" Type="http://schemas.openxmlformats.org/officeDocument/2006/relationships/image" Target="../media/image1244.png"/><Relationship Id="rId1" Type="http://schemas.openxmlformats.org/officeDocument/2006/relationships/slideLayout" Target="../slideLayouts/slideLayout13.xml"/><Relationship Id="rId6" Type="http://schemas.openxmlformats.org/officeDocument/2006/relationships/customXml" Target="../ink/ink1278.xml"/><Relationship Id="rId11" Type="http://schemas.openxmlformats.org/officeDocument/2006/relationships/customXml" Target="../ink/ink1281.xml"/><Relationship Id="rId5" Type="http://schemas.openxmlformats.org/officeDocument/2006/relationships/image" Target="../media/image739.png"/><Relationship Id="rId15" Type="http://schemas.openxmlformats.org/officeDocument/2006/relationships/customXml" Target="../ink/ink1283.xml"/><Relationship Id="rId10" Type="http://schemas.openxmlformats.org/officeDocument/2006/relationships/customXml" Target="../ink/ink1280.xml"/><Relationship Id="rId19" Type="http://schemas.openxmlformats.org/officeDocument/2006/relationships/image" Target="../media/image1245.png"/><Relationship Id="rId4" Type="http://schemas.openxmlformats.org/officeDocument/2006/relationships/customXml" Target="../ink/ink1277.xml"/><Relationship Id="rId9" Type="http://schemas.openxmlformats.org/officeDocument/2006/relationships/image" Target="../media/image1241.png"/><Relationship Id="rId14" Type="http://schemas.openxmlformats.org/officeDocument/2006/relationships/image" Target="../media/image12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3" Type="http://schemas.openxmlformats.org/officeDocument/2006/relationships/image" Target="../media/image1250.png"/><Relationship Id="rId18" Type="http://schemas.openxmlformats.org/officeDocument/2006/relationships/customXml" Target="../ink/ink1294.xml"/><Relationship Id="rId26" Type="http://schemas.openxmlformats.org/officeDocument/2006/relationships/customXml" Target="../ink/ink1298.xml"/><Relationship Id="rId39" Type="http://schemas.openxmlformats.org/officeDocument/2006/relationships/image" Target="../media/image1263.png"/><Relationship Id="rId21" Type="http://schemas.openxmlformats.org/officeDocument/2006/relationships/image" Target="../media/image1254.png"/><Relationship Id="rId34" Type="http://schemas.openxmlformats.org/officeDocument/2006/relationships/customXml" Target="../ink/ink1302.xml"/><Relationship Id="rId42" Type="http://schemas.openxmlformats.org/officeDocument/2006/relationships/customXml" Target="../ink/ink1306.xml"/><Relationship Id="rId47" Type="http://schemas.openxmlformats.org/officeDocument/2006/relationships/image" Target="../media/image1267.png"/><Relationship Id="rId50" Type="http://schemas.openxmlformats.org/officeDocument/2006/relationships/customXml" Target="../ink/ink1310.xml"/><Relationship Id="rId7" Type="http://schemas.openxmlformats.org/officeDocument/2006/relationships/image" Target="../media/image739.png"/><Relationship Id="rId2" Type="http://schemas.openxmlformats.org/officeDocument/2006/relationships/customXml" Target="../ink/ink1286.xml"/><Relationship Id="rId16" Type="http://schemas.openxmlformats.org/officeDocument/2006/relationships/customXml" Target="../ink/ink1293.xml"/><Relationship Id="rId29" Type="http://schemas.openxmlformats.org/officeDocument/2006/relationships/image" Target="../media/image1258.png"/><Relationship Id="rId11" Type="http://schemas.openxmlformats.org/officeDocument/2006/relationships/image" Target="../media/image1249.png"/><Relationship Id="rId24" Type="http://schemas.openxmlformats.org/officeDocument/2006/relationships/customXml" Target="../ink/ink1297.xml"/><Relationship Id="rId32" Type="http://schemas.openxmlformats.org/officeDocument/2006/relationships/customXml" Target="../ink/ink1301.xml"/><Relationship Id="rId37" Type="http://schemas.openxmlformats.org/officeDocument/2006/relationships/image" Target="../media/image1262.png"/><Relationship Id="rId40" Type="http://schemas.openxmlformats.org/officeDocument/2006/relationships/customXml" Target="../ink/ink1305.xml"/><Relationship Id="rId45" Type="http://schemas.openxmlformats.org/officeDocument/2006/relationships/image" Target="../media/image1266.png"/><Relationship Id="rId53" Type="http://schemas.openxmlformats.org/officeDocument/2006/relationships/image" Target="../media/image1270.png"/><Relationship Id="rId5" Type="http://schemas.openxmlformats.org/officeDocument/2006/relationships/image" Target="../media/image1247.png"/><Relationship Id="rId10" Type="http://schemas.openxmlformats.org/officeDocument/2006/relationships/customXml" Target="../ink/ink1290.xml"/><Relationship Id="rId19" Type="http://schemas.openxmlformats.org/officeDocument/2006/relationships/image" Target="../media/image1253.png"/><Relationship Id="rId31" Type="http://schemas.openxmlformats.org/officeDocument/2006/relationships/image" Target="../media/image1259.png"/><Relationship Id="rId44" Type="http://schemas.openxmlformats.org/officeDocument/2006/relationships/customXml" Target="../ink/ink1307.xml"/><Relationship Id="rId52" Type="http://schemas.openxmlformats.org/officeDocument/2006/relationships/customXml" Target="../ink/ink1311.xml"/><Relationship Id="rId4" Type="http://schemas.openxmlformats.org/officeDocument/2006/relationships/customXml" Target="../ink/ink1287.xml"/><Relationship Id="rId9" Type="http://schemas.openxmlformats.org/officeDocument/2006/relationships/image" Target="../media/image1248.png"/><Relationship Id="rId14" Type="http://schemas.openxmlformats.org/officeDocument/2006/relationships/customXml" Target="../ink/ink1292.xml"/><Relationship Id="rId22" Type="http://schemas.openxmlformats.org/officeDocument/2006/relationships/customXml" Target="../ink/ink1296.xml"/><Relationship Id="rId27" Type="http://schemas.openxmlformats.org/officeDocument/2006/relationships/image" Target="../media/image1257.png"/><Relationship Id="rId30" Type="http://schemas.openxmlformats.org/officeDocument/2006/relationships/customXml" Target="../ink/ink1300.xml"/><Relationship Id="rId35" Type="http://schemas.openxmlformats.org/officeDocument/2006/relationships/image" Target="../media/image1261.png"/><Relationship Id="rId43" Type="http://schemas.openxmlformats.org/officeDocument/2006/relationships/image" Target="../media/image1265.png"/><Relationship Id="rId48" Type="http://schemas.openxmlformats.org/officeDocument/2006/relationships/customXml" Target="../ink/ink1309.xml"/><Relationship Id="rId8" Type="http://schemas.openxmlformats.org/officeDocument/2006/relationships/customXml" Target="../ink/ink1289.xml"/><Relationship Id="rId51" Type="http://schemas.openxmlformats.org/officeDocument/2006/relationships/image" Target="../media/image1269.png"/><Relationship Id="rId3" Type="http://schemas.openxmlformats.org/officeDocument/2006/relationships/image" Target="../media/image1246.png"/><Relationship Id="rId12" Type="http://schemas.openxmlformats.org/officeDocument/2006/relationships/customXml" Target="../ink/ink1291.xml"/><Relationship Id="rId17" Type="http://schemas.openxmlformats.org/officeDocument/2006/relationships/image" Target="../media/image1252.png"/><Relationship Id="rId25" Type="http://schemas.openxmlformats.org/officeDocument/2006/relationships/image" Target="../media/image1256.png"/><Relationship Id="rId33" Type="http://schemas.openxmlformats.org/officeDocument/2006/relationships/image" Target="../media/image1260.png"/><Relationship Id="rId38" Type="http://schemas.openxmlformats.org/officeDocument/2006/relationships/customXml" Target="../ink/ink1304.xml"/><Relationship Id="rId46" Type="http://schemas.openxmlformats.org/officeDocument/2006/relationships/customXml" Target="../ink/ink1308.xml"/><Relationship Id="rId20" Type="http://schemas.openxmlformats.org/officeDocument/2006/relationships/customXml" Target="../ink/ink1295.xml"/><Relationship Id="rId41" Type="http://schemas.openxmlformats.org/officeDocument/2006/relationships/image" Target="../media/image1264.png"/><Relationship Id="rId1" Type="http://schemas.openxmlformats.org/officeDocument/2006/relationships/slideLayout" Target="../slideLayouts/slideLayout13.xml"/><Relationship Id="rId6" Type="http://schemas.openxmlformats.org/officeDocument/2006/relationships/customXml" Target="../ink/ink1288.xml"/><Relationship Id="rId15" Type="http://schemas.openxmlformats.org/officeDocument/2006/relationships/image" Target="../media/image1251.png"/><Relationship Id="rId23" Type="http://schemas.openxmlformats.org/officeDocument/2006/relationships/image" Target="../media/image1255.png"/><Relationship Id="rId28" Type="http://schemas.openxmlformats.org/officeDocument/2006/relationships/customXml" Target="../ink/ink1299.xml"/><Relationship Id="rId36" Type="http://schemas.openxmlformats.org/officeDocument/2006/relationships/customXml" Target="../ink/ink1303.xml"/><Relationship Id="rId49" Type="http://schemas.openxmlformats.org/officeDocument/2006/relationships/image" Target="../media/image12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17" Type="http://schemas.openxmlformats.org/officeDocument/2006/relationships/customXml" Target="../ink/ink62.xml"/><Relationship Id="rId299" Type="http://schemas.openxmlformats.org/officeDocument/2006/relationships/customXml" Target="../ink/ink155.xml"/><Relationship Id="rId21" Type="http://schemas.openxmlformats.org/officeDocument/2006/relationships/image" Target="../media/image42.png"/><Relationship Id="rId63" Type="http://schemas.openxmlformats.org/officeDocument/2006/relationships/image" Target="../media/image62.png"/><Relationship Id="rId159" Type="http://schemas.openxmlformats.org/officeDocument/2006/relationships/customXml" Target="../ink/ink84.xml"/><Relationship Id="rId324" Type="http://schemas.openxmlformats.org/officeDocument/2006/relationships/image" Target="../media/image190.png"/><Relationship Id="rId366" Type="http://schemas.openxmlformats.org/officeDocument/2006/relationships/customXml" Target="../ink/ink189.xml"/><Relationship Id="rId170" Type="http://schemas.openxmlformats.org/officeDocument/2006/relationships/image" Target="../media/image114.png"/><Relationship Id="rId226" Type="http://schemas.openxmlformats.org/officeDocument/2006/relationships/image" Target="../media/image141.png"/><Relationship Id="rId268" Type="http://schemas.openxmlformats.org/officeDocument/2006/relationships/image" Target="../media/image162.png"/><Relationship Id="rId32" Type="http://schemas.openxmlformats.org/officeDocument/2006/relationships/image" Target="../media/image47.png"/><Relationship Id="rId74" Type="http://schemas.openxmlformats.org/officeDocument/2006/relationships/customXml" Target="../ink/ink40.xml"/><Relationship Id="rId128" Type="http://schemas.openxmlformats.org/officeDocument/2006/relationships/customXml" Target="../ink/ink68.xml"/><Relationship Id="rId335" Type="http://schemas.openxmlformats.org/officeDocument/2006/relationships/customXml" Target="../ink/ink173.xml"/><Relationship Id="rId377" Type="http://schemas.openxmlformats.org/officeDocument/2006/relationships/customXml" Target="../ink/ink195.xml"/><Relationship Id="rId5" Type="http://schemas.openxmlformats.org/officeDocument/2006/relationships/image" Target="../media/image34.png"/><Relationship Id="rId181" Type="http://schemas.openxmlformats.org/officeDocument/2006/relationships/customXml" Target="../ink/ink95.xml"/><Relationship Id="rId237" Type="http://schemas.openxmlformats.org/officeDocument/2006/relationships/customXml" Target="../ink/ink124.xml"/><Relationship Id="rId279" Type="http://schemas.openxmlformats.org/officeDocument/2006/relationships/customXml" Target="../ink/ink145.xml"/><Relationship Id="rId43" Type="http://schemas.openxmlformats.org/officeDocument/2006/relationships/image" Target="../media/image52.png"/><Relationship Id="rId139" Type="http://schemas.openxmlformats.org/officeDocument/2006/relationships/customXml" Target="../ink/ink74.xml"/><Relationship Id="rId290" Type="http://schemas.openxmlformats.org/officeDocument/2006/relationships/image" Target="../media/image173.png"/><Relationship Id="rId304" Type="http://schemas.openxmlformats.org/officeDocument/2006/relationships/image" Target="../media/image180.png"/><Relationship Id="rId346" Type="http://schemas.openxmlformats.org/officeDocument/2006/relationships/image" Target="../media/image201.png"/><Relationship Id="rId388" Type="http://schemas.openxmlformats.org/officeDocument/2006/relationships/image" Target="../media/image221.png"/><Relationship Id="rId85" Type="http://schemas.openxmlformats.org/officeDocument/2006/relationships/image" Target="../media/image73.png"/><Relationship Id="rId150" Type="http://schemas.openxmlformats.org/officeDocument/2006/relationships/image" Target="../media/image104.png"/><Relationship Id="rId192" Type="http://schemas.openxmlformats.org/officeDocument/2006/relationships/image" Target="../media/image125.png"/><Relationship Id="rId206" Type="http://schemas.openxmlformats.org/officeDocument/2006/relationships/customXml" Target="../ink/ink108.xml"/><Relationship Id="rId248" Type="http://schemas.openxmlformats.org/officeDocument/2006/relationships/image" Target="../media/image152.png"/><Relationship Id="rId12" Type="http://schemas.openxmlformats.org/officeDocument/2006/relationships/customXml" Target="../ink/ink8.xml"/><Relationship Id="rId108" Type="http://schemas.openxmlformats.org/officeDocument/2006/relationships/customXml" Target="../ink/ink57.xml"/><Relationship Id="rId315" Type="http://schemas.openxmlformats.org/officeDocument/2006/relationships/customXml" Target="../ink/ink163.xml"/><Relationship Id="rId357" Type="http://schemas.openxmlformats.org/officeDocument/2006/relationships/image" Target="../media/image206.png"/><Relationship Id="rId54" Type="http://schemas.openxmlformats.org/officeDocument/2006/relationships/customXml" Target="../ink/ink30.xml"/><Relationship Id="rId96" Type="http://schemas.openxmlformats.org/officeDocument/2006/relationships/customXml" Target="../ink/ink51.xml"/><Relationship Id="rId161" Type="http://schemas.openxmlformats.org/officeDocument/2006/relationships/customXml" Target="../ink/ink85.xml"/><Relationship Id="rId217" Type="http://schemas.openxmlformats.org/officeDocument/2006/relationships/image" Target="../media/image137.png"/><Relationship Id="rId259" Type="http://schemas.openxmlformats.org/officeDocument/2006/relationships/customXml" Target="../ink/ink135.xml"/><Relationship Id="rId23" Type="http://schemas.openxmlformats.org/officeDocument/2006/relationships/image" Target="../media/image43.png"/><Relationship Id="rId119" Type="http://schemas.openxmlformats.org/officeDocument/2006/relationships/customXml" Target="../ink/ink63.xml"/><Relationship Id="rId270" Type="http://schemas.openxmlformats.org/officeDocument/2006/relationships/image" Target="../media/image163.png"/><Relationship Id="rId326" Type="http://schemas.openxmlformats.org/officeDocument/2006/relationships/image" Target="../media/image191.png"/><Relationship Id="rId65" Type="http://schemas.openxmlformats.org/officeDocument/2006/relationships/image" Target="../media/image63.png"/><Relationship Id="rId130" Type="http://schemas.openxmlformats.org/officeDocument/2006/relationships/customXml" Target="../ink/ink69.xml"/><Relationship Id="rId368" Type="http://schemas.openxmlformats.org/officeDocument/2006/relationships/customXml" Target="../ink/ink190.xml"/><Relationship Id="rId172" Type="http://schemas.openxmlformats.org/officeDocument/2006/relationships/image" Target="../media/image115.png"/><Relationship Id="rId228" Type="http://schemas.openxmlformats.org/officeDocument/2006/relationships/image" Target="../media/image142.png"/><Relationship Id="rId281" Type="http://schemas.openxmlformats.org/officeDocument/2006/relationships/customXml" Target="../ink/ink146.xml"/><Relationship Id="rId337" Type="http://schemas.openxmlformats.org/officeDocument/2006/relationships/customXml" Target="../ink/ink174.xml"/><Relationship Id="rId34" Type="http://schemas.openxmlformats.org/officeDocument/2006/relationships/image" Target="../media/image48.png"/><Relationship Id="rId76" Type="http://schemas.openxmlformats.org/officeDocument/2006/relationships/customXml" Target="../ink/ink41.xml"/><Relationship Id="rId141" Type="http://schemas.openxmlformats.org/officeDocument/2006/relationships/customXml" Target="../ink/ink75.xml"/><Relationship Id="rId379" Type="http://schemas.openxmlformats.org/officeDocument/2006/relationships/customXml" Target="../ink/ink196.xml"/><Relationship Id="rId7" Type="http://schemas.openxmlformats.org/officeDocument/2006/relationships/image" Target="../media/image35.png"/><Relationship Id="rId183" Type="http://schemas.openxmlformats.org/officeDocument/2006/relationships/customXml" Target="../ink/ink96.xml"/><Relationship Id="rId239" Type="http://schemas.openxmlformats.org/officeDocument/2006/relationships/customXml" Target="../ink/ink125.xml"/><Relationship Id="rId390" Type="http://schemas.openxmlformats.org/officeDocument/2006/relationships/image" Target="../media/image222.png"/><Relationship Id="rId250" Type="http://schemas.openxmlformats.org/officeDocument/2006/relationships/image" Target="../media/image153.png"/><Relationship Id="rId292" Type="http://schemas.openxmlformats.org/officeDocument/2006/relationships/image" Target="../media/image174.png"/><Relationship Id="rId306" Type="http://schemas.openxmlformats.org/officeDocument/2006/relationships/image" Target="../media/image181.png"/><Relationship Id="rId45" Type="http://schemas.openxmlformats.org/officeDocument/2006/relationships/image" Target="../media/image53.png"/><Relationship Id="rId87" Type="http://schemas.openxmlformats.org/officeDocument/2006/relationships/image" Target="../media/image74.png"/><Relationship Id="rId110" Type="http://schemas.openxmlformats.org/officeDocument/2006/relationships/customXml" Target="../ink/ink58.xml"/><Relationship Id="rId348" Type="http://schemas.openxmlformats.org/officeDocument/2006/relationships/image" Target="../media/image202.png"/><Relationship Id="rId152" Type="http://schemas.openxmlformats.org/officeDocument/2006/relationships/image" Target="../media/image105.png"/><Relationship Id="rId194" Type="http://schemas.openxmlformats.org/officeDocument/2006/relationships/image" Target="../media/image126.png"/><Relationship Id="rId208" Type="http://schemas.openxmlformats.org/officeDocument/2006/relationships/customXml" Target="../ink/ink109.xml"/><Relationship Id="rId261" Type="http://schemas.openxmlformats.org/officeDocument/2006/relationships/customXml" Target="../ink/ink136.xml"/><Relationship Id="rId14" Type="http://schemas.openxmlformats.org/officeDocument/2006/relationships/customXml" Target="../ink/ink9.xml"/><Relationship Id="rId56" Type="http://schemas.openxmlformats.org/officeDocument/2006/relationships/customXml" Target="../ink/ink31.xml"/><Relationship Id="rId317" Type="http://schemas.openxmlformats.org/officeDocument/2006/relationships/customXml" Target="../ink/ink164.xml"/><Relationship Id="rId359" Type="http://schemas.openxmlformats.org/officeDocument/2006/relationships/image" Target="../media/image207.png"/><Relationship Id="rId98" Type="http://schemas.openxmlformats.org/officeDocument/2006/relationships/customXml" Target="../ink/ink52.xml"/><Relationship Id="rId121" Type="http://schemas.openxmlformats.org/officeDocument/2006/relationships/customXml" Target="../ink/ink64.xml"/><Relationship Id="rId163" Type="http://schemas.openxmlformats.org/officeDocument/2006/relationships/customXml" Target="../ink/ink86.xml"/><Relationship Id="rId219" Type="http://schemas.openxmlformats.org/officeDocument/2006/relationships/customXml" Target="../ink/ink115.xml"/><Relationship Id="rId370" Type="http://schemas.openxmlformats.org/officeDocument/2006/relationships/customXml" Target="../ink/ink191.xml"/><Relationship Id="rId230" Type="http://schemas.openxmlformats.org/officeDocument/2006/relationships/image" Target="../media/image143.png"/><Relationship Id="rId25" Type="http://schemas.openxmlformats.org/officeDocument/2006/relationships/image" Target="../media/image44.png"/><Relationship Id="rId67" Type="http://schemas.openxmlformats.org/officeDocument/2006/relationships/image" Target="../media/image64.png"/><Relationship Id="rId272" Type="http://schemas.openxmlformats.org/officeDocument/2006/relationships/image" Target="../media/image164.png"/><Relationship Id="rId328" Type="http://schemas.openxmlformats.org/officeDocument/2006/relationships/image" Target="../media/image192.png"/><Relationship Id="rId132" Type="http://schemas.openxmlformats.org/officeDocument/2006/relationships/customXml" Target="../ink/ink70.xml"/><Relationship Id="rId174" Type="http://schemas.openxmlformats.org/officeDocument/2006/relationships/image" Target="../media/image116.png"/><Relationship Id="rId381" Type="http://schemas.openxmlformats.org/officeDocument/2006/relationships/customXml" Target="../ink/ink197.xml"/><Relationship Id="rId241" Type="http://schemas.openxmlformats.org/officeDocument/2006/relationships/customXml" Target="../ink/ink126.xml"/><Relationship Id="rId36" Type="http://schemas.openxmlformats.org/officeDocument/2006/relationships/image" Target="../media/image49.png"/><Relationship Id="rId283" Type="http://schemas.openxmlformats.org/officeDocument/2006/relationships/customXml" Target="../ink/ink147.xml"/><Relationship Id="rId339" Type="http://schemas.openxmlformats.org/officeDocument/2006/relationships/customXml" Target="../ink/ink175.xml"/><Relationship Id="rId78" Type="http://schemas.openxmlformats.org/officeDocument/2006/relationships/customXml" Target="../ink/ink42.xml"/><Relationship Id="rId101" Type="http://schemas.openxmlformats.org/officeDocument/2006/relationships/image" Target="../media/image81.png"/><Relationship Id="rId143" Type="http://schemas.openxmlformats.org/officeDocument/2006/relationships/customXml" Target="../ink/ink76.xml"/><Relationship Id="rId185" Type="http://schemas.openxmlformats.org/officeDocument/2006/relationships/customXml" Target="../ink/ink97.xml"/><Relationship Id="rId350" Type="http://schemas.openxmlformats.org/officeDocument/2006/relationships/image" Target="../media/image203.png"/><Relationship Id="rId9" Type="http://schemas.openxmlformats.org/officeDocument/2006/relationships/image" Target="../media/image36.png"/><Relationship Id="rId210" Type="http://schemas.openxmlformats.org/officeDocument/2006/relationships/customXml" Target="../ink/ink110.xml"/><Relationship Id="rId392" Type="http://schemas.openxmlformats.org/officeDocument/2006/relationships/image" Target="../media/image223.png"/><Relationship Id="rId252" Type="http://schemas.openxmlformats.org/officeDocument/2006/relationships/image" Target="../media/image154.png"/><Relationship Id="rId294" Type="http://schemas.openxmlformats.org/officeDocument/2006/relationships/image" Target="../media/image175.png"/><Relationship Id="rId308" Type="http://schemas.openxmlformats.org/officeDocument/2006/relationships/image" Target="../media/image182.png"/><Relationship Id="rId47" Type="http://schemas.openxmlformats.org/officeDocument/2006/relationships/image" Target="../media/image54.png"/><Relationship Id="rId89" Type="http://schemas.openxmlformats.org/officeDocument/2006/relationships/image" Target="../media/image75.png"/><Relationship Id="rId112" Type="http://schemas.openxmlformats.org/officeDocument/2006/relationships/customXml" Target="../ink/ink59.xml"/><Relationship Id="rId154" Type="http://schemas.openxmlformats.org/officeDocument/2006/relationships/image" Target="../media/image106.png"/><Relationship Id="rId361" Type="http://schemas.openxmlformats.org/officeDocument/2006/relationships/image" Target="../media/image208.png"/><Relationship Id="rId196" Type="http://schemas.openxmlformats.org/officeDocument/2006/relationships/customXml" Target="../ink/ink103.xml"/><Relationship Id="rId16" Type="http://schemas.openxmlformats.org/officeDocument/2006/relationships/customXml" Target="../ink/ink10.xml"/><Relationship Id="rId221" Type="http://schemas.openxmlformats.org/officeDocument/2006/relationships/customXml" Target="../ink/ink116.xml"/><Relationship Id="rId263" Type="http://schemas.openxmlformats.org/officeDocument/2006/relationships/customXml" Target="../ink/ink137.xml"/><Relationship Id="rId319" Type="http://schemas.openxmlformats.org/officeDocument/2006/relationships/customXml" Target="../ink/ink165.xml"/><Relationship Id="rId37" Type="http://schemas.openxmlformats.org/officeDocument/2006/relationships/customXml" Target="../ink/ink21.xml"/><Relationship Id="rId58" Type="http://schemas.openxmlformats.org/officeDocument/2006/relationships/customXml" Target="../ink/ink32.xml"/><Relationship Id="rId79" Type="http://schemas.openxmlformats.org/officeDocument/2006/relationships/image" Target="../media/image70.png"/><Relationship Id="rId102" Type="http://schemas.openxmlformats.org/officeDocument/2006/relationships/customXml" Target="../ink/ink54.xml"/><Relationship Id="rId123" Type="http://schemas.openxmlformats.org/officeDocument/2006/relationships/customXml" Target="../ink/ink65.xml"/><Relationship Id="rId144" Type="http://schemas.openxmlformats.org/officeDocument/2006/relationships/image" Target="../media/image101.png"/><Relationship Id="rId330" Type="http://schemas.openxmlformats.org/officeDocument/2006/relationships/image" Target="../media/image193.png"/><Relationship Id="rId90" Type="http://schemas.openxmlformats.org/officeDocument/2006/relationships/customXml" Target="../ink/ink48.xml"/><Relationship Id="rId165" Type="http://schemas.openxmlformats.org/officeDocument/2006/relationships/customXml" Target="../ink/ink87.xml"/><Relationship Id="rId186" Type="http://schemas.openxmlformats.org/officeDocument/2006/relationships/image" Target="../media/image122.png"/><Relationship Id="rId351" Type="http://schemas.openxmlformats.org/officeDocument/2006/relationships/customXml" Target="../ink/ink181.xml"/><Relationship Id="rId372" Type="http://schemas.openxmlformats.org/officeDocument/2006/relationships/customXml" Target="../ink/ink192.xml"/><Relationship Id="rId393" Type="http://schemas.openxmlformats.org/officeDocument/2006/relationships/customXml" Target="../ink/ink203.xml"/><Relationship Id="rId211" Type="http://schemas.openxmlformats.org/officeDocument/2006/relationships/image" Target="../media/image134.png"/><Relationship Id="rId232" Type="http://schemas.openxmlformats.org/officeDocument/2006/relationships/image" Target="../media/image144.png"/><Relationship Id="rId253" Type="http://schemas.openxmlformats.org/officeDocument/2006/relationships/customXml" Target="../ink/ink132.xml"/><Relationship Id="rId274" Type="http://schemas.openxmlformats.org/officeDocument/2006/relationships/image" Target="../media/image165.png"/><Relationship Id="rId295" Type="http://schemas.openxmlformats.org/officeDocument/2006/relationships/customXml" Target="../ink/ink153.xml"/><Relationship Id="rId309" Type="http://schemas.openxmlformats.org/officeDocument/2006/relationships/customXml" Target="../ink/ink160.xml"/><Relationship Id="rId27" Type="http://schemas.openxmlformats.org/officeDocument/2006/relationships/image" Target="../media/image45.png"/><Relationship Id="rId48" Type="http://schemas.openxmlformats.org/officeDocument/2006/relationships/customXml" Target="../ink/ink27.xml"/><Relationship Id="rId69" Type="http://schemas.openxmlformats.org/officeDocument/2006/relationships/image" Target="../media/image65.png"/><Relationship Id="rId113" Type="http://schemas.openxmlformats.org/officeDocument/2006/relationships/image" Target="../media/image87.png"/><Relationship Id="rId134" Type="http://schemas.openxmlformats.org/officeDocument/2006/relationships/customXml" Target="../ink/ink71.xml"/><Relationship Id="rId320" Type="http://schemas.openxmlformats.org/officeDocument/2006/relationships/image" Target="../media/image188.png"/><Relationship Id="rId80" Type="http://schemas.openxmlformats.org/officeDocument/2006/relationships/customXml" Target="../ink/ink43.xml"/><Relationship Id="rId155" Type="http://schemas.openxmlformats.org/officeDocument/2006/relationships/customXml" Target="../ink/ink82.xml"/><Relationship Id="rId176" Type="http://schemas.openxmlformats.org/officeDocument/2006/relationships/image" Target="../media/image117.png"/><Relationship Id="rId197" Type="http://schemas.openxmlformats.org/officeDocument/2006/relationships/image" Target="../media/image127.png"/><Relationship Id="rId341" Type="http://schemas.openxmlformats.org/officeDocument/2006/relationships/customXml" Target="../ink/ink176.xml"/><Relationship Id="rId362" Type="http://schemas.openxmlformats.org/officeDocument/2006/relationships/customXml" Target="../ink/ink187.xml"/><Relationship Id="rId383" Type="http://schemas.openxmlformats.org/officeDocument/2006/relationships/customXml" Target="../ink/ink198.xml"/><Relationship Id="rId201" Type="http://schemas.openxmlformats.org/officeDocument/2006/relationships/image" Target="../media/image129.png"/><Relationship Id="rId222" Type="http://schemas.openxmlformats.org/officeDocument/2006/relationships/image" Target="../media/image139.png"/><Relationship Id="rId243" Type="http://schemas.openxmlformats.org/officeDocument/2006/relationships/customXml" Target="../ink/ink127.xml"/><Relationship Id="rId264" Type="http://schemas.openxmlformats.org/officeDocument/2006/relationships/image" Target="../media/image160.png"/><Relationship Id="rId285" Type="http://schemas.openxmlformats.org/officeDocument/2006/relationships/customXml" Target="../ink/ink148.xml"/><Relationship Id="rId17" Type="http://schemas.openxmlformats.org/officeDocument/2006/relationships/image" Target="../media/image40.png"/><Relationship Id="rId38" Type="http://schemas.openxmlformats.org/officeDocument/2006/relationships/image" Target="../media/image50.png"/><Relationship Id="rId59" Type="http://schemas.openxmlformats.org/officeDocument/2006/relationships/image" Target="../media/image60.png"/><Relationship Id="rId103" Type="http://schemas.openxmlformats.org/officeDocument/2006/relationships/image" Target="../media/image82.png"/><Relationship Id="rId124" Type="http://schemas.openxmlformats.org/officeDocument/2006/relationships/image" Target="../media/image92.png"/><Relationship Id="rId310" Type="http://schemas.openxmlformats.org/officeDocument/2006/relationships/image" Target="../media/image183.png"/><Relationship Id="rId70" Type="http://schemas.openxmlformats.org/officeDocument/2006/relationships/customXml" Target="../ink/ink38.xml"/><Relationship Id="rId91" Type="http://schemas.openxmlformats.org/officeDocument/2006/relationships/image" Target="../media/image76.png"/><Relationship Id="rId145" Type="http://schemas.openxmlformats.org/officeDocument/2006/relationships/customXml" Target="../ink/ink77.xml"/><Relationship Id="rId166" Type="http://schemas.openxmlformats.org/officeDocument/2006/relationships/image" Target="../media/image112.png"/><Relationship Id="rId187" Type="http://schemas.openxmlformats.org/officeDocument/2006/relationships/customXml" Target="../ink/ink98.xml"/><Relationship Id="rId331" Type="http://schemas.openxmlformats.org/officeDocument/2006/relationships/customXml" Target="../ink/ink171.xml"/><Relationship Id="rId352" Type="http://schemas.openxmlformats.org/officeDocument/2006/relationships/customXml" Target="../ink/ink182.xml"/><Relationship Id="rId373" Type="http://schemas.openxmlformats.org/officeDocument/2006/relationships/image" Target="../media/image214.png"/><Relationship Id="rId394" Type="http://schemas.openxmlformats.org/officeDocument/2006/relationships/image" Target="../media/image224.png"/><Relationship Id="rId1" Type="http://schemas.openxmlformats.org/officeDocument/2006/relationships/slideLayout" Target="../slideLayouts/slideLayout26.xml"/><Relationship Id="rId212" Type="http://schemas.openxmlformats.org/officeDocument/2006/relationships/customXml" Target="../ink/ink111.xml"/><Relationship Id="rId233" Type="http://schemas.openxmlformats.org/officeDocument/2006/relationships/customXml" Target="../ink/ink122.xml"/><Relationship Id="rId254" Type="http://schemas.openxmlformats.org/officeDocument/2006/relationships/image" Target="../media/image155.png"/><Relationship Id="rId28" Type="http://schemas.openxmlformats.org/officeDocument/2006/relationships/customXml" Target="../ink/ink16.xml"/><Relationship Id="rId49" Type="http://schemas.openxmlformats.org/officeDocument/2006/relationships/image" Target="../media/image55.png"/><Relationship Id="rId114" Type="http://schemas.openxmlformats.org/officeDocument/2006/relationships/customXml" Target="../ink/ink60.xml"/><Relationship Id="rId275" Type="http://schemas.openxmlformats.org/officeDocument/2006/relationships/customXml" Target="../ink/ink143.xml"/><Relationship Id="rId296" Type="http://schemas.openxmlformats.org/officeDocument/2006/relationships/image" Target="../media/image176.png"/><Relationship Id="rId300" Type="http://schemas.openxmlformats.org/officeDocument/2006/relationships/image" Target="../media/image178.png"/><Relationship Id="rId60" Type="http://schemas.openxmlformats.org/officeDocument/2006/relationships/customXml" Target="../ink/ink33.xml"/><Relationship Id="rId81" Type="http://schemas.openxmlformats.org/officeDocument/2006/relationships/image" Target="../media/image71.png"/><Relationship Id="rId135" Type="http://schemas.openxmlformats.org/officeDocument/2006/relationships/image" Target="../media/image97.png"/><Relationship Id="rId156" Type="http://schemas.openxmlformats.org/officeDocument/2006/relationships/image" Target="../media/image107.png"/><Relationship Id="rId177" Type="http://schemas.openxmlformats.org/officeDocument/2006/relationships/customXml" Target="../ink/ink93.xml"/><Relationship Id="rId198" Type="http://schemas.openxmlformats.org/officeDocument/2006/relationships/customXml" Target="../ink/ink104.xml"/><Relationship Id="rId321" Type="http://schemas.openxmlformats.org/officeDocument/2006/relationships/customXml" Target="../ink/ink166.xml"/><Relationship Id="rId342" Type="http://schemas.openxmlformats.org/officeDocument/2006/relationships/image" Target="../media/image199.png"/><Relationship Id="rId363" Type="http://schemas.openxmlformats.org/officeDocument/2006/relationships/image" Target="../media/image209.png"/><Relationship Id="rId384" Type="http://schemas.openxmlformats.org/officeDocument/2006/relationships/image" Target="../media/image219.png"/><Relationship Id="rId202" Type="http://schemas.openxmlformats.org/officeDocument/2006/relationships/customXml" Target="../ink/ink106.xml"/><Relationship Id="rId223" Type="http://schemas.openxmlformats.org/officeDocument/2006/relationships/customXml" Target="../ink/ink117.xml"/><Relationship Id="rId244" Type="http://schemas.openxmlformats.org/officeDocument/2006/relationships/image" Target="../media/image150.png"/><Relationship Id="rId18" Type="http://schemas.openxmlformats.org/officeDocument/2006/relationships/customXml" Target="../ink/ink11.xml"/><Relationship Id="rId39" Type="http://schemas.openxmlformats.org/officeDocument/2006/relationships/customXml" Target="../ink/ink22.xml"/><Relationship Id="rId265" Type="http://schemas.openxmlformats.org/officeDocument/2006/relationships/customXml" Target="../ink/ink138.xml"/><Relationship Id="rId286" Type="http://schemas.openxmlformats.org/officeDocument/2006/relationships/image" Target="../media/image171.png"/><Relationship Id="rId50" Type="http://schemas.openxmlformats.org/officeDocument/2006/relationships/customXml" Target="../ink/ink28.xml"/><Relationship Id="rId104" Type="http://schemas.openxmlformats.org/officeDocument/2006/relationships/customXml" Target="../ink/ink55.xml"/><Relationship Id="rId125" Type="http://schemas.openxmlformats.org/officeDocument/2006/relationships/customXml" Target="../ink/ink66.xml"/><Relationship Id="rId146" Type="http://schemas.openxmlformats.org/officeDocument/2006/relationships/image" Target="../media/image102.png"/><Relationship Id="rId167" Type="http://schemas.openxmlformats.org/officeDocument/2006/relationships/customXml" Target="../ink/ink88.xml"/><Relationship Id="rId188" Type="http://schemas.openxmlformats.org/officeDocument/2006/relationships/image" Target="../media/image123.png"/><Relationship Id="rId311" Type="http://schemas.openxmlformats.org/officeDocument/2006/relationships/customXml" Target="../ink/ink161.xml"/><Relationship Id="rId332" Type="http://schemas.openxmlformats.org/officeDocument/2006/relationships/image" Target="../media/image194.png"/><Relationship Id="rId353" Type="http://schemas.openxmlformats.org/officeDocument/2006/relationships/image" Target="../media/image204.png"/><Relationship Id="rId374" Type="http://schemas.openxmlformats.org/officeDocument/2006/relationships/customXml" Target="../ink/ink193.xml"/><Relationship Id="rId395" Type="http://schemas.openxmlformats.org/officeDocument/2006/relationships/customXml" Target="../ink/ink204.xml"/><Relationship Id="rId71" Type="http://schemas.openxmlformats.org/officeDocument/2006/relationships/image" Target="../media/image66.png"/><Relationship Id="rId92" Type="http://schemas.openxmlformats.org/officeDocument/2006/relationships/customXml" Target="../ink/ink49.xml"/><Relationship Id="rId213" Type="http://schemas.openxmlformats.org/officeDocument/2006/relationships/image" Target="../media/image135.png"/><Relationship Id="rId234" Type="http://schemas.openxmlformats.org/officeDocument/2006/relationships/image" Target="../media/image145.png"/><Relationship Id="rId2" Type="http://schemas.openxmlformats.org/officeDocument/2006/relationships/customXml" Target="../ink/ink3.xml"/><Relationship Id="rId29" Type="http://schemas.openxmlformats.org/officeDocument/2006/relationships/image" Target="../media/image46.png"/><Relationship Id="rId255" Type="http://schemas.openxmlformats.org/officeDocument/2006/relationships/customXml" Target="../ink/ink133.xml"/><Relationship Id="rId276" Type="http://schemas.openxmlformats.org/officeDocument/2006/relationships/image" Target="../media/image166.png"/><Relationship Id="rId297" Type="http://schemas.openxmlformats.org/officeDocument/2006/relationships/customXml" Target="../ink/ink154.xml"/><Relationship Id="rId40" Type="http://schemas.openxmlformats.org/officeDocument/2006/relationships/image" Target="../media/image51.png"/><Relationship Id="rId115" Type="http://schemas.openxmlformats.org/officeDocument/2006/relationships/customXml" Target="../ink/ink61.xml"/><Relationship Id="rId136" Type="http://schemas.openxmlformats.org/officeDocument/2006/relationships/customXml" Target="../ink/ink72.xml"/><Relationship Id="rId157" Type="http://schemas.openxmlformats.org/officeDocument/2006/relationships/customXml" Target="../ink/ink83.xml"/><Relationship Id="rId178" Type="http://schemas.openxmlformats.org/officeDocument/2006/relationships/image" Target="../media/image118.png"/><Relationship Id="rId301" Type="http://schemas.openxmlformats.org/officeDocument/2006/relationships/customXml" Target="../ink/ink156.xml"/><Relationship Id="rId322" Type="http://schemas.openxmlformats.org/officeDocument/2006/relationships/image" Target="../media/image189.png"/><Relationship Id="rId343" Type="http://schemas.openxmlformats.org/officeDocument/2006/relationships/customXml" Target="../ink/ink177.xml"/><Relationship Id="rId364" Type="http://schemas.openxmlformats.org/officeDocument/2006/relationships/customXml" Target="../ink/ink188.xml"/><Relationship Id="rId61" Type="http://schemas.openxmlformats.org/officeDocument/2006/relationships/image" Target="../media/image61.png"/><Relationship Id="rId82" Type="http://schemas.openxmlformats.org/officeDocument/2006/relationships/customXml" Target="../ink/ink44.xml"/><Relationship Id="rId199" Type="http://schemas.openxmlformats.org/officeDocument/2006/relationships/image" Target="../media/image128.png"/><Relationship Id="rId203" Type="http://schemas.openxmlformats.org/officeDocument/2006/relationships/image" Target="../media/image130.png"/><Relationship Id="rId385" Type="http://schemas.openxmlformats.org/officeDocument/2006/relationships/customXml" Target="../ink/ink199.xml"/><Relationship Id="rId19" Type="http://schemas.openxmlformats.org/officeDocument/2006/relationships/image" Target="../media/image41.png"/><Relationship Id="rId224" Type="http://schemas.openxmlformats.org/officeDocument/2006/relationships/image" Target="../media/image140.png"/><Relationship Id="rId245" Type="http://schemas.openxmlformats.org/officeDocument/2006/relationships/customXml" Target="../ink/ink128.xml"/><Relationship Id="rId266" Type="http://schemas.openxmlformats.org/officeDocument/2006/relationships/image" Target="../media/image161.png"/><Relationship Id="rId287" Type="http://schemas.openxmlformats.org/officeDocument/2006/relationships/customXml" Target="../ink/ink149.xml"/><Relationship Id="rId30" Type="http://schemas.openxmlformats.org/officeDocument/2006/relationships/customXml" Target="../ink/ink17.xml"/><Relationship Id="rId105" Type="http://schemas.openxmlformats.org/officeDocument/2006/relationships/image" Target="../media/image83.png"/><Relationship Id="rId126" Type="http://schemas.openxmlformats.org/officeDocument/2006/relationships/image" Target="../media/image93.png"/><Relationship Id="rId147" Type="http://schemas.openxmlformats.org/officeDocument/2006/relationships/customXml" Target="../ink/ink78.xml"/><Relationship Id="rId168" Type="http://schemas.openxmlformats.org/officeDocument/2006/relationships/image" Target="../media/image113.png"/><Relationship Id="rId312" Type="http://schemas.openxmlformats.org/officeDocument/2006/relationships/image" Target="../media/image184.png"/><Relationship Id="rId333" Type="http://schemas.openxmlformats.org/officeDocument/2006/relationships/customXml" Target="../ink/ink172.xml"/><Relationship Id="rId354" Type="http://schemas.openxmlformats.org/officeDocument/2006/relationships/customXml" Target="../ink/ink183.xml"/><Relationship Id="rId51" Type="http://schemas.openxmlformats.org/officeDocument/2006/relationships/image" Target="../media/image56.png"/><Relationship Id="rId72" Type="http://schemas.openxmlformats.org/officeDocument/2006/relationships/customXml" Target="../ink/ink39.xml"/><Relationship Id="rId93" Type="http://schemas.openxmlformats.org/officeDocument/2006/relationships/image" Target="../media/image77.png"/><Relationship Id="rId189" Type="http://schemas.openxmlformats.org/officeDocument/2006/relationships/customXml" Target="../ink/ink99.xml"/><Relationship Id="rId375" Type="http://schemas.openxmlformats.org/officeDocument/2006/relationships/customXml" Target="../ink/ink194.xml"/><Relationship Id="rId396" Type="http://schemas.openxmlformats.org/officeDocument/2006/relationships/image" Target="../media/image225.png"/><Relationship Id="rId3" Type="http://schemas.openxmlformats.org/officeDocument/2006/relationships/image" Target="../media/image33.png"/><Relationship Id="rId214" Type="http://schemas.openxmlformats.org/officeDocument/2006/relationships/customXml" Target="../ink/ink112.xml"/><Relationship Id="rId235" Type="http://schemas.openxmlformats.org/officeDocument/2006/relationships/customXml" Target="../ink/ink123.xml"/><Relationship Id="rId256" Type="http://schemas.openxmlformats.org/officeDocument/2006/relationships/image" Target="../media/image156.png"/><Relationship Id="rId277" Type="http://schemas.openxmlformats.org/officeDocument/2006/relationships/customXml" Target="../ink/ink144.xml"/><Relationship Id="rId298" Type="http://schemas.openxmlformats.org/officeDocument/2006/relationships/image" Target="../media/image177.png"/><Relationship Id="rId116" Type="http://schemas.openxmlformats.org/officeDocument/2006/relationships/image" Target="../media/image88.png"/><Relationship Id="rId137" Type="http://schemas.openxmlformats.org/officeDocument/2006/relationships/image" Target="../media/image98.png"/><Relationship Id="rId158" Type="http://schemas.openxmlformats.org/officeDocument/2006/relationships/image" Target="../media/image108.png"/><Relationship Id="rId302" Type="http://schemas.openxmlformats.org/officeDocument/2006/relationships/image" Target="../media/image179.png"/><Relationship Id="rId323" Type="http://schemas.openxmlformats.org/officeDocument/2006/relationships/customXml" Target="../ink/ink167.xml"/><Relationship Id="rId344" Type="http://schemas.openxmlformats.org/officeDocument/2006/relationships/image" Target="../media/image200.png"/><Relationship Id="rId20" Type="http://schemas.openxmlformats.org/officeDocument/2006/relationships/customXml" Target="../ink/ink12.xml"/><Relationship Id="rId41" Type="http://schemas.openxmlformats.org/officeDocument/2006/relationships/customXml" Target="../ink/ink23.xml"/><Relationship Id="rId62" Type="http://schemas.openxmlformats.org/officeDocument/2006/relationships/customXml" Target="../ink/ink34.xml"/><Relationship Id="rId83" Type="http://schemas.openxmlformats.org/officeDocument/2006/relationships/image" Target="../media/image72.png"/><Relationship Id="rId179" Type="http://schemas.openxmlformats.org/officeDocument/2006/relationships/customXml" Target="../ink/ink94.xml"/><Relationship Id="rId365" Type="http://schemas.openxmlformats.org/officeDocument/2006/relationships/image" Target="../media/image210.png"/><Relationship Id="rId386" Type="http://schemas.openxmlformats.org/officeDocument/2006/relationships/image" Target="../media/image220.png"/><Relationship Id="rId190" Type="http://schemas.openxmlformats.org/officeDocument/2006/relationships/image" Target="../media/image124.png"/><Relationship Id="rId204" Type="http://schemas.openxmlformats.org/officeDocument/2006/relationships/customXml" Target="../ink/ink107.xml"/><Relationship Id="rId225" Type="http://schemas.openxmlformats.org/officeDocument/2006/relationships/customXml" Target="../ink/ink118.xml"/><Relationship Id="rId246" Type="http://schemas.openxmlformats.org/officeDocument/2006/relationships/image" Target="../media/image151.png"/><Relationship Id="rId267" Type="http://schemas.openxmlformats.org/officeDocument/2006/relationships/customXml" Target="../ink/ink139.xml"/><Relationship Id="rId288" Type="http://schemas.openxmlformats.org/officeDocument/2006/relationships/image" Target="../media/image172.png"/><Relationship Id="rId106" Type="http://schemas.openxmlformats.org/officeDocument/2006/relationships/customXml" Target="../ink/ink56.xml"/><Relationship Id="rId127" Type="http://schemas.openxmlformats.org/officeDocument/2006/relationships/customXml" Target="../ink/ink67.xml"/><Relationship Id="rId313" Type="http://schemas.openxmlformats.org/officeDocument/2006/relationships/customXml" Target="../ink/ink162.xml"/><Relationship Id="rId10" Type="http://schemas.openxmlformats.org/officeDocument/2006/relationships/customXml" Target="../ink/ink7.xml"/><Relationship Id="rId31" Type="http://schemas.openxmlformats.org/officeDocument/2006/relationships/customXml" Target="../ink/ink18.xml"/><Relationship Id="rId52" Type="http://schemas.openxmlformats.org/officeDocument/2006/relationships/customXml" Target="../ink/ink29.xml"/><Relationship Id="rId73" Type="http://schemas.openxmlformats.org/officeDocument/2006/relationships/image" Target="../media/image67.png"/><Relationship Id="rId94" Type="http://schemas.openxmlformats.org/officeDocument/2006/relationships/customXml" Target="../ink/ink50.xml"/><Relationship Id="rId148" Type="http://schemas.openxmlformats.org/officeDocument/2006/relationships/image" Target="../media/image103.png"/><Relationship Id="rId169" Type="http://schemas.openxmlformats.org/officeDocument/2006/relationships/customXml" Target="../ink/ink89.xml"/><Relationship Id="rId334" Type="http://schemas.openxmlformats.org/officeDocument/2006/relationships/image" Target="../media/image195.png"/><Relationship Id="rId355" Type="http://schemas.openxmlformats.org/officeDocument/2006/relationships/image" Target="../media/image205.png"/><Relationship Id="rId376" Type="http://schemas.openxmlformats.org/officeDocument/2006/relationships/image" Target="../media/image215.png"/><Relationship Id="rId397" Type="http://schemas.openxmlformats.org/officeDocument/2006/relationships/customXml" Target="../ink/ink205.xml"/><Relationship Id="rId4" Type="http://schemas.openxmlformats.org/officeDocument/2006/relationships/customXml" Target="../ink/ink4.xml"/><Relationship Id="rId180" Type="http://schemas.openxmlformats.org/officeDocument/2006/relationships/image" Target="../media/image119.png"/><Relationship Id="rId215" Type="http://schemas.openxmlformats.org/officeDocument/2006/relationships/image" Target="../media/image136.png"/><Relationship Id="rId236" Type="http://schemas.openxmlformats.org/officeDocument/2006/relationships/image" Target="../media/image146.png"/><Relationship Id="rId257" Type="http://schemas.openxmlformats.org/officeDocument/2006/relationships/customXml" Target="../ink/ink134.xml"/><Relationship Id="rId278" Type="http://schemas.openxmlformats.org/officeDocument/2006/relationships/image" Target="../media/image167.png"/><Relationship Id="rId303" Type="http://schemas.openxmlformats.org/officeDocument/2006/relationships/customXml" Target="../ink/ink157.xml"/><Relationship Id="rId42" Type="http://schemas.openxmlformats.org/officeDocument/2006/relationships/customXml" Target="../ink/ink24.xml"/><Relationship Id="rId84" Type="http://schemas.openxmlformats.org/officeDocument/2006/relationships/customXml" Target="../ink/ink45.xml"/><Relationship Id="rId138" Type="http://schemas.openxmlformats.org/officeDocument/2006/relationships/customXml" Target="../ink/ink73.xml"/><Relationship Id="rId345" Type="http://schemas.openxmlformats.org/officeDocument/2006/relationships/customXml" Target="../ink/ink178.xml"/><Relationship Id="rId387" Type="http://schemas.openxmlformats.org/officeDocument/2006/relationships/customXml" Target="../ink/ink200.xml"/><Relationship Id="rId191" Type="http://schemas.openxmlformats.org/officeDocument/2006/relationships/customXml" Target="../ink/ink100.xml"/><Relationship Id="rId205" Type="http://schemas.openxmlformats.org/officeDocument/2006/relationships/image" Target="../media/image131.png"/><Relationship Id="rId247" Type="http://schemas.openxmlformats.org/officeDocument/2006/relationships/customXml" Target="../ink/ink129.xml"/><Relationship Id="rId107" Type="http://schemas.openxmlformats.org/officeDocument/2006/relationships/image" Target="../media/image84.png"/><Relationship Id="rId289" Type="http://schemas.openxmlformats.org/officeDocument/2006/relationships/customXml" Target="../ink/ink150.xml"/><Relationship Id="rId11" Type="http://schemas.openxmlformats.org/officeDocument/2006/relationships/image" Target="../media/image37.png"/><Relationship Id="rId53" Type="http://schemas.openxmlformats.org/officeDocument/2006/relationships/image" Target="../media/image57.png"/><Relationship Id="rId149" Type="http://schemas.openxmlformats.org/officeDocument/2006/relationships/customXml" Target="../ink/ink79.xml"/><Relationship Id="rId314" Type="http://schemas.openxmlformats.org/officeDocument/2006/relationships/image" Target="../media/image185.png"/><Relationship Id="rId356" Type="http://schemas.openxmlformats.org/officeDocument/2006/relationships/customXml" Target="../ink/ink184.xml"/><Relationship Id="rId398" Type="http://schemas.openxmlformats.org/officeDocument/2006/relationships/image" Target="../media/image226.png"/><Relationship Id="rId95" Type="http://schemas.openxmlformats.org/officeDocument/2006/relationships/image" Target="../media/image78.png"/><Relationship Id="rId160" Type="http://schemas.openxmlformats.org/officeDocument/2006/relationships/image" Target="../media/image109.png"/><Relationship Id="rId216" Type="http://schemas.openxmlformats.org/officeDocument/2006/relationships/customXml" Target="../ink/ink113.xml"/><Relationship Id="rId258" Type="http://schemas.openxmlformats.org/officeDocument/2006/relationships/image" Target="../media/image157.png"/><Relationship Id="rId22" Type="http://schemas.openxmlformats.org/officeDocument/2006/relationships/customXml" Target="../ink/ink13.xml"/><Relationship Id="rId64" Type="http://schemas.openxmlformats.org/officeDocument/2006/relationships/customXml" Target="../ink/ink35.xml"/><Relationship Id="rId118" Type="http://schemas.openxmlformats.org/officeDocument/2006/relationships/image" Target="../media/image89.png"/><Relationship Id="rId325" Type="http://schemas.openxmlformats.org/officeDocument/2006/relationships/customXml" Target="../ink/ink168.xml"/><Relationship Id="rId367" Type="http://schemas.openxmlformats.org/officeDocument/2006/relationships/image" Target="../media/image211.png"/><Relationship Id="rId171" Type="http://schemas.openxmlformats.org/officeDocument/2006/relationships/customXml" Target="../ink/ink90.xml"/><Relationship Id="rId227" Type="http://schemas.openxmlformats.org/officeDocument/2006/relationships/customXml" Target="../ink/ink119.xml"/><Relationship Id="rId269" Type="http://schemas.openxmlformats.org/officeDocument/2006/relationships/customXml" Target="../ink/ink140.xml"/><Relationship Id="rId33" Type="http://schemas.openxmlformats.org/officeDocument/2006/relationships/customXml" Target="../ink/ink19.xml"/><Relationship Id="rId129" Type="http://schemas.openxmlformats.org/officeDocument/2006/relationships/image" Target="../media/image94.png"/><Relationship Id="rId280" Type="http://schemas.openxmlformats.org/officeDocument/2006/relationships/image" Target="../media/image168.png"/><Relationship Id="rId336" Type="http://schemas.openxmlformats.org/officeDocument/2006/relationships/image" Target="../media/image196.png"/><Relationship Id="rId75" Type="http://schemas.openxmlformats.org/officeDocument/2006/relationships/image" Target="../media/image68.png"/><Relationship Id="rId140" Type="http://schemas.openxmlformats.org/officeDocument/2006/relationships/image" Target="../media/image99.png"/><Relationship Id="rId182" Type="http://schemas.openxmlformats.org/officeDocument/2006/relationships/image" Target="../media/image120.png"/><Relationship Id="rId378" Type="http://schemas.openxmlformats.org/officeDocument/2006/relationships/image" Target="../media/image216.png"/><Relationship Id="rId6" Type="http://schemas.openxmlformats.org/officeDocument/2006/relationships/customXml" Target="../ink/ink5.xml"/><Relationship Id="rId238" Type="http://schemas.openxmlformats.org/officeDocument/2006/relationships/image" Target="../media/image147.png"/><Relationship Id="rId291" Type="http://schemas.openxmlformats.org/officeDocument/2006/relationships/customXml" Target="../ink/ink151.xml"/><Relationship Id="rId305" Type="http://schemas.openxmlformats.org/officeDocument/2006/relationships/customXml" Target="../ink/ink158.xml"/><Relationship Id="rId347" Type="http://schemas.openxmlformats.org/officeDocument/2006/relationships/customXml" Target="../ink/ink179.xml"/><Relationship Id="rId44" Type="http://schemas.openxmlformats.org/officeDocument/2006/relationships/customXml" Target="../ink/ink25.xml"/><Relationship Id="rId86" Type="http://schemas.openxmlformats.org/officeDocument/2006/relationships/customXml" Target="../ink/ink46.xml"/><Relationship Id="rId151" Type="http://schemas.openxmlformats.org/officeDocument/2006/relationships/customXml" Target="../ink/ink80.xml"/><Relationship Id="rId389" Type="http://schemas.openxmlformats.org/officeDocument/2006/relationships/customXml" Target="../ink/ink201.xml"/><Relationship Id="rId193" Type="http://schemas.openxmlformats.org/officeDocument/2006/relationships/customXml" Target="../ink/ink101.xml"/><Relationship Id="rId207" Type="http://schemas.openxmlformats.org/officeDocument/2006/relationships/image" Target="../media/image132.png"/><Relationship Id="rId249" Type="http://schemas.openxmlformats.org/officeDocument/2006/relationships/customXml" Target="../ink/ink130.xml"/><Relationship Id="rId13" Type="http://schemas.openxmlformats.org/officeDocument/2006/relationships/image" Target="../media/image38.png"/><Relationship Id="rId109" Type="http://schemas.openxmlformats.org/officeDocument/2006/relationships/image" Target="../media/image85.png"/><Relationship Id="rId260" Type="http://schemas.openxmlformats.org/officeDocument/2006/relationships/image" Target="../media/image158.png"/><Relationship Id="rId316" Type="http://schemas.openxmlformats.org/officeDocument/2006/relationships/image" Target="../media/image186.png"/><Relationship Id="rId55" Type="http://schemas.openxmlformats.org/officeDocument/2006/relationships/image" Target="../media/image58.png"/><Relationship Id="rId97" Type="http://schemas.openxmlformats.org/officeDocument/2006/relationships/image" Target="../media/image79.png"/><Relationship Id="rId120" Type="http://schemas.openxmlformats.org/officeDocument/2006/relationships/image" Target="../media/image90.png"/><Relationship Id="rId358" Type="http://schemas.openxmlformats.org/officeDocument/2006/relationships/customXml" Target="../ink/ink185.xml"/><Relationship Id="rId162" Type="http://schemas.openxmlformats.org/officeDocument/2006/relationships/image" Target="../media/image110.png"/><Relationship Id="rId218" Type="http://schemas.openxmlformats.org/officeDocument/2006/relationships/customXml" Target="../ink/ink114.xml"/><Relationship Id="rId271" Type="http://schemas.openxmlformats.org/officeDocument/2006/relationships/customXml" Target="../ink/ink141.xml"/><Relationship Id="rId24" Type="http://schemas.openxmlformats.org/officeDocument/2006/relationships/customXml" Target="../ink/ink14.xml"/><Relationship Id="rId66" Type="http://schemas.openxmlformats.org/officeDocument/2006/relationships/customXml" Target="../ink/ink36.xml"/><Relationship Id="rId131" Type="http://schemas.openxmlformats.org/officeDocument/2006/relationships/image" Target="../media/image95.png"/><Relationship Id="rId327" Type="http://schemas.openxmlformats.org/officeDocument/2006/relationships/customXml" Target="../ink/ink169.xml"/><Relationship Id="rId369" Type="http://schemas.openxmlformats.org/officeDocument/2006/relationships/image" Target="../media/image212.png"/><Relationship Id="rId173" Type="http://schemas.openxmlformats.org/officeDocument/2006/relationships/customXml" Target="../ink/ink91.xml"/><Relationship Id="rId229" Type="http://schemas.openxmlformats.org/officeDocument/2006/relationships/customXml" Target="../ink/ink120.xml"/><Relationship Id="rId380" Type="http://schemas.openxmlformats.org/officeDocument/2006/relationships/image" Target="../media/image217.png"/><Relationship Id="rId240" Type="http://schemas.openxmlformats.org/officeDocument/2006/relationships/image" Target="../media/image148.png"/><Relationship Id="rId35" Type="http://schemas.openxmlformats.org/officeDocument/2006/relationships/customXml" Target="../ink/ink20.xml"/><Relationship Id="rId77" Type="http://schemas.openxmlformats.org/officeDocument/2006/relationships/image" Target="../media/image69.png"/><Relationship Id="rId100" Type="http://schemas.openxmlformats.org/officeDocument/2006/relationships/customXml" Target="../ink/ink53.xml"/><Relationship Id="rId282" Type="http://schemas.openxmlformats.org/officeDocument/2006/relationships/image" Target="../media/image169.png"/><Relationship Id="rId338" Type="http://schemas.openxmlformats.org/officeDocument/2006/relationships/image" Target="../media/image197.png"/><Relationship Id="rId8" Type="http://schemas.openxmlformats.org/officeDocument/2006/relationships/customXml" Target="../ink/ink6.xml"/><Relationship Id="rId142" Type="http://schemas.openxmlformats.org/officeDocument/2006/relationships/image" Target="../media/image100.png"/><Relationship Id="rId184" Type="http://schemas.openxmlformats.org/officeDocument/2006/relationships/image" Target="../media/image121.png"/><Relationship Id="rId391" Type="http://schemas.openxmlformats.org/officeDocument/2006/relationships/customXml" Target="../ink/ink202.xml"/><Relationship Id="rId251" Type="http://schemas.openxmlformats.org/officeDocument/2006/relationships/customXml" Target="../ink/ink131.xml"/><Relationship Id="rId46" Type="http://schemas.openxmlformats.org/officeDocument/2006/relationships/customXml" Target="../ink/ink26.xml"/><Relationship Id="rId293" Type="http://schemas.openxmlformats.org/officeDocument/2006/relationships/customXml" Target="../ink/ink152.xml"/><Relationship Id="rId307" Type="http://schemas.openxmlformats.org/officeDocument/2006/relationships/customXml" Target="../ink/ink159.xml"/><Relationship Id="rId349" Type="http://schemas.openxmlformats.org/officeDocument/2006/relationships/customXml" Target="../ink/ink180.xml"/><Relationship Id="rId88" Type="http://schemas.openxmlformats.org/officeDocument/2006/relationships/customXml" Target="../ink/ink47.xml"/><Relationship Id="rId111" Type="http://schemas.openxmlformats.org/officeDocument/2006/relationships/image" Target="../media/image86.png"/><Relationship Id="rId153" Type="http://schemas.openxmlformats.org/officeDocument/2006/relationships/customXml" Target="../ink/ink81.xml"/><Relationship Id="rId195" Type="http://schemas.openxmlformats.org/officeDocument/2006/relationships/customXml" Target="../ink/ink102.xml"/><Relationship Id="rId209" Type="http://schemas.openxmlformats.org/officeDocument/2006/relationships/image" Target="../media/image133.png"/><Relationship Id="rId360" Type="http://schemas.openxmlformats.org/officeDocument/2006/relationships/customXml" Target="../ink/ink186.xml"/><Relationship Id="rId220" Type="http://schemas.openxmlformats.org/officeDocument/2006/relationships/image" Target="../media/image138.png"/><Relationship Id="rId15" Type="http://schemas.openxmlformats.org/officeDocument/2006/relationships/image" Target="../media/image39.png"/><Relationship Id="rId57" Type="http://schemas.openxmlformats.org/officeDocument/2006/relationships/image" Target="../media/image59.png"/><Relationship Id="rId262" Type="http://schemas.openxmlformats.org/officeDocument/2006/relationships/image" Target="../media/image159.png"/><Relationship Id="rId318" Type="http://schemas.openxmlformats.org/officeDocument/2006/relationships/image" Target="../media/image187.png"/><Relationship Id="rId99" Type="http://schemas.openxmlformats.org/officeDocument/2006/relationships/image" Target="../media/image80.png"/><Relationship Id="rId122" Type="http://schemas.openxmlformats.org/officeDocument/2006/relationships/image" Target="../media/image91.png"/><Relationship Id="rId164" Type="http://schemas.openxmlformats.org/officeDocument/2006/relationships/image" Target="../media/image111.png"/><Relationship Id="rId371" Type="http://schemas.openxmlformats.org/officeDocument/2006/relationships/image" Target="../media/image213.png"/><Relationship Id="rId26" Type="http://schemas.openxmlformats.org/officeDocument/2006/relationships/customXml" Target="../ink/ink15.xml"/><Relationship Id="rId231" Type="http://schemas.openxmlformats.org/officeDocument/2006/relationships/customXml" Target="../ink/ink121.xml"/><Relationship Id="rId273" Type="http://schemas.openxmlformats.org/officeDocument/2006/relationships/customXml" Target="../ink/ink142.xml"/><Relationship Id="rId329" Type="http://schemas.openxmlformats.org/officeDocument/2006/relationships/customXml" Target="../ink/ink170.xml"/><Relationship Id="rId68" Type="http://schemas.openxmlformats.org/officeDocument/2006/relationships/customXml" Target="../ink/ink37.xml"/><Relationship Id="rId133" Type="http://schemas.openxmlformats.org/officeDocument/2006/relationships/image" Target="../media/image96.png"/><Relationship Id="rId175" Type="http://schemas.openxmlformats.org/officeDocument/2006/relationships/customXml" Target="../ink/ink92.xml"/><Relationship Id="rId340" Type="http://schemas.openxmlformats.org/officeDocument/2006/relationships/image" Target="../media/image198.png"/><Relationship Id="rId200" Type="http://schemas.openxmlformats.org/officeDocument/2006/relationships/customXml" Target="../ink/ink105.xml"/><Relationship Id="rId382" Type="http://schemas.openxmlformats.org/officeDocument/2006/relationships/image" Target="../media/image218.png"/><Relationship Id="rId242" Type="http://schemas.openxmlformats.org/officeDocument/2006/relationships/image" Target="../media/image149.png"/><Relationship Id="rId284" Type="http://schemas.openxmlformats.org/officeDocument/2006/relationships/image" Target="../media/image170.png"/></Relationships>
</file>

<file path=ppt/slides/_rels/slide9.xml.rels><?xml version="1.0" encoding="UTF-8" standalone="yes"?>
<Relationships xmlns="http://schemas.openxmlformats.org/package/2006/relationships"><Relationship Id="rId117" Type="http://schemas.openxmlformats.org/officeDocument/2006/relationships/customXml" Target="../ink/ink265.xml"/><Relationship Id="rId299" Type="http://schemas.openxmlformats.org/officeDocument/2006/relationships/customXml" Target="../ink/ink359.xml"/><Relationship Id="rId21" Type="http://schemas.openxmlformats.org/officeDocument/2006/relationships/image" Target="../media/image236.png"/><Relationship Id="rId63" Type="http://schemas.openxmlformats.org/officeDocument/2006/relationships/customXml" Target="../ink/ink237.xml"/><Relationship Id="rId159" Type="http://schemas.openxmlformats.org/officeDocument/2006/relationships/image" Target="../media/image301.png"/><Relationship Id="rId324" Type="http://schemas.openxmlformats.org/officeDocument/2006/relationships/customXml" Target="../ink/ink372.xml"/><Relationship Id="rId366" Type="http://schemas.openxmlformats.org/officeDocument/2006/relationships/customXml" Target="../ink/ink394.xml"/><Relationship Id="rId170" Type="http://schemas.openxmlformats.org/officeDocument/2006/relationships/customXml" Target="../ink/ink293.xml"/><Relationship Id="rId226" Type="http://schemas.openxmlformats.org/officeDocument/2006/relationships/customXml" Target="../ink/ink321.xml"/><Relationship Id="rId433" Type="http://schemas.openxmlformats.org/officeDocument/2006/relationships/customXml" Target="../ink/ink428.xml"/><Relationship Id="rId268" Type="http://schemas.openxmlformats.org/officeDocument/2006/relationships/customXml" Target="../ink/ink343.xml"/><Relationship Id="rId475" Type="http://schemas.openxmlformats.org/officeDocument/2006/relationships/customXml" Target="../ink/ink449.xml"/><Relationship Id="rId32" Type="http://schemas.openxmlformats.org/officeDocument/2006/relationships/customXml" Target="../ink/ink221.xml"/><Relationship Id="rId74" Type="http://schemas.openxmlformats.org/officeDocument/2006/relationships/image" Target="../media/image261.png"/><Relationship Id="rId128" Type="http://schemas.openxmlformats.org/officeDocument/2006/relationships/image" Target="../media/image287.png"/><Relationship Id="rId335" Type="http://schemas.openxmlformats.org/officeDocument/2006/relationships/customXml" Target="../ink/ink378.xml"/><Relationship Id="rId377" Type="http://schemas.openxmlformats.org/officeDocument/2006/relationships/image" Target="../media/image407.png"/><Relationship Id="rId5" Type="http://schemas.openxmlformats.org/officeDocument/2006/relationships/image" Target="../media/image228.png"/><Relationship Id="rId181" Type="http://schemas.openxmlformats.org/officeDocument/2006/relationships/image" Target="../media/image312.png"/><Relationship Id="rId237" Type="http://schemas.openxmlformats.org/officeDocument/2006/relationships/customXml" Target="../ink/ink327.xml"/><Relationship Id="rId402" Type="http://schemas.openxmlformats.org/officeDocument/2006/relationships/customXml" Target="../ink/ink412.xml"/><Relationship Id="rId279" Type="http://schemas.openxmlformats.org/officeDocument/2006/relationships/image" Target="../media/image360.png"/><Relationship Id="rId444" Type="http://schemas.openxmlformats.org/officeDocument/2006/relationships/image" Target="../media/image440.png"/><Relationship Id="rId486" Type="http://schemas.openxmlformats.org/officeDocument/2006/relationships/customXml" Target="../ink/ink455.xml"/><Relationship Id="rId43" Type="http://schemas.openxmlformats.org/officeDocument/2006/relationships/image" Target="../media/image246.png"/><Relationship Id="rId139" Type="http://schemas.openxmlformats.org/officeDocument/2006/relationships/image" Target="../media/image292.png"/><Relationship Id="rId290" Type="http://schemas.openxmlformats.org/officeDocument/2006/relationships/customXml" Target="../ink/ink354.xml"/><Relationship Id="rId304" Type="http://schemas.openxmlformats.org/officeDocument/2006/relationships/image" Target="../media/image372.png"/><Relationship Id="rId346" Type="http://schemas.openxmlformats.org/officeDocument/2006/relationships/customXml" Target="../ink/ink384.xml"/><Relationship Id="rId388" Type="http://schemas.openxmlformats.org/officeDocument/2006/relationships/customXml" Target="../ink/ink405.xml"/><Relationship Id="rId85" Type="http://schemas.openxmlformats.org/officeDocument/2006/relationships/image" Target="../media/image266.png"/><Relationship Id="rId150" Type="http://schemas.openxmlformats.org/officeDocument/2006/relationships/image" Target="../media/image297.png"/><Relationship Id="rId192" Type="http://schemas.openxmlformats.org/officeDocument/2006/relationships/customXml" Target="../ink/ink304.xml"/><Relationship Id="rId206" Type="http://schemas.openxmlformats.org/officeDocument/2006/relationships/customXml" Target="../ink/ink311.xml"/><Relationship Id="rId413" Type="http://schemas.openxmlformats.org/officeDocument/2006/relationships/image" Target="../media/image425.png"/><Relationship Id="rId248" Type="http://schemas.openxmlformats.org/officeDocument/2006/relationships/image" Target="../media/image345.png"/><Relationship Id="rId455" Type="http://schemas.openxmlformats.org/officeDocument/2006/relationships/customXml" Target="../ink/ink439.xml"/><Relationship Id="rId12" Type="http://schemas.openxmlformats.org/officeDocument/2006/relationships/customXml" Target="../ink/ink211.xml"/><Relationship Id="rId108" Type="http://schemas.openxmlformats.org/officeDocument/2006/relationships/image" Target="../media/image277.png"/><Relationship Id="rId315" Type="http://schemas.openxmlformats.org/officeDocument/2006/relationships/customXml" Target="../ink/ink367.xml"/><Relationship Id="rId357" Type="http://schemas.openxmlformats.org/officeDocument/2006/relationships/image" Target="../media/image397.png"/><Relationship Id="rId54" Type="http://schemas.openxmlformats.org/officeDocument/2006/relationships/customXml" Target="../ink/ink232.xml"/><Relationship Id="rId96" Type="http://schemas.openxmlformats.org/officeDocument/2006/relationships/image" Target="../media/image271.png"/><Relationship Id="rId161" Type="http://schemas.openxmlformats.org/officeDocument/2006/relationships/image" Target="../media/image302.png"/><Relationship Id="rId217" Type="http://schemas.openxmlformats.org/officeDocument/2006/relationships/image" Target="../media/image330.png"/><Relationship Id="rId399" Type="http://schemas.openxmlformats.org/officeDocument/2006/relationships/image" Target="../media/image418.png"/><Relationship Id="rId259" Type="http://schemas.openxmlformats.org/officeDocument/2006/relationships/customXml" Target="../ink/ink338.xml"/><Relationship Id="rId424" Type="http://schemas.openxmlformats.org/officeDocument/2006/relationships/customXml" Target="../ink/ink423.xml"/><Relationship Id="rId466" Type="http://schemas.openxmlformats.org/officeDocument/2006/relationships/image" Target="../media/image451.png"/><Relationship Id="rId23" Type="http://schemas.openxmlformats.org/officeDocument/2006/relationships/image" Target="../media/image237.png"/><Relationship Id="rId119" Type="http://schemas.openxmlformats.org/officeDocument/2006/relationships/customXml" Target="../ink/ink266.xml"/><Relationship Id="rId270" Type="http://schemas.openxmlformats.org/officeDocument/2006/relationships/customXml" Target="../ink/ink344.xml"/><Relationship Id="rId326" Type="http://schemas.openxmlformats.org/officeDocument/2006/relationships/customXml" Target="../ink/ink373.xml"/><Relationship Id="rId65" Type="http://schemas.openxmlformats.org/officeDocument/2006/relationships/customXml" Target="../ink/ink238.xml"/><Relationship Id="rId130" Type="http://schemas.openxmlformats.org/officeDocument/2006/relationships/image" Target="../media/image288.png"/><Relationship Id="rId368" Type="http://schemas.openxmlformats.org/officeDocument/2006/relationships/customXml" Target="../ink/ink395.xml"/><Relationship Id="rId172" Type="http://schemas.openxmlformats.org/officeDocument/2006/relationships/customXml" Target="../ink/ink294.xml"/><Relationship Id="rId228" Type="http://schemas.openxmlformats.org/officeDocument/2006/relationships/customXml" Target="../ink/ink322.xml"/><Relationship Id="rId435" Type="http://schemas.openxmlformats.org/officeDocument/2006/relationships/customXml" Target="../ink/ink429.xml"/><Relationship Id="rId477" Type="http://schemas.openxmlformats.org/officeDocument/2006/relationships/image" Target="../media/image456.png"/><Relationship Id="rId281" Type="http://schemas.openxmlformats.org/officeDocument/2006/relationships/image" Target="../media/image361.png"/><Relationship Id="rId337" Type="http://schemas.openxmlformats.org/officeDocument/2006/relationships/image" Target="../media/image387.png"/><Relationship Id="rId34" Type="http://schemas.openxmlformats.org/officeDocument/2006/relationships/customXml" Target="../ink/ink222.xml"/><Relationship Id="rId76" Type="http://schemas.openxmlformats.org/officeDocument/2006/relationships/image" Target="../media/image262.png"/><Relationship Id="rId141" Type="http://schemas.openxmlformats.org/officeDocument/2006/relationships/image" Target="../media/image293.png"/><Relationship Id="rId379" Type="http://schemas.openxmlformats.org/officeDocument/2006/relationships/image" Target="../media/image408.png"/><Relationship Id="rId7" Type="http://schemas.openxmlformats.org/officeDocument/2006/relationships/image" Target="../media/image229.png"/><Relationship Id="rId183" Type="http://schemas.openxmlformats.org/officeDocument/2006/relationships/image" Target="../media/image313.png"/><Relationship Id="rId239" Type="http://schemas.openxmlformats.org/officeDocument/2006/relationships/customXml" Target="../ink/ink328.xml"/><Relationship Id="rId390" Type="http://schemas.openxmlformats.org/officeDocument/2006/relationships/customXml" Target="../ink/ink406.xml"/><Relationship Id="rId404" Type="http://schemas.openxmlformats.org/officeDocument/2006/relationships/customXml" Target="../ink/ink413.xml"/><Relationship Id="rId446" Type="http://schemas.openxmlformats.org/officeDocument/2006/relationships/image" Target="../media/image441.png"/><Relationship Id="rId250" Type="http://schemas.openxmlformats.org/officeDocument/2006/relationships/image" Target="../media/image346.png"/><Relationship Id="rId292" Type="http://schemas.openxmlformats.org/officeDocument/2006/relationships/customXml" Target="../ink/ink355.xml"/><Relationship Id="rId306" Type="http://schemas.openxmlformats.org/officeDocument/2006/relationships/image" Target="../media/image373.png"/><Relationship Id="rId488" Type="http://schemas.openxmlformats.org/officeDocument/2006/relationships/customXml" Target="../ink/ink456.xml"/><Relationship Id="rId45" Type="http://schemas.openxmlformats.org/officeDocument/2006/relationships/image" Target="../media/image247.png"/><Relationship Id="rId87" Type="http://schemas.openxmlformats.org/officeDocument/2006/relationships/image" Target="../media/image267.png"/><Relationship Id="rId110" Type="http://schemas.openxmlformats.org/officeDocument/2006/relationships/image" Target="../media/image278.png"/><Relationship Id="rId348" Type="http://schemas.openxmlformats.org/officeDocument/2006/relationships/customXml" Target="../ink/ink385.xml"/><Relationship Id="rId152" Type="http://schemas.openxmlformats.org/officeDocument/2006/relationships/customXml" Target="../ink/ink284.xml"/><Relationship Id="rId194" Type="http://schemas.openxmlformats.org/officeDocument/2006/relationships/customXml" Target="../ink/ink305.xml"/><Relationship Id="rId208" Type="http://schemas.openxmlformats.org/officeDocument/2006/relationships/customXml" Target="../ink/ink312.xml"/><Relationship Id="rId415" Type="http://schemas.openxmlformats.org/officeDocument/2006/relationships/image" Target="../media/image426.png"/><Relationship Id="rId457" Type="http://schemas.openxmlformats.org/officeDocument/2006/relationships/customXml" Target="../ink/ink440.xml"/><Relationship Id="rId261" Type="http://schemas.openxmlformats.org/officeDocument/2006/relationships/image" Target="../media/image351.png"/><Relationship Id="rId14" Type="http://schemas.openxmlformats.org/officeDocument/2006/relationships/customXml" Target="../ink/ink212.xml"/><Relationship Id="rId56" Type="http://schemas.openxmlformats.org/officeDocument/2006/relationships/customXml" Target="../ink/ink233.xml"/><Relationship Id="rId317" Type="http://schemas.openxmlformats.org/officeDocument/2006/relationships/customXml" Target="../ink/ink368.xml"/><Relationship Id="rId359" Type="http://schemas.openxmlformats.org/officeDocument/2006/relationships/image" Target="../media/image398.png"/><Relationship Id="rId98" Type="http://schemas.openxmlformats.org/officeDocument/2006/relationships/image" Target="../media/image272.png"/><Relationship Id="rId121" Type="http://schemas.openxmlformats.org/officeDocument/2006/relationships/customXml" Target="../ink/ink267.xml"/><Relationship Id="rId163" Type="http://schemas.openxmlformats.org/officeDocument/2006/relationships/image" Target="../media/image303.png"/><Relationship Id="rId219" Type="http://schemas.openxmlformats.org/officeDocument/2006/relationships/image" Target="../media/image331.png"/><Relationship Id="rId370" Type="http://schemas.openxmlformats.org/officeDocument/2006/relationships/customXml" Target="../ink/ink396.xml"/><Relationship Id="rId426" Type="http://schemas.openxmlformats.org/officeDocument/2006/relationships/image" Target="../media/image431.png"/><Relationship Id="rId230" Type="http://schemas.openxmlformats.org/officeDocument/2006/relationships/customXml" Target="../ink/ink323.xml"/><Relationship Id="rId468" Type="http://schemas.openxmlformats.org/officeDocument/2006/relationships/image" Target="../media/image452.png"/><Relationship Id="rId25" Type="http://schemas.openxmlformats.org/officeDocument/2006/relationships/image" Target="../media/image238.png"/><Relationship Id="rId67" Type="http://schemas.openxmlformats.org/officeDocument/2006/relationships/customXml" Target="../ink/ink239.xml"/><Relationship Id="rId272" Type="http://schemas.openxmlformats.org/officeDocument/2006/relationships/customXml" Target="../ink/ink345.xml"/><Relationship Id="rId328" Type="http://schemas.openxmlformats.org/officeDocument/2006/relationships/customXml" Target="../ink/ink374.xml"/><Relationship Id="rId132" Type="http://schemas.openxmlformats.org/officeDocument/2006/relationships/image" Target="../media/image289.png"/><Relationship Id="rId174" Type="http://schemas.openxmlformats.org/officeDocument/2006/relationships/customXml" Target="../ink/ink295.xml"/><Relationship Id="rId381" Type="http://schemas.openxmlformats.org/officeDocument/2006/relationships/image" Target="../media/image409.png"/><Relationship Id="rId241" Type="http://schemas.openxmlformats.org/officeDocument/2006/relationships/customXml" Target="../ink/ink329.xml"/><Relationship Id="rId437" Type="http://schemas.openxmlformats.org/officeDocument/2006/relationships/customXml" Target="../ink/ink430.xml"/><Relationship Id="rId479" Type="http://schemas.openxmlformats.org/officeDocument/2006/relationships/image" Target="../media/image457.png"/><Relationship Id="rId36" Type="http://schemas.openxmlformats.org/officeDocument/2006/relationships/customXml" Target="../ink/ink223.xml"/><Relationship Id="rId283" Type="http://schemas.openxmlformats.org/officeDocument/2006/relationships/image" Target="../media/image362.png"/><Relationship Id="rId339" Type="http://schemas.openxmlformats.org/officeDocument/2006/relationships/image" Target="../media/image388.png"/><Relationship Id="rId490" Type="http://schemas.openxmlformats.org/officeDocument/2006/relationships/customXml" Target="../ink/ink457.xml"/><Relationship Id="rId78" Type="http://schemas.openxmlformats.org/officeDocument/2006/relationships/image" Target="../media/image263.png"/><Relationship Id="rId101" Type="http://schemas.openxmlformats.org/officeDocument/2006/relationships/customXml" Target="../ink/ink257.xml"/><Relationship Id="rId143" Type="http://schemas.openxmlformats.org/officeDocument/2006/relationships/image" Target="../media/image294.png"/><Relationship Id="rId185" Type="http://schemas.openxmlformats.org/officeDocument/2006/relationships/image" Target="../media/image314.png"/><Relationship Id="rId350" Type="http://schemas.openxmlformats.org/officeDocument/2006/relationships/customXml" Target="../ink/ink386.xml"/><Relationship Id="rId406" Type="http://schemas.openxmlformats.org/officeDocument/2006/relationships/customXml" Target="../ink/ink414.xml"/><Relationship Id="rId9" Type="http://schemas.openxmlformats.org/officeDocument/2006/relationships/image" Target="../media/image230.png"/><Relationship Id="rId210" Type="http://schemas.openxmlformats.org/officeDocument/2006/relationships/customXml" Target="../ink/ink313.xml"/><Relationship Id="rId392" Type="http://schemas.openxmlformats.org/officeDocument/2006/relationships/customXml" Target="../ink/ink407.xml"/><Relationship Id="rId448" Type="http://schemas.openxmlformats.org/officeDocument/2006/relationships/image" Target="../media/image442.png"/><Relationship Id="rId252" Type="http://schemas.openxmlformats.org/officeDocument/2006/relationships/image" Target="../media/image347.png"/><Relationship Id="rId294" Type="http://schemas.openxmlformats.org/officeDocument/2006/relationships/customXml" Target="../ink/ink356.xml"/><Relationship Id="rId308" Type="http://schemas.openxmlformats.org/officeDocument/2006/relationships/image" Target="../media/image374.png"/><Relationship Id="rId47" Type="http://schemas.openxmlformats.org/officeDocument/2006/relationships/image" Target="../media/image248.png"/><Relationship Id="rId89" Type="http://schemas.openxmlformats.org/officeDocument/2006/relationships/image" Target="../media/image268.png"/><Relationship Id="rId112" Type="http://schemas.openxmlformats.org/officeDocument/2006/relationships/image" Target="../media/image279.png"/><Relationship Id="rId154" Type="http://schemas.openxmlformats.org/officeDocument/2006/relationships/customXml" Target="../ink/ink285.xml"/><Relationship Id="rId361" Type="http://schemas.openxmlformats.org/officeDocument/2006/relationships/image" Target="../media/image399.png"/><Relationship Id="rId196" Type="http://schemas.openxmlformats.org/officeDocument/2006/relationships/customXml" Target="../ink/ink306.xml"/><Relationship Id="rId417" Type="http://schemas.openxmlformats.org/officeDocument/2006/relationships/image" Target="../media/image427.png"/><Relationship Id="rId459" Type="http://schemas.openxmlformats.org/officeDocument/2006/relationships/customXml" Target="../ink/ink441.xml"/><Relationship Id="rId16" Type="http://schemas.openxmlformats.org/officeDocument/2006/relationships/customXml" Target="../ink/ink213.xml"/><Relationship Id="rId221" Type="http://schemas.openxmlformats.org/officeDocument/2006/relationships/image" Target="../media/image332.png"/><Relationship Id="rId263" Type="http://schemas.openxmlformats.org/officeDocument/2006/relationships/image" Target="../media/image352.png"/><Relationship Id="rId319" Type="http://schemas.openxmlformats.org/officeDocument/2006/relationships/customXml" Target="../ink/ink369.xml"/><Relationship Id="rId470" Type="http://schemas.openxmlformats.org/officeDocument/2006/relationships/image" Target="../media/image453.png"/><Relationship Id="rId58" Type="http://schemas.openxmlformats.org/officeDocument/2006/relationships/customXml" Target="../ink/ink234.xml"/><Relationship Id="rId123" Type="http://schemas.openxmlformats.org/officeDocument/2006/relationships/customXml" Target="../ink/ink268.xml"/><Relationship Id="rId330" Type="http://schemas.openxmlformats.org/officeDocument/2006/relationships/customXml" Target="../ink/ink375.xml"/><Relationship Id="rId165" Type="http://schemas.openxmlformats.org/officeDocument/2006/relationships/image" Target="../media/image304.png"/><Relationship Id="rId372" Type="http://schemas.openxmlformats.org/officeDocument/2006/relationships/customXml" Target="../ink/ink397.xml"/><Relationship Id="rId428" Type="http://schemas.openxmlformats.org/officeDocument/2006/relationships/image" Target="../media/image432.png"/><Relationship Id="rId232" Type="http://schemas.openxmlformats.org/officeDocument/2006/relationships/customXml" Target="../ink/ink324.xml"/><Relationship Id="rId274" Type="http://schemas.openxmlformats.org/officeDocument/2006/relationships/customXml" Target="../ink/ink346.xml"/><Relationship Id="rId481" Type="http://schemas.openxmlformats.org/officeDocument/2006/relationships/image" Target="../media/image458.png"/><Relationship Id="rId27" Type="http://schemas.openxmlformats.org/officeDocument/2006/relationships/image" Target="../media/image239.png"/><Relationship Id="rId69" Type="http://schemas.openxmlformats.org/officeDocument/2006/relationships/customXml" Target="../ink/ink240.xml"/><Relationship Id="rId134" Type="http://schemas.openxmlformats.org/officeDocument/2006/relationships/customXml" Target="../ink/ink274.xml"/><Relationship Id="rId80" Type="http://schemas.openxmlformats.org/officeDocument/2006/relationships/image" Target="../media/image264.png"/><Relationship Id="rId176" Type="http://schemas.openxmlformats.org/officeDocument/2006/relationships/customXml" Target="../ink/ink296.xml"/><Relationship Id="rId341" Type="http://schemas.openxmlformats.org/officeDocument/2006/relationships/image" Target="../media/image389.png"/><Relationship Id="rId383" Type="http://schemas.openxmlformats.org/officeDocument/2006/relationships/image" Target="../media/image410.png"/><Relationship Id="rId439" Type="http://schemas.openxmlformats.org/officeDocument/2006/relationships/customXml" Target="../ink/ink431.xml"/><Relationship Id="rId201" Type="http://schemas.openxmlformats.org/officeDocument/2006/relationships/image" Target="../media/image322.png"/><Relationship Id="rId243" Type="http://schemas.openxmlformats.org/officeDocument/2006/relationships/customXml" Target="../ink/ink330.xml"/><Relationship Id="rId285" Type="http://schemas.openxmlformats.org/officeDocument/2006/relationships/image" Target="../media/image363.png"/><Relationship Id="rId450" Type="http://schemas.openxmlformats.org/officeDocument/2006/relationships/image" Target="../media/image443.png"/><Relationship Id="rId38" Type="http://schemas.openxmlformats.org/officeDocument/2006/relationships/customXml" Target="../ink/ink224.xml"/><Relationship Id="rId103" Type="http://schemas.openxmlformats.org/officeDocument/2006/relationships/customXml" Target="../ink/ink258.xml"/><Relationship Id="rId310" Type="http://schemas.openxmlformats.org/officeDocument/2006/relationships/image" Target="../media/image375.png"/><Relationship Id="rId492" Type="http://schemas.openxmlformats.org/officeDocument/2006/relationships/customXml" Target="../ink/ink458.xml"/><Relationship Id="rId91" Type="http://schemas.openxmlformats.org/officeDocument/2006/relationships/image" Target="../media/image269.png"/><Relationship Id="rId145" Type="http://schemas.openxmlformats.org/officeDocument/2006/relationships/image" Target="../media/image295.png"/><Relationship Id="rId187" Type="http://schemas.openxmlformats.org/officeDocument/2006/relationships/image" Target="../media/image315.png"/><Relationship Id="rId352" Type="http://schemas.openxmlformats.org/officeDocument/2006/relationships/customXml" Target="../ink/ink387.xml"/><Relationship Id="rId394" Type="http://schemas.openxmlformats.org/officeDocument/2006/relationships/customXml" Target="../ink/ink408.xml"/><Relationship Id="rId408" Type="http://schemas.openxmlformats.org/officeDocument/2006/relationships/customXml" Target="../ink/ink415.xml"/><Relationship Id="rId212" Type="http://schemas.openxmlformats.org/officeDocument/2006/relationships/customXml" Target="../ink/ink314.xml"/><Relationship Id="rId254" Type="http://schemas.openxmlformats.org/officeDocument/2006/relationships/image" Target="../media/image348.png"/><Relationship Id="rId49" Type="http://schemas.openxmlformats.org/officeDocument/2006/relationships/image" Target="../media/image249.png"/><Relationship Id="rId114" Type="http://schemas.openxmlformats.org/officeDocument/2006/relationships/image" Target="../media/image280.png"/><Relationship Id="rId296" Type="http://schemas.openxmlformats.org/officeDocument/2006/relationships/image" Target="../media/image368.png"/><Relationship Id="rId461" Type="http://schemas.openxmlformats.org/officeDocument/2006/relationships/customXml" Target="../ink/ink442.xml"/><Relationship Id="rId60" Type="http://schemas.openxmlformats.org/officeDocument/2006/relationships/image" Target="../media/image254.png"/><Relationship Id="rId156" Type="http://schemas.openxmlformats.org/officeDocument/2006/relationships/customXml" Target="../ink/ink286.xml"/><Relationship Id="rId198" Type="http://schemas.openxmlformats.org/officeDocument/2006/relationships/customXml" Target="../ink/ink307.xml"/><Relationship Id="rId321" Type="http://schemas.openxmlformats.org/officeDocument/2006/relationships/image" Target="../media/image380.png"/><Relationship Id="rId363" Type="http://schemas.openxmlformats.org/officeDocument/2006/relationships/image" Target="../media/image400.png"/><Relationship Id="rId419" Type="http://schemas.openxmlformats.org/officeDocument/2006/relationships/image" Target="../media/image428.png"/><Relationship Id="rId223" Type="http://schemas.openxmlformats.org/officeDocument/2006/relationships/image" Target="../media/image333.png"/><Relationship Id="rId430" Type="http://schemas.openxmlformats.org/officeDocument/2006/relationships/image" Target="../media/image433.png"/><Relationship Id="rId18" Type="http://schemas.openxmlformats.org/officeDocument/2006/relationships/customXml" Target="../ink/ink214.xml"/><Relationship Id="rId265" Type="http://schemas.openxmlformats.org/officeDocument/2006/relationships/image" Target="../media/image353.png"/><Relationship Id="rId472" Type="http://schemas.openxmlformats.org/officeDocument/2006/relationships/image" Target="../media/image454.png"/><Relationship Id="rId125" Type="http://schemas.openxmlformats.org/officeDocument/2006/relationships/customXml" Target="../ink/ink269.xml"/><Relationship Id="rId167" Type="http://schemas.openxmlformats.org/officeDocument/2006/relationships/image" Target="../media/image305.png"/><Relationship Id="rId332" Type="http://schemas.openxmlformats.org/officeDocument/2006/relationships/image" Target="../media/image385.png"/><Relationship Id="rId374" Type="http://schemas.openxmlformats.org/officeDocument/2006/relationships/customXml" Target="../ink/ink398.xml"/><Relationship Id="rId71" Type="http://schemas.openxmlformats.org/officeDocument/2006/relationships/customXml" Target="../ink/ink241.xml"/><Relationship Id="rId234" Type="http://schemas.openxmlformats.org/officeDocument/2006/relationships/customXml" Target="../ink/ink325.xml"/><Relationship Id="rId2" Type="http://schemas.openxmlformats.org/officeDocument/2006/relationships/customXml" Target="../ink/ink206.xml"/><Relationship Id="rId29" Type="http://schemas.openxmlformats.org/officeDocument/2006/relationships/image" Target="../media/image240.png"/><Relationship Id="rId276" Type="http://schemas.openxmlformats.org/officeDocument/2006/relationships/customXml" Target="../ink/ink347.xml"/><Relationship Id="rId441" Type="http://schemas.openxmlformats.org/officeDocument/2006/relationships/customXml" Target="../ink/ink432.xml"/><Relationship Id="rId483" Type="http://schemas.openxmlformats.org/officeDocument/2006/relationships/image" Target="../media/image459.png"/><Relationship Id="rId40" Type="http://schemas.openxmlformats.org/officeDocument/2006/relationships/customXml" Target="../ink/ink225.xml"/><Relationship Id="rId136" Type="http://schemas.openxmlformats.org/officeDocument/2006/relationships/customXml" Target="../ink/ink275.xml"/><Relationship Id="rId178" Type="http://schemas.openxmlformats.org/officeDocument/2006/relationships/customXml" Target="../ink/ink297.xml"/><Relationship Id="rId301" Type="http://schemas.openxmlformats.org/officeDocument/2006/relationships/customXml" Target="../ink/ink360.xml"/><Relationship Id="rId343" Type="http://schemas.openxmlformats.org/officeDocument/2006/relationships/image" Target="../media/image390.png"/><Relationship Id="rId82" Type="http://schemas.openxmlformats.org/officeDocument/2006/relationships/customXml" Target="../ink/ink247.xml"/><Relationship Id="rId203" Type="http://schemas.openxmlformats.org/officeDocument/2006/relationships/image" Target="../media/image323.png"/><Relationship Id="rId385" Type="http://schemas.openxmlformats.org/officeDocument/2006/relationships/image" Target="../media/image411.png"/><Relationship Id="rId245" Type="http://schemas.openxmlformats.org/officeDocument/2006/relationships/customXml" Target="../ink/ink331.xml"/><Relationship Id="rId287" Type="http://schemas.openxmlformats.org/officeDocument/2006/relationships/image" Target="../media/image364.png"/><Relationship Id="rId410" Type="http://schemas.openxmlformats.org/officeDocument/2006/relationships/customXml" Target="../ink/ink416.xml"/><Relationship Id="rId452" Type="http://schemas.openxmlformats.org/officeDocument/2006/relationships/image" Target="../media/image444.png"/><Relationship Id="rId105" Type="http://schemas.openxmlformats.org/officeDocument/2006/relationships/customXml" Target="../ink/ink259.xml"/><Relationship Id="rId147" Type="http://schemas.openxmlformats.org/officeDocument/2006/relationships/image" Target="../media/image296.png"/><Relationship Id="rId312" Type="http://schemas.openxmlformats.org/officeDocument/2006/relationships/image" Target="../media/image376.png"/><Relationship Id="rId354" Type="http://schemas.openxmlformats.org/officeDocument/2006/relationships/customXml" Target="../ink/ink388.xml"/><Relationship Id="rId51" Type="http://schemas.openxmlformats.org/officeDocument/2006/relationships/image" Target="../media/image250.png"/><Relationship Id="rId93" Type="http://schemas.openxmlformats.org/officeDocument/2006/relationships/image" Target="../media/image270.png"/><Relationship Id="rId189" Type="http://schemas.openxmlformats.org/officeDocument/2006/relationships/image" Target="../media/image316.png"/><Relationship Id="rId396" Type="http://schemas.openxmlformats.org/officeDocument/2006/relationships/customXml" Target="../ink/ink409.xml"/><Relationship Id="rId214" Type="http://schemas.openxmlformats.org/officeDocument/2006/relationships/customXml" Target="../ink/ink315.xml"/><Relationship Id="rId256" Type="http://schemas.openxmlformats.org/officeDocument/2006/relationships/image" Target="../media/image349.png"/><Relationship Id="rId298" Type="http://schemas.openxmlformats.org/officeDocument/2006/relationships/image" Target="../media/image369.png"/><Relationship Id="rId421" Type="http://schemas.openxmlformats.org/officeDocument/2006/relationships/image" Target="../media/image429.png"/><Relationship Id="rId463" Type="http://schemas.openxmlformats.org/officeDocument/2006/relationships/customXml" Target="../ink/ink443.xml"/><Relationship Id="rId116" Type="http://schemas.openxmlformats.org/officeDocument/2006/relationships/image" Target="../media/image281.png"/><Relationship Id="rId158" Type="http://schemas.openxmlformats.org/officeDocument/2006/relationships/customXml" Target="../ink/ink287.xml"/><Relationship Id="rId323" Type="http://schemas.openxmlformats.org/officeDocument/2006/relationships/image" Target="../media/image381.png"/><Relationship Id="rId20" Type="http://schemas.openxmlformats.org/officeDocument/2006/relationships/customXml" Target="../ink/ink215.xml"/><Relationship Id="rId62" Type="http://schemas.openxmlformats.org/officeDocument/2006/relationships/image" Target="../media/image255.png"/><Relationship Id="rId365" Type="http://schemas.openxmlformats.org/officeDocument/2006/relationships/image" Target="../media/image401.png"/><Relationship Id="rId190" Type="http://schemas.openxmlformats.org/officeDocument/2006/relationships/customXml" Target="../ink/ink303.xml"/><Relationship Id="rId204" Type="http://schemas.openxmlformats.org/officeDocument/2006/relationships/customXml" Target="../ink/ink310.xml"/><Relationship Id="rId225" Type="http://schemas.openxmlformats.org/officeDocument/2006/relationships/image" Target="../media/image334.png"/><Relationship Id="rId246" Type="http://schemas.openxmlformats.org/officeDocument/2006/relationships/image" Target="../media/image344.png"/><Relationship Id="rId267" Type="http://schemas.openxmlformats.org/officeDocument/2006/relationships/image" Target="../media/image354.png"/><Relationship Id="rId288" Type="http://schemas.openxmlformats.org/officeDocument/2006/relationships/customXml" Target="../ink/ink353.xml"/><Relationship Id="rId411" Type="http://schemas.openxmlformats.org/officeDocument/2006/relationships/image" Target="../media/image424.png"/><Relationship Id="rId432" Type="http://schemas.openxmlformats.org/officeDocument/2006/relationships/image" Target="../media/image434.png"/><Relationship Id="rId453" Type="http://schemas.openxmlformats.org/officeDocument/2006/relationships/customXml" Target="../ink/ink438.xml"/><Relationship Id="rId474" Type="http://schemas.openxmlformats.org/officeDocument/2006/relationships/image" Target="../media/image455.png"/><Relationship Id="rId106" Type="http://schemas.openxmlformats.org/officeDocument/2006/relationships/image" Target="../media/image276.png"/><Relationship Id="rId127" Type="http://schemas.openxmlformats.org/officeDocument/2006/relationships/customXml" Target="../ink/ink270.xml"/><Relationship Id="rId313" Type="http://schemas.openxmlformats.org/officeDocument/2006/relationships/customXml" Target="../ink/ink366.xml"/><Relationship Id="rId10" Type="http://schemas.openxmlformats.org/officeDocument/2006/relationships/customXml" Target="../ink/ink210.xml"/><Relationship Id="rId31" Type="http://schemas.openxmlformats.org/officeDocument/2006/relationships/image" Target="../media/image241.png"/><Relationship Id="rId52" Type="http://schemas.openxmlformats.org/officeDocument/2006/relationships/customXml" Target="../ink/ink231.xml"/><Relationship Id="rId73" Type="http://schemas.openxmlformats.org/officeDocument/2006/relationships/customXml" Target="../ink/ink242.xml"/><Relationship Id="rId94" Type="http://schemas.openxmlformats.org/officeDocument/2006/relationships/customXml" Target="../ink/ink253.xml"/><Relationship Id="rId148" Type="http://schemas.openxmlformats.org/officeDocument/2006/relationships/customXml" Target="../ink/ink281.xml"/><Relationship Id="rId169" Type="http://schemas.openxmlformats.org/officeDocument/2006/relationships/image" Target="../media/image306.png"/><Relationship Id="rId334" Type="http://schemas.openxmlformats.org/officeDocument/2006/relationships/image" Target="../media/image386.png"/><Relationship Id="rId355" Type="http://schemas.openxmlformats.org/officeDocument/2006/relationships/image" Target="../media/image396.png"/><Relationship Id="rId376" Type="http://schemas.openxmlformats.org/officeDocument/2006/relationships/customXml" Target="../ink/ink399.xml"/><Relationship Id="rId397" Type="http://schemas.openxmlformats.org/officeDocument/2006/relationships/image" Target="../media/image417.png"/><Relationship Id="rId4" Type="http://schemas.openxmlformats.org/officeDocument/2006/relationships/customXml" Target="../ink/ink207.xml"/><Relationship Id="rId180" Type="http://schemas.openxmlformats.org/officeDocument/2006/relationships/customXml" Target="../ink/ink298.xml"/><Relationship Id="rId215" Type="http://schemas.openxmlformats.org/officeDocument/2006/relationships/image" Target="../media/image329.png"/><Relationship Id="rId236" Type="http://schemas.openxmlformats.org/officeDocument/2006/relationships/image" Target="../media/image339.png"/><Relationship Id="rId257" Type="http://schemas.openxmlformats.org/officeDocument/2006/relationships/customXml" Target="../ink/ink337.xml"/><Relationship Id="rId278" Type="http://schemas.openxmlformats.org/officeDocument/2006/relationships/customXml" Target="../ink/ink348.xml"/><Relationship Id="rId401" Type="http://schemas.openxmlformats.org/officeDocument/2006/relationships/image" Target="../media/image419.png"/><Relationship Id="rId422" Type="http://schemas.openxmlformats.org/officeDocument/2006/relationships/customXml" Target="../ink/ink422.xml"/><Relationship Id="rId443" Type="http://schemas.openxmlformats.org/officeDocument/2006/relationships/customXml" Target="../ink/ink433.xml"/><Relationship Id="rId464" Type="http://schemas.openxmlformats.org/officeDocument/2006/relationships/image" Target="../media/image450.png"/><Relationship Id="rId303" Type="http://schemas.openxmlformats.org/officeDocument/2006/relationships/customXml" Target="../ink/ink361.xml"/><Relationship Id="rId485" Type="http://schemas.openxmlformats.org/officeDocument/2006/relationships/image" Target="../media/image460.png"/><Relationship Id="rId42" Type="http://schemas.openxmlformats.org/officeDocument/2006/relationships/customXml" Target="../ink/ink226.xml"/><Relationship Id="rId84" Type="http://schemas.openxmlformats.org/officeDocument/2006/relationships/customXml" Target="../ink/ink248.xml"/><Relationship Id="rId138" Type="http://schemas.openxmlformats.org/officeDocument/2006/relationships/customXml" Target="../ink/ink276.xml"/><Relationship Id="rId345" Type="http://schemas.openxmlformats.org/officeDocument/2006/relationships/image" Target="../media/image391.png"/><Relationship Id="rId387" Type="http://schemas.openxmlformats.org/officeDocument/2006/relationships/image" Target="../media/image412.png"/><Relationship Id="rId191" Type="http://schemas.openxmlformats.org/officeDocument/2006/relationships/image" Target="../media/image317.png"/><Relationship Id="rId205" Type="http://schemas.openxmlformats.org/officeDocument/2006/relationships/image" Target="../media/image324.png"/><Relationship Id="rId247" Type="http://schemas.openxmlformats.org/officeDocument/2006/relationships/customXml" Target="../ink/ink332.xml"/><Relationship Id="rId412" Type="http://schemas.openxmlformats.org/officeDocument/2006/relationships/customXml" Target="../ink/ink417.xml"/><Relationship Id="rId107" Type="http://schemas.openxmlformats.org/officeDocument/2006/relationships/customXml" Target="../ink/ink260.xml"/><Relationship Id="rId289" Type="http://schemas.openxmlformats.org/officeDocument/2006/relationships/image" Target="../media/image365.png"/><Relationship Id="rId454" Type="http://schemas.openxmlformats.org/officeDocument/2006/relationships/image" Target="../media/image445.png"/><Relationship Id="rId11" Type="http://schemas.openxmlformats.org/officeDocument/2006/relationships/image" Target="../media/image231.png"/><Relationship Id="rId53" Type="http://schemas.openxmlformats.org/officeDocument/2006/relationships/image" Target="../media/image251.png"/><Relationship Id="rId149" Type="http://schemas.openxmlformats.org/officeDocument/2006/relationships/customXml" Target="../ink/ink282.xml"/><Relationship Id="rId314" Type="http://schemas.openxmlformats.org/officeDocument/2006/relationships/image" Target="../media/image377.png"/><Relationship Id="rId356" Type="http://schemas.openxmlformats.org/officeDocument/2006/relationships/customXml" Target="../ink/ink389.xml"/><Relationship Id="rId398" Type="http://schemas.openxmlformats.org/officeDocument/2006/relationships/customXml" Target="../ink/ink410.xml"/><Relationship Id="rId95" Type="http://schemas.openxmlformats.org/officeDocument/2006/relationships/customXml" Target="../ink/ink254.xml"/><Relationship Id="rId160" Type="http://schemas.openxmlformats.org/officeDocument/2006/relationships/customXml" Target="../ink/ink288.xml"/><Relationship Id="rId216" Type="http://schemas.openxmlformats.org/officeDocument/2006/relationships/customXml" Target="../ink/ink316.xml"/><Relationship Id="rId423" Type="http://schemas.openxmlformats.org/officeDocument/2006/relationships/image" Target="../media/image430.png"/><Relationship Id="rId258" Type="http://schemas.openxmlformats.org/officeDocument/2006/relationships/image" Target="../media/image350.png"/><Relationship Id="rId465" Type="http://schemas.openxmlformats.org/officeDocument/2006/relationships/customXml" Target="../ink/ink444.xml"/><Relationship Id="rId22" Type="http://schemas.openxmlformats.org/officeDocument/2006/relationships/customXml" Target="../ink/ink216.xml"/><Relationship Id="rId64" Type="http://schemas.openxmlformats.org/officeDocument/2006/relationships/image" Target="../media/image256.png"/><Relationship Id="rId118" Type="http://schemas.openxmlformats.org/officeDocument/2006/relationships/image" Target="../media/image282.png"/><Relationship Id="rId325" Type="http://schemas.openxmlformats.org/officeDocument/2006/relationships/image" Target="../media/image382.png"/><Relationship Id="rId367" Type="http://schemas.openxmlformats.org/officeDocument/2006/relationships/image" Target="../media/image402.png"/><Relationship Id="rId171" Type="http://schemas.openxmlformats.org/officeDocument/2006/relationships/image" Target="../media/image307.png"/><Relationship Id="rId227" Type="http://schemas.openxmlformats.org/officeDocument/2006/relationships/image" Target="../media/image335.png"/><Relationship Id="rId269" Type="http://schemas.openxmlformats.org/officeDocument/2006/relationships/image" Target="../media/image355.png"/><Relationship Id="rId434" Type="http://schemas.openxmlformats.org/officeDocument/2006/relationships/image" Target="../media/image435.png"/><Relationship Id="rId476" Type="http://schemas.openxmlformats.org/officeDocument/2006/relationships/customXml" Target="../ink/ink450.xml"/><Relationship Id="rId33" Type="http://schemas.openxmlformats.org/officeDocument/2006/relationships/image" Target="../media/image242.png"/><Relationship Id="rId129" Type="http://schemas.openxmlformats.org/officeDocument/2006/relationships/customXml" Target="../ink/ink271.xml"/><Relationship Id="rId280" Type="http://schemas.openxmlformats.org/officeDocument/2006/relationships/customXml" Target="../ink/ink349.xml"/><Relationship Id="rId336" Type="http://schemas.openxmlformats.org/officeDocument/2006/relationships/customXml" Target="../ink/ink379.xml"/><Relationship Id="rId75" Type="http://schemas.openxmlformats.org/officeDocument/2006/relationships/customXml" Target="../ink/ink243.xml"/><Relationship Id="rId140" Type="http://schemas.openxmlformats.org/officeDocument/2006/relationships/customXml" Target="../ink/ink277.xml"/><Relationship Id="rId182" Type="http://schemas.openxmlformats.org/officeDocument/2006/relationships/customXml" Target="../ink/ink299.xml"/><Relationship Id="rId378" Type="http://schemas.openxmlformats.org/officeDocument/2006/relationships/customXml" Target="../ink/ink400.xml"/><Relationship Id="rId403" Type="http://schemas.openxmlformats.org/officeDocument/2006/relationships/image" Target="../media/image420.png"/><Relationship Id="rId6" Type="http://schemas.openxmlformats.org/officeDocument/2006/relationships/customXml" Target="../ink/ink208.xml"/><Relationship Id="rId238" Type="http://schemas.openxmlformats.org/officeDocument/2006/relationships/image" Target="../media/image340.png"/><Relationship Id="rId445" Type="http://schemas.openxmlformats.org/officeDocument/2006/relationships/customXml" Target="../ink/ink434.xml"/><Relationship Id="rId487" Type="http://schemas.openxmlformats.org/officeDocument/2006/relationships/image" Target="../media/image461.png"/><Relationship Id="rId291" Type="http://schemas.openxmlformats.org/officeDocument/2006/relationships/image" Target="../media/image366.png"/><Relationship Id="rId305" Type="http://schemas.openxmlformats.org/officeDocument/2006/relationships/customXml" Target="../ink/ink362.xml"/><Relationship Id="rId347" Type="http://schemas.openxmlformats.org/officeDocument/2006/relationships/image" Target="../media/image392.png"/><Relationship Id="rId44" Type="http://schemas.openxmlformats.org/officeDocument/2006/relationships/customXml" Target="../ink/ink227.xml"/><Relationship Id="rId86" Type="http://schemas.openxmlformats.org/officeDocument/2006/relationships/customXml" Target="../ink/ink249.xml"/><Relationship Id="rId151" Type="http://schemas.openxmlformats.org/officeDocument/2006/relationships/customXml" Target="../ink/ink283.xml"/><Relationship Id="rId389" Type="http://schemas.openxmlformats.org/officeDocument/2006/relationships/image" Target="../media/image413.png"/><Relationship Id="rId193" Type="http://schemas.openxmlformats.org/officeDocument/2006/relationships/image" Target="../media/image318.png"/><Relationship Id="rId207" Type="http://schemas.openxmlformats.org/officeDocument/2006/relationships/image" Target="../media/image325.png"/><Relationship Id="rId249" Type="http://schemas.openxmlformats.org/officeDocument/2006/relationships/customXml" Target="../ink/ink333.xml"/><Relationship Id="rId414" Type="http://schemas.openxmlformats.org/officeDocument/2006/relationships/customXml" Target="../ink/ink418.xml"/><Relationship Id="rId456" Type="http://schemas.openxmlformats.org/officeDocument/2006/relationships/image" Target="../media/image446.png"/><Relationship Id="rId13" Type="http://schemas.openxmlformats.org/officeDocument/2006/relationships/image" Target="../media/image232.png"/><Relationship Id="rId109" Type="http://schemas.openxmlformats.org/officeDocument/2006/relationships/customXml" Target="../ink/ink261.xml"/><Relationship Id="rId260" Type="http://schemas.openxmlformats.org/officeDocument/2006/relationships/customXml" Target="../ink/ink339.xml"/><Relationship Id="rId316" Type="http://schemas.openxmlformats.org/officeDocument/2006/relationships/image" Target="../media/image378.png"/><Relationship Id="rId55" Type="http://schemas.openxmlformats.org/officeDocument/2006/relationships/image" Target="../media/image252.png"/><Relationship Id="rId97" Type="http://schemas.openxmlformats.org/officeDocument/2006/relationships/customXml" Target="../ink/ink255.xml"/><Relationship Id="rId120" Type="http://schemas.openxmlformats.org/officeDocument/2006/relationships/image" Target="../media/image283.png"/><Relationship Id="rId358" Type="http://schemas.openxmlformats.org/officeDocument/2006/relationships/customXml" Target="../ink/ink390.xml"/><Relationship Id="rId162" Type="http://schemas.openxmlformats.org/officeDocument/2006/relationships/customXml" Target="../ink/ink289.xml"/><Relationship Id="rId218" Type="http://schemas.openxmlformats.org/officeDocument/2006/relationships/customXml" Target="../ink/ink317.xml"/><Relationship Id="rId425" Type="http://schemas.openxmlformats.org/officeDocument/2006/relationships/customXml" Target="../ink/ink424.xml"/><Relationship Id="rId467" Type="http://schemas.openxmlformats.org/officeDocument/2006/relationships/customXml" Target="../ink/ink445.xml"/><Relationship Id="rId271" Type="http://schemas.openxmlformats.org/officeDocument/2006/relationships/image" Target="../media/image356.png"/><Relationship Id="rId24" Type="http://schemas.openxmlformats.org/officeDocument/2006/relationships/customXml" Target="../ink/ink217.xml"/><Relationship Id="rId66" Type="http://schemas.openxmlformats.org/officeDocument/2006/relationships/image" Target="../media/image257.png"/><Relationship Id="rId131" Type="http://schemas.openxmlformats.org/officeDocument/2006/relationships/customXml" Target="../ink/ink272.xml"/><Relationship Id="rId327" Type="http://schemas.openxmlformats.org/officeDocument/2006/relationships/image" Target="../media/image383.png"/><Relationship Id="rId369" Type="http://schemas.openxmlformats.org/officeDocument/2006/relationships/image" Target="../media/image403.png"/><Relationship Id="rId173" Type="http://schemas.openxmlformats.org/officeDocument/2006/relationships/image" Target="../media/image308.png"/><Relationship Id="rId229" Type="http://schemas.openxmlformats.org/officeDocument/2006/relationships/image" Target="../media/image336.png"/><Relationship Id="rId380" Type="http://schemas.openxmlformats.org/officeDocument/2006/relationships/customXml" Target="../ink/ink401.xml"/><Relationship Id="rId436" Type="http://schemas.openxmlformats.org/officeDocument/2006/relationships/image" Target="../media/image436.png"/><Relationship Id="rId240" Type="http://schemas.openxmlformats.org/officeDocument/2006/relationships/image" Target="../media/image341.png"/><Relationship Id="rId478" Type="http://schemas.openxmlformats.org/officeDocument/2006/relationships/customXml" Target="../ink/ink451.xml"/><Relationship Id="rId35" Type="http://schemas.openxmlformats.org/officeDocument/2006/relationships/image" Target="../media/image243.png"/><Relationship Id="rId77" Type="http://schemas.openxmlformats.org/officeDocument/2006/relationships/customXml" Target="../ink/ink244.xml"/><Relationship Id="rId100" Type="http://schemas.openxmlformats.org/officeDocument/2006/relationships/image" Target="../media/image273.png"/><Relationship Id="rId282" Type="http://schemas.openxmlformats.org/officeDocument/2006/relationships/customXml" Target="../ink/ink350.xml"/><Relationship Id="rId338" Type="http://schemas.openxmlformats.org/officeDocument/2006/relationships/customXml" Target="../ink/ink380.xml"/><Relationship Id="rId8" Type="http://schemas.openxmlformats.org/officeDocument/2006/relationships/customXml" Target="../ink/ink209.xml"/><Relationship Id="rId142" Type="http://schemas.openxmlformats.org/officeDocument/2006/relationships/customXml" Target="../ink/ink278.xml"/><Relationship Id="rId184" Type="http://schemas.openxmlformats.org/officeDocument/2006/relationships/customXml" Target="../ink/ink300.xml"/><Relationship Id="rId391" Type="http://schemas.openxmlformats.org/officeDocument/2006/relationships/image" Target="../media/image414.png"/><Relationship Id="rId405" Type="http://schemas.openxmlformats.org/officeDocument/2006/relationships/image" Target="../media/image421.png"/><Relationship Id="rId447" Type="http://schemas.openxmlformats.org/officeDocument/2006/relationships/customXml" Target="../ink/ink435.xml"/><Relationship Id="rId251" Type="http://schemas.openxmlformats.org/officeDocument/2006/relationships/customXml" Target="../ink/ink334.xml"/><Relationship Id="rId489" Type="http://schemas.openxmlformats.org/officeDocument/2006/relationships/image" Target="../media/image462.png"/><Relationship Id="rId46" Type="http://schemas.openxmlformats.org/officeDocument/2006/relationships/customXml" Target="../ink/ink228.xml"/><Relationship Id="rId293" Type="http://schemas.openxmlformats.org/officeDocument/2006/relationships/image" Target="../media/image367.png"/><Relationship Id="rId307" Type="http://schemas.openxmlformats.org/officeDocument/2006/relationships/customXml" Target="../ink/ink363.xml"/><Relationship Id="rId349" Type="http://schemas.openxmlformats.org/officeDocument/2006/relationships/image" Target="../media/image393.png"/><Relationship Id="rId88" Type="http://schemas.openxmlformats.org/officeDocument/2006/relationships/customXml" Target="../ink/ink250.xml"/><Relationship Id="rId111" Type="http://schemas.openxmlformats.org/officeDocument/2006/relationships/customXml" Target="../ink/ink262.xml"/><Relationship Id="rId153" Type="http://schemas.openxmlformats.org/officeDocument/2006/relationships/image" Target="../media/image298.png"/><Relationship Id="rId195" Type="http://schemas.openxmlformats.org/officeDocument/2006/relationships/image" Target="../media/image319.png"/><Relationship Id="rId209" Type="http://schemas.openxmlformats.org/officeDocument/2006/relationships/image" Target="../media/image326.png"/><Relationship Id="rId360" Type="http://schemas.openxmlformats.org/officeDocument/2006/relationships/customXml" Target="../ink/ink391.xml"/><Relationship Id="rId416" Type="http://schemas.openxmlformats.org/officeDocument/2006/relationships/customXml" Target="../ink/ink419.xml"/><Relationship Id="rId220" Type="http://schemas.openxmlformats.org/officeDocument/2006/relationships/customXml" Target="../ink/ink318.xml"/><Relationship Id="rId458" Type="http://schemas.openxmlformats.org/officeDocument/2006/relationships/image" Target="../media/image447.png"/><Relationship Id="rId15" Type="http://schemas.openxmlformats.org/officeDocument/2006/relationships/image" Target="../media/image233.png"/><Relationship Id="rId57" Type="http://schemas.openxmlformats.org/officeDocument/2006/relationships/image" Target="../media/image253.png"/><Relationship Id="rId262" Type="http://schemas.openxmlformats.org/officeDocument/2006/relationships/customXml" Target="../ink/ink340.xml"/><Relationship Id="rId318" Type="http://schemas.openxmlformats.org/officeDocument/2006/relationships/image" Target="../media/image379.png"/><Relationship Id="rId99" Type="http://schemas.openxmlformats.org/officeDocument/2006/relationships/customXml" Target="../ink/ink256.xml"/><Relationship Id="rId122" Type="http://schemas.openxmlformats.org/officeDocument/2006/relationships/image" Target="../media/image284.png"/><Relationship Id="rId164" Type="http://schemas.openxmlformats.org/officeDocument/2006/relationships/customXml" Target="../ink/ink290.xml"/><Relationship Id="rId371" Type="http://schemas.openxmlformats.org/officeDocument/2006/relationships/image" Target="../media/image404.png"/><Relationship Id="rId427" Type="http://schemas.openxmlformats.org/officeDocument/2006/relationships/customXml" Target="../ink/ink425.xml"/><Relationship Id="rId469" Type="http://schemas.openxmlformats.org/officeDocument/2006/relationships/customXml" Target="../ink/ink446.xml"/><Relationship Id="rId26" Type="http://schemas.openxmlformats.org/officeDocument/2006/relationships/customXml" Target="../ink/ink218.xml"/><Relationship Id="rId231" Type="http://schemas.openxmlformats.org/officeDocument/2006/relationships/image" Target="../media/image337.png"/><Relationship Id="rId273" Type="http://schemas.openxmlformats.org/officeDocument/2006/relationships/image" Target="../media/image357.png"/><Relationship Id="rId329" Type="http://schemas.openxmlformats.org/officeDocument/2006/relationships/image" Target="../media/image384.png"/><Relationship Id="rId480" Type="http://schemas.openxmlformats.org/officeDocument/2006/relationships/customXml" Target="../ink/ink452.xml"/><Relationship Id="rId68" Type="http://schemas.openxmlformats.org/officeDocument/2006/relationships/image" Target="../media/image258.png"/><Relationship Id="rId133" Type="http://schemas.openxmlformats.org/officeDocument/2006/relationships/customXml" Target="../ink/ink273.xml"/><Relationship Id="rId175" Type="http://schemas.openxmlformats.org/officeDocument/2006/relationships/image" Target="../media/image309.png"/><Relationship Id="rId340" Type="http://schemas.openxmlformats.org/officeDocument/2006/relationships/customXml" Target="../ink/ink381.xml"/><Relationship Id="rId200" Type="http://schemas.openxmlformats.org/officeDocument/2006/relationships/customXml" Target="../ink/ink308.xml"/><Relationship Id="rId382" Type="http://schemas.openxmlformats.org/officeDocument/2006/relationships/customXml" Target="../ink/ink402.xml"/><Relationship Id="rId438" Type="http://schemas.openxmlformats.org/officeDocument/2006/relationships/image" Target="../media/image437.png"/><Relationship Id="rId242" Type="http://schemas.openxmlformats.org/officeDocument/2006/relationships/image" Target="../media/image342.png"/><Relationship Id="rId284" Type="http://schemas.openxmlformats.org/officeDocument/2006/relationships/customXml" Target="../ink/ink351.xml"/><Relationship Id="rId491" Type="http://schemas.openxmlformats.org/officeDocument/2006/relationships/image" Target="../media/image463.png"/><Relationship Id="rId37" Type="http://schemas.openxmlformats.org/officeDocument/2006/relationships/image" Target="../media/image35.png"/><Relationship Id="rId79" Type="http://schemas.openxmlformats.org/officeDocument/2006/relationships/customXml" Target="../ink/ink245.xml"/><Relationship Id="rId102" Type="http://schemas.openxmlformats.org/officeDocument/2006/relationships/image" Target="../media/image274.png"/><Relationship Id="rId144" Type="http://schemas.openxmlformats.org/officeDocument/2006/relationships/customXml" Target="../ink/ink279.xml"/><Relationship Id="rId90" Type="http://schemas.openxmlformats.org/officeDocument/2006/relationships/customXml" Target="../ink/ink251.xml"/><Relationship Id="rId186" Type="http://schemas.openxmlformats.org/officeDocument/2006/relationships/customXml" Target="../ink/ink301.xml"/><Relationship Id="rId351" Type="http://schemas.openxmlformats.org/officeDocument/2006/relationships/image" Target="../media/image394.png"/><Relationship Id="rId393" Type="http://schemas.openxmlformats.org/officeDocument/2006/relationships/image" Target="../media/image415.png"/><Relationship Id="rId407" Type="http://schemas.openxmlformats.org/officeDocument/2006/relationships/image" Target="../media/image422.png"/><Relationship Id="rId449" Type="http://schemas.openxmlformats.org/officeDocument/2006/relationships/customXml" Target="../ink/ink436.xml"/><Relationship Id="rId211" Type="http://schemas.openxmlformats.org/officeDocument/2006/relationships/image" Target="../media/image327.png"/><Relationship Id="rId253" Type="http://schemas.openxmlformats.org/officeDocument/2006/relationships/customXml" Target="../ink/ink335.xml"/><Relationship Id="rId295" Type="http://schemas.openxmlformats.org/officeDocument/2006/relationships/customXml" Target="../ink/ink357.xml"/><Relationship Id="rId309" Type="http://schemas.openxmlformats.org/officeDocument/2006/relationships/customXml" Target="../ink/ink364.xml"/><Relationship Id="rId460" Type="http://schemas.openxmlformats.org/officeDocument/2006/relationships/image" Target="../media/image448.png"/><Relationship Id="rId48" Type="http://schemas.openxmlformats.org/officeDocument/2006/relationships/customXml" Target="../ink/ink229.xml"/><Relationship Id="rId113" Type="http://schemas.openxmlformats.org/officeDocument/2006/relationships/customXml" Target="../ink/ink263.xml"/><Relationship Id="rId320" Type="http://schemas.openxmlformats.org/officeDocument/2006/relationships/customXml" Target="../ink/ink370.xml"/><Relationship Id="rId155" Type="http://schemas.openxmlformats.org/officeDocument/2006/relationships/image" Target="../media/image299.png"/><Relationship Id="rId197" Type="http://schemas.openxmlformats.org/officeDocument/2006/relationships/image" Target="../media/image320.png"/><Relationship Id="rId362" Type="http://schemas.openxmlformats.org/officeDocument/2006/relationships/customXml" Target="../ink/ink392.xml"/><Relationship Id="rId418" Type="http://schemas.openxmlformats.org/officeDocument/2006/relationships/customXml" Target="../ink/ink420.xml"/><Relationship Id="rId222" Type="http://schemas.openxmlformats.org/officeDocument/2006/relationships/customXml" Target="../ink/ink319.xml"/><Relationship Id="rId264" Type="http://schemas.openxmlformats.org/officeDocument/2006/relationships/customXml" Target="../ink/ink341.xml"/><Relationship Id="rId471" Type="http://schemas.openxmlformats.org/officeDocument/2006/relationships/customXml" Target="../ink/ink447.xml"/><Relationship Id="rId17" Type="http://schemas.openxmlformats.org/officeDocument/2006/relationships/image" Target="../media/image234.png"/><Relationship Id="rId59" Type="http://schemas.openxmlformats.org/officeDocument/2006/relationships/customXml" Target="../ink/ink235.xml"/><Relationship Id="rId124" Type="http://schemas.openxmlformats.org/officeDocument/2006/relationships/image" Target="../media/image285.png"/><Relationship Id="rId70" Type="http://schemas.openxmlformats.org/officeDocument/2006/relationships/image" Target="../media/image259.png"/><Relationship Id="rId166" Type="http://schemas.openxmlformats.org/officeDocument/2006/relationships/customXml" Target="../ink/ink291.xml"/><Relationship Id="rId331" Type="http://schemas.openxmlformats.org/officeDocument/2006/relationships/customXml" Target="../ink/ink376.xml"/><Relationship Id="rId373" Type="http://schemas.openxmlformats.org/officeDocument/2006/relationships/image" Target="../media/image405.png"/><Relationship Id="rId429" Type="http://schemas.openxmlformats.org/officeDocument/2006/relationships/customXml" Target="../ink/ink426.xml"/><Relationship Id="rId1" Type="http://schemas.openxmlformats.org/officeDocument/2006/relationships/slideLayout" Target="../slideLayouts/slideLayout26.xml"/><Relationship Id="rId233" Type="http://schemas.openxmlformats.org/officeDocument/2006/relationships/image" Target="../media/image338.png"/><Relationship Id="rId440" Type="http://schemas.openxmlformats.org/officeDocument/2006/relationships/image" Target="../media/image438.png"/><Relationship Id="rId28" Type="http://schemas.openxmlformats.org/officeDocument/2006/relationships/customXml" Target="../ink/ink219.xml"/><Relationship Id="rId275" Type="http://schemas.openxmlformats.org/officeDocument/2006/relationships/image" Target="../media/image358.png"/><Relationship Id="rId300" Type="http://schemas.openxmlformats.org/officeDocument/2006/relationships/image" Target="../media/image370.png"/><Relationship Id="rId482" Type="http://schemas.openxmlformats.org/officeDocument/2006/relationships/customXml" Target="../ink/ink453.xml"/><Relationship Id="rId81" Type="http://schemas.openxmlformats.org/officeDocument/2006/relationships/customXml" Target="../ink/ink246.xml"/><Relationship Id="rId135" Type="http://schemas.openxmlformats.org/officeDocument/2006/relationships/image" Target="../media/image290.png"/><Relationship Id="rId177" Type="http://schemas.openxmlformats.org/officeDocument/2006/relationships/image" Target="../media/image310.png"/><Relationship Id="rId342" Type="http://schemas.openxmlformats.org/officeDocument/2006/relationships/customXml" Target="../ink/ink382.xml"/><Relationship Id="rId384" Type="http://schemas.openxmlformats.org/officeDocument/2006/relationships/customXml" Target="../ink/ink403.xml"/><Relationship Id="rId202" Type="http://schemas.openxmlformats.org/officeDocument/2006/relationships/customXml" Target="../ink/ink309.xml"/><Relationship Id="rId244" Type="http://schemas.openxmlformats.org/officeDocument/2006/relationships/image" Target="../media/image343.png"/><Relationship Id="rId39" Type="http://schemas.openxmlformats.org/officeDocument/2006/relationships/image" Target="../media/image244.png"/><Relationship Id="rId286" Type="http://schemas.openxmlformats.org/officeDocument/2006/relationships/customXml" Target="../ink/ink352.xml"/><Relationship Id="rId451" Type="http://schemas.openxmlformats.org/officeDocument/2006/relationships/customXml" Target="../ink/ink437.xml"/><Relationship Id="rId493" Type="http://schemas.openxmlformats.org/officeDocument/2006/relationships/image" Target="../media/image464.png"/><Relationship Id="rId50" Type="http://schemas.openxmlformats.org/officeDocument/2006/relationships/customXml" Target="../ink/ink230.xml"/><Relationship Id="rId104" Type="http://schemas.openxmlformats.org/officeDocument/2006/relationships/image" Target="../media/image275.png"/><Relationship Id="rId146" Type="http://schemas.openxmlformats.org/officeDocument/2006/relationships/customXml" Target="../ink/ink280.xml"/><Relationship Id="rId188" Type="http://schemas.openxmlformats.org/officeDocument/2006/relationships/customXml" Target="../ink/ink302.xml"/><Relationship Id="rId311" Type="http://schemas.openxmlformats.org/officeDocument/2006/relationships/customXml" Target="../ink/ink365.xml"/><Relationship Id="rId353" Type="http://schemas.openxmlformats.org/officeDocument/2006/relationships/image" Target="../media/image395.png"/><Relationship Id="rId395" Type="http://schemas.openxmlformats.org/officeDocument/2006/relationships/image" Target="../media/image416.png"/><Relationship Id="rId409" Type="http://schemas.openxmlformats.org/officeDocument/2006/relationships/image" Target="../media/image423.png"/><Relationship Id="rId92" Type="http://schemas.openxmlformats.org/officeDocument/2006/relationships/customXml" Target="../ink/ink252.xml"/><Relationship Id="rId213" Type="http://schemas.openxmlformats.org/officeDocument/2006/relationships/image" Target="../media/image328.png"/><Relationship Id="rId420" Type="http://schemas.openxmlformats.org/officeDocument/2006/relationships/customXml" Target="../ink/ink421.xml"/><Relationship Id="rId255" Type="http://schemas.openxmlformats.org/officeDocument/2006/relationships/customXml" Target="../ink/ink336.xml"/><Relationship Id="rId297" Type="http://schemas.openxmlformats.org/officeDocument/2006/relationships/customXml" Target="../ink/ink358.xml"/><Relationship Id="rId462" Type="http://schemas.openxmlformats.org/officeDocument/2006/relationships/image" Target="../media/image449.png"/><Relationship Id="rId115" Type="http://schemas.openxmlformats.org/officeDocument/2006/relationships/customXml" Target="../ink/ink264.xml"/><Relationship Id="rId157" Type="http://schemas.openxmlformats.org/officeDocument/2006/relationships/image" Target="../media/image300.png"/><Relationship Id="rId322" Type="http://schemas.openxmlformats.org/officeDocument/2006/relationships/customXml" Target="../ink/ink371.xml"/><Relationship Id="rId364" Type="http://schemas.openxmlformats.org/officeDocument/2006/relationships/customXml" Target="../ink/ink393.xml"/><Relationship Id="rId61" Type="http://schemas.openxmlformats.org/officeDocument/2006/relationships/customXml" Target="../ink/ink236.xml"/><Relationship Id="rId199" Type="http://schemas.openxmlformats.org/officeDocument/2006/relationships/image" Target="../media/image321.png"/><Relationship Id="rId19" Type="http://schemas.openxmlformats.org/officeDocument/2006/relationships/image" Target="../media/image235.png"/><Relationship Id="rId224" Type="http://schemas.openxmlformats.org/officeDocument/2006/relationships/customXml" Target="../ink/ink320.xml"/><Relationship Id="rId266" Type="http://schemas.openxmlformats.org/officeDocument/2006/relationships/customXml" Target="../ink/ink342.xml"/><Relationship Id="rId431" Type="http://schemas.openxmlformats.org/officeDocument/2006/relationships/customXml" Target="../ink/ink427.xml"/><Relationship Id="rId473" Type="http://schemas.openxmlformats.org/officeDocument/2006/relationships/customXml" Target="../ink/ink448.xml"/><Relationship Id="rId30" Type="http://schemas.openxmlformats.org/officeDocument/2006/relationships/customXml" Target="../ink/ink220.xml"/><Relationship Id="rId126" Type="http://schemas.openxmlformats.org/officeDocument/2006/relationships/image" Target="../media/image286.png"/><Relationship Id="rId168" Type="http://schemas.openxmlformats.org/officeDocument/2006/relationships/customXml" Target="../ink/ink292.xml"/><Relationship Id="rId333" Type="http://schemas.openxmlformats.org/officeDocument/2006/relationships/customXml" Target="../ink/ink377.xml"/><Relationship Id="rId72" Type="http://schemas.openxmlformats.org/officeDocument/2006/relationships/image" Target="../media/image260.png"/><Relationship Id="rId375" Type="http://schemas.openxmlformats.org/officeDocument/2006/relationships/image" Target="../media/image406.png"/><Relationship Id="rId3" Type="http://schemas.openxmlformats.org/officeDocument/2006/relationships/image" Target="../media/image227.png"/><Relationship Id="rId235" Type="http://schemas.openxmlformats.org/officeDocument/2006/relationships/customXml" Target="../ink/ink326.xml"/><Relationship Id="rId277" Type="http://schemas.openxmlformats.org/officeDocument/2006/relationships/image" Target="../media/image359.png"/><Relationship Id="rId400" Type="http://schemas.openxmlformats.org/officeDocument/2006/relationships/customXml" Target="../ink/ink411.xml"/><Relationship Id="rId442" Type="http://schemas.openxmlformats.org/officeDocument/2006/relationships/image" Target="../media/image439.png"/><Relationship Id="rId484" Type="http://schemas.openxmlformats.org/officeDocument/2006/relationships/customXml" Target="../ink/ink454.xml"/><Relationship Id="rId137" Type="http://schemas.openxmlformats.org/officeDocument/2006/relationships/image" Target="../media/image291.png"/><Relationship Id="rId302" Type="http://schemas.openxmlformats.org/officeDocument/2006/relationships/image" Target="../media/image371.png"/><Relationship Id="rId344" Type="http://schemas.openxmlformats.org/officeDocument/2006/relationships/customXml" Target="../ink/ink383.xml"/><Relationship Id="rId41" Type="http://schemas.openxmlformats.org/officeDocument/2006/relationships/image" Target="../media/image245.png"/><Relationship Id="rId83" Type="http://schemas.openxmlformats.org/officeDocument/2006/relationships/image" Target="../media/image265.png"/><Relationship Id="rId179" Type="http://schemas.openxmlformats.org/officeDocument/2006/relationships/image" Target="../media/image311.png"/><Relationship Id="rId386" Type="http://schemas.openxmlformats.org/officeDocument/2006/relationships/customXml" Target="../ink/ink4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Graphic 361">
            <a:extLst>
              <a:ext uri="{FF2B5EF4-FFF2-40B4-BE49-F238E27FC236}">
                <a16:creationId xmlns:a16="http://schemas.microsoft.com/office/drawing/2014/main" id="{391A2ECC-3ECC-01B9-8A5C-BCB31CA468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696" y="476250"/>
            <a:ext cx="3458527" cy="1278508"/>
          </a:xfrm>
          <a:prstGeom prst="rect">
            <a:avLst/>
          </a:prstGeom>
        </p:spPr>
      </p:pic>
      <p:sp>
        <p:nvSpPr>
          <p:cNvPr id="363" name="Title 1">
            <a:extLst>
              <a:ext uri="{FF2B5EF4-FFF2-40B4-BE49-F238E27FC236}">
                <a16:creationId xmlns:a16="http://schemas.microsoft.com/office/drawing/2014/main" id="{32D37EA8-F6F3-C2D3-F66C-7176E45266B7}"/>
              </a:ext>
            </a:extLst>
          </p:cNvPr>
          <p:cNvSpPr txBox="1">
            <a:spLocks/>
          </p:cNvSpPr>
          <p:nvPr/>
        </p:nvSpPr>
        <p:spPr>
          <a:xfrm>
            <a:off x="597696" y="779184"/>
            <a:ext cx="8336280" cy="28527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ZA" dirty="0">
                <a:solidFill>
                  <a:schemeClr val="accent3"/>
                </a:solidFill>
                <a:latin typeface="Arial" panose="020B0604020202020204" pitchFamily="34" charset="0"/>
                <a:cs typeface="Arial" panose="020B0604020202020204" pitchFamily="34" charset="0"/>
              </a:rPr>
              <a:t>Introduction to Information Systems</a:t>
            </a:r>
            <a:br>
              <a:rPr lang="en-ZA" dirty="0">
                <a:solidFill>
                  <a:schemeClr val="accent3"/>
                </a:solidFill>
                <a:latin typeface="Arial" panose="020B0604020202020204" pitchFamily="34" charset="0"/>
                <a:cs typeface="Arial" panose="020B0604020202020204" pitchFamily="34" charset="0"/>
              </a:rPr>
            </a:br>
            <a:r>
              <a:rPr lang="en-ZA" sz="4000" dirty="0">
                <a:solidFill>
                  <a:schemeClr val="bg1"/>
                </a:solidFill>
                <a:latin typeface="Arial" panose="020B0604020202020204" pitchFamily="34" charset="0"/>
                <a:cs typeface="Arial" panose="020B0604020202020204" pitchFamily="34" charset="0"/>
              </a:rPr>
              <a:t>ITISA1</a:t>
            </a:r>
            <a:endParaRPr lang="en-ZA"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860BE23-67C4-95BD-DA73-95241521FDAB}"/>
                  </a:ext>
                </a:extLst>
              </p14:cNvPr>
              <p14:cNvContentPartPr/>
              <p14:nvPr/>
            </p14:nvContentPartPr>
            <p14:xfrm>
              <a:off x="-1741658" y="4157173"/>
              <a:ext cx="12600" cy="28440"/>
            </p14:xfrm>
          </p:contentPart>
        </mc:Choice>
        <mc:Fallback xmlns="">
          <p:pic>
            <p:nvPicPr>
              <p:cNvPr id="2" name="Ink 1">
                <a:extLst>
                  <a:ext uri="{FF2B5EF4-FFF2-40B4-BE49-F238E27FC236}">
                    <a16:creationId xmlns:a16="http://schemas.microsoft.com/office/drawing/2014/main" id="{F860BE23-67C4-95BD-DA73-95241521FDAB}"/>
                  </a:ext>
                </a:extLst>
              </p:cNvPr>
              <p:cNvPicPr/>
              <p:nvPr/>
            </p:nvPicPr>
            <p:blipFill>
              <a:blip r:embed="rId5"/>
              <a:stretch>
                <a:fillRect/>
              </a:stretch>
            </p:blipFill>
            <p:spPr>
              <a:xfrm>
                <a:off x="-1747778" y="4151053"/>
                <a:ext cx="248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125EC74-4AE0-2EEE-B0B5-493D29A580E4}"/>
                  </a:ext>
                </a:extLst>
              </p14:cNvPr>
              <p14:cNvContentPartPr/>
              <p14:nvPr/>
            </p14:nvContentPartPr>
            <p14:xfrm>
              <a:off x="-1812938" y="4214773"/>
              <a:ext cx="317520" cy="196920"/>
            </p14:xfrm>
          </p:contentPart>
        </mc:Choice>
        <mc:Fallback xmlns="">
          <p:pic>
            <p:nvPicPr>
              <p:cNvPr id="3" name="Ink 2">
                <a:extLst>
                  <a:ext uri="{FF2B5EF4-FFF2-40B4-BE49-F238E27FC236}">
                    <a16:creationId xmlns:a16="http://schemas.microsoft.com/office/drawing/2014/main" id="{B125EC74-4AE0-2EEE-B0B5-493D29A580E4}"/>
                  </a:ext>
                </a:extLst>
              </p:cNvPr>
              <p:cNvPicPr/>
              <p:nvPr/>
            </p:nvPicPr>
            <p:blipFill>
              <a:blip r:embed="rId7"/>
              <a:stretch>
                <a:fillRect/>
              </a:stretch>
            </p:blipFill>
            <p:spPr>
              <a:xfrm>
                <a:off x="-1819058" y="4208653"/>
                <a:ext cx="329760" cy="209160"/>
              </a:xfrm>
              <a:prstGeom prst="rect">
                <a:avLst/>
              </a:prstGeom>
            </p:spPr>
          </p:pic>
        </mc:Fallback>
      </mc:AlternateContent>
    </p:spTree>
    <p:extLst>
      <p:ext uri="{BB962C8B-B14F-4D97-AF65-F5344CB8AC3E}">
        <p14:creationId xmlns:p14="http://schemas.microsoft.com/office/powerpoint/2010/main" val="203896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8AF4ED-7556-D180-1369-E38D46DD80DC}"/>
              </a:ext>
            </a:extLst>
          </p:cNvPr>
          <p:cNvSpPr>
            <a:spLocks noGrp="1"/>
          </p:cNvSpPr>
          <p:nvPr>
            <p:ph type="title"/>
          </p:nvPr>
        </p:nvSpPr>
        <p:spPr>
          <a:xfrm>
            <a:off x="2243138" y="345370"/>
            <a:ext cx="8846819" cy="684000"/>
          </a:xfrm>
        </p:spPr>
        <p:txBody>
          <a:bodyPr/>
          <a:lstStyle/>
          <a:p>
            <a:r>
              <a:rPr lang="en-US" sz="4400" i="1" dirty="0">
                <a:solidFill>
                  <a:schemeClr val="accent3"/>
                </a:solidFill>
                <a:latin typeface="Arial" panose="020B0604020202020204" pitchFamily="34" charset="0"/>
                <a:cs typeface="Arial" panose="020B0604020202020204" pitchFamily="34" charset="0"/>
              </a:rPr>
              <a:t>Business-to-Consumer (B2C) </a:t>
            </a:r>
            <a:endParaRPr lang="en-ZA" sz="4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24F6F0E-65BD-7752-9862-B68587107E7C}"/>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10</a:t>
            </a:fld>
            <a:endParaRPr lang="en-ZA"/>
          </a:p>
        </p:txBody>
      </p:sp>
      <p:sp>
        <p:nvSpPr>
          <p:cNvPr id="6" name="Text Placeholder 5">
            <a:extLst>
              <a:ext uri="{FF2B5EF4-FFF2-40B4-BE49-F238E27FC236}">
                <a16:creationId xmlns:a16="http://schemas.microsoft.com/office/drawing/2014/main" id="{5AA7624B-0078-8D2A-8083-EBFDE06C7335}"/>
              </a:ext>
            </a:extLst>
          </p:cNvPr>
          <p:cNvSpPr>
            <a:spLocks noGrp="1"/>
          </p:cNvSpPr>
          <p:nvPr>
            <p:ph type="body" sz="quarter" idx="4294967295"/>
          </p:nvPr>
        </p:nvSpPr>
        <p:spPr>
          <a:xfrm>
            <a:off x="2243138" y="1577993"/>
            <a:ext cx="9037638" cy="4038986"/>
          </a:xfrm>
        </p:spPr>
        <p:txBody>
          <a:bodyPr lIns="0" tIns="0">
            <a:noAutofit/>
          </a:bodyPr>
          <a:lstStyle/>
          <a:p>
            <a:r>
              <a:rPr lang="en-US" altLang="en-US" dirty="0"/>
              <a:t>Customers deal directly with an organization </a:t>
            </a:r>
          </a:p>
          <a:p>
            <a:pPr lvl="1"/>
            <a:r>
              <a:rPr lang="en-US" altLang="en-US" dirty="0"/>
              <a:t>Producers and providers of consumer products can eliminate middlemen</a:t>
            </a:r>
          </a:p>
          <a:p>
            <a:r>
              <a:rPr lang="en-US" altLang="en-US" dirty="0"/>
              <a:t>Steady growth</a:t>
            </a:r>
          </a:p>
          <a:p>
            <a:pPr lvl="1"/>
            <a:r>
              <a:rPr lang="en-US" altLang="en-US" dirty="0"/>
              <a:t>Cheaper goods and services online</a:t>
            </a:r>
          </a:p>
          <a:p>
            <a:pPr lvl="1"/>
            <a:r>
              <a:rPr lang="en-US" altLang="en-US" dirty="0"/>
              <a:t>Online shoppers can design a personalized product</a:t>
            </a:r>
          </a:p>
          <a:p>
            <a:pPr lvl="1"/>
            <a:r>
              <a:rPr lang="en-US" altLang="en-US" dirty="0"/>
              <a:t>Use of social media networks to promote products and reach customers</a:t>
            </a:r>
          </a:p>
          <a:p>
            <a:pPr marL="0" indent="0">
              <a:lnSpc>
                <a:spcPct val="150000"/>
              </a:lnSpc>
              <a:spcBef>
                <a:spcPts val="1200"/>
              </a:spcBef>
              <a:buNone/>
            </a:pPr>
            <a:endParaRPr lang="en-ZA" sz="1800" dirty="0">
              <a:solidFill>
                <a:schemeClr val="tx1">
                  <a:lumMod val="50000"/>
                  <a:lumOff val="50000"/>
                </a:schemeClr>
              </a:solidFill>
            </a:endParaRPr>
          </a:p>
          <a:p>
            <a:pPr marL="0" indent="0">
              <a:lnSpc>
                <a:spcPct val="150000"/>
              </a:lnSpc>
              <a:spcBef>
                <a:spcPts val="1200"/>
              </a:spcBef>
              <a:buNone/>
            </a:pPr>
            <a:endParaRPr lang="en-ZA" sz="1800" dirty="0">
              <a:solidFill>
                <a:schemeClr val="tx1">
                  <a:lumMod val="50000"/>
                  <a:lumOff val="50000"/>
                </a:schemeClr>
              </a:solidFill>
            </a:endParaRPr>
          </a:p>
        </p:txBody>
      </p:sp>
    </p:spTree>
    <p:extLst>
      <p:ext uri="{BB962C8B-B14F-4D97-AF65-F5344CB8AC3E}">
        <p14:creationId xmlns:p14="http://schemas.microsoft.com/office/powerpoint/2010/main" val="110558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B78C-CB41-1A14-B0F1-B97868E344E0}"/>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Consumer-to-Consumer (C2C)</a:t>
            </a:r>
          </a:p>
        </p:txBody>
      </p:sp>
      <p:sp>
        <p:nvSpPr>
          <p:cNvPr id="5" name="TextBox 4">
            <a:extLst>
              <a:ext uri="{FF2B5EF4-FFF2-40B4-BE49-F238E27FC236}">
                <a16:creationId xmlns:a16="http://schemas.microsoft.com/office/drawing/2014/main" id="{EF2E844A-8757-5E50-5C7C-F2DE692B4347}"/>
              </a:ext>
            </a:extLst>
          </p:cNvPr>
          <p:cNvSpPr txBox="1"/>
          <p:nvPr/>
        </p:nvSpPr>
        <p:spPr>
          <a:xfrm>
            <a:off x="669470" y="2144503"/>
            <a:ext cx="10825843" cy="3293209"/>
          </a:xfrm>
          <a:prstGeom prst="rect">
            <a:avLst/>
          </a:prstGeom>
          <a:noFill/>
        </p:spPr>
        <p:txBody>
          <a:bodyPr wrap="square">
            <a:spAutoFit/>
          </a:bodyPr>
          <a:lstStyle/>
          <a:p>
            <a:r>
              <a:rPr lang="en-US" sz="2800" dirty="0"/>
              <a:t>Involves electronic transactions between consumers facilitated by a third party</a:t>
            </a:r>
          </a:p>
          <a:p>
            <a:pPr marL="457200" indent="-457200">
              <a:buFont typeface="Arial" panose="020B0604020202020204" pitchFamily="34" charset="0"/>
              <a:buChar char="•"/>
            </a:pPr>
            <a:r>
              <a:rPr lang="en-US" sz="2400" dirty="0"/>
              <a:t>Popular sites: eBay, </a:t>
            </a:r>
            <a:r>
              <a:rPr lang="en-US" sz="2400" dirty="0" err="1"/>
              <a:t>eBid</a:t>
            </a:r>
            <a:r>
              <a:rPr lang="en-US" sz="2400" dirty="0"/>
              <a:t>, Etsy, Fiverr, </a:t>
            </a:r>
            <a:r>
              <a:rPr lang="en-US" sz="2400" dirty="0" err="1"/>
              <a:t>Ibidfree</a:t>
            </a:r>
            <a:r>
              <a:rPr lang="en-US" sz="2400" dirty="0"/>
              <a:t>, Kijiji, </a:t>
            </a:r>
            <a:r>
              <a:rPr lang="en-US" sz="2400" dirty="0" err="1"/>
              <a:t>Ubid</a:t>
            </a:r>
            <a:r>
              <a:rPr lang="en-US" sz="2400" dirty="0"/>
              <a:t>, Facebook Marketplace, and Taobao</a:t>
            </a:r>
          </a:p>
          <a:p>
            <a:r>
              <a:rPr lang="en-US" sz="2800" dirty="0"/>
              <a:t>Companies and individuals involved in C2C must be careful</a:t>
            </a:r>
          </a:p>
          <a:p>
            <a:pPr marL="457200" indent="-457200">
              <a:buFont typeface="Arial" panose="020B0604020202020204" pitchFamily="34" charset="0"/>
              <a:buChar char="•"/>
            </a:pPr>
            <a:r>
              <a:rPr lang="en-US" sz="2400" dirty="0"/>
              <a:t>Sales must not violate the rules of various county, state, and country legal jurisdictions</a:t>
            </a:r>
          </a:p>
        </p:txBody>
      </p:sp>
    </p:spTree>
    <p:extLst>
      <p:ext uri="{BB962C8B-B14F-4D97-AF65-F5344CB8AC3E}">
        <p14:creationId xmlns:p14="http://schemas.microsoft.com/office/powerpoint/2010/main" val="222605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7B5FB-80A9-5D2C-FB78-41E470F0C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D6BAD-73DB-02FF-41FF-8A7E74B2B8CF}"/>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Comparison..</a:t>
            </a:r>
          </a:p>
        </p:txBody>
      </p:sp>
      <p:pic>
        <p:nvPicPr>
          <p:cNvPr id="3" name="Picture 2">
            <a:extLst>
              <a:ext uri="{FF2B5EF4-FFF2-40B4-BE49-F238E27FC236}">
                <a16:creationId xmlns:a16="http://schemas.microsoft.com/office/drawing/2014/main" id="{00F5BD59-DF1E-B31D-9F83-2244EBEAD6CC}"/>
              </a:ext>
            </a:extLst>
          </p:cNvPr>
          <p:cNvPicPr>
            <a:picLocks noChangeAspect="1"/>
          </p:cNvPicPr>
          <p:nvPr/>
        </p:nvPicPr>
        <p:blipFill>
          <a:blip r:embed="rId2"/>
          <a:stretch>
            <a:fillRect/>
          </a:stretch>
        </p:blipFill>
        <p:spPr>
          <a:xfrm>
            <a:off x="881743" y="1455665"/>
            <a:ext cx="10744200" cy="5056965"/>
          </a:xfrm>
          <a:prstGeom prst="rect">
            <a:avLst/>
          </a:prstGeom>
        </p:spPr>
      </p:pic>
    </p:spTree>
    <p:extLst>
      <p:ext uri="{BB962C8B-B14F-4D97-AF65-F5344CB8AC3E}">
        <p14:creationId xmlns:p14="http://schemas.microsoft.com/office/powerpoint/2010/main" val="168843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5E0A3-F60A-853B-6D45-ABCFFDACB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531D0-B36B-0071-F346-086DCF498ACB}"/>
              </a:ext>
            </a:extLst>
          </p:cNvPr>
          <p:cNvSpPr>
            <a:spLocks noGrp="1"/>
          </p:cNvSpPr>
          <p:nvPr>
            <p:ph type="title"/>
          </p:nvPr>
        </p:nvSpPr>
        <p:spPr/>
        <p:txBody>
          <a:bodyPr/>
          <a:lstStyle/>
          <a:p>
            <a:r>
              <a:rPr lang="en-US" sz="4400" dirty="0"/>
              <a:t>E-Government</a:t>
            </a:r>
            <a:endParaRPr lang="en-US" sz="4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94E31E-A45E-86F4-7B90-8DCEAC3188C2}"/>
              </a:ext>
            </a:extLst>
          </p:cNvPr>
          <p:cNvSpPr txBox="1"/>
          <p:nvPr/>
        </p:nvSpPr>
        <p:spPr>
          <a:xfrm>
            <a:off x="636814" y="1867504"/>
            <a:ext cx="10744199" cy="4770537"/>
          </a:xfrm>
          <a:prstGeom prst="rect">
            <a:avLst/>
          </a:prstGeom>
          <a:noFill/>
        </p:spPr>
        <p:txBody>
          <a:bodyPr wrap="square">
            <a:spAutoFit/>
          </a:bodyPr>
          <a:lstStyle/>
          <a:p>
            <a:r>
              <a:rPr lang="en-US" sz="2800" dirty="0"/>
              <a:t>Use of information and communications technology to:</a:t>
            </a:r>
          </a:p>
          <a:p>
            <a:pPr marL="342900" indent="-342900">
              <a:buFont typeface="Arial" panose="020B0604020202020204" pitchFamily="34" charset="0"/>
              <a:buChar char="•"/>
            </a:pPr>
            <a:r>
              <a:rPr lang="en-US" sz="2800" dirty="0"/>
              <a:t>Simplify information sharing</a:t>
            </a:r>
          </a:p>
          <a:p>
            <a:pPr marL="342900" indent="-342900">
              <a:buFont typeface="Arial" panose="020B0604020202020204" pitchFamily="34" charset="0"/>
              <a:buChar char="•"/>
            </a:pPr>
            <a:r>
              <a:rPr lang="en-US" sz="2800" dirty="0"/>
              <a:t>Speed formerly paper-based processes</a:t>
            </a:r>
          </a:p>
          <a:p>
            <a:pPr marL="342900" indent="-342900">
              <a:buFont typeface="Arial" panose="020B0604020202020204" pitchFamily="34" charset="0"/>
              <a:buChar char="•"/>
            </a:pPr>
            <a:r>
              <a:rPr lang="en-US" sz="2800" dirty="0"/>
              <a:t>Improve relationships between citizens and government</a:t>
            </a:r>
          </a:p>
          <a:p>
            <a:r>
              <a:rPr lang="en-US" sz="2800" dirty="0"/>
              <a:t>Forms of e-government:</a:t>
            </a:r>
          </a:p>
          <a:p>
            <a:pPr marL="342900" indent="-342900">
              <a:buFont typeface="Arial" panose="020B0604020202020204" pitchFamily="34" charset="0"/>
              <a:buChar char="•"/>
            </a:pPr>
            <a:r>
              <a:rPr lang="en-US" sz="2800" dirty="0"/>
              <a:t>Government-to-consumer (G2C)</a:t>
            </a:r>
          </a:p>
          <a:p>
            <a:pPr marL="342900" indent="-342900">
              <a:buFont typeface="Arial" panose="020B0604020202020204" pitchFamily="34" charset="0"/>
              <a:buChar char="•"/>
            </a:pPr>
            <a:r>
              <a:rPr lang="en-US" sz="2800" dirty="0"/>
              <a:t>Government-to-business (G2B)</a:t>
            </a:r>
          </a:p>
          <a:p>
            <a:pPr marL="342900" indent="-342900">
              <a:buFont typeface="Arial" panose="020B0604020202020204" pitchFamily="34" charset="0"/>
              <a:buChar char="•"/>
            </a:pPr>
            <a:r>
              <a:rPr lang="en-US" sz="2800" dirty="0"/>
              <a:t>Government-to-government (G2G)</a:t>
            </a:r>
          </a:p>
          <a:p>
            <a:pPr lvl="1"/>
            <a:endParaRPr lang="en-US" sz="2400" dirty="0"/>
          </a:p>
        </p:txBody>
      </p:sp>
    </p:spTree>
    <p:extLst>
      <p:ext uri="{BB962C8B-B14F-4D97-AF65-F5344CB8AC3E}">
        <p14:creationId xmlns:p14="http://schemas.microsoft.com/office/powerpoint/2010/main" val="419792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430B-03E9-51C0-A925-4FD8DD26ADB3}"/>
              </a:ext>
            </a:extLst>
          </p:cNvPr>
          <p:cNvSpPr>
            <a:spLocks noGrp="1"/>
          </p:cNvSpPr>
          <p:nvPr>
            <p:ph type="title"/>
          </p:nvPr>
        </p:nvSpPr>
        <p:spPr/>
        <p:txBody>
          <a:bodyPr/>
          <a:lstStyle/>
          <a:p>
            <a:r>
              <a:rPr lang="en-ZA" dirty="0"/>
              <a:t>M-Commerce</a:t>
            </a:r>
          </a:p>
        </p:txBody>
      </p:sp>
      <p:sp>
        <p:nvSpPr>
          <p:cNvPr id="5" name="TextBox 4">
            <a:extLst>
              <a:ext uri="{FF2B5EF4-FFF2-40B4-BE49-F238E27FC236}">
                <a16:creationId xmlns:a16="http://schemas.microsoft.com/office/drawing/2014/main" id="{6074310B-4D19-99B9-B8EB-BC2162D8C31A}"/>
              </a:ext>
            </a:extLst>
          </p:cNvPr>
          <p:cNvSpPr txBox="1"/>
          <p:nvPr/>
        </p:nvSpPr>
        <p:spPr>
          <a:xfrm>
            <a:off x="816429" y="1867504"/>
            <a:ext cx="10874828" cy="3416320"/>
          </a:xfrm>
          <a:prstGeom prst="rect">
            <a:avLst/>
          </a:prstGeom>
          <a:noFill/>
        </p:spPr>
        <p:txBody>
          <a:bodyPr wrap="square">
            <a:spAutoFit/>
          </a:bodyPr>
          <a:lstStyle/>
          <a:p>
            <a:r>
              <a:rPr lang="en-US" sz="2800" dirty="0"/>
              <a:t>Concepts and strategies are the same, but tactics of e-commerce had to change</a:t>
            </a:r>
          </a:p>
          <a:p>
            <a:pPr marL="342900" indent="-342900">
              <a:buFont typeface="Arial" panose="020B0604020202020204" pitchFamily="34" charset="0"/>
              <a:buChar char="•"/>
            </a:pPr>
            <a:r>
              <a:rPr lang="en-US" sz="2400" dirty="0"/>
              <a:t>Smaller-sized user interface  </a:t>
            </a:r>
          </a:p>
          <a:p>
            <a:r>
              <a:rPr lang="en-US" sz="2800" dirty="0"/>
              <a:t>Mobile commerce (m-commerce) relies on use of wireless devices to place orders and conduct business</a:t>
            </a:r>
          </a:p>
          <a:p>
            <a:pPr marL="342900" indent="-342900">
              <a:buFont typeface="Arial" panose="020B0604020202020204" pitchFamily="34" charset="0"/>
              <a:buChar char="•"/>
            </a:pPr>
            <a:r>
              <a:rPr lang="en-US" sz="2400" dirty="0"/>
              <a:t>Smartphones and tablets</a:t>
            </a:r>
          </a:p>
          <a:p>
            <a:endParaRPr lang="en-US" sz="2000" dirty="0"/>
          </a:p>
        </p:txBody>
      </p:sp>
    </p:spTree>
    <p:extLst>
      <p:ext uri="{BB962C8B-B14F-4D97-AF65-F5344CB8AC3E}">
        <p14:creationId xmlns:p14="http://schemas.microsoft.com/office/powerpoint/2010/main" val="193364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F442C-AC57-732D-FC81-78B925DD3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709F8-B41B-08C0-D3F7-25837F1A6681}"/>
              </a:ext>
            </a:extLst>
          </p:cNvPr>
          <p:cNvSpPr>
            <a:spLocks noGrp="1"/>
          </p:cNvSpPr>
          <p:nvPr>
            <p:ph type="title"/>
          </p:nvPr>
        </p:nvSpPr>
        <p:spPr/>
        <p:txBody>
          <a:bodyPr/>
          <a:lstStyle/>
          <a:p>
            <a:r>
              <a:rPr lang="en-ZA" dirty="0"/>
              <a:t>Advantages of E-Commerce</a:t>
            </a:r>
          </a:p>
        </p:txBody>
      </p:sp>
      <p:sp>
        <p:nvSpPr>
          <p:cNvPr id="5" name="TextBox 4">
            <a:extLst>
              <a:ext uri="{FF2B5EF4-FFF2-40B4-BE49-F238E27FC236}">
                <a16:creationId xmlns:a16="http://schemas.microsoft.com/office/drawing/2014/main" id="{DF57854C-B236-5D53-9D71-F532FD541F14}"/>
              </a:ext>
            </a:extLst>
          </p:cNvPr>
          <p:cNvSpPr txBox="1"/>
          <p:nvPr/>
        </p:nvSpPr>
        <p:spPr>
          <a:xfrm>
            <a:off x="816429" y="1867504"/>
            <a:ext cx="10874828" cy="3170099"/>
          </a:xfrm>
          <a:prstGeom prst="rect">
            <a:avLst/>
          </a:prstGeom>
          <a:noFill/>
        </p:spPr>
        <p:txBody>
          <a:bodyPr wrap="square">
            <a:spAutoFit/>
          </a:bodyPr>
          <a:lstStyle/>
          <a:p>
            <a:r>
              <a:rPr lang="en-US" sz="2800" dirty="0"/>
              <a:t>Conversion to an e- or m-commerce system enables organizations to: </a:t>
            </a:r>
          </a:p>
          <a:p>
            <a:pPr marL="800100" lvl="1" indent="-342900">
              <a:buFont typeface="Arial" panose="020B0604020202020204" pitchFamily="34" charset="0"/>
              <a:buChar char="•"/>
            </a:pPr>
            <a:r>
              <a:rPr lang="en-US" sz="2400" dirty="0"/>
              <a:t>Reach new customers</a:t>
            </a:r>
          </a:p>
          <a:p>
            <a:pPr marL="800100" lvl="1" indent="-342900">
              <a:buFont typeface="Arial" panose="020B0604020202020204" pitchFamily="34" charset="0"/>
              <a:buChar char="•"/>
            </a:pPr>
            <a:r>
              <a:rPr lang="en-US" sz="2400" dirty="0"/>
              <a:t>Reduce costs</a:t>
            </a:r>
          </a:p>
          <a:p>
            <a:pPr marL="800100" lvl="1" indent="-342900">
              <a:buFont typeface="Arial" panose="020B0604020202020204" pitchFamily="34" charset="0"/>
              <a:buChar char="•"/>
            </a:pPr>
            <a:r>
              <a:rPr lang="en-US" sz="2400" dirty="0"/>
              <a:t>Speed the flow of goods and information</a:t>
            </a:r>
          </a:p>
          <a:p>
            <a:pPr marL="800100" lvl="1" indent="-342900">
              <a:buFont typeface="Arial" panose="020B0604020202020204" pitchFamily="34" charset="0"/>
              <a:buChar char="•"/>
            </a:pPr>
            <a:r>
              <a:rPr lang="en-US" sz="2400" dirty="0"/>
              <a:t>Increase the accuracy of orders</a:t>
            </a:r>
          </a:p>
          <a:p>
            <a:pPr marL="800100" lvl="1" indent="-342900">
              <a:buFont typeface="Arial" panose="020B0604020202020204" pitchFamily="34" charset="0"/>
              <a:buChar char="•"/>
            </a:pPr>
            <a:r>
              <a:rPr lang="en-US" sz="2400" dirty="0"/>
              <a:t>Improve customer service</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1576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1B3D-F0E3-0EF6-D1D1-D90713DD5D1C}"/>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8EA5E0CE-B2B2-EA3D-420F-B3AF1C4627A3}"/>
              </a:ext>
            </a:extLst>
          </p:cNvPr>
          <p:cNvSpPr txBox="1">
            <a:spLocks/>
          </p:cNvSpPr>
          <p:nvPr/>
        </p:nvSpPr>
        <p:spPr>
          <a:xfrm>
            <a:off x="1852481" y="369915"/>
            <a:ext cx="818958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Multistage Model for E-Commerce </a:t>
            </a:r>
            <a:endParaRPr lang="en-ZA" sz="3600" dirty="0">
              <a:solidFill>
                <a:schemeClr val="tx2"/>
              </a:solidFill>
              <a:latin typeface="Arial" panose="020B0604020202020204" pitchFamily="34" charset="0"/>
              <a:cs typeface="Arial" panose="020B0604020202020204" pitchFamily="34" charset="0"/>
            </a:endParaRPr>
          </a:p>
        </p:txBody>
      </p:sp>
      <p:pic>
        <p:nvPicPr>
          <p:cNvPr id="2" name="Picture Placeholder 4" descr="The stages in a multistage model for e-commerce including B 2 B and B 2 C web sites that consumers experience in the sales life cycle. 1. Buyer carries out search and identification. 2. Selection and negotiation. 3. Purchasing. 4. Product and service delivery that involves traditional delivery 5. After-sales service.">
            <a:extLst>
              <a:ext uri="{FF2B5EF4-FFF2-40B4-BE49-F238E27FC236}">
                <a16:creationId xmlns:a16="http://schemas.microsoft.com/office/drawing/2014/main" id="{67BD11D4-026C-CDE4-5692-61371EE0D6A3}"/>
              </a:ext>
            </a:extLst>
          </p:cNvPr>
          <p:cNvPicPr>
            <a:picLocks noChangeAspect="1"/>
          </p:cNvPicPr>
          <p:nvPr/>
        </p:nvPicPr>
        <p:blipFill>
          <a:blip r:embed="rId2">
            <a:extLst>
              <a:ext uri="{28A0092B-C50C-407E-A947-70E740481C1C}">
                <a14:useLocalDpi xmlns:a14="http://schemas.microsoft.com/office/drawing/2010/main" val="0"/>
              </a:ext>
            </a:extLst>
          </a:blip>
          <a:srcRect t="1804" b="1804"/>
          <a:stretch>
            <a:fillRect/>
          </a:stretch>
        </p:blipFill>
        <p:spPr>
          <a:xfrm>
            <a:off x="3518399" y="1864486"/>
            <a:ext cx="4923471" cy="44710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3A60BF-21A3-AEB6-F005-B3592DF1B820}"/>
                  </a:ext>
                </a:extLst>
              </p14:cNvPr>
              <p14:cNvContentPartPr/>
              <p14:nvPr/>
            </p14:nvContentPartPr>
            <p14:xfrm>
              <a:off x="6977024" y="1966232"/>
              <a:ext cx="1838880" cy="959400"/>
            </p14:xfrm>
          </p:contentPart>
        </mc:Choice>
        <mc:Fallback xmlns="">
          <p:pic>
            <p:nvPicPr>
              <p:cNvPr id="4" name="Ink 3">
                <a:extLst>
                  <a:ext uri="{FF2B5EF4-FFF2-40B4-BE49-F238E27FC236}">
                    <a16:creationId xmlns:a16="http://schemas.microsoft.com/office/drawing/2014/main" id="{9D3A60BF-21A3-AEB6-F005-B3592DF1B820}"/>
                  </a:ext>
                </a:extLst>
              </p:cNvPr>
              <p:cNvPicPr/>
              <p:nvPr/>
            </p:nvPicPr>
            <p:blipFill>
              <a:blip r:embed="rId4"/>
              <a:stretch>
                <a:fillRect/>
              </a:stretch>
            </p:blipFill>
            <p:spPr>
              <a:xfrm>
                <a:off x="6970904" y="1960112"/>
                <a:ext cx="1851120" cy="97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0E0BC-CC30-477B-DDE1-9AA0A3B5AFE3}"/>
                  </a:ext>
                </a:extLst>
              </p14:cNvPr>
              <p14:cNvContentPartPr/>
              <p14:nvPr/>
            </p14:nvContentPartPr>
            <p14:xfrm>
              <a:off x="6919424" y="2729072"/>
              <a:ext cx="296280" cy="201960"/>
            </p14:xfrm>
          </p:contentPart>
        </mc:Choice>
        <mc:Fallback xmlns="">
          <p:pic>
            <p:nvPicPr>
              <p:cNvPr id="5" name="Ink 4">
                <a:extLst>
                  <a:ext uri="{FF2B5EF4-FFF2-40B4-BE49-F238E27FC236}">
                    <a16:creationId xmlns:a16="http://schemas.microsoft.com/office/drawing/2014/main" id="{9EB0E0BC-CC30-477B-DDE1-9AA0A3B5AFE3}"/>
                  </a:ext>
                </a:extLst>
              </p:cNvPr>
              <p:cNvPicPr/>
              <p:nvPr/>
            </p:nvPicPr>
            <p:blipFill>
              <a:blip r:embed="rId6"/>
              <a:stretch>
                <a:fillRect/>
              </a:stretch>
            </p:blipFill>
            <p:spPr>
              <a:xfrm>
                <a:off x="6913304" y="2722952"/>
                <a:ext cx="308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F2F2A900-15E9-719B-0CB6-5AB80F2CB496}"/>
                  </a:ext>
                </a:extLst>
              </p14:cNvPr>
              <p14:cNvContentPartPr/>
              <p14:nvPr/>
            </p14:nvContentPartPr>
            <p14:xfrm>
              <a:off x="8696024" y="2515232"/>
              <a:ext cx="254160" cy="40320"/>
            </p14:xfrm>
          </p:contentPart>
        </mc:Choice>
        <mc:Fallback xmlns="">
          <p:pic>
            <p:nvPicPr>
              <p:cNvPr id="41" name="Ink 40">
                <a:extLst>
                  <a:ext uri="{FF2B5EF4-FFF2-40B4-BE49-F238E27FC236}">
                    <a16:creationId xmlns:a16="http://schemas.microsoft.com/office/drawing/2014/main" id="{F2F2A900-15E9-719B-0CB6-5AB80F2CB496}"/>
                  </a:ext>
                </a:extLst>
              </p:cNvPr>
              <p:cNvPicPr/>
              <p:nvPr/>
            </p:nvPicPr>
            <p:blipFill>
              <a:blip r:embed="rId8"/>
              <a:stretch>
                <a:fillRect/>
              </a:stretch>
            </p:blipFill>
            <p:spPr>
              <a:xfrm>
                <a:off x="8689904" y="2509112"/>
                <a:ext cx="266400" cy="52560"/>
              </a:xfrm>
              <a:prstGeom prst="rect">
                <a:avLst/>
              </a:prstGeom>
            </p:spPr>
          </p:pic>
        </mc:Fallback>
      </mc:AlternateContent>
      <p:grpSp>
        <p:nvGrpSpPr>
          <p:cNvPr id="127" name="Group 126">
            <a:extLst>
              <a:ext uri="{FF2B5EF4-FFF2-40B4-BE49-F238E27FC236}">
                <a16:creationId xmlns:a16="http://schemas.microsoft.com/office/drawing/2014/main" id="{7415F51E-266D-7C14-4797-80FEAF00E3F9}"/>
              </a:ext>
            </a:extLst>
          </p:cNvPr>
          <p:cNvGrpSpPr/>
          <p:nvPr/>
        </p:nvGrpSpPr>
        <p:grpSpPr>
          <a:xfrm>
            <a:off x="7420904" y="1536752"/>
            <a:ext cx="5016600" cy="2418840"/>
            <a:chOff x="7420904" y="1536752"/>
            <a:chExt cx="5016600" cy="2418840"/>
          </a:xfrm>
        </p:grpSpPr>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76BE634F-02AB-3A83-4BB8-AD8A10B3CC0F}"/>
                    </a:ext>
                  </a:extLst>
                </p14:cNvPr>
                <p14:cNvContentPartPr/>
                <p14:nvPr/>
              </p14:nvContentPartPr>
              <p14:xfrm>
                <a:off x="8946224" y="1803152"/>
                <a:ext cx="56160" cy="16200"/>
              </p14:xfrm>
            </p:contentPart>
          </mc:Choice>
          <mc:Fallback xmlns="">
            <p:pic>
              <p:nvPicPr>
                <p:cNvPr id="6" name="Ink 5">
                  <a:extLst>
                    <a:ext uri="{FF2B5EF4-FFF2-40B4-BE49-F238E27FC236}">
                      <a16:creationId xmlns:a16="http://schemas.microsoft.com/office/drawing/2014/main" id="{76BE634F-02AB-3A83-4BB8-AD8A10B3CC0F}"/>
                    </a:ext>
                  </a:extLst>
                </p:cNvPr>
                <p:cNvPicPr/>
                <p:nvPr/>
              </p:nvPicPr>
              <p:blipFill>
                <a:blip r:embed="rId10"/>
                <a:stretch>
                  <a:fillRect/>
                </a:stretch>
              </p:blipFill>
              <p:spPr>
                <a:xfrm>
                  <a:off x="8940104" y="1797032"/>
                  <a:ext cx="684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4142208-A71C-D214-504D-ADC25D911365}"/>
                    </a:ext>
                  </a:extLst>
                </p14:cNvPr>
                <p14:cNvContentPartPr/>
                <p14:nvPr/>
              </p14:nvContentPartPr>
              <p14:xfrm>
                <a:off x="8946224" y="1797392"/>
                <a:ext cx="56160" cy="8280"/>
              </p14:xfrm>
            </p:contentPart>
          </mc:Choice>
          <mc:Fallback xmlns="">
            <p:pic>
              <p:nvPicPr>
                <p:cNvPr id="7" name="Ink 6">
                  <a:extLst>
                    <a:ext uri="{FF2B5EF4-FFF2-40B4-BE49-F238E27FC236}">
                      <a16:creationId xmlns:a16="http://schemas.microsoft.com/office/drawing/2014/main" id="{D4142208-A71C-D214-504D-ADC25D911365}"/>
                    </a:ext>
                  </a:extLst>
                </p:cNvPr>
                <p:cNvPicPr/>
                <p:nvPr/>
              </p:nvPicPr>
              <p:blipFill>
                <a:blip r:embed="rId12"/>
                <a:stretch>
                  <a:fillRect/>
                </a:stretch>
              </p:blipFill>
              <p:spPr>
                <a:xfrm>
                  <a:off x="8940104" y="1791272"/>
                  <a:ext cx="68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DFC2AAD8-8826-763D-AA7F-8EB51AE95288}"/>
                    </a:ext>
                  </a:extLst>
                </p14:cNvPr>
                <p14:cNvContentPartPr/>
                <p14:nvPr/>
              </p14:nvContentPartPr>
              <p14:xfrm>
                <a:off x="8960984" y="1822952"/>
                <a:ext cx="123480" cy="45000"/>
              </p14:xfrm>
            </p:contentPart>
          </mc:Choice>
          <mc:Fallback xmlns="">
            <p:pic>
              <p:nvPicPr>
                <p:cNvPr id="8" name="Ink 7">
                  <a:extLst>
                    <a:ext uri="{FF2B5EF4-FFF2-40B4-BE49-F238E27FC236}">
                      <a16:creationId xmlns:a16="http://schemas.microsoft.com/office/drawing/2014/main" id="{DFC2AAD8-8826-763D-AA7F-8EB51AE95288}"/>
                    </a:ext>
                  </a:extLst>
                </p:cNvPr>
                <p:cNvPicPr/>
                <p:nvPr/>
              </p:nvPicPr>
              <p:blipFill>
                <a:blip r:embed="rId14"/>
                <a:stretch>
                  <a:fillRect/>
                </a:stretch>
              </p:blipFill>
              <p:spPr>
                <a:xfrm>
                  <a:off x="8954864" y="1816832"/>
                  <a:ext cx="1357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2D883BEB-9EA4-9175-82B4-9BCE4692847C}"/>
                    </a:ext>
                  </a:extLst>
                </p14:cNvPr>
                <p14:cNvContentPartPr/>
                <p14:nvPr/>
              </p14:nvContentPartPr>
              <p14:xfrm>
                <a:off x="9007784" y="1714232"/>
                <a:ext cx="222120" cy="309240"/>
              </p14:xfrm>
            </p:contentPart>
          </mc:Choice>
          <mc:Fallback xmlns="">
            <p:pic>
              <p:nvPicPr>
                <p:cNvPr id="9" name="Ink 8">
                  <a:extLst>
                    <a:ext uri="{FF2B5EF4-FFF2-40B4-BE49-F238E27FC236}">
                      <a16:creationId xmlns:a16="http://schemas.microsoft.com/office/drawing/2014/main" id="{2D883BEB-9EA4-9175-82B4-9BCE4692847C}"/>
                    </a:ext>
                  </a:extLst>
                </p:cNvPr>
                <p:cNvPicPr/>
                <p:nvPr/>
              </p:nvPicPr>
              <p:blipFill>
                <a:blip r:embed="rId16"/>
                <a:stretch>
                  <a:fillRect/>
                </a:stretch>
              </p:blipFill>
              <p:spPr>
                <a:xfrm>
                  <a:off x="9001664" y="1708112"/>
                  <a:ext cx="2343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C1C075EB-AA99-5793-67C6-EA05171609A4}"/>
                    </a:ext>
                  </a:extLst>
                </p14:cNvPr>
                <p14:cNvContentPartPr/>
                <p14:nvPr/>
              </p14:nvContentPartPr>
              <p14:xfrm>
                <a:off x="9253664" y="1820792"/>
                <a:ext cx="65880" cy="165240"/>
              </p14:xfrm>
            </p:contentPart>
          </mc:Choice>
          <mc:Fallback xmlns="">
            <p:pic>
              <p:nvPicPr>
                <p:cNvPr id="10" name="Ink 9">
                  <a:extLst>
                    <a:ext uri="{FF2B5EF4-FFF2-40B4-BE49-F238E27FC236}">
                      <a16:creationId xmlns:a16="http://schemas.microsoft.com/office/drawing/2014/main" id="{C1C075EB-AA99-5793-67C6-EA05171609A4}"/>
                    </a:ext>
                  </a:extLst>
                </p:cNvPr>
                <p:cNvPicPr/>
                <p:nvPr/>
              </p:nvPicPr>
              <p:blipFill>
                <a:blip r:embed="rId18"/>
                <a:stretch>
                  <a:fillRect/>
                </a:stretch>
              </p:blipFill>
              <p:spPr>
                <a:xfrm>
                  <a:off x="9247544" y="1814672"/>
                  <a:ext cx="781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8F76FA68-4BB6-F69E-D34A-C7018888C34E}"/>
                    </a:ext>
                  </a:extLst>
                </p14:cNvPr>
                <p14:cNvContentPartPr/>
                <p14:nvPr/>
              </p14:nvContentPartPr>
              <p14:xfrm>
                <a:off x="9396224" y="1597232"/>
                <a:ext cx="87480" cy="360"/>
              </p14:xfrm>
            </p:contentPart>
          </mc:Choice>
          <mc:Fallback xmlns="">
            <p:pic>
              <p:nvPicPr>
                <p:cNvPr id="11" name="Ink 10">
                  <a:extLst>
                    <a:ext uri="{FF2B5EF4-FFF2-40B4-BE49-F238E27FC236}">
                      <a16:creationId xmlns:a16="http://schemas.microsoft.com/office/drawing/2014/main" id="{8F76FA68-4BB6-F69E-D34A-C7018888C34E}"/>
                    </a:ext>
                  </a:extLst>
                </p:cNvPr>
                <p:cNvPicPr/>
                <p:nvPr/>
              </p:nvPicPr>
              <p:blipFill>
                <a:blip r:embed="rId20"/>
                <a:stretch>
                  <a:fillRect/>
                </a:stretch>
              </p:blipFill>
              <p:spPr>
                <a:xfrm>
                  <a:off x="9390104" y="1591112"/>
                  <a:ext cx="997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B4797429-F89D-6962-570D-4A29369D226C}"/>
                    </a:ext>
                  </a:extLst>
                </p14:cNvPr>
                <p14:cNvContentPartPr/>
                <p14:nvPr/>
              </p14:nvContentPartPr>
              <p14:xfrm>
                <a:off x="9332504" y="1855712"/>
                <a:ext cx="165960" cy="87120"/>
              </p14:xfrm>
            </p:contentPart>
          </mc:Choice>
          <mc:Fallback xmlns="">
            <p:pic>
              <p:nvPicPr>
                <p:cNvPr id="12" name="Ink 11">
                  <a:extLst>
                    <a:ext uri="{FF2B5EF4-FFF2-40B4-BE49-F238E27FC236}">
                      <a16:creationId xmlns:a16="http://schemas.microsoft.com/office/drawing/2014/main" id="{B4797429-F89D-6962-570D-4A29369D226C}"/>
                    </a:ext>
                  </a:extLst>
                </p:cNvPr>
                <p:cNvPicPr/>
                <p:nvPr/>
              </p:nvPicPr>
              <p:blipFill>
                <a:blip r:embed="rId22"/>
                <a:stretch>
                  <a:fillRect/>
                </a:stretch>
              </p:blipFill>
              <p:spPr>
                <a:xfrm>
                  <a:off x="9326384" y="1849592"/>
                  <a:ext cx="1782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881DECA-5F62-8422-0467-E7DA76A15BBF}"/>
                    </a:ext>
                  </a:extLst>
                </p14:cNvPr>
                <p14:cNvContentPartPr/>
                <p14:nvPr/>
              </p14:nvContentPartPr>
              <p14:xfrm>
                <a:off x="9590984" y="1697312"/>
                <a:ext cx="120240" cy="263520"/>
              </p14:xfrm>
            </p:contentPart>
          </mc:Choice>
          <mc:Fallback xmlns="">
            <p:pic>
              <p:nvPicPr>
                <p:cNvPr id="13" name="Ink 12">
                  <a:extLst>
                    <a:ext uri="{FF2B5EF4-FFF2-40B4-BE49-F238E27FC236}">
                      <a16:creationId xmlns:a16="http://schemas.microsoft.com/office/drawing/2014/main" id="{1881DECA-5F62-8422-0467-E7DA76A15BBF}"/>
                    </a:ext>
                  </a:extLst>
                </p:cNvPr>
                <p:cNvPicPr/>
                <p:nvPr/>
              </p:nvPicPr>
              <p:blipFill>
                <a:blip r:embed="rId24"/>
                <a:stretch>
                  <a:fillRect/>
                </a:stretch>
              </p:blipFill>
              <p:spPr>
                <a:xfrm>
                  <a:off x="9584864" y="1691192"/>
                  <a:ext cx="1324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35B70770-7E27-4048-B64C-29359931A3DC}"/>
                    </a:ext>
                  </a:extLst>
                </p14:cNvPr>
                <p14:cNvContentPartPr/>
                <p14:nvPr/>
              </p14:nvContentPartPr>
              <p14:xfrm>
                <a:off x="9517904" y="1799552"/>
                <a:ext cx="312480" cy="28080"/>
              </p14:xfrm>
            </p:contentPart>
          </mc:Choice>
          <mc:Fallback xmlns="">
            <p:pic>
              <p:nvPicPr>
                <p:cNvPr id="14" name="Ink 13">
                  <a:extLst>
                    <a:ext uri="{FF2B5EF4-FFF2-40B4-BE49-F238E27FC236}">
                      <a16:creationId xmlns:a16="http://schemas.microsoft.com/office/drawing/2014/main" id="{35B70770-7E27-4048-B64C-29359931A3DC}"/>
                    </a:ext>
                  </a:extLst>
                </p:cNvPr>
                <p:cNvPicPr/>
                <p:nvPr/>
              </p:nvPicPr>
              <p:blipFill>
                <a:blip r:embed="rId26"/>
                <a:stretch>
                  <a:fillRect/>
                </a:stretch>
              </p:blipFill>
              <p:spPr>
                <a:xfrm>
                  <a:off x="9511784" y="1793432"/>
                  <a:ext cx="324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8DF54D9B-63D1-B2CD-A27E-24496E5AFDD6}"/>
                    </a:ext>
                  </a:extLst>
                </p14:cNvPr>
                <p14:cNvContentPartPr/>
                <p14:nvPr/>
              </p14:nvContentPartPr>
              <p14:xfrm>
                <a:off x="9889784" y="1797392"/>
                <a:ext cx="186840" cy="100800"/>
              </p14:xfrm>
            </p:contentPart>
          </mc:Choice>
          <mc:Fallback xmlns="">
            <p:pic>
              <p:nvPicPr>
                <p:cNvPr id="15" name="Ink 14">
                  <a:extLst>
                    <a:ext uri="{FF2B5EF4-FFF2-40B4-BE49-F238E27FC236}">
                      <a16:creationId xmlns:a16="http://schemas.microsoft.com/office/drawing/2014/main" id="{8DF54D9B-63D1-B2CD-A27E-24496E5AFDD6}"/>
                    </a:ext>
                  </a:extLst>
                </p:cNvPr>
                <p:cNvPicPr/>
                <p:nvPr/>
              </p:nvPicPr>
              <p:blipFill>
                <a:blip r:embed="rId28"/>
                <a:stretch>
                  <a:fillRect/>
                </a:stretch>
              </p:blipFill>
              <p:spPr>
                <a:xfrm>
                  <a:off x="9883664" y="1791272"/>
                  <a:ext cx="199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D626B572-3500-709F-0E6E-9FC09F5027E9}"/>
                    </a:ext>
                  </a:extLst>
                </p14:cNvPr>
                <p14:cNvContentPartPr/>
                <p14:nvPr/>
              </p14:nvContentPartPr>
              <p14:xfrm>
                <a:off x="10098584" y="1536752"/>
                <a:ext cx="351000" cy="504360"/>
              </p14:xfrm>
            </p:contentPart>
          </mc:Choice>
          <mc:Fallback xmlns="">
            <p:pic>
              <p:nvPicPr>
                <p:cNvPr id="16" name="Ink 15">
                  <a:extLst>
                    <a:ext uri="{FF2B5EF4-FFF2-40B4-BE49-F238E27FC236}">
                      <a16:creationId xmlns:a16="http://schemas.microsoft.com/office/drawing/2014/main" id="{D626B572-3500-709F-0E6E-9FC09F5027E9}"/>
                    </a:ext>
                  </a:extLst>
                </p:cNvPr>
                <p:cNvPicPr/>
                <p:nvPr/>
              </p:nvPicPr>
              <p:blipFill>
                <a:blip r:embed="rId30"/>
                <a:stretch>
                  <a:fillRect/>
                </a:stretch>
              </p:blipFill>
              <p:spPr>
                <a:xfrm>
                  <a:off x="10092464" y="1530632"/>
                  <a:ext cx="36324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9B3A118A-81A4-F505-57BE-392ACE3AD4C4}"/>
                    </a:ext>
                  </a:extLst>
                </p14:cNvPr>
                <p14:cNvContentPartPr/>
                <p14:nvPr/>
              </p14:nvContentPartPr>
              <p14:xfrm>
                <a:off x="10634984" y="1561232"/>
                <a:ext cx="60840" cy="330480"/>
              </p14:xfrm>
            </p:contentPart>
          </mc:Choice>
          <mc:Fallback xmlns="">
            <p:pic>
              <p:nvPicPr>
                <p:cNvPr id="17" name="Ink 16">
                  <a:extLst>
                    <a:ext uri="{FF2B5EF4-FFF2-40B4-BE49-F238E27FC236}">
                      <a16:creationId xmlns:a16="http://schemas.microsoft.com/office/drawing/2014/main" id="{9B3A118A-81A4-F505-57BE-392ACE3AD4C4}"/>
                    </a:ext>
                  </a:extLst>
                </p:cNvPr>
                <p:cNvPicPr/>
                <p:nvPr/>
              </p:nvPicPr>
              <p:blipFill>
                <a:blip r:embed="rId32"/>
                <a:stretch>
                  <a:fillRect/>
                </a:stretch>
              </p:blipFill>
              <p:spPr>
                <a:xfrm>
                  <a:off x="10628864" y="1555112"/>
                  <a:ext cx="730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C2156219-F21A-D174-9386-D2BADC394FBC}"/>
                    </a:ext>
                  </a:extLst>
                </p14:cNvPr>
                <p14:cNvContentPartPr/>
                <p14:nvPr/>
              </p14:nvContentPartPr>
              <p14:xfrm>
                <a:off x="10668104" y="1544672"/>
                <a:ext cx="146880" cy="175320"/>
              </p14:xfrm>
            </p:contentPart>
          </mc:Choice>
          <mc:Fallback xmlns="">
            <p:pic>
              <p:nvPicPr>
                <p:cNvPr id="18" name="Ink 17">
                  <a:extLst>
                    <a:ext uri="{FF2B5EF4-FFF2-40B4-BE49-F238E27FC236}">
                      <a16:creationId xmlns:a16="http://schemas.microsoft.com/office/drawing/2014/main" id="{C2156219-F21A-D174-9386-D2BADC394FBC}"/>
                    </a:ext>
                  </a:extLst>
                </p:cNvPr>
                <p:cNvPicPr/>
                <p:nvPr/>
              </p:nvPicPr>
              <p:blipFill>
                <a:blip r:embed="rId34"/>
                <a:stretch>
                  <a:fillRect/>
                </a:stretch>
              </p:blipFill>
              <p:spPr>
                <a:xfrm>
                  <a:off x="10661984" y="1538552"/>
                  <a:ext cx="1591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A1D72159-8182-641A-B7FC-90A91970A17C}"/>
                    </a:ext>
                  </a:extLst>
                </p14:cNvPr>
                <p14:cNvContentPartPr/>
                <p14:nvPr/>
              </p14:nvContentPartPr>
              <p14:xfrm>
                <a:off x="10729304" y="1717832"/>
                <a:ext cx="268560" cy="175320"/>
              </p14:xfrm>
            </p:contentPart>
          </mc:Choice>
          <mc:Fallback xmlns="">
            <p:pic>
              <p:nvPicPr>
                <p:cNvPr id="19" name="Ink 18">
                  <a:extLst>
                    <a:ext uri="{FF2B5EF4-FFF2-40B4-BE49-F238E27FC236}">
                      <a16:creationId xmlns:a16="http://schemas.microsoft.com/office/drawing/2014/main" id="{A1D72159-8182-641A-B7FC-90A91970A17C}"/>
                    </a:ext>
                  </a:extLst>
                </p:cNvPr>
                <p:cNvPicPr/>
                <p:nvPr/>
              </p:nvPicPr>
              <p:blipFill>
                <a:blip r:embed="rId36"/>
                <a:stretch>
                  <a:fillRect/>
                </a:stretch>
              </p:blipFill>
              <p:spPr>
                <a:xfrm>
                  <a:off x="10723184" y="1711712"/>
                  <a:ext cx="2808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37110616-38E7-A6EB-6023-2A3191637D3C}"/>
                    </a:ext>
                  </a:extLst>
                </p14:cNvPr>
                <p14:cNvContentPartPr/>
                <p14:nvPr/>
              </p14:nvContentPartPr>
              <p14:xfrm>
                <a:off x="10989584" y="1758872"/>
                <a:ext cx="176040" cy="105480"/>
              </p14:xfrm>
            </p:contentPart>
          </mc:Choice>
          <mc:Fallback xmlns="">
            <p:pic>
              <p:nvPicPr>
                <p:cNvPr id="20" name="Ink 19">
                  <a:extLst>
                    <a:ext uri="{FF2B5EF4-FFF2-40B4-BE49-F238E27FC236}">
                      <a16:creationId xmlns:a16="http://schemas.microsoft.com/office/drawing/2014/main" id="{37110616-38E7-A6EB-6023-2A3191637D3C}"/>
                    </a:ext>
                  </a:extLst>
                </p:cNvPr>
                <p:cNvPicPr/>
                <p:nvPr/>
              </p:nvPicPr>
              <p:blipFill>
                <a:blip r:embed="rId38"/>
                <a:stretch>
                  <a:fillRect/>
                </a:stretch>
              </p:blipFill>
              <p:spPr>
                <a:xfrm>
                  <a:off x="10983464" y="1752752"/>
                  <a:ext cx="1882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00AAE4E2-7B08-A28D-8CB6-F755A770E16E}"/>
                    </a:ext>
                  </a:extLst>
                </p14:cNvPr>
                <p14:cNvContentPartPr/>
                <p14:nvPr/>
              </p14:nvContentPartPr>
              <p14:xfrm>
                <a:off x="11150504" y="1611632"/>
                <a:ext cx="436680" cy="275040"/>
              </p14:xfrm>
            </p:contentPart>
          </mc:Choice>
          <mc:Fallback xmlns="">
            <p:pic>
              <p:nvPicPr>
                <p:cNvPr id="21" name="Ink 20">
                  <a:extLst>
                    <a:ext uri="{FF2B5EF4-FFF2-40B4-BE49-F238E27FC236}">
                      <a16:creationId xmlns:a16="http://schemas.microsoft.com/office/drawing/2014/main" id="{00AAE4E2-7B08-A28D-8CB6-F755A770E16E}"/>
                    </a:ext>
                  </a:extLst>
                </p:cNvPr>
                <p:cNvPicPr/>
                <p:nvPr/>
              </p:nvPicPr>
              <p:blipFill>
                <a:blip r:embed="rId40"/>
                <a:stretch>
                  <a:fillRect/>
                </a:stretch>
              </p:blipFill>
              <p:spPr>
                <a:xfrm>
                  <a:off x="11144384" y="1605512"/>
                  <a:ext cx="4489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429B4689-04C9-D53E-4529-24CA9E04A078}"/>
                    </a:ext>
                  </a:extLst>
                </p14:cNvPr>
                <p14:cNvContentPartPr/>
                <p14:nvPr/>
              </p14:nvContentPartPr>
              <p14:xfrm>
                <a:off x="11545064" y="1732592"/>
                <a:ext cx="374040" cy="149400"/>
              </p14:xfrm>
            </p:contentPart>
          </mc:Choice>
          <mc:Fallback xmlns="">
            <p:pic>
              <p:nvPicPr>
                <p:cNvPr id="22" name="Ink 21">
                  <a:extLst>
                    <a:ext uri="{FF2B5EF4-FFF2-40B4-BE49-F238E27FC236}">
                      <a16:creationId xmlns:a16="http://schemas.microsoft.com/office/drawing/2014/main" id="{429B4689-04C9-D53E-4529-24CA9E04A078}"/>
                    </a:ext>
                  </a:extLst>
                </p:cNvPr>
                <p:cNvPicPr/>
                <p:nvPr/>
              </p:nvPicPr>
              <p:blipFill>
                <a:blip r:embed="rId42"/>
                <a:stretch>
                  <a:fillRect/>
                </a:stretch>
              </p:blipFill>
              <p:spPr>
                <a:xfrm>
                  <a:off x="11538944" y="1726472"/>
                  <a:ext cx="3862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7EAC3DDA-A942-2BCE-AF32-7EEBB381A90F}"/>
                    </a:ext>
                  </a:extLst>
                </p14:cNvPr>
                <p14:cNvContentPartPr/>
                <p14:nvPr/>
              </p14:nvContentPartPr>
              <p14:xfrm>
                <a:off x="11854664" y="1713152"/>
                <a:ext cx="194760" cy="175680"/>
              </p14:xfrm>
            </p:contentPart>
          </mc:Choice>
          <mc:Fallback xmlns="">
            <p:pic>
              <p:nvPicPr>
                <p:cNvPr id="23" name="Ink 22">
                  <a:extLst>
                    <a:ext uri="{FF2B5EF4-FFF2-40B4-BE49-F238E27FC236}">
                      <a16:creationId xmlns:a16="http://schemas.microsoft.com/office/drawing/2014/main" id="{7EAC3DDA-A942-2BCE-AF32-7EEBB381A90F}"/>
                    </a:ext>
                  </a:extLst>
                </p:cNvPr>
                <p:cNvPicPr/>
                <p:nvPr/>
              </p:nvPicPr>
              <p:blipFill>
                <a:blip r:embed="rId44"/>
                <a:stretch>
                  <a:fillRect/>
                </a:stretch>
              </p:blipFill>
              <p:spPr>
                <a:xfrm>
                  <a:off x="11848544" y="1707032"/>
                  <a:ext cx="207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5" name="Ink 24">
                  <a:extLst>
                    <a:ext uri="{FF2B5EF4-FFF2-40B4-BE49-F238E27FC236}">
                      <a16:creationId xmlns:a16="http://schemas.microsoft.com/office/drawing/2014/main" id="{3B90EF15-73B1-2E36-F00F-E94A099C7D1C}"/>
                    </a:ext>
                  </a:extLst>
                </p14:cNvPr>
                <p14:cNvContentPartPr/>
                <p14:nvPr/>
              </p14:nvContentPartPr>
              <p14:xfrm>
                <a:off x="12082184" y="1565912"/>
                <a:ext cx="64440" cy="294480"/>
              </p14:xfrm>
            </p:contentPart>
          </mc:Choice>
          <mc:Fallback xmlns="">
            <p:pic>
              <p:nvPicPr>
                <p:cNvPr id="25" name="Ink 24">
                  <a:extLst>
                    <a:ext uri="{FF2B5EF4-FFF2-40B4-BE49-F238E27FC236}">
                      <a16:creationId xmlns:a16="http://schemas.microsoft.com/office/drawing/2014/main" id="{3B90EF15-73B1-2E36-F00F-E94A099C7D1C}"/>
                    </a:ext>
                  </a:extLst>
                </p:cNvPr>
                <p:cNvPicPr/>
                <p:nvPr/>
              </p:nvPicPr>
              <p:blipFill>
                <a:blip r:embed="rId46"/>
                <a:stretch>
                  <a:fillRect/>
                </a:stretch>
              </p:blipFill>
              <p:spPr>
                <a:xfrm>
                  <a:off x="12076064" y="1559792"/>
                  <a:ext cx="766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6" name="Ink 25">
                  <a:extLst>
                    <a:ext uri="{FF2B5EF4-FFF2-40B4-BE49-F238E27FC236}">
                      <a16:creationId xmlns:a16="http://schemas.microsoft.com/office/drawing/2014/main" id="{EDF35749-C9F4-F548-D358-CEBC72726470}"/>
                    </a:ext>
                  </a:extLst>
                </p14:cNvPr>
                <p14:cNvContentPartPr/>
                <p14:nvPr/>
              </p14:nvContentPartPr>
              <p14:xfrm>
                <a:off x="12049064" y="1744472"/>
                <a:ext cx="246600" cy="14040"/>
              </p14:xfrm>
            </p:contentPart>
          </mc:Choice>
          <mc:Fallback xmlns="">
            <p:pic>
              <p:nvPicPr>
                <p:cNvPr id="26" name="Ink 25">
                  <a:extLst>
                    <a:ext uri="{FF2B5EF4-FFF2-40B4-BE49-F238E27FC236}">
                      <a16:creationId xmlns:a16="http://schemas.microsoft.com/office/drawing/2014/main" id="{EDF35749-C9F4-F548-D358-CEBC72726470}"/>
                    </a:ext>
                  </a:extLst>
                </p:cNvPr>
                <p:cNvPicPr/>
                <p:nvPr/>
              </p:nvPicPr>
              <p:blipFill>
                <a:blip r:embed="rId48"/>
                <a:stretch>
                  <a:fillRect/>
                </a:stretch>
              </p:blipFill>
              <p:spPr>
                <a:xfrm>
                  <a:off x="12042944" y="1738352"/>
                  <a:ext cx="2588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 name="Ink 26">
                  <a:extLst>
                    <a:ext uri="{FF2B5EF4-FFF2-40B4-BE49-F238E27FC236}">
                      <a16:creationId xmlns:a16="http://schemas.microsoft.com/office/drawing/2014/main" id="{870C08E9-A3CC-B815-5F47-658707471B56}"/>
                    </a:ext>
                  </a:extLst>
                </p14:cNvPr>
                <p14:cNvContentPartPr/>
                <p14:nvPr/>
              </p14:nvContentPartPr>
              <p14:xfrm>
                <a:off x="11963384" y="1734752"/>
                <a:ext cx="344160" cy="198360"/>
              </p14:xfrm>
            </p:contentPart>
          </mc:Choice>
          <mc:Fallback xmlns="">
            <p:pic>
              <p:nvPicPr>
                <p:cNvPr id="27" name="Ink 26">
                  <a:extLst>
                    <a:ext uri="{FF2B5EF4-FFF2-40B4-BE49-F238E27FC236}">
                      <a16:creationId xmlns:a16="http://schemas.microsoft.com/office/drawing/2014/main" id="{870C08E9-A3CC-B815-5F47-658707471B56}"/>
                    </a:ext>
                  </a:extLst>
                </p:cNvPr>
                <p:cNvPicPr/>
                <p:nvPr/>
              </p:nvPicPr>
              <p:blipFill>
                <a:blip r:embed="rId50"/>
                <a:stretch>
                  <a:fillRect/>
                </a:stretch>
              </p:blipFill>
              <p:spPr>
                <a:xfrm>
                  <a:off x="11957264" y="1728632"/>
                  <a:ext cx="3564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9" name="Ink 28">
                  <a:extLst>
                    <a:ext uri="{FF2B5EF4-FFF2-40B4-BE49-F238E27FC236}">
                      <a16:creationId xmlns:a16="http://schemas.microsoft.com/office/drawing/2014/main" id="{95187949-01CB-DB6A-A015-BA575A469F30}"/>
                    </a:ext>
                  </a:extLst>
                </p14:cNvPr>
                <p14:cNvContentPartPr/>
                <p14:nvPr/>
              </p14:nvContentPartPr>
              <p14:xfrm>
                <a:off x="9049904" y="2156312"/>
                <a:ext cx="153720" cy="160200"/>
              </p14:xfrm>
            </p:contentPart>
          </mc:Choice>
          <mc:Fallback xmlns="">
            <p:pic>
              <p:nvPicPr>
                <p:cNvPr id="29" name="Ink 28">
                  <a:extLst>
                    <a:ext uri="{FF2B5EF4-FFF2-40B4-BE49-F238E27FC236}">
                      <a16:creationId xmlns:a16="http://schemas.microsoft.com/office/drawing/2014/main" id="{95187949-01CB-DB6A-A015-BA575A469F30}"/>
                    </a:ext>
                  </a:extLst>
                </p:cNvPr>
                <p:cNvPicPr/>
                <p:nvPr/>
              </p:nvPicPr>
              <p:blipFill>
                <a:blip r:embed="rId52"/>
                <a:stretch>
                  <a:fillRect/>
                </a:stretch>
              </p:blipFill>
              <p:spPr>
                <a:xfrm>
                  <a:off x="9043784" y="2150192"/>
                  <a:ext cx="1659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D65DB999-C8CF-EB97-A52C-4FFDD8D28533}"/>
                    </a:ext>
                  </a:extLst>
                </p14:cNvPr>
                <p14:cNvContentPartPr/>
                <p14:nvPr/>
              </p14:nvContentPartPr>
              <p14:xfrm>
                <a:off x="9278144" y="2179712"/>
                <a:ext cx="257760" cy="108360"/>
              </p14:xfrm>
            </p:contentPart>
          </mc:Choice>
          <mc:Fallback xmlns="">
            <p:pic>
              <p:nvPicPr>
                <p:cNvPr id="30" name="Ink 29">
                  <a:extLst>
                    <a:ext uri="{FF2B5EF4-FFF2-40B4-BE49-F238E27FC236}">
                      <a16:creationId xmlns:a16="http://schemas.microsoft.com/office/drawing/2014/main" id="{D65DB999-C8CF-EB97-A52C-4FFDD8D28533}"/>
                    </a:ext>
                  </a:extLst>
                </p:cNvPr>
                <p:cNvPicPr/>
                <p:nvPr/>
              </p:nvPicPr>
              <p:blipFill>
                <a:blip r:embed="rId54"/>
                <a:stretch>
                  <a:fillRect/>
                </a:stretch>
              </p:blipFill>
              <p:spPr>
                <a:xfrm>
                  <a:off x="9272024" y="2173592"/>
                  <a:ext cx="270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1" name="Ink 30">
                  <a:extLst>
                    <a:ext uri="{FF2B5EF4-FFF2-40B4-BE49-F238E27FC236}">
                      <a16:creationId xmlns:a16="http://schemas.microsoft.com/office/drawing/2014/main" id="{590A9A8F-4D0A-5318-5D0E-018297C4CF22}"/>
                    </a:ext>
                  </a:extLst>
                </p14:cNvPr>
                <p14:cNvContentPartPr/>
                <p14:nvPr/>
              </p14:nvContentPartPr>
              <p14:xfrm>
                <a:off x="9535544" y="2133992"/>
                <a:ext cx="168120" cy="249840"/>
              </p14:xfrm>
            </p:contentPart>
          </mc:Choice>
          <mc:Fallback xmlns="">
            <p:pic>
              <p:nvPicPr>
                <p:cNvPr id="31" name="Ink 30">
                  <a:extLst>
                    <a:ext uri="{FF2B5EF4-FFF2-40B4-BE49-F238E27FC236}">
                      <a16:creationId xmlns:a16="http://schemas.microsoft.com/office/drawing/2014/main" id="{590A9A8F-4D0A-5318-5D0E-018297C4CF22}"/>
                    </a:ext>
                  </a:extLst>
                </p:cNvPr>
                <p:cNvPicPr/>
                <p:nvPr/>
              </p:nvPicPr>
              <p:blipFill>
                <a:blip r:embed="rId56"/>
                <a:stretch>
                  <a:fillRect/>
                </a:stretch>
              </p:blipFill>
              <p:spPr>
                <a:xfrm>
                  <a:off x="9529424" y="2127872"/>
                  <a:ext cx="1803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2" name="Ink 31">
                  <a:extLst>
                    <a:ext uri="{FF2B5EF4-FFF2-40B4-BE49-F238E27FC236}">
                      <a16:creationId xmlns:a16="http://schemas.microsoft.com/office/drawing/2014/main" id="{5792C629-E628-141E-11CA-3D236F8E48A0}"/>
                    </a:ext>
                  </a:extLst>
                </p14:cNvPr>
                <p14:cNvContentPartPr/>
                <p14:nvPr/>
              </p14:nvContentPartPr>
              <p14:xfrm>
                <a:off x="9795824" y="2154152"/>
                <a:ext cx="150480" cy="253800"/>
              </p14:xfrm>
            </p:contentPart>
          </mc:Choice>
          <mc:Fallback xmlns="">
            <p:pic>
              <p:nvPicPr>
                <p:cNvPr id="32" name="Ink 31">
                  <a:extLst>
                    <a:ext uri="{FF2B5EF4-FFF2-40B4-BE49-F238E27FC236}">
                      <a16:creationId xmlns:a16="http://schemas.microsoft.com/office/drawing/2014/main" id="{5792C629-E628-141E-11CA-3D236F8E48A0}"/>
                    </a:ext>
                  </a:extLst>
                </p:cNvPr>
                <p:cNvPicPr/>
                <p:nvPr/>
              </p:nvPicPr>
              <p:blipFill>
                <a:blip r:embed="rId58"/>
                <a:stretch>
                  <a:fillRect/>
                </a:stretch>
              </p:blipFill>
              <p:spPr>
                <a:xfrm>
                  <a:off x="9789704" y="2148032"/>
                  <a:ext cx="1627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3" name="Ink 32">
                  <a:extLst>
                    <a:ext uri="{FF2B5EF4-FFF2-40B4-BE49-F238E27FC236}">
                      <a16:creationId xmlns:a16="http://schemas.microsoft.com/office/drawing/2014/main" id="{721358DA-641A-2752-B401-FBFAB20FFD8D}"/>
                    </a:ext>
                  </a:extLst>
                </p14:cNvPr>
                <p14:cNvContentPartPr/>
                <p14:nvPr/>
              </p14:nvContentPartPr>
              <p14:xfrm>
                <a:off x="10053944" y="2044352"/>
                <a:ext cx="160560" cy="254160"/>
              </p14:xfrm>
            </p:contentPart>
          </mc:Choice>
          <mc:Fallback xmlns="">
            <p:pic>
              <p:nvPicPr>
                <p:cNvPr id="33" name="Ink 32">
                  <a:extLst>
                    <a:ext uri="{FF2B5EF4-FFF2-40B4-BE49-F238E27FC236}">
                      <a16:creationId xmlns:a16="http://schemas.microsoft.com/office/drawing/2014/main" id="{721358DA-641A-2752-B401-FBFAB20FFD8D}"/>
                    </a:ext>
                  </a:extLst>
                </p:cNvPr>
                <p:cNvPicPr/>
                <p:nvPr/>
              </p:nvPicPr>
              <p:blipFill>
                <a:blip r:embed="rId60"/>
                <a:stretch>
                  <a:fillRect/>
                </a:stretch>
              </p:blipFill>
              <p:spPr>
                <a:xfrm>
                  <a:off x="10047824" y="2038232"/>
                  <a:ext cx="1728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4" name="Ink 33">
                  <a:extLst>
                    <a:ext uri="{FF2B5EF4-FFF2-40B4-BE49-F238E27FC236}">
                      <a16:creationId xmlns:a16="http://schemas.microsoft.com/office/drawing/2014/main" id="{A550DAC9-9ADB-FBFA-96A0-14EC144ABB77}"/>
                    </a:ext>
                  </a:extLst>
                </p14:cNvPr>
                <p14:cNvContentPartPr/>
                <p14:nvPr/>
              </p14:nvContentPartPr>
              <p14:xfrm>
                <a:off x="10249064" y="2121032"/>
                <a:ext cx="32760" cy="116280"/>
              </p14:xfrm>
            </p:contentPart>
          </mc:Choice>
          <mc:Fallback xmlns="">
            <p:pic>
              <p:nvPicPr>
                <p:cNvPr id="34" name="Ink 33">
                  <a:extLst>
                    <a:ext uri="{FF2B5EF4-FFF2-40B4-BE49-F238E27FC236}">
                      <a16:creationId xmlns:a16="http://schemas.microsoft.com/office/drawing/2014/main" id="{A550DAC9-9ADB-FBFA-96A0-14EC144ABB77}"/>
                    </a:ext>
                  </a:extLst>
                </p:cNvPr>
                <p:cNvPicPr/>
                <p:nvPr/>
              </p:nvPicPr>
              <p:blipFill>
                <a:blip r:embed="rId62"/>
                <a:stretch>
                  <a:fillRect/>
                </a:stretch>
              </p:blipFill>
              <p:spPr>
                <a:xfrm>
                  <a:off x="10242944" y="2114912"/>
                  <a:ext cx="450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5" name="Ink 34">
                  <a:extLst>
                    <a:ext uri="{FF2B5EF4-FFF2-40B4-BE49-F238E27FC236}">
                      <a16:creationId xmlns:a16="http://schemas.microsoft.com/office/drawing/2014/main" id="{77E0DD79-97D4-A927-8EF5-E86029F81894}"/>
                    </a:ext>
                  </a:extLst>
                </p14:cNvPr>
                <p14:cNvContentPartPr/>
                <p14:nvPr/>
              </p14:nvContentPartPr>
              <p14:xfrm>
                <a:off x="10255184" y="2121032"/>
                <a:ext cx="360" cy="360"/>
              </p14:xfrm>
            </p:contentPart>
          </mc:Choice>
          <mc:Fallback xmlns="">
            <p:pic>
              <p:nvPicPr>
                <p:cNvPr id="35" name="Ink 34">
                  <a:extLst>
                    <a:ext uri="{FF2B5EF4-FFF2-40B4-BE49-F238E27FC236}">
                      <a16:creationId xmlns:a16="http://schemas.microsoft.com/office/drawing/2014/main" id="{77E0DD79-97D4-A927-8EF5-E86029F81894}"/>
                    </a:ext>
                  </a:extLst>
                </p:cNvPr>
                <p:cNvPicPr/>
                <p:nvPr/>
              </p:nvPicPr>
              <p:blipFill>
                <a:blip r:embed="rId64"/>
                <a:stretch>
                  <a:fillRect/>
                </a:stretch>
              </p:blipFill>
              <p:spPr>
                <a:xfrm>
                  <a:off x="10249064" y="21149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6" name="Ink 35">
                  <a:extLst>
                    <a:ext uri="{FF2B5EF4-FFF2-40B4-BE49-F238E27FC236}">
                      <a16:creationId xmlns:a16="http://schemas.microsoft.com/office/drawing/2014/main" id="{952B2121-47F9-B8EE-C56E-47F9D5BAF1F7}"/>
                    </a:ext>
                  </a:extLst>
                </p14:cNvPr>
                <p14:cNvContentPartPr/>
                <p14:nvPr/>
              </p14:nvContentPartPr>
              <p14:xfrm>
                <a:off x="10255184" y="1977752"/>
                <a:ext cx="201600" cy="143640"/>
              </p14:xfrm>
            </p:contentPart>
          </mc:Choice>
          <mc:Fallback xmlns="">
            <p:pic>
              <p:nvPicPr>
                <p:cNvPr id="36" name="Ink 35">
                  <a:extLst>
                    <a:ext uri="{FF2B5EF4-FFF2-40B4-BE49-F238E27FC236}">
                      <a16:creationId xmlns:a16="http://schemas.microsoft.com/office/drawing/2014/main" id="{952B2121-47F9-B8EE-C56E-47F9D5BAF1F7}"/>
                    </a:ext>
                  </a:extLst>
                </p:cNvPr>
                <p:cNvPicPr/>
                <p:nvPr/>
              </p:nvPicPr>
              <p:blipFill>
                <a:blip r:embed="rId66"/>
                <a:stretch>
                  <a:fillRect/>
                </a:stretch>
              </p:blipFill>
              <p:spPr>
                <a:xfrm>
                  <a:off x="10249064" y="1971632"/>
                  <a:ext cx="2138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7" name="Ink 36">
                  <a:extLst>
                    <a:ext uri="{FF2B5EF4-FFF2-40B4-BE49-F238E27FC236}">
                      <a16:creationId xmlns:a16="http://schemas.microsoft.com/office/drawing/2014/main" id="{FEEBFD02-45B7-3585-0D9A-C9AFF1ADF24C}"/>
                    </a:ext>
                  </a:extLst>
                </p14:cNvPr>
                <p14:cNvContentPartPr/>
                <p14:nvPr/>
              </p14:nvContentPartPr>
              <p14:xfrm>
                <a:off x="10341224" y="2121032"/>
                <a:ext cx="313560" cy="145080"/>
              </p14:xfrm>
            </p:contentPart>
          </mc:Choice>
          <mc:Fallback xmlns="">
            <p:pic>
              <p:nvPicPr>
                <p:cNvPr id="37" name="Ink 36">
                  <a:extLst>
                    <a:ext uri="{FF2B5EF4-FFF2-40B4-BE49-F238E27FC236}">
                      <a16:creationId xmlns:a16="http://schemas.microsoft.com/office/drawing/2014/main" id="{FEEBFD02-45B7-3585-0D9A-C9AFF1ADF24C}"/>
                    </a:ext>
                  </a:extLst>
                </p:cNvPr>
                <p:cNvPicPr/>
                <p:nvPr/>
              </p:nvPicPr>
              <p:blipFill>
                <a:blip r:embed="rId68"/>
                <a:stretch>
                  <a:fillRect/>
                </a:stretch>
              </p:blipFill>
              <p:spPr>
                <a:xfrm>
                  <a:off x="10335104" y="2114912"/>
                  <a:ext cx="3258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8" name="Ink 37">
                  <a:extLst>
                    <a:ext uri="{FF2B5EF4-FFF2-40B4-BE49-F238E27FC236}">
                      <a16:creationId xmlns:a16="http://schemas.microsoft.com/office/drawing/2014/main" id="{70E5DD09-A9E3-247B-7746-DD2C3BBE25BE}"/>
                    </a:ext>
                  </a:extLst>
                </p14:cNvPr>
                <p14:cNvContentPartPr/>
                <p14:nvPr/>
              </p14:nvContentPartPr>
              <p14:xfrm>
                <a:off x="10646864" y="2109152"/>
                <a:ext cx="343440" cy="157320"/>
              </p14:xfrm>
            </p:contentPart>
          </mc:Choice>
          <mc:Fallback xmlns="">
            <p:pic>
              <p:nvPicPr>
                <p:cNvPr id="38" name="Ink 37">
                  <a:extLst>
                    <a:ext uri="{FF2B5EF4-FFF2-40B4-BE49-F238E27FC236}">
                      <a16:creationId xmlns:a16="http://schemas.microsoft.com/office/drawing/2014/main" id="{70E5DD09-A9E3-247B-7746-DD2C3BBE25BE}"/>
                    </a:ext>
                  </a:extLst>
                </p:cNvPr>
                <p:cNvPicPr/>
                <p:nvPr/>
              </p:nvPicPr>
              <p:blipFill>
                <a:blip r:embed="rId70"/>
                <a:stretch>
                  <a:fillRect/>
                </a:stretch>
              </p:blipFill>
              <p:spPr>
                <a:xfrm>
                  <a:off x="10640744" y="2103032"/>
                  <a:ext cx="3556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9" name="Ink 38">
                  <a:extLst>
                    <a:ext uri="{FF2B5EF4-FFF2-40B4-BE49-F238E27FC236}">
                      <a16:creationId xmlns:a16="http://schemas.microsoft.com/office/drawing/2014/main" id="{77B1D38F-FEDF-27F3-E538-AC353E501928}"/>
                    </a:ext>
                  </a:extLst>
                </p14:cNvPr>
                <p14:cNvContentPartPr/>
                <p14:nvPr/>
              </p14:nvContentPartPr>
              <p14:xfrm>
                <a:off x="10870784" y="2105192"/>
                <a:ext cx="250200" cy="118080"/>
              </p14:xfrm>
            </p:contentPart>
          </mc:Choice>
          <mc:Fallback xmlns="">
            <p:pic>
              <p:nvPicPr>
                <p:cNvPr id="39" name="Ink 38">
                  <a:extLst>
                    <a:ext uri="{FF2B5EF4-FFF2-40B4-BE49-F238E27FC236}">
                      <a16:creationId xmlns:a16="http://schemas.microsoft.com/office/drawing/2014/main" id="{77B1D38F-FEDF-27F3-E538-AC353E501928}"/>
                    </a:ext>
                  </a:extLst>
                </p:cNvPr>
                <p:cNvPicPr/>
                <p:nvPr/>
              </p:nvPicPr>
              <p:blipFill>
                <a:blip r:embed="rId72"/>
                <a:stretch>
                  <a:fillRect/>
                </a:stretch>
              </p:blipFill>
              <p:spPr>
                <a:xfrm>
                  <a:off x="10864664" y="2099072"/>
                  <a:ext cx="26244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5807BCF8-604A-0690-3F6C-0618823CA610}"/>
                    </a:ext>
                  </a:extLst>
                </p14:cNvPr>
                <p14:cNvContentPartPr/>
                <p14:nvPr/>
              </p14:nvContentPartPr>
              <p14:xfrm>
                <a:off x="9087344" y="2469512"/>
                <a:ext cx="217440" cy="159480"/>
              </p14:xfrm>
            </p:contentPart>
          </mc:Choice>
          <mc:Fallback xmlns="">
            <p:pic>
              <p:nvPicPr>
                <p:cNvPr id="42" name="Ink 41">
                  <a:extLst>
                    <a:ext uri="{FF2B5EF4-FFF2-40B4-BE49-F238E27FC236}">
                      <a16:creationId xmlns:a16="http://schemas.microsoft.com/office/drawing/2014/main" id="{5807BCF8-604A-0690-3F6C-0618823CA610}"/>
                    </a:ext>
                  </a:extLst>
                </p:cNvPr>
                <p:cNvPicPr/>
                <p:nvPr/>
              </p:nvPicPr>
              <p:blipFill>
                <a:blip r:embed="rId74"/>
                <a:stretch>
                  <a:fillRect/>
                </a:stretch>
              </p:blipFill>
              <p:spPr>
                <a:xfrm>
                  <a:off x="9081224" y="2463392"/>
                  <a:ext cx="229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 name="Ink 42">
                  <a:extLst>
                    <a:ext uri="{FF2B5EF4-FFF2-40B4-BE49-F238E27FC236}">
                      <a16:creationId xmlns:a16="http://schemas.microsoft.com/office/drawing/2014/main" id="{6BB9F65D-6CDF-CF0E-6A2B-245249006B98}"/>
                    </a:ext>
                  </a:extLst>
                </p14:cNvPr>
                <p14:cNvContentPartPr/>
                <p14:nvPr/>
              </p14:nvContentPartPr>
              <p14:xfrm>
                <a:off x="9306944" y="2491472"/>
                <a:ext cx="210240" cy="137880"/>
              </p14:xfrm>
            </p:contentPart>
          </mc:Choice>
          <mc:Fallback xmlns="">
            <p:pic>
              <p:nvPicPr>
                <p:cNvPr id="43" name="Ink 42">
                  <a:extLst>
                    <a:ext uri="{FF2B5EF4-FFF2-40B4-BE49-F238E27FC236}">
                      <a16:creationId xmlns:a16="http://schemas.microsoft.com/office/drawing/2014/main" id="{6BB9F65D-6CDF-CF0E-6A2B-245249006B98}"/>
                    </a:ext>
                  </a:extLst>
                </p:cNvPr>
                <p:cNvPicPr/>
                <p:nvPr/>
              </p:nvPicPr>
              <p:blipFill>
                <a:blip r:embed="rId76"/>
                <a:stretch>
                  <a:fillRect/>
                </a:stretch>
              </p:blipFill>
              <p:spPr>
                <a:xfrm>
                  <a:off x="9300824" y="2485352"/>
                  <a:ext cx="2224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4" name="Ink 43">
                  <a:extLst>
                    <a:ext uri="{FF2B5EF4-FFF2-40B4-BE49-F238E27FC236}">
                      <a16:creationId xmlns:a16="http://schemas.microsoft.com/office/drawing/2014/main" id="{51AD616C-3263-366A-3726-1771FF3B53C8}"/>
                    </a:ext>
                  </a:extLst>
                </p14:cNvPr>
                <p14:cNvContentPartPr/>
                <p14:nvPr/>
              </p14:nvContentPartPr>
              <p14:xfrm>
                <a:off x="9468224" y="2501912"/>
                <a:ext cx="235440" cy="116640"/>
              </p14:xfrm>
            </p:contentPart>
          </mc:Choice>
          <mc:Fallback xmlns="">
            <p:pic>
              <p:nvPicPr>
                <p:cNvPr id="44" name="Ink 43">
                  <a:extLst>
                    <a:ext uri="{FF2B5EF4-FFF2-40B4-BE49-F238E27FC236}">
                      <a16:creationId xmlns:a16="http://schemas.microsoft.com/office/drawing/2014/main" id="{51AD616C-3263-366A-3726-1771FF3B53C8}"/>
                    </a:ext>
                  </a:extLst>
                </p:cNvPr>
                <p:cNvPicPr/>
                <p:nvPr/>
              </p:nvPicPr>
              <p:blipFill>
                <a:blip r:embed="rId78"/>
                <a:stretch>
                  <a:fillRect/>
                </a:stretch>
              </p:blipFill>
              <p:spPr>
                <a:xfrm>
                  <a:off x="9462104" y="2495792"/>
                  <a:ext cx="2476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5" name="Ink 44">
                  <a:extLst>
                    <a:ext uri="{FF2B5EF4-FFF2-40B4-BE49-F238E27FC236}">
                      <a16:creationId xmlns:a16="http://schemas.microsoft.com/office/drawing/2014/main" id="{065A1F2C-7A32-AFEB-462C-AC6137C58EC1}"/>
                    </a:ext>
                  </a:extLst>
                </p14:cNvPr>
                <p14:cNvContentPartPr/>
                <p14:nvPr/>
              </p14:nvContentPartPr>
              <p14:xfrm>
                <a:off x="9688544" y="2397152"/>
                <a:ext cx="392040" cy="241920"/>
              </p14:xfrm>
            </p:contentPart>
          </mc:Choice>
          <mc:Fallback xmlns="">
            <p:pic>
              <p:nvPicPr>
                <p:cNvPr id="45" name="Ink 44">
                  <a:extLst>
                    <a:ext uri="{FF2B5EF4-FFF2-40B4-BE49-F238E27FC236}">
                      <a16:creationId xmlns:a16="http://schemas.microsoft.com/office/drawing/2014/main" id="{065A1F2C-7A32-AFEB-462C-AC6137C58EC1}"/>
                    </a:ext>
                  </a:extLst>
                </p:cNvPr>
                <p:cNvPicPr/>
                <p:nvPr/>
              </p:nvPicPr>
              <p:blipFill>
                <a:blip r:embed="rId80"/>
                <a:stretch>
                  <a:fillRect/>
                </a:stretch>
              </p:blipFill>
              <p:spPr>
                <a:xfrm>
                  <a:off x="9682424" y="2391032"/>
                  <a:ext cx="404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6" name="Ink 45">
                  <a:extLst>
                    <a:ext uri="{FF2B5EF4-FFF2-40B4-BE49-F238E27FC236}">
                      <a16:creationId xmlns:a16="http://schemas.microsoft.com/office/drawing/2014/main" id="{20344712-DE07-978F-C36D-C9181CF315BC}"/>
                    </a:ext>
                  </a:extLst>
                </p14:cNvPr>
                <p14:cNvContentPartPr/>
                <p14:nvPr/>
              </p14:nvContentPartPr>
              <p14:xfrm>
                <a:off x="10046384" y="2485352"/>
                <a:ext cx="216720" cy="115560"/>
              </p14:xfrm>
            </p:contentPart>
          </mc:Choice>
          <mc:Fallback xmlns="">
            <p:pic>
              <p:nvPicPr>
                <p:cNvPr id="46" name="Ink 45">
                  <a:extLst>
                    <a:ext uri="{FF2B5EF4-FFF2-40B4-BE49-F238E27FC236}">
                      <a16:creationId xmlns:a16="http://schemas.microsoft.com/office/drawing/2014/main" id="{20344712-DE07-978F-C36D-C9181CF315BC}"/>
                    </a:ext>
                  </a:extLst>
                </p:cNvPr>
                <p:cNvPicPr/>
                <p:nvPr/>
              </p:nvPicPr>
              <p:blipFill>
                <a:blip r:embed="rId82"/>
                <a:stretch>
                  <a:fillRect/>
                </a:stretch>
              </p:blipFill>
              <p:spPr>
                <a:xfrm>
                  <a:off x="10040264" y="2479232"/>
                  <a:ext cx="228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7" name="Ink 46">
                  <a:extLst>
                    <a:ext uri="{FF2B5EF4-FFF2-40B4-BE49-F238E27FC236}">
                      <a16:creationId xmlns:a16="http://schemas.microsoft.com/office/drawing/2014/main" id="{E5DFCD8A-6C40-C593-EF10-F240B69227E4}"/>
                    </a:ext>
                  </a:extLst>
                </p14:cNvPr>
                <p14:cNvContentPartPr/>
                <p14:nvPr/>
              </p14:nvContentPartPr>
              <p14:xfrm>
                <a:off x="10206944" y="2531072"/>
                <a:ext cx="360" cy="360"/>
              </p14:xfrm>
            </p:contentPart>
          </mc:Choice>
          <mc:Fallback xmlns="">
            <p:pic>
              <p:nvPicPr>
                <p:cNvPr id="47" name="Ink 46">
                  <a:extLst>
                    <a:ext uri="{FF2B5EF4-FFF2-40B4-BE49-F238E27FC236}">
                      <a16:creationId xmlns:a16="http://schemas.microsoft.com/office/drawing/2014/main" id="{E5DFCD8A-6C40-C593-EF10-F240B69227E4}"/>
                    </a:ext>
                  </a:extLst>
                </p:cNvPr>
                <p:cNvPicPr/>
                <p:nvPr/>
              </p:nvPicPr>
              <p:blipFill>
                <a:blip r:embed="rId64"/>
                <a:stretch>
                  <a:fillRect/>
                </a:stretch>
              </p:blipFill>
              <p:spPr>
                <a:xfrm>
                  <a:off x="10200824" y="25249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679A9445-2327-451B-D75A-76D15A1B6E67}"/>
                    </a:ext>
                  </a:extLst>
                </p14:cNvPr>
                <p14:cNvContentPartPr/>
                <p14:nvPr/>
              </p14:nvContentPartPr>
              <p14:xfrm>
                <a:off x="10206944" y="2464112"/>
                <a:ext cx="339840" cy="182880"/>
              </p14:xfrm>
            </p:contentPart>
          </mc:Choice>
          <mc:Fallback xmlns="">
            <p:pic>
              <p:nvPicPr>
                <p:cNvPr id="49" name="Ink 48">
                  <a:extLst>
                    <a:ext uri="{FF2B5EF4-FFF2-40B4-BE49-F238E27FC236}">
                      <a16:creationId xmlns:a16="http://schemas.microsoft.com/office/drawing/2014/main" id="{679A9445-2327-451B-D75A-76D15A1B6E67}"/>
                    </a:ext>
                  </a:extLst>
                </p:cNvPr>
                <p:cNvPicPr/>
                <p:nvPr/>
              </p:nvPicPr>
              <p:blipFill>
                <a:blip r:embed="rId85"/>
                <a:stretch>
                  <a:fillRect/>
                </a:stretch>
              </p:blipFill>
              <p:spPr>
                <a:xfrm>
                  <a:off x="10200824" y="2457992"/>
                  <a:ext cx="3520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F6775C3F-084E-577B-5A0F-F6A9654FFB45}"/>
                    </a:ext>
                  </a:extLst>
                </p14:cNvPr>
                <p14:cNvContentPartPr/>
                <p14:nvPr/>
              </p14:nvContentPartPr>
              <p14:xfrm>
                <a:off x="10747304" y="2481752"/>
                <a:ext cx="187200" cy="108720"/>
              </p14:xfrm>
            </p:contentPart>
          </mc:Choice>
          <mc:Fallback xmlns="">
            <p:pic>
              <p:nvPicPr>
                <p:cNvPr id="50" name="Ink 49">
                  <a:extLst>
                    <a:ext uri="{FF2B5EF4-FFF2-40B4-BE49-F238E27FC236}">
                      <a16:creationId xmlns:a16="http://schemas.microsoft.com/office/drawing/2014/main" id="{F6775C3F-084E-577B-5A0F-F6A9654FFB45}"/>
                    </a:ext>
                  </a:extLst>
                </p:cNvPr>
                <p:cNvPicPr/>
                <p:nvPr/>
              </p:nvPicPr>
              <p:blipFill>
                <a:blip r:embed="rId87"/>
                <a:stretch>
                  <a:fillRect/>
                </a:stretch>
              </p:blipFill>
              <p:spPr>
                <a:xfrm>
                  <a:off x="10741184" y="2475632"/>
                  <a:ext cx="199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27CDDE89-00C8-7E2F-93B7-A048D519BEDA}"/>
                    </a:ext>
                  </a:extLst>
                </p14:cNvPr>
                <p14:cNvContentPartPr/>
                <p14:nvPr/>
              </p14:nvContentPartPr>
              <p14:xfrm>
                <a:off x="10885544" y="2527112"/>
                <a:ext cx="360" cy="360"/>
              </p14:xfrm>
            </p:contentPart>
          </mc:Choice>
          <mc:Fallback xmlns="">
            <p:pic>
              <p:nvPicPr>
                <p:cNvPr id="51" name="Ink 50">
                  <a:extLst>
                    <a:ext uri="{FF2B5EF4-FFF2-40B4-BE49-F238E27FC236}">
                      <a16:creationId xmlns:a16="http://schemas.microsoft.com/office/drawing/2014/main" id="{27CDDE89-00C8-7E2F-93B7-A048D519BEDA}"/>
                    </a:ext>
                  </a:extLst>
                </p:cNvPr>
                <p:cNvPicPr/>
                <p:nvPr/>
              </p:nvPicPr>
              <p:blipFill>
                <a:blip r:embed="rId64"/>
                <a:stretch>
                  <a:fillRect/>
                </a:stretch>
              </p:blipFill>
              <p:spPr>
                <a:xfrm>
                  <a:off x="10879424" y="25209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2" name="Ink 51">
                  <a:extLst>
                    <a:ext uri="{FF2B5EF4-FFF2-40B4-BE49-F238E27FC236}">
                      <a16:creationId xmlns:a16="http://schemas.microsoft.com/office/drawing/2014/main" id="{734BE9E5-71A2-125A-77B3-19657571ED07}"/>
                    </a:ext>
                  </a:extLst>
                </p14:cNvPr>
                <p14:cNvContentPartPr/>
                <p14:nvPr/>
              </p14:nvContentPartPr>
              <p14:xfrm>
                <a:off x="10809224" y="2475272"/>
                <a:ext cx="184680" cy="263880"/>
              </p14:xfrm>
            </p:contentPart>
          </mc:Choice>
          <mc:Fallback xmlns="">
            <p:pic>
              <p:nvPicPr>
                <p:cNvPr id="52" name="Ink 51">
                  <a:extLst>
                    <a:ext uri="{FF2B5EF4-FFF2-40B4-BE49-F238E27FC236}">
                      <a16:creationId xmlns:a16="http://schemas.microsoft.com/office/drawing/2014/main" id="{734BE9E5-71A2-125A-77B3-19657571ED07}"/>
                    </a:ext>
                  </a:extLst>
                </p:cNvPr>
                <p:cNvPicPr/>
                <p:nvPr/>
              </p:nvPicPr>
              <p:blipFill>
                <a:blip r:embed="rId90"/>
                <a:stretch>
                  <a:fillRect/>
                </a:stretch>
              </p:blipFill>
              <p:spPr>
                <a:xfrm>
                  <a:off x="10803104" y="2469152"/>
                  <a:ext cx="196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C680976B-65F3-FD95-CB2E-2AB29BF27DC8}"/>
                    </a:ext>
                  </a:extLst>
                </p14:cNvPr>
                <p14:cNvContentPartPr/>
                <p14:nvPr/>
              </p14:nvContentPartPr>
              <p14:xfrm>
                <a:off x="11000744" y="2465912"/>
                <a:ext cx="221040" cy="126000"/>
              </p14:xfrm>
            </p:contentPart>
          </mc:Choice>
          <mc:Fallback xmlns="">
            <p:pic>
              <p:nvPicPr>
                <p:cNvPr id="53" name="Ink 52">
                  <a:extLst>
                    <a:ext uri="{FF2B5EF4-FFF2-40B4-BE49-F238E27FC236}">
                      <a16:creationId xmlns:a16="http://schemas.microsoft.com/office/drawing/2014/main" id="{C680976B-65F3-FD95-CB2E-2AB29BF27DC8}"/>
                    </a:ext>
                  </a:extLst>
                </p:cNvPr>
                <p:cNvPicPr/>
                <p:nvPr/>
              </p:nvPicPr>
              <p:blipFill>
                <a:blip r:embed="rId92"/>
                <a:stretch>
                  <a:fillRect/>
                </a:stretch>
              </p:blipFill>
              <p:spPr>
                <a:xfrm>
                  <a:off x="10994624" y="2459792"/>
                  <a:ext cx="233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1D255113-56F3-6166-A07B-85E9A8116875}"/>
                    </a:ext>
                  </a:extLst>
                </p14:cNvPr>
                <p14:cNvContentPartPr/>
                <p14:nvPr/>
              </p14:nvContentPartPr>
              <p14:xfrm>
                <a:off x="11236184" y="2499392"/>
                <a:ext cx="93600" cy="107640"/>
              </p14:xfrm>
            </p:contentPart>
          </mc:Choice>
          <mc:Fallback xmlns="">
            <p:pic>
              <p:nvPicPr>
                <p:cNvPr id="54" name="Ink 53">
                  <a:extLst>
                    <a:ext uri="{FF2B5EF4-FFF2-40B4-BE49-F238E27FC236}">
                      <a16:creationId xmlns:a16="http://schemas.microsoft.com/office/drawing/2014/main" id="{1D255113-56F3-6166-A07B-85E9A8116875}"/>
                    </a:ext>
                  </a:extLst>
                </p:cNvPr>
                <p:cNvPicPr/>
                <p:nvPr/>
              </p:nvPicPr>
              <p:blipFill>
                <a:blip r:embed="rId94"/>
                <a:stretch>
                  <a:fillRect/>
                </a:stretch>
              </p:blipFill>
              <p:spPr>
                <a:xfrm>
                  <a:off x="11230064" y="2493272"/>
                  <a:ext cx="1058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A92F8F0D-4069-56EB-D003-D5FF014841B0}"/>
                    </a:ext>
                  </a:extLst>
                </p14:cNvPr>
                <p14:cNvContentPartPr/>
                <p14:nvPr/>
              </p14:nvContentPartPr>
              <p14:xfrm>
                <a:off x="11433464" y="2283752"/>
                <a:ext cx="68040" cy="14040"/>
              </p14:xfrm>
            </p:contentPart>
          </mc:Choice>
          <mc:Fallback xmlns="">
            <p:pic>
              <p:nvPicPr>
                <p:cNvPr id="55" name="Ink 54">
                  <a:extLst>
                    <a:ext uri="{FF2B5EF4-FFF2-40B4-BE49-F238E27FC236}">
                      <a16:creationId xmlns:a16="http://schemas.microsoft.com/office/drawing/2014/main" id="{A92F8F0D-4069-56EB-D003-D5FF014841B0}"/>
                    </a:ext>
                  </a:extLst>
                </p:cNvPr>
                <p:cNvPicPr/>
                <p:nvPr/>
              </p:nvPicPr>
              <p:blipFill>
                <a:blip r:embed="rId96"/>
                <a:stretch>
                  <a:fillRect/>
                </a:stretch>
              </p:blipFill>
              <p:spPr>
                <a:xfrm>
                  <a:off x="11427344" y="2277632"/>
                  <a:ext cx="802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B45F6BB0-C664-466D-D9AA-EEE85E00A766}"/>
                    </a:ext>
                  </a:extLst>
                </p14:cNvPr>
                <p14:cNvContentPartPr/>
                <p14:nvPr/>
              </p14:nvContentPartPr>
              <p14:xfrm>
                <a:off x="11349944" y="2477792"/>
                <a:ext cx="285840" cy="167760"/>
              </p14:xfrm>
            </p:contentPart>
          </mc:Choice>
          <mc:Fallback xmlns="">
            <p:pic>
              <p:nvPicPr>
                <p:cNvPr id="56" name="Ink 55">
                  <a:extLst>
                    <a:ext uri="{FF2B5EF4-FFF2-40B4-BE49-F238E27FC236}">
                      <a16:creationId xmlns:a16="http://schemas.microsoft.com/office/drawing/2014/main" id="{B45F6BB0-C664-466D-D9AA-EEE85E00A766}"/>
                    </a:ext>
                  </a:extLst>
                </p:cNvPr>
                <p:cNvPicPr/>
                <p:nvPr/>
              </p:nvPicPr>
              <p:blipFill>
                <a:blip r:embed="rId98"/>
                <a:stretch>
                  <a:fillRect/>
                </a:stretch>
              </p:blipFill>
              <p:spPr>
                <a:xfrm>
                  <a:off x="11343824" y="2471672"/>
                  <a:ext cx="2980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7" name="Ink 56">
                  <a:extLst>
                    <a:ext uri="{FF2B5EF4-FFF2-40B4-BE49-F238E27FC236}">
                      <a16:creationId xmlns:a16="http://schemas.microsoft.com/office/drawing/2014/main" id="{98BC4A57-8862-12E5-4863-AB54562FD51A}"/>
                    </a:ext>
                  </a:extLst>
                </p14:cNvPr>
                <p14:cNvContentPartPr/>
                <p14:nvPr/>
              </p14:nvContentPartPr>
              <p14:xfrm>
                <a:off x="11571344" y="2497592"/>
                <a:ext cx="329040" cy="148320"/>
              </p14:xfrm>
            </p:contentPart>
          </mc:Choice>
          <mc:Fallback xmlns="">
            <p:pic>
              <p:nvPicPr>
                <p:cNvPr id="57" name="Ink 56">
                  <a:extLst>
                    <a:ext uri="{FF2B5EF4-FFF2-40B4-BE49-F238E27FC236}">
                      <a16:creationId xmlns:a16="http://schemas.microsoft.com/office/drawing/2014/main" id="{98BC4A57-8862-12E5-4863-AB54562FD51A}"/>
                    </a:ext>
                  </a:extLst>
                </p:cNvPr>
                <p:cNvPicPr/>
                <p:nvPr/>
              </p:nvPicPr>
              <p:blipFill>
                <a:blip r:embed="rId100"/>
                <a:stretch>
                  <a:fillRect/>
                </a:stretch>
              </p:blipFill>
              <p:spPr>
                <a:xfrm>
                  <a:off x="11565224" y="2491472"/>
                  <a:ext cx="341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9" name="Ink 58">
                  <a:extLst>
                    <a:ext uri="{FF2B5EF4-FFF2-40B4-BE49-F238E27FC236}">
                      <a16:creationId xmlns:a16="http://schemas.microsoft.com/office/drawing/2014/main" id="{BE331E27-1D3A-431B-258D-DE5167A56ACB}"/>
                    </a:ext>
                  </a:extLst>
                </p14:cNvPr>
                <p14:cNvContentPartPr/>
                <p14:nvPr/>
              </p14:nvContentPartPr>
              <p14:xfrm>
                <a:off x="8729864" y="2938952"/>
                <a:ext cx="313920" cy="20880"/>
              </p14:xfrm>
            </p:contentPart>
          </mc:Choice>
          <mc:Fallback xmlns="">
            <p:pic>
              <p:nvPicPr>
                <p:cNvPr id="59" name="Ink 58">
                  <a:extLst>
                    <a:ext uri="{FF2B5EF4-FFF2-40B4-BE49-F238E27FC236}">
                      <a16:creationId xmlns:a16="http://schemas.microsoft.com/office/drawing/2014/main" id="{BE331E27-1D3A-431B-258D-DE5167A56ACB}"/>
                    </a:ext>
                  </a:extLst>
                </p:cNvPr>
                <p:cNvPicPr/>
                <p:nvPr/>
              </p:nvPicPr>
              <p:blipFill>
                <a:blip r:embed="rId102"/>
                <a:stretch>
                  <a:fillRect/>
                </a:stretch>
              </p:blipFill>
              <p:spPr>
                <a:xfrm>
                  <a:off x="8723744" y="2932832"/>
                  <a:ext cx="3261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0" name="Ink 59">
                  <a:extLst>
                    <a:ext uri="{FF2B5EF4-FFF2-40B4-BE49-F238E27FC236}">
                      <a16:creationId xmlns:a16="http://schemas.microsoft.com/office/drawing/2014/main" id="{5B4BD405-C083-3FB3-FC89-4FC74572B583}"/>
                    </a:ext>
                  </a:extLst>
                </p14:cNvPr>
                <p14:cNvContentPartPr/>
                <p14:nvPr/>
              </p14:nvContentPartPr>
              <p14:xfrm>
                <a:off x="9207224" y="2802872"/>
                <a:ext cx="153720" cy="280800"/>
              </p14:xfrm>
            </p:contentPart>
          </mc:Choice>
          <mc:Fallback xmlns="">
            <p:pic>
              <p:nvPicPr>
                <p:cNvPr id="60" name="Ink 59">
                  <a:extLst>
                    <a:ext uri="{FF2B5EF4-FFF2-40B4-BE49-F238E27FC236}">
                      <a16:creationId xmlns:a16="http://schemas.microsoft.com/office/drawing/2014/main" id="{5B4BD405-C083-3FB3-FC89-4FC74572B583}"/>
                    </a:ext>
                  </a:extLst>
                </p:cNvPr>
                <p:cNvPicPr/>
                <p:nvPr/>
              </p:nvPicPr>
              <p:blipFill>
                <a:blip r:embed="rId104"/>
                <a:stretch>
                  <a:fillRect/>
                </a:stretch>
              </p:blipFill>
              <p:spPr>
                <a:xfrm>
                  <a:off x="9201104" y="2796752"/>
                  <a:ext cx="1659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1" name="Ink 60">
                  <a:extLst>
                    <a:ext uri="{FF2B5EF4-FFF2-40B4-BE49-F238E27FC236}">
                      <a16:creationId xmlns:a16="http://schemas.microsoft.com/office/drawing/2014/main" id="{1276C6AB-4FFD-7905-BC74-3D76C6E020FB}"/>
                    </a:ext>
                  </a:extLst>
                </p14:cNvPr>
                <p14:cNvContentPartPr/>
                <p14:nvPr/>
              </p14:nvContentPartPr>
              <p14:xfrm>
                <a:off x="9356624" y="2930672"/>
                <a:ext cx="384480" cy="124920"/>
              </p14:xfrm>
            </p:contentPart>
          </mc:Choice>
          <mc:Fallback xmlns="">
            <p:pic>
              <p:nvPicPr>
                <p:cNvPr id="61" name="Ink 60">
                  <a:extLst>
                    <a:ext uri="{FF2B5EF4-FFF2-40B4-BE49-F238E27FC236}">
                      <a16:creationId xmlns:a16="http://schemas.microsoft.com/office/drawing/2014/main" id="{1276C6AB-4FFD-7905-BC74-3D76C6E020FB}"/>
                    </a:ext>
                  </a:extLst>
                </p:cNvPr>
                <p:cNvPicPr/>
                <p:nvPr/>
              </p:nvPicPr>
              <p:blipFill>
                <a:blip r:embed="rId106"/>
                <a:stretch>
                  <a:fillRect/>
                </a:stretch>
              </p:blipFill>
              <p:spPr>
                <a:xfrm>
                  <a:off x="9350504" y="2924552"/>
                  <a:ext cx="3967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2" name="Ink 61">
                  <a:extLst>
                    <a:ext uri="{FF2B5EF4-FFF2-40B4-BE49-F238E27FC236}">
                      <a16:creationId xmlns:a16="http://schemas.microsoft.com/office/drawing/2014/main" id="{C6CFE6D5-7DA0-4BB0-CAF1-98A0210596A4}"/>
                    </a:ext>
                  </a:extLst>
                </p14:cNvPr>
                <p14:cNvContentPartPr/>
                <p14:nvPr/>
              </p14:nvContentPartPr>
              <p14:xfrm>
                <a:off x="9744344" y="2854352"/>
                <a:ext cx="213120" cy="201600"/>
              </p14:xfrm>
            </p:contentPart>
          </mc:Choice>
          <mc:Fallback xmlns="">
            <p:pic>
              <p:nvPicPr>
                <p:cNvPr id="62" name="Ink 61">
                  <a:extLst>
                    <a:ext uri="{FF2B5EF4-FFF2-40B4-BE49-F238E27FC236}">
                      <a16:creationId xmlns:a16="http://schemas.microsoft.com/office/drawing/2014/main" id="{C6CFE6D5-7DA0-4BB0-CAF1-98A0210596A4}"/>
                    </a:ext>
                  </a:extLst>
                </p:cNvPr>
                <p:cNvPicPr/>
                <p:nvPr/>
              </p:nvPicPr>
              <p:blipFill>
                <a:blip r:embed="rId108"/>
                <a:stretch>
                  <a:fillRect/>
                </a:stretch>
              </p:blipFill>
              <p:spPr>
                <a:xfrm>
                  <a:off x="9738224" y="2848232"/>
                  <a:ext cx="2253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3" name="Ink 62">
                  <a:extLst>
                    <a:ext uri="{FF2B5EF4-FFF2-40B4-BE49-F238E27FC236}">
                      <a16:creationId xmlns:a16="http://schemas.microsoft.com/office/drawing/2014/main" id="{D7C96CA7-C8D5-2CE8-25D8-6C0831870ABC}"/>
                    </a:ext>
                  </a:extLst>
                </p14:cNvPr>
                <p14:cNvContentPartPr/>
                <p14:nvPr/>
              </p14:nvContentPartPr>
              <p14:xfrm>
                <a:off x="10009304" y="2936792"/>
                <a:ext cx="324720" cy="120960"/>
              </p14:xfrm>
            </p:contentPart>
          </mc:Choice>
          <mc:Fallback xmlns="">
            <p:pic>
              <p:nvPicPr>
                <p:cNvPr id="63" name="Ink 62">
                  <a:extLst>
                    <a:ext uri="{FF2B5EF4-FFF2-40B4-BE49-F238E27FC236}">
                      <a16:creationId xmlns:a16="http://schemas.microsoft.com/office/drawing/2014/main" id="{D7C96CA7-C8D5-2CE8-25D8-6C0831870ABC}"/>
                    </a:ext>
                  </a:extLst>
                </p:cNvPr>
                <p:cNvPicPr/>
                <p:nvPr/>
              </p:nvPicPr>
              <p:blipFill>
                <a:blip r:embed="rId110"/>
                <a:stretch>
                  <a:fillRect/>
                </a:stretch>
              </p:blipFill>
              <p:spPr>
                <a:xfrm>
                  <a:off x="10003184" y="2930672"/>
                  <a:ext cx="3369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4" name="Ink 63">
                  <a:extLst>
                    <a:ext uri="{FF2B5EF4-FFF2-40B4-BE49-F238E27FC236}">
                      <a16:creationId xmlns:a16="http://schemas.microsoft.com/office/drawing/2014/main" id="{44A69C0C-47C0-DD0B-EB31-22C9AAA8D310}"/>
                    </a:ext>
                  </a:extLst>
                </p14:cNvPr>
                <p14:cNvContentPartPr/>
                <p14:nvPr/>
              </p14:nvContentPartPr>
              <p14:xfrm>
                <a:off x="10296224" y="2715032"/>
                <a:ext cx="142200" cy="381960"/>
              </p14:xfrm>
            </p:contentPart>
          </mc:Choice>
          <mc:Fallback xmlns="">
            <p:pic>
              <p:nvPicPr>
                <p:cNvPr id="64" name="Ink 63">
                  <a:extLst>
                    <a:ext uri="{FF2B5EF4-FFF2-40B4-BE49-F238E27FC236}">
                      <a16:creationId xmlns:a16="http://schemas.microsoft.com/office/drawing/2014/main" id="{44A69C0C-47C0-DD0B-EB31-22C9AAA8D310}"/>
                    </a:ext>
                  </a:extLst>
                </p:cNvPr>
                <p:cNvPicPr/>
                <p:nvPr/>
              </p:nvPicPr>
              <p:blipFill>
                <a:blip r:embed="rId112"/>
                <a:stretch>
                  <a:fillRect/>
                </a:stretch>
              </p:blipFill>
              <p:spPr>
                <a:xfrm>
                  <a:off x="10290104" y="2708912"/>
                  <a:ext cx="154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6" name="Ink 65">
                  <a:extLst>
                    <a:ext uri="{FF2B5EF4-FFF2-40B4-BE49-F238E27FC236}">
                      <a16:creationId xmlns:a16="http://schemas.microsoft.com/office/drawing/2014/main" id="{87EBEA5F-5636-8CEF-41EF-2A30EF01CC9E}"/>
                    </a:ext>
                  </a:extLst>
                </p14:cNvPr>
                <p14:cNvContentPartPr/>
                <p14:nvPr/>
              </p14:nvContentPartPr>
              <p14:xfrm>
                <a:off x="10743704" y="2896112"/>
                <a:ext cx="153720" cy="195120"/>
              </p14:xfrm>
            </p:contentPart>
          </mc:Choice>
          <mc:Fallback xmlns="">
            <p:pic>
              <p:nvPicPr>
                <p:cNvPr id="66" name="Ink 65">
                  <a:extLst>
                    <a:ext uri="{FF2B5EF4-FFF2-40B4-BE49-F238E27FC236}">
                      <a16:creationId xmlns:a16="http://schemas.microsoft.com/office/drawing/2014/main" id="{87EBEA5F-5636-8CEF-41EF-2A30EF01CC9E}"/>
                    </a:ext>
                  </a:extLst>
                </p:cNvPr>
                <p:cNvPicPr/>
                <p:nvPr/>
              </p:nvPicPr>
              <p:blipFill>
                <a:blip r:embed="rId114"/>
                <a:stretch>
                  <a:fillRect/>
                </a:stretch>
              </p:blipFill>
              <p:spPr>
                <a:xfrm>
                  <a:off x="10737584" y="2889992"/>
                  <a:ext cx="1659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7" name="Ink 66">
                  <a:extLst>
                    <a:ext uri="{FF2B5EF4-FFF2-40B4-BE49-F238E27FC236}">
                      <a16:creationId xmlns:a16="http://schemas.microsoft.com/office/drawing/2014/main" id="{DDCEE1AA-C415-329A-43C1-C7F64C8201FC}"/>
                    </a:ext>
                  </a:extLst>
                </p14:cNvPr>
                <p14:cNvContentPartPr/>
                <p14:nvPr/>
              </p14:nvContentPartPr>
              <p14:xfrm>
                <a:off x="10986344" y="2948672"/>
                <a:ext cx="190440" cy="112320"/>
              </p14:xfrm>
            </p:contentPart>
          </mc:Choice>
          <mc:Fallback xmlns="">
            <p:pic>
              <p:nvPicPr>
                <p:cNvPr id="67" name="Ink 66">
                  <a:extLst>
                    <a:ext uri="{FF2B5EF4-FFF2-40B4-BE49-F238E27FC236}">
                      <a16:creationId xmlns:a16="http://schemas.microsoft.com/office/drawing/2014/main" id="{DDCEE1AA-C415-329A-43C1-C7F64C8201FC}"/>
                    </a:ext>
                  </a:extLst>
                </p:cNvPr>
                <p:cNvPicPr/>
                <p:nvPr/>
              </p:nvPicPr>
              <p:blipFill>
                <a:blip r:embed="rId116"/>
                <a:stretch>
                  <a:fillRect/>
                </a:stretch>
              </p:blipFill>
              <p:spPr>
                <a:xfrm>
                  <a:off x="10980224" y="2942552"/>
                  <a:ext cx="2026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8" name="Ink 67">
                  <a:extLst>
                    <a:ext uri="{FF2B5EF4-FFF2-40B4-BE49-F238E27FC236}">
                      <a16:creationId xmlns:a16="http://schemas.microsoft.com/office/drawing/2014/main" id="{98733119-6FF6-FB28-96E9-4D26C279F150}"/>
                    </a:ext>
                  </a:extLst>
                </p14:cNvPr>
                <p14:cNvContentPartPr/>
                <p14:nvPr/>
              </p14:nvContentPartPr>
              <p14:xfrm>
                <a:off x="11195144" y="2893592"/>
                <a:ext cx="224280" cy="159120"/>
              </p14:xfrm>
            </p:contentPart>
          </mc:Choice>
          <mc:Fallback xmlns="">
            <p:pic>
              <p:nvPicPr>
                <p:cNvPr id="68" name="Ink 67">
                  <a:extLst>
                    <a:ext uri="{FF2B5EF4-FFF2-40B4-BE49-F238E27FC236}">
                      <a16:creationId xmlns:a16="http://schemas.microsoft.com/office/drawing/2014/main" id="{98733119-6FF6-FB28-96E9-4D26C279F150}"/>
                    </a:ext>
                  </a:extLst>
                </p:cNvPr>
                <p:cNvPicPr/>
                <p:nvPr/>
              </p:nvPicPr>
              <p:blipFill>
                <a:blip r:embed="rId118"/>
                <a:stretch>
                  <a:fillRect/>
                </a:stretch>
              </p:blipFill>
              <p:spPr>
                <a:xfrm>
                  <a:off x="11189024" y="2887472"/>
                  <a:ext cx="236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9" name="Ink 68">
                  <a:extLst>
                    <a:ext uri="{FF2B5EF4-FFF2-40B4-BE49-F238E27FC236}">
                      <a16:creationId xmlns:a16="http://schemas.microsoft.com/office/drawing/2014/main" id="{474D1A9D-E196-CABD-AF85-B3299BD656F6}"/>
                    </a:ext>
                  </a:extLst>
                </p14:cNvPr>
                <p14:cNvContentPartPr/>
                <p14:nvPr/>
              </p14:nvContentPartPr>
              <p14:xfrm>
                <a:off x="11362904" y="2919152"/>
                <a:ext cx="317520" cy="155880"/>
              </p14:xfrm>
            </p:contentPart>
          </mc:Choice>
          <mc:Fallback xmlns="">
            <p:pic>
              <p:nvPicPr>
                <p:cNvPr id="69" name="Ink 68">
                  <a:extLst>
                    <a:ext uri="{FF2B5EF4-FFF2-40B4-BE49-F238E27FC236}">
                      <a16:creationId xmlns:a16="http://schemas.microsoft.com/office/drawing/2014/main" id="{474D1A9D-E196-CABD-AF85-B3299BD656F6}"/>
                    </a:ext>
                  </a:extLst>
                </p:cNvPr>
                <p:cNvPicPr/>
                <p:nvPr/>
              </p:nvPicPr>
              <p:blipFill>
                <a:blip r:embed="rId120"/>
                <a:stretch>
                  <a:fillRect/>
                </a:stretch>
              </p:blipFill>
              <p:spPr>
                <a:xfrm>
                  <a:off x="11356784" y="2913032"/>
                  <a:ext cx="3297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0" name="Ink 69">
                  <a:extLst>
                    <a:ext uri="{FF2B5EF4-FFF2-40B4-BE49-F238E27FC236}">
                      <a16:creationId xmlns:a16="http://schemas.microsoft.com/office/drawing/2014/main" id="{620D855B-BF39-EF5C-BD1D-72EA00052A4F}"/>
                    </a:ext>
                  </a:extLst>
                </p14:cNvPr>
                <p14:cNvContentPartPr/>
                <p14:nvPr/>
              </p14:nvContentPartPr>
              <p14:xfrm>
                <a:off x="11657744" y="2923112"/>
                <a:ext cx="90000" cy="131760"/>
              </p14:xfrm>
            </p:contentPart>
          </mc:Choice>
          <mc:Fallback xmlns="">
            <p:pic>
              <p:nvPicPr>
                <p:cNvPr id="70" name="Ink 69">
                  <a:extLst>
                    <a:ext uri="{FF2B5EF4-FFF2-40B4-BE49-F238E27FC236}">
                      <a16:creationId xmlns:a16="http://schemas.microsoft.com/office/drawing/2014/main" id="{620D855B-BF39-EF5C-BD1D-72EA00052A4F}"/>
                    </a:ext>
                  </a:extLst>
                </p:cNvPr>
                <p:cNvPicPr/>
                <p:nvPr/>
              </p:nvPicPr>
              <p:blipFill>
                <a:blip r:embed="rId122"/>
                <a:stretch>
                  <a:fillRect/>
                </a:stretch>
              </p:blipFill>
              <p:spPr>
                <a:xfrm>
                  <a:off x="11651624" y="2916992"/>
                  <a:ext cx="102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1" name="Ink 70">
                  <a:extLst>
                    <a:ext uri="{FF2B5EF4-FFF2-40B4-BE49-F238E27FC236}">
                      <a16:creationId xmlns:a16="http://schemas.microsoft.com/office/drawing/2014/main" id="{C827BCE2-001B-7D95-0C7E-263C43E7E27F}"/>
                    </a:ext>
                  </a:extLst>
                </p14:cNvPr>
                <p14:cNvContentPartPr/>
                <p14:nvPr/>
              </p14:nvContentPartPr>
              <p14:xfrm>
                <a:off x="11810384" y="2778032"/>
                <a:ext cx="90000" cy="53280"/>
              </p14:xfrm>
            </p:contentPart>
          </mc:Choice>
          <mc:Fallback xmlns="">
            <p:pic>
              <p:nvPicPr>
                <p:cNvPr id="71" name="Ink 70">
                  <a:extLst>
                    <a:ext uri="{FF2B5EF4-FFF2-40B4-BE49-F238E27FC236}">
                      <a16:creationId xmlns:a16="http://schemas.microsoft.com/office/drawing/2014/main" id="{C827BCE2-001B-7D95-0C7E-263C43E7E27F}"/>
                    </a:ext>
                  </a:extLst>
                </p:cNvPr>
                <p:cNvPicPr/>
                <p:nvPr/>
              </p:nvPicPr>
              <p:blipFill>
                <a:blip r:embed="rId124"/>
                <a:stretch>
                  <a:fillRect/>
                </a:stretch>
              </p:blipFill>
              <p:spPr>
                <a:xfrm>
                  <a:off x="11804264" y="2771912"/>
                  <a:ext cx="1022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2" name="Ink 71">
                  <a:extLst>
                    <a:ext uri="{FF2B5EF4-FFF2-40B4-BE49-F238E27FC236}">
                      <a16:creationId xmlns:a16="http://schemas.microsoft.com/office/drawing/2014/main" id="{AF114353-B180-E3F2-D9AE-B1FD6241B1F2}"/>
                    </a:ext>
                  </a:extLst>
                </p14:cNvPr>
                <p14:cNvContentPartPr/>
                <p14:nvPr/>
              </p14:nvContentPartPr>
              <p14:xfrm>
                <a:off x="11824784" y="2927072"/>
                <a:ext cx="291960" cy="141840"/>
              </p14:xfrm>
            </p:contentPart>
          </mc:Choice>
          <mc:Fallback xmlns="">
            <p:pic>
              <p:nvPicPr>
                <p:cNvPr id="72" name="Ink 71">
                  <a:extLst>
                    <a:ext uri="{FF2B5EF4-FFF2-40B4-BE49-F238E27FC236}">
                      <a16:creationId xmlns:a16="http://schemas.microsoft.com/office/drawing/2014/main" id="{AF114353-B180-E3F2-D9AE-B1FD6241B1F2}"/>
                    </a:ext>
                  </a:extLst>
                </p:cNvPr>
                <p:cNvPicPr/>
                <p:nvPr/>
              </p:nvPicPr>
              <p:blipFill>
                <a:blip r:embed="rId126"/>
                <a:stretch>
                  <a:fillRect/>
                </a:stretch>
              </p:blipFill>
              <p:spPr>
                <a:xfrm>
                  <a:off x="11818664" y="2920952"/>
                  <a:ext cx="304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3" name="Ink 72">
                  <a:extLst>
                    <a:ext uri="{FF2B5EF4-FFF2-40B4-BE49-F238E27FC236}">
                      <a16:creationId xmlns:a16="http://schemas.microsoft.com/office/drawing/2014/main" id="{7C0776BF-B8CC-84C4-AA31-79687850479E}"/>
                    </a:ext>
                  </a:extLst>
                </p14:cNvPr>
                <p14:cNvContentPartPr/>
                <p14:nvPr/>
              </p14:nvContentPartPr>
              <p14:xfrm>
                <a:off x="11959784" y="2942912"/>
                <a:ext cx="360" cy="360"/>
              </p14:xfrm>
            </p:contentPart>
          </mc:Choice>
          <mc:Fallback xmlns="">
            <p:pic>
              <p:nvPicPr>
                <p:cNvPr id="73" name="Ink 72">
                  <a:extLst>
                    <a:ext uri="{FF2B5EF4-FFF2-40B4-BE49-F238E27FC236}">
                      <a16:creationId xmlns:a16="http://schemas.microsoft.com/office/drawing/2014/main" id="{7C0776BF-B8CC-84C4-AA31-79687850479E}"/>
                    </a:ext>
                  </a:extLst>
                </p:cNvPr>
                <p:cNvPicPr/>
                <p:nvPr/>
              </p:nvPicPr>
              <p:blipFill>
                <a:blip r:embed="rId64"/>
                <a:stretch>
                  <a:fillRect/>
                </a:stretch>
              </p:blipFill>
              <p:spPr>
                <a:xfrm>
                  <a:off x="11953664" y="29367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9D909094-CEB0-936D-1445-3A70BE1E76F2}"/>
                    </a:ext>
                  </a:extLst>
                </p14:cNvPr>
                <p14:cNvContentPartPr/>
                <p14:nvPr/>
              </p14:nvContentPartPr>
              <p14:xfrm>
                <a:off x="11959784" y="2942912"/>
                <a:ext cx="268920" cy="120240"/>
              </p14:xfrm>
            </p:contentPart>
          </mc:Choice>
          <mc:Fallback xmlns="">
            <p:pic>
              <p:nvPicPr>
                <p:cNvPr id="74" name="Ink 73">
                  <a:extLst>
                    <a:ext uri="{FF2B5EF4-FFF2-40B4-BE49-F238E27FC236}">
                      <a16:creationId xmlns:a16="http://schemas.microsoft.com/office/drawing/2014/main" id="{9D909094-CEB0-936D-1445-3A70BE1E76F2}"/>
                    </a:ext>
                  </a:extLst>
                </p:cNvPr>
                <p:cNvPicPr/>
                <p:nvPr/>
              </p:nvPicPr>
              <p:blipFill>
                <a:blip r:embed="rId129"/>
                <a:stretch>
                  <a:fillRect/>
                </a:stretch>
              </p:blipFill>
              <p:spPr>
                <a:xfrm>
                  <a:off x="11953664" y="2936792"/>
                  <a:ext cx="2811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6" name="Ink 75">
                  <a:extLst>
                    <a:ext uri="{FF2B5EF4-FFF2-40B4-BE49-F238E27FC236}">
                      <a16:creationId xmlns:a16="http://schemas.microsoft.com/office/drawing/2014/main" id="{7DBC25A3-6FF8-245A-0C32-BBB4D0AEB2F8}"/>
                    </a:ext>
                  </a:extLst>
                </p14:cNvPr>
                <p14:cNvContentPartPr/>
                <p14:nvPr/>
              </p14:nvContentPartPr>
              <p14:xfrm>
                <a:off x="7420904" y="1936352"/>
                <a:ext cx="194400" cy="142200"/>
              </p14:xfrm>
            </p:contentPart>
          </mc:Choice>
          <mc:Fallback xmlns="">
            <p:pic>
              <p:nvPicPr>
                <p:cNvPr id="76" name="Ink 75">
                  <a:extLst>
                    <a:ext uri="{FF2B5EF4-FFF2-40B4-BE49-F238E27FC236}">
                      <a16:creationId xmlns:a16="http://schemas.microsoft.com/office/drawing/2014/main" id="{7DBC25A3-6FF8-245A-0C32-BBB4D0AEB2F8}"/>
                    </a:ext>
                  </a:extLst>
                </p:cNvPr>
                <p:cNvPicPr/>
                <p:nvPr/>
              </p:nvPicPr>
              <p:blipFill>
                <a:blip r:embed="rId131"/>
                <a:stretch>
                  <a:fillRect/>
                </a:stretch>
              </p:blipFill>
              <p:spPr>
                <a:xfrm>
                  <a:off x="7414784" y="1930232"/>
                  <a:ext cx="2066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D91B627E-377E-2BF3-176D-64002EB9AB9B}"/>
                    </a:ext>
                  </a:extLst>
                </p14:cNvPr>
                <p14:cNvContentPartPr/>
                <p14:nvPr/>
              </p14:nvContentPartPr>
              <p14:xfrm>
                <a:off x="7555184" y="1983872"/>
                <a:ext cx="7920" cy="8280"/>
              </p14:xfrm>
            </p:contentPart>
          </mc:Choice>
          <mc:Fallback xmlns="">
            <p:pic>
              <p:nvPicPr>
                <p:cNvPr id="77" name="Ink 76">
                  <a:extLst>
                    <a:ext uri="{FF2B5EF4-FFF2-40B4-BE49-F238E27FC236}">
                      <a16:creationId xmlns:a16="http://schemas.microsoft.com/office/drawing/2014/main" id="{D91B627E-377E-2BF3-176D-64002EB9AB9B}"/>
                    </a:ext>
                  </a:extLst>
                </p:cNvPr>
                <p:cNvPicPr/>
                <p:nvPr/>
              </p:nvPicPr>
              <p:blipFill>
                <a:blip r:embed="rId133"/>
                <a:stretch>
                  <a:fillRect/>
                </a:stretch>
              </p:blipFill>
              <p:spPr>
                <a:xfrm>
                  <a:off x="7549064" y="1977752"/>
                  <a:ext cx="201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F6FEDCF5-0B18-D0F4-72AC-1C597F813358}"/>
                    </a:ext>
                  </a:extLst>
                </p14:cNvPr>
                <p14:cNvContentPartPr/>
                <p14:nvPr/>
              </p14:nvContentPartPr>
              <p14:xfrm>
                <a:off x="7576424" y="1961912"/>
                <a:ext cx="180720" cy="212040"/>
              </p14:xfrm>
            </p:contentPart>
          </mc:Choice>
          <mc:Fallback xmlns="">
            <p:pic>
              <p:nvPicPr>
                <p:cNvPr id="78" name="Ink 77">
                  <a:extLst>
                    <a:ext uri="{FF2B5EF4-FFF2-40B4-BE49-F238E27FC236}">
                      <a16:creationId xmlns:a16="http://schemas.microsoft.com/office/drawing/2014/main" id="{F6FEDCF5-0B18-D0F4-72AC-1C597F813358}"/>
                    </a:ext>
                  </a:extLst>
                </p:cNvPr>
                <p:cNvPicPr/>
                <p:nvPr/>
              </p:nvPicPr>
              <p:blipFill>
                <a:blip r:embed="rId135"/>
                <a:stretch>
                  <a:fillRect/>
                </a:stretch>
              </p:blipFill>
              <p:spPr>
                <a:xfrm>
                  <a:off x="7570304" y="1955792"/>
                  <a:ext cx="1929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BCB327B1-721A-DF97-F696-7CA0D695830C}"/>
                    </a:ext>
                  </a:extLst>
                </p14:cNvPr>
                <p14:cNvContentPartPr/>
                <p14:nvPr/>
              </p14:nvContentPartPr>
              <p14:xfrm>
                <a:off x="7756424" y="1940312"/>
                <a:ext cx="186840" cy="132840"/>
              </p14:xfrm>
            </p:contentPart>
          </mc:Choice>
          <mc:Fallback xmlns="">
            <p:pic>
              <p:nvPicPr>
                <p:cNvPr id="79" name="Ink 78">
                  <a:extLst>
                    <a:ext uri="{FF2B5EF4-FFF2-40B4-BE49-F238E27FC236}">
                      <a16:creationId xmlns:a16="http://schemas.microsoft.com/office/drawing/2014/main" id="{BCB327B1-721A-DF97-F696-7CA0D695830C}"/>
                    </a:ext>
                  </a:extLst>
                </p:cNvPr>
                <p:cNvPicPr/>
                <p:nvPr/>
              </p:nvPicPr>
              <p:blipFill>
                <a:blip r:embed="rId137"/>
                <a:stretch>
                  <a:fillRect/>
                </a:stretch>
              </p:blipFill>
              <p:spPr>
                <a:xfrm>
                  <a:off x="7750304" y="1934192"/>
                  <a:ext cx="1990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05AC2D41-48D9-152B-0A36-6372EEC3140B}"/>
                    </a:ext>
                  </a:extLst>
                </p14:cNvPr>
                <p14:cNvContentPartPr/>
                <p14:nvPr/>
              </p14:nvContentPartPr>
              <p14:xfrm>
                <a:off x="7894304" y="1915112"/>
                <a:ext cx="239040" cy="168120"/>
              </p14:xfrm>
            </p:contentPart>
          </mc:Choice>
          <mc:Fallback xmlns="">
            <p:pic>
              <p:nvPicPr>
                <p:cNvPr id="81" name="Ink 80">
                  <a:extLst>
                    <a:ext uri="{FF2B5EF4-FFF2-40B4-BE49-F238E27FC236}">
                      <a16:creationId xmlns:a16="http://schemas.microsoft.com/office/drawing/2014/main" id="{05AC2D41-48D9-152B-0A36-6372EEC3140B}"/>
                    </a:ext>
                  </a:extLst>
                </p:cNvPr>
                <p:cNvPicPr/>
                <p:nvPr/>
              </p:nvPicPr>
              <p:blipFill>
                <a:blip r:embed="rId139"/>
                <a:stretch>
                  <a:fillRect/>
                </a:stretch>
              </p:blipFill>
              <p:spPr>
                <a:xfrm>
                  <a:off x="7888184" y="1908992"/>
                  <a:ext cx="251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FBD35A74-1E76-B110-69BC-527488758B38}"/>
                    </a:ext>
                  </a:extLst>
                </p14:cNvPr>
                <p14:cNvContentPartPr/>
                <p14:nvPr/>
              </p14:nvContentPartPr>
              <p14:xfrm>
                <a:off x="8159264" y="1742672"/>
                <a:ext cx="209520" cy="352800"/>
              </p14:xfrm>
            </p:contentPart>
          </mc:Choice>
          <mc:Fallback xmlns="">
            <p:pic>
              <p:nvPicPr>
                <p:cNvPr id="82" name="Ink 81">
                  <a:extLst>
                    <a:ext uri="{FF2B5EF4-FFF2-40B4-BE49-F238E27FC236}">
                      <a16:creationId xmlns:a16="http://schemas.microsoft.com/office/drawing/2014/main" id="{FBD35A74-1E76-B110-69BC-527488758B38}"/>
                    </a:ext>
                  </a:extLst>
                </p:cNvPr>
                <p:cNvPicPr/>
                <p:nvPr/>
              </p:nvPicPr>
              <p:blipFill>
                <a:blip r:embed="rId141"/>
                <a:stretch>
                  <a:fillRect/>
                </a:stretch>
              </p:blipFill>
              <p:spPr>
                <a:xfrm>
                  <a:off x="8153144" y="1736552"/>
                  <a:ext cx="2217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48ACC1AA-F685-E62E-5635-AC21C4FCF468}"/>
                    </a:ext>
                  </a:extLst>
                </p14:cNvPr>
                <p14:cNvContentPartPr/>
                <p14:nvPr/>
              </p14:nvContentPartPr>
              <p14:xfrm>
                <a:off x="8438984" y="1721072"/>
                <a:ext cx="156960" cy="302760"/>
              </p14:xfrm>
            </p:contentPart>
          </mc:Choice>
          <mc:Fallback xmlns="">
            <p:pic>
              <p:nvPicPr>
                <p:cNvPr id="83" name="Ink 82">
                  <a:extLst>
                    <a:ext uri="{FF2B5EF4-FFF2-40B4-BE49-F238E27FC236}">
                      <a16:creationId xmlns:a16="http://schemas.microsoft.com/office/drawing/2014/main" id="{48ACC1AA-F685-E62E-5635-AC21C4FCF468}"/>
                    </a:ext>
                  </a:extLst>
                </p:cNvPr>
                <p:cNvPicPr/>
                <p:nvPr/>
              </p:nvPicPr>
              <p:blipFill>
                <a:blip r:embed="rId143"/>
                <a:stretch>
                  <a:fillRect/>
                </a:stretch>
              </p:blipFill>
              <p:spPr>
                <a:xfrm>
                  <a:off x="8432864" y="1714952"/>
                  <a:ext cx="169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E5BC5539-E300-4E0B-C50F-0444F0589423}"/>
                    </a:ext>
                  </a:extLst>
                </p14:cNvPr>
                <p14:cNvContentPartPr/>
                <p14:nvPr/>
              </p14:nvContentPartPr>
              <p14:xfrm>
                <a:off x="8342144" y="1899272"/>
                <a:ext cx="419760" cy="224640"/>
              </p14:xfrm>
            </p:contentPart>
          </mc:Choice>
          <mc:Fallback xmlns="">
            <p:pic>
              <p:nvPicPr>
                <p:cNvPr id="84" name="Ink 83">
                  <a:extLst>
                    <a:ext uri="{FF2B5EF4-FFF2-40B4-BE49-F238E27FC236}">
                      <a16:creationId xmlns:a16="http://schemas.microsoft.com/office/drawing/2014/main" id="{E5BC5539-E300-4E0B-C50F-0444F0589423}"/>
                    </a:ext>
                  </a:extLst>
                </p:cNvPr>
                <p:cNvPicPr/>
                <p:nvPr/>
              </p:nvPicPr>
              <p:blipFill>
                <a:blip r:embed="rId145"/>
                <a:stretch>
                  <a:fillRect/>
                </a:stretch>
              </p:blipFill>
              <p:spPr>
                <a:xfrm>
                  <a:off x="8336024" y="1893152"/>
                  <a:ext cx="432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6" name="Ink 85">
                  <a:extLst>
                    <a:ext uri="{FF2B5EF4-FFF2-40B4-BE49-F238E27FC236}">
                      <a16:creationId xmlns:a16="http://schemas.microsoft.com/office/drawing/2014/main" id="{4E65C034-23CF-8061-F17D-E0E89A9EF986}"/>
                    </a:ext>
                  </a:extLst>
                </p14:cNvPr>
                <p14:cNvContentPartPr/>
                <p14:nvPr/>
              </p14:nvContentPartPr>
              <p14:xfrm>
                <a:off x="8681264" y="2010872"/>
                <a:ext cx="262440" cy="137880"/>
              </p14:xfrm>
            </p:contentPart>
          </mc:Choice>
          <mc:Fallback xmlns="">
            <p:pic>
              <p:nvPicPr>
                <p:cNvPr id="86" name="Ink 85">
                  <a:extLst>
                    <a:ext uri="{FF2B5EF4-FFF2-40B4-BE49-F238E27FC236}">
                      <a16:creationId xmlns:a16="http://schemas.microsoft.com/office/drawing/2014/main" id="{4E65C034-23CF-8061-F17D-E0E89A9EF986}"/>
                    </a:ext>
                  </a:extLst>
                </p:cNvPr>
                <p:cNvPicPr/>
                <p:nvPr/>
              </p:nvPicPr>
              <p:blipFill>
                <a:blip r:embed="rId147"/>
                <a:stretch>
                  <a:fillRect/>
                </a:stretch>
              </p:blipFill>
              <p:spPr>
                <a:xfrm>
                  <a:off x="8675144" y="2004752"/>
                  <a:ext cx="2746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Ink 87">
                  <a:extLst>
                    <a:ext uri="{FF2B5EF4-FFF2-40B4-BE49-F238E27FC236}">
                      <a16:creationId xmlns:a16="http://schemas.microsoft.com/office/drawing/2014/main" id="{7AE60DF2-C5CF-7A72-60DB-40A82565370C}"/>
                    </a:ext>
                  </a:extLst>
                </p14:cNvPr>
                <p14:cNvContentPartPr/>
                <p14:nvPr/>
              </p14:nvContentPartPr>
              <p14:xfrm>
                <a:off x="8930744" y="3289952"/>
                <a:ext cx="176040" cy="55440"/>
              </p14:xfrm>
            </p:contentPart>
          </mc:Choice>
          <mc:Fallback xmlns="">
            <p:pic>
              <p:nvPicPr>
                <p:cNvPr id="88" name="Ink 87">
                  <a:extLst>
                    <a:ext uri="{FF2B5EF4-FFF2-40B4-BE49-F238E27FC236}">
                      <a16:creationId xmlns:a16="http://schemas.microsoft.com/office/drawing/2014/main" id="{7AE60DF2-C5CF-7A72-60DB-40A82565370C}"/>
                    </a:ext>
                  </a:extLst>
                </p:cNvPr>
                <p:cNvPicPr/>
                <p:nvPr/>
              </p:nvPicPr>
              <p:blipFill>
                <a:blip r:embed="rId149"/>
                <a:stretch>
                  <a:fillRect/>
                </a:stretch>
              </p:blipFill>
              <p:spPr>
                <a:xfrm>
                  <a:off x="8924624" y="3283832"/>
                  <a:ext cx="18828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7A211815-30A0-E33A-ABC3-929F7B87EBBF}"/>
                    </a:ext>
                  </a:extLst>
                </p14:cNvPr>
                <p14:cNvContentPartPr/>
                <p14:nvPr/>
              </p14:nvContentPartPr>
              <p14:xfrm>
                <a:off x="9151424" y="3201392"/>
                <a:ext cx="261360" cy="204480"/>
              </p14:xfrm>
            </p:contentPart>
          </mc:Choice>
          <mc:Fallback xmlns="">
            <p:pic>
              <p:nvPicPr>
                <p:cNvPr id="89" name="Ink 88">
                  <a:extLst>
                    <a:ext uri="{FF2B5EF4-FFF2-40B4-BE49-F238E27FC236}">
                      <a16:creationId xmlns:a16="http://schemas.microsoft.com/office/drawing/2014/main" id="{7A211815-30A0-E33A-ABC3-929F7B87EBBF}"/>
                    </a:ext>
                  </a:extLst>
                </p:cNvPr>
                <p:cNvPicPr/>
                <p:nvPr/>
              </p:nvPicPr>
              <p:blipFill>
                <a:blip r:embed="rId151"/>
                <a:stretch>
                  <a:fillRect/>
                </a:stretch>
              </p:blipFill>
              <p:spPr>
                <a:xfrm>
                  <a:off x="9145304" y="3195272"/>
                  <a:ext cx="2736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Ink 89">
                  <a:extLst>
                    <a:ext uri="{FF2B5EF4-FFF2-40B4-BE49-F238E27FC236}">
                      <a16:creationId xmlns:a16="http://schemas.microsoft.com/office/drawing/2014/main" id="{8DBCEFBD-B89E-BAB2-5179-7B04435E3549}"/>
                    </a:ext>
                  </a:extLst>
                </p14:cNvPr>
                <p14:cNvContentPartPr/>
                <p14:nvPr/>
              </p14:nvContentPartPr>
              <p14:xfrm>
                <a:off x="9423584" y="3248552"/>
                <a:ext cx="131760" cy="255600"/>
              </p14:xfrm>
            </p:contentPart>
          </mc:Choice>
          <mc:Fallback xmlns="">
            <p:pic>
              <p:nvPicPr>
                <p:cNvPr id="90" name="Ink 89">
                  <a:extLst>
                    <a:ext uri="{FF2B5EF4-FFF2-40B4-BE49-F238E27FC236}">
                      <a16:creationId xmlns:a16="http://schemas.microsoft.com/office/drawing/2014/main" id="{8DBCEFBD-B89E-BAB2-5179-7B04435E3549}"/>
                    </a:ext>
                  </a:extLst>
                </p:cNvPr>
                <p:cNvPicPr/>
                <p:nvPr/>
              </p:nvPicPr>
              <p:blipFill>
                <a:blip r:embed="rId153"/>
                <a:stretch>
                  <a:fillRect/>
                </a:stretch>
              </p:blipFill>
              <p:spPr>
                <a:xfrm>
                  <a:off x="9417464" y="3242432"/>
                  <a:ext cx="144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35D7ADBA-3B37-B289-916A-A695B204EF8B}"/>
                    </a:ext>
                  </a:extLst>
                </p14:cNvPr>
                <p14:cNvContentPartPr/>
                <p14:nvPr/>
              </p14:nvContentPartPr>
              <p14:xfrm>
                <a:off x="9714464" y="3292832"/>
                <a:ext cx="268920" cy="106560"/>
              </p14:xfrm>
            </p:contentPart>
          </mc:Choice>
          <mc:Fallback xmlns="">
            <p:pic>
              <p:nvPicPr>
                <p:cNvPr id="91" name="Ink 90">
                  <a:extLst>
                    <a:ext uri="{FF2B5EF4-FFF2-40B4-BE49-F238E27FC236}">
                      <a16:creationId xmlns:a16="http://schemas.microsoft.com/office/drawing/2014/main" id="{35D7ADBA-3B37-B289-916A-A695B204EF8B}"/>
                    </a:ext>
                  </a:extLst>
                </p:cNvPr>
                <p:cNvPicPr/>
                <p:nvPr/>
              </p:nvPicPr>
              <p:blipFill>
                <a:blip r:embed="rId155"/>
                <a:stretch>
                  <a:fillRect/>
                </a:stretch>
              </p:blipFill>
              <p:spPr>
                <a:xfrm>
                  <a:off x="9708344" y="3286712"/>
                  <a:ext cx="2811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Ink 91">
                  <a:extLst>
                    <a:ext uri="{FF2B5EF4-FFF2-40B4-BE49-F238E27FC236}">
                      <a16:creationId xmlns:a16="http://schemas.microsoft.com/office/drawing/2014/main" id="{B8467E54-A12D-EFCB-AF05-90017269B302}"/>
                    </a:ext>
                  </a:extLst>
                </p14:cNvPr>
                <p14:cNvContentPartPr/>
                <p14:nvPr/>
              </p14:nvContentPartPr>
              <p14:xfrm>
                <a:off x="9964304" y="3291752"/>
                <a:ext cx="280440" cy="122400"/>
              </p14:xfrm>
            </p:contentPart>
          </mc:Choice>
          <mc:Fallback xmlns="">
            <p:pic>
              <p:nvPicPr>
                <p:cNvPr id="92" name="Ink 91">
                  <a:extLst>
                    <a:ext uri="{FF2B5EF4-FFF2-40B4-BE49-F238E27FC236}">
                      <a16:creationId xmlns:a16="http://schemas.microsoft.com/office/drawing/2014/main" id="{B8467E54-A12D-EFCB-AF05-90017269B302}"/>
                    </a:ext>
                  </a:extLst>
                </p:cNvPr>
                <p:cNvPicPr/>
                <p:nvPr/>
              </p:nvPicPr>
              <p:blipFill>
                <a:blip r:embed="rId157"/>
                <a:stretch>
                  <a:fillRect/>
                </a:stretch>
              </p:blipFill>
              <p:spPr>
                <a:xfrm>
                  <a:off x="9958184" y="3285632"/>
                  <a:ext cx="29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Ink 92">
                  <a:extLst>
                    <a:ext uri="{FF2B5EF4-FFF2-40B4-BE49-F238E27FC236}">
                      <a16:creationId xmlns:a16="http://schemas.microsoft.com/office/drawing/2014/main" id="{11D02095-F209-8860-7653-CDA6D5141A74}"/>
                    </a:ext>
                  </a:extLst>
                </p14:cNvPr>
                <p14:cNvContentPartPr/>
                <p14:nvPr/>
              </p14:nvContentPartPr>
              <p14:xfrm>
                <a:off x="10154384" y="3150632"/>
                <a:ext cx="254160" cy="273600"/>
              </p14:xfrm>
            </p:contentPart>
          </mc:Choice>
          <mc:Fallback xmlns="">
            <p:pic>
              <p:nvPicPr>
                <p:cNvPr id="93" name="Ink 92">
                  <a:extLst>
                    <a:ext uri="{FF2B5EF4-FFF2-40B4-BE49-F238E27FC236}">
                      <a16:creationId xmlns:a16="http://schemas.microsoft.com/office/drawing/2014/main" id="{11D02095-F209-8860-7653-CDA6D5141A74}"/>
                    </a:ext>
                  </a:extLst>
                </p:cNvPr>
                <p:cNvPicPr/>
                <p:nvPr/>
              </p:nvPicPr>
              <p:blipFill>
                <a:blip r:embed="rId159"/>
                <a:stretch>
                  <a:fillRect/>
                </a:stretch>
              </p:blipFill>
              <p:spPr>
                <a:xfrm>
                  <a:off x="10148264" y="3144512"/>
                  <a:ext cx="2664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Ink 93">
                  <a:extLst>
                    <a:ext uri="{FF2B5EF4-FFF2-40B4-BE49-F238E27FC236}">
                      <a16:creationId xmlns:a16="http://schemas.microsoft.com/office/drawing/2014/main" id="{40786C6F-E947-642E-1B17-76D2AFE847ED}"/>
                    </a:ext>
                  </a:extLst>
                </p14:cNvPr>
                <p14:cNvContentPartPr/>
                <p14:nvPr/>
              </p14:nvContentPartPr>
              <p14:xfrm>
                <a:off x="10550024" y="3295712"/>
                <a:ext cx="138600" cy="118440"/>
              </p14:xfrm>
            </p:contentPart>
          </mc:Choice>
          <mc:Fallback xmlns="">
            <p:pic>
              <p:nvPicPr>
                <p:cNvPr id="94" name="Ink 93">
                  <a:extLst>
                    <a:ext uri="{FF2B5EF4-FFF2-40B4-BE49-F238E27FC236}">
                      <a16:creationId xmlns:a16="http://schemas.microsoft.com/office/drawing/2014/main" id="{40786C6F-E947-642E-1B17-76D2AFE847ED}"/>
                    </a:ext>
                  </a:extLst>
                </p:cNvPr>
                <p:cNvPicPr/>
                <p:nvPr/>
              </p:nvPicPr>
              <p:blipFill>
                <a:blip r:embed="rId161"/>
                <a:stretch>
                  <a:fillRect/>
                </a:stretch>
              </p:blipFill>
              <p:spPr>
                <a:xfrm>
                  <a:off x="10543904" y="3289592"/>
                  <a:ext cx="1508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Ink 94">
                  <a:extLst>
                    <a:ext uri="{FF2B5EF4-FFF2-40B4-BE49-F238E27FC236}">
                      <a16:creationId xmlns:a16="http://schemas.microsoft.com/office/drawing/2014/main" id="{EF70A788-5787-4E2C-D763-14D04CFDC404}"/>
                    </a:ext>
                  </a:extLst>
                </p14:cNvPr>
                <p14:cNvContentPartPr/>
                <p14:nvPr/>
              </p14:nvContentPartPr>
              <p14:xfrm>
                <a:off x="10699784" y="3125072"/>
                <a:ext cx="369000" cy="496080"/>
              </p14:xfrm>
            </p:contentPart>
          </mc:Choice>
          <mc:Fallback xmlns="">
            <p:pic>
              <p:nvPicPr>
                <p:cNvPr id="95" name="Ink 94">
                  <a:extLst>
                    <a:ext uri="{FF2B5EF4-FFF2-40B4-BE49-F238E27FC236}">
                      <a16:creationId xmlns:a16="http://schemas.microsoft.com/office/drawing/2014/main" id="{EF70A788-5787-4E2C-D763-14D04CFDC404}"/>
                    </a:ext>
                  </a:extLst>
                </p:cNvPr>
                <p:cNvPicPr/>
                <p:nvPr/>
              </p:nvPicPr>
              <p:blipFill>
                <a:blip r:embed="rId163"/>
                <a:stretch>
                  <a:fillRect/>
                </a:stretch>
              </p:blipFill>
              <p:spPr>
                <a:xfrm>
                  <a:off x="10693664" y="3118952"/>
                  <a:ext cx="3812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FF3098AC-57F9-4FDC-B700-BF71D706DB90}"/>
                    </a:ext>
                  </a:extLst>
                </p14:cNvPr>
                <p14:cNvContentPartPr/>
                <p14:nvPr/>
              </p14:nvContentPartPr>
              <p14:xfrm>
                <a:off x="11154104" y="3228752"/>
                <a:ext cx="225000" cy="214200"/>
              </p14:xfrm>
            </p:contentPart>
          </mc:Choice>
          <mc:Fallback xmlns="">
            <p:pic>
              <p:nvPicPr>
                <p:cNvPr id="96" name="Ink 95">
                  <a:extLst>
                    <a:ext uri="{FF2B5EF4-FFF2-40B4-BE49-F238E27FC236}">
                      <a16:creationId xmlns:a16="http://schemas.microsoft.com/office/drawing/2014/main" id="{FF3098AC-57F9-4FDC-B700-BF71D706DB90}"/>
                    </a:ext>
                  </a:extLst>
                </p:cNvPr>
                <p:cNvPicPr/>
                <p:nvPr/>
              </p:nvPicPr>
              <p:blipFill>
                <a:blip r:embed="rId165"/>
                <a:stretch>
                  <a:fillRect/>
                </a:stretch>
              </p:blipFill>
              <p:spPr>
                <a:xfrm>
                  <a:off x="11147984" y="3222632"/>
                  <a:ext cx="237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E910AA51-836D-84A1-8BBE-BC6228EE1090}"/>
                    </a:ext>
                  </a:extLst>
                </p14:cNvPr>
                <p14:cNvContentPartPr/>
                <p14:nvPr/>
              </p14:nvContentPartPr>
              <p14:xfrm>
                <a:off x="11448584" y="3349712"/>
                <a:ext cx="224280" cy="85680"/>
              </p14:xfrm>
            </p:contentPart>
          </mc:Choice>
          <mc:Fallback xmlns="">
            <p:pic>
              <p:nvPicPr>
                <p:cNvPr id="97" name="Ink 96">
                  <a:extLst>
                    <a:ext uri="{FF2B5EF4-FFF2-40B4-BE49-F238E27FC236}">
                      <a16:creationId xmlns:a16="http://schemas.microsoft.com/office/drawing/2014/main" id="{E910AA51-836D-84A1-8BBE-BC6228EE1090}"/>
                    </a:ext>
                  </a:extLst>
                </p:cNvPr>
                <p:cNvPicPr/>
                <p:nvPr/>
              </p:nvPicPr>
              <p:blipFill>
                <a:blip r:embed="rId167"/>
                <a:stretch>
                  <a:fillRect/>
                </a:stretch>
              </p:blipFill>
              <p:spPr>
                <a:xfrm>
                  <a:off x="11442464" y="3343592"/>
                  <a:ext cx="236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CFEF2134-9122-0AC4-CFA9-27F240B21B43}"/>
                    </a:ext>
                  </a:extLst>
                </p14:cNvPr>
                <p14:cNvContentPartPr/>
                <p14:nvPr/>
              </p14:nvContentPartPr>
              <p14:xfrm>
                <a:off x="11667824" y="3185912"/>
                <a:ext cx="281160" cy="272880"/>
              </p14:xfrm>
            </p:contentPart>
          </mc:Choice>
          <mc:Fallback xmlns="">
            <p:pic>
              <p:nvPicPr>
                <p:cNvPr id="98" name="Ink 97">
                  <a:extLst>
                    <a:ext uri="{FF2B5EF4-FFF2-40B4-BE49-F238E27FC236}">
                      <a16:creationId xmlns:a16="http://schemas.microsoft.com/office/drawing/2014/main" id="{CFEF2134-9122-0AC4-CFA9-27F240B21B43}"/>
                    </a:ext>
                  </a:extLst>
                </p:cNvPr>
                <p:cNvPicPr/>
                <p:nvPr/>
              </p:nvPicPr>
              <p:blipFill>
                <a:blip r:embed="rId169"/>
                <a:stretch>
                  <a:fillRect/>
                </a:stretch>
              </p:blipFill>
              <p:spPr>
                <a:xfrm>
                  <a:off x="11661704" y="3179792"/>
                  <a:ext cx="2934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81D57595-519B-7F2E-AEEE-CE974FBFDC96}"/>
                    </a:ext>
                  </a:extLst>
                </p14:cNvPr>
                <p14:cNvContentPartPr/>
                <p14:nvPr/>
              </p14:nvContentPartPr>
              <p14:xfrm>
                <a:off x="11937464" y="3109592"/>
                <a:ext cx="56160" cy="106200"/>
              </p14:xfrm>
            </p:contentPart>
          </mc:Choice>
          <mc:Fallback xmlns="">
            <p:pic>
              <p:nvPicPr>
                <p:cNvPr id="99" name="Ink 98">
                  <a:extLst>
                    <a:ext uri="{FF2B5EF4-FFF2-40B4-BE49-F238E27FC236}">
                      <a16:creationId xmlns:a16="http://schemas.microsoft.com/office/drawing/2014/main" id="{81D57595-519B-7F2E-AEEE-CE974FBFDC96}"/>
                    </a:ext>
                  </a:extLst>
                </p:cNvPr>
                <p:cNvPicPr/>
                <p:nvPr/>
              </p:nvPicPr>
              <p:blipFill>
                <a:blip r:embed="rId171"/>
                <a:stretch>
                  <a:fillRect/>
                </a:stretch>
              </p:blipFill>
              <p:spPr>
                <a:xfrm>
                  <a:off x="11931344" y="3103472"/>
                  <a:ext cx="684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997493CE-1334-CB81-C3F4-4EBFB675D766}"/>
                    </a:ext>
                  </a:extLst>
                </p14:cNvPr>
                <p14:cNvContentPartPr/>
                <p14:nvPr/>
              </p14:nvContentPartPr>
              <p14:xfrm>
                <a:off x="11870144" y="3313352"/>
                <a:ext cx="179280" cy="126000"/>
              </p14:xfrm>
            </p:contentPart>
          </mc:Choice>
          <mc:Fallback xmlns="">
            <p:pic>
              <p:nvPicPr>
                <p:cNvPr id="100" name="Ink 99">
                  <a:extLst>
                    <a:ext uri="{FF2B5EF4-FFF2-40B4-BE49-F238E27FC236}">
                      <a16:creationId xmlns:a16="http://schemas.microsoft.com/office/drawing/2014/main" id="{997493CE-1334-CB81-C3F4-4EBFB675D766}"/>
                    </a:ext>
                  </a:extLst>
                </p:cNvPr>
                <p:cNvPicPr/>
                <p:nvPr/>
              </p:nvPicPr>
              <p:blipFill>
                <a:blip r:embed="rId173"/>
                <a:stretch>
                  <a:fillRect/>
                </a:stretch>
              </p:blipFill>
              <p:spPr>
                <a:xfrm>
                  <a:off x="11864024" y="3307232"/>
                  <a:ext cx="1915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65A72A09-4B1C-9593-212B-6A473D463CF7}"/>
                    </a:ext>
                  </a:extLst>
                </p14:cNvPr>
                <p14:cNvContentPartPr/>
                <p14:nvPr/>
              </p14:nvContentPartPr>
              <p14:xfrm>
                <a:off x="12053024" y="3364472"/>
                <a:ext cx="160920" cy="97920"/>
              </p14:xfrm>
            </p:contentPart>
          </mc:Choice>
          <mc:Fallback xmlns="">
            <p:pic>
              <p:nvPicPr>
                <p:cNvPr id="101" name="Ink 100">
                  <a:extLst>
                    <a:ext uri="{FF2B5EF4-FFF2-40B4-BE49-F238E27FC236}">
                      <a16:creationId xmlns:a16="http://schemas.microsoft.com/office/drawing/2014/main" id="{65A72A09-4B1C-9593-212B-6A473D463CF7}"/>
                    </a:ext>
                  </a:extLst>
                </p:cNvPr>
                <p:cNvPicPr/>
                <p:nvPr/>
              </p:nvPicPr>
              <p:blipFill>
                <a:blip r:embed="rId175"/>
                <a:stretch>
                  <a:fillRect/>
                </a:stretch>
              </p:blipFill>
              <p:spPr>
                <a:xfrm>
                  <a:off x="12046904" y="3358352"/>
                  <a:ext cx="1731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EF0AE757-5E74-F116-61BF-797CCC6370E5}"/>
                    </a:ext>
                  </a:extLst>
                </p14:cNvPr>
                <p14:cNvContentPartPr/>
                <p14:nvPr/>
              </p14:nvContentPartPr>
              <p14:xfrm>
                <a:off x="12053024" y="3391832"/>
                <a:ext cx="360" cy="360"/>
              </p14:xfrm>
            </p:contentPart>
          </mc:Choice>
          <mc:Fallback xmlns="">
            <p:pic>
              <p:nvPicPr>
                <p:cNvPr id="102" name="Ink 101">
                  <a:extLst>
                    <a:ext uri="{FF2B5EF4-FFF2-40B4-BE49-F238E27FC236}">
                      <a16:creationId xmlns:a16="http://schemas.microsoft.com/office/drawing/2014/main" id="{EF0AE757-5E74-F116-61BF-797CCC6370E5}"/>
                    </a:ext>
                  </a:extLst>
                </p:cNvPr>
                <p:cNvPicPr/>
                <p:nvPr/>
              </p:nvPicPr>
              <p:blipFill>
                <a:blip r:embed="rId64"/>
                <a:stretch>
                  <a:fillRect/>
                </a:stretch>
              </p:blipFill>
              <p:spPr>
                <a:xfrm>
                  <a:off x="12046904" y="33857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3" name="Ink 102">
                  <a:extLst>
                    <a:ext uri="{FF2B5EF4-FFF2-40B4-BE49-F238E27FC236}">
                      <a16:creationId xmlns:a16="http://schemas.microsoft.com/office/drawing/2014/main" id="{271C97A9-CE1D-DF49-3DAB-CB47B6554D8C}"/>
                    </a:ext>
                  </a:extLst>
                </p14:cNvPr>
                <p14:cNvContentPartPr/>
                <p14:nvPr/>
              </p14:nvContentPartPr>
              <p14:xfrm>
                <a:off x="12053024" y="3319112"/>
                <a:ext cx="261000" cy="120240"/>
              </p14:xfrm>
            </p:contentPart>
          </mc:Choice>
          <mc:Fallback xmlns="">
            <p:pic>
              <p:nvPicPr>
                <p:cNvPr id="103" name="Ink 102">
                  <a:extLst>
                    <a:ext uri="{FF2B5EF4-FFF2-40B4-BE49-F238E27FC236}">
                      <a16:creationId xmlns:a16="http://schemas.microsoft.com/office/drawing/2014/main" id="{271C97A9-CE1D-DF49-3DAB-CB47B6554D8C}"/>
                    </a:ext>
                  </a:extLst>
                </p:cNvPr>
                <p:cNvPicPr/>
                <p:nvPr/>
              </p:nvPicPr>
              <p:blipFill>
                <a:blip r:embed="rId178"/>
                <a:stretch>
                  <a:fillRect/>
                </a:stretch>
              </p:blipFill>
              <p:spPr>
                <a:xfrm>
                  <a:off x="12046904" y="3312992"/>
                  <a:ext cx="273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4" name="Ink 103">
                  <a:extLst>
                    <a:ext uri="{FF2B5EF4-FFF2-40B4-BE49-F238E27FC236}">
                      <a16:creationId xmlns:a16="http://schemas.microsoft.com/office/drawing/2014/main" id="{DFE7AAEE-5561-B9F9-014E-66F719175C93}"/>
                    </a:ext>
                  </a:extLst>
                </p14:cNvPr>
                <p14:cNvContentPartPr/>
                <p14:nvPr/>
              </p14:nvContentPartPr>
              <p14:xfrm>
                <a:off x="11866544" y="3385712"/>
                <a:ext cx="570960" cy="226800"/>
              </p14:xfrm>
            </p:contentPart>
          </mc:Choice>
          <mc:Fallback xmlns="">
            <p:pic>
              <p:nvPicPr>
                <p:cNvPr id="104" name="Ink 103">
                  <a:extLst>
                    <a:ext uri="{FF2B5EF4-FFF2-40B4-BE49-F238E27FC236}">
                      <a16:creationId xmlns:a16="http://schemas.microsoft.com/office/drawing/2014/main" id="{DFE7AAEE-5561-B9F9-014E-66F719175C93}"/>
                    </a:ext>
                  </a:extLst>
                </p:cNvPr>
                <p:cNvPicPr/>
                <p:nvPr/>
              </p:nvPicPr>
              <p:blipFill>
                <a:blip r:embed="rId180"/>
                <a:stretch>
                  <a:fillRect/>
                </a:stretch>
              </p:blipFill>
              <p:spPr>
                <a:xfrm>
                  <a:off x="11860424" y="3379592"/>
                  <a:ext cx="583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6" name="Ink 105">
                  <a:extLst>
                    <a:ext uri="{FF2B5EF4-FFF2-40B4-BE49-F238E27FC236}">
                      <a16:creationId xmlns:a16="http://schemas.microsoft.com/office/drawing/2014/main" id="{ACC61FEB-5180-6C13-027E-3806015067D5}"/>
                    </a:ext>
                  </a:extLst>
                </p14:cNvPr>
                <p14:cNvContentPartPr/>
                <p14:nvPr/>
              </p14:nvContentPartPr>
              <p14:xfrm>
                <a:off x="8838224" y="3642752"/>
                <a:ext cx="205560" cy="51480"/>
              </p14:xfrm>
            </p:contentPart>
          </mc:Choice>
          <mc:Fallback xmlns="">
            <p:pic>
              <p:nvPicPr>
                <p:cNvPr id="106" name="Ink 105">
                  <a:extLst>
                    <a:ext uri="{FF2B5EF4-FFF2-40B4-BE49-F238E27FC236}">
                      <a16:creationId xmlns:a16="http://schemas.microsoft.com/office/drawing/2014/main" id="{ACC61FEB-5180-6C13-027E-3806015067D5}"/>
                    </a:ext>
                  </a:extLst>
                </p:cNvPr>
                <p:cNvPicPr/>
                <p:nvPr/>
              </p:nvPicPr>
              <p:blipFill>
                <a:blip r:embed="rId182"/>
                <a:stretch>
                  <a:fillRect/>
                </a:stretch>
              </p:blipFill>
              <p:spPr>
                <a:xfrm>
                  <a:off x="8832104" y="3636632"/>
                  <a:ext cx="2178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7" name="Ink 106">
                  <a:extLst>
                    <a:ext uri="{FF2B5EF4-FFF2-40B4-BE49-F238E27FC236}">
                      <a16:creationId xmlns:a16="http://schemas.microsoft.com/office/drawing/2014/main" id="{09B5719C-AFDF-911B-585C-B23BEA35850C}"/>
                    </a:ext>
                  </a:extLst>
                </p14:cNvPr>
                <p14:cNvContentPartPr/>
                <p14:nvPr/>
              </p14:nvContentPartPr>
              <p14:xfrm>
                <a:off x="9034784" y="3544832"/>
                <a:ext cx="120600" cy="227520"/>
              </p14:xfrm>
            </p:contentPart>
          </mc:Choice>
          <mc:Fallback xmlns="">
            <p:pic>
              <p:nvPicPr>
                <p:cNvPr id="107" name="Ink 106">
                  <a:extLst>
                    <a:ext uri="{FF2B5EF4-FFF2-40B4-BE49-F238E27FC236}">
                      <a16:creationId xmlns:a16="http://schemas.microsoft.com/office/drawing/2014/main" id="{09B5719C-AFDF-911B-585C-B23BEA35850C}"/>
                    </a:ext>
                  </a:extLst>
                </p:cNvPr>
                <p:cNvPicPr/>
                <p:nvPr/>
              </p:nvPicPr>
              <p:blipFill>
                <a:blip r:embed="rId184"/>
                <a:stretch>
                  <a:fillRect/>
                </a:stretch>
              </p:blipFill>
              <p:spPr>
                <a:xfrm>
                  <a:off x="9028664" y="3538712"/>
                  <a:ext cx="1328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8" name="Ink 107">
                  <a:extLst>
                    <a:ext uri="{FF2B5EF4-FFF2-40B4-BE49-F238E27FC236}">
                      <a16:creationId xmlns:a16="http://schemas.microsoft.com/office/drawing/2014/main" id="{A35BB4B1-D573-8167-32D5-98C42B6E54F5}"/>
                    </a:ext>
                  </a:extLst>
                </p14:cNvPr>
                <p14:cNvContentPartPr/>
                <p14:nvPr/>
              </p14:nvContentPartPr>
              <p14:xfrm>
                <a:off x="9136304" y="3540512"/>
                <a:ext cx="74880" cy="219240"/>
              </p14:xfrm>
            </p:contentPart>
          </mc:Choice>
          <mc:Fallback xmlns="">
            <p:pic>
              <p:nvPicPr>
                <p:cNvPr id="108" name="Ink 107">
                  <a:extLst>
                    <a:ext uri="{FF2B5EF4-FFF2-40B4-BE49-F238E27FC236}">
                      <a16:creationId xmlns:a16="http://schemas.microsoft.com/office/drawing/2014/main" id="{A35BB4B1-D573-8167-32D5-98C42B6E54F5}"/>
                    </a:ext>
                  </a:extLst>
                </p:cNvPr>
                <p:cNvPicPr/>
                <p:nvPr/>
              </p:nvPicPr>
              <p:blipFill>
                <a:blip r:embed="rId186"/>
                <a:stretch>
                  <a:fillRect/>
                </a:stretch>
              </p:blipFill>
              <p:spPr>
                <a:xfrm>
                  <a:off x="9130184" y="3534392"/>
                  <a:ext cx="871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9" name="Ink 108">
                  <a:extLst>
                    <a:ext uri="{FF2B5EF4-FFF2-40B4-BE49-F238E27FC236}">
                      <a16:creationId xmlns:a16="http://schemas.microsoft.com/office/drawing/2014/main" id="{5339394D-0758-B4AC-E881-F49BCADD28BF}"/>
                    </a:ext>
                  </a:extLst>
                </p14:cNvPr>
                <p14:cNvContentPartPr/>
                <p14:nvPr/>
              </p14:nvContentPartPr>
              <p14:xfrm>
                <a:off x="9136304" y="3543032"/>
                <a:ext cx="360" cy="360"/>
              </p14:xfrm>
            </p:contentPart>
          </mc:Choice>
          <mc:Fallback xmlns="">
            <p:pic>
              <p:nvPicPr>
                <p:cNvPr id="109" name="Ink 108">
                  <a:extLst>
                    <a:ext uri="{FF2B5EF4-FFF2-40B4-BE49-F238E27FC236}">
                      <a16:creationId xmlns:a16="http://schemas.microsoft.com/office/drawing/2014/main" id="{5339394D-0758-B4AC-E881-F49BCADD28BF}"/>
                    </a:ext>
                  </a:extLst>
                </p:cNvPr>
                <p:cNvPicPr/>
                <p:nvPr/>
              </p:nvPicPr>
              <p:blipFill>
                <a:blip r:embed="rId64"/>
                <a:stretch>
                  <a:fillRect/>
                </a:stretch>
              </p:blipFill>
              <p:spPr>
                <a:xfrm>
                  <a:off x="9130184" y="35369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0" name="Ink 109">
                  <a:extLst>
                    <a:ext uri="{FF2B5EF4-FFF2-40B4-BE49-F238E27FC236}">
                      <a16:creationId xmlns:a16="http://schemas.microsoft.com/office/drawing/2014/main" id="{5D0F449B-FBCB-8731-B758-BDBE1D05053A}"/>
                    </a:ext>
                  </a:extLst>
                </p14:cNvPr>
                <p14:cNvContentPartPr/>
                <p14:nvPr/>
              </p14:nvContentPartPr>
              <p14:xfrm>
                <a:off x="9054224" y="3543032"/>
                <a:ext cx="306360" cy="137520"/>
              </p14:xfrm>
            </p:contentPart>
          </mc:Choice>
          <mc:Fallback xmlns="">
            <p:pic>
              <p:nvPicPr>
                <p:cNvPr id="110" name="Ink 109">
                  <a:extLst>
                    <a:ext uri="{FF2B5EF4-FFF2-40B4-BE49-F238E27FC236}">
                      <a16:creationId xmlns:a16="http://schemas.microsoft.com/office/drawing/2014/main" id="{5D0F449B-FBCB-8731-B758-BDBE1D05053A}"/>
                    </a:ext>
                  </a:extLst>
                </p:cNvPr>
                <p:cNvPicPr/>
                <p:nvPr/>
              </p:nvPicPr>
              <p:blipFill>
                <a:blip r:embed="rId189"/>
                <a:stretch>
                  <a:fillRect/>
                </a:stretch>
              </p:blipFill>
              <p:spPr>
                <a:xfrm>
                  <a:off x="9048104" y="3536912"/>
                  <a:ext cx="3186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1" name="Ink 110">
                  <a:extLst>
                    <a:ext uri="{FF2B5EF4-FFF2-40B4-BE49-F238E27FC236}">
                      <a16:creationId xmlns:a16="http://schemas.microsoft.com/office/drawing/2014/main" id="{887F1EB0-E7FD-3AF9-B011-C78E617354AE}"/>
                    </a:ext>
                  </a:extLst>
                </p14:cNvPr>
                <p14:cNvContentPartPr/>
                <p14:nvPr/>
              </p14:nvContentPartPr>
              <p14:xfrm>
                <a:off x="9352664" y="3638792"/>
                <a:ext cx="112320" cy="145440"/>
              </p14:xfrm>
            </p:contentPart>
          </mc:Choice>
          <mc:Fallback xmlns="">
            <p:pic>
              <p:nvPicPr>
                <p:cNvPr id="111" name="Ink 110">
                  <a:extLst>
                    <a:ext uri="{FF2B5EF4-FFF2-40B4-BE49-F238E27FC236}">
                      <a16:creationId xmlns:a16="http://schemas.microsoft.com/office/drawing/2014/main" id="{887F1EB0-E7FD-3AF9-B011-C78E617354AE}"/>
                    </a:ext>
                  </a:extLst>
                </p:cNvPr>
                <p:cNvPicPr/>
                <p:nvPr/>
              </p:nvPicPr>
              <p:blipFill>
                <a:blip r:embed="rId191"/>
                <a:stretch>
                  <a:fillRect/>
                </a:stretch>
              </p:blipFill>
              <p:spPr>
                <a:xfrm>
                  <a:off x="9346544" y="3632672"/>
                  <a:ext cx="1245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2" name="Ink 111">
                  <a:extLst>
                    <a:ext uri="{FF2B5EF4-FFF2-40B4-BE49-F238E27FC236}">
                      <a16:creationId xmlns:a16="http://schemas.microsoft.com/office/drawing/2014/main" id="{83827B10-62C1-CDD4-84E2-671494AAAB23}"/>
                    </a:ext>
                  </a:extLst>
                </p14:cNvPr>
                <p14:cNvContentPartPr/>
                <p14:nvPr/>
              </p14:nvContentPartPr>
              <p14:xfrm>
                <a:off x="9449864" y="3654632"/>
                <a:ext cx="360" cy="360"/>
              </p14:xfrm>
            </p:contentPart>
          </mc:Choice>
          <mc:Fallback xmlns="">
            <p:pic>
              <p:nvPicPr>
                <p:cNvPr id="112" name="Ink 111">
                  <a:extLst>
                    <a:ext uri="{FF2B5EF4-FFF2-40B4-BE49-F238E27FC236}">
                      <a16:creationId xmlns:a16="http://schemas.microsoft.com/office/drawing/2014/main" id="{83827B10-62C1-CDD4-84E2-671494AAAB23}"/>
                    </a:ext>
                  </a:extLst>
                </p:cNvPr>
                <p:cNvPicPr/>
                <p:nvPr/>
              </p:nvPicPr>
              <p:blipFill>
                <a:blip r:embed="rId64"/>
                <a:stretch>
                  <a:fillRect/>
                </a:stretch>
              </p:blipFill>
              <p:spPr>
                <a:xfrm>
                  <a:off x="9443744" y="36485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3" name="Ink 112">
                  <a:extLst>
                    <a:ext uri="{FF2B5EF4-FFF2-40B4-BE49-F238E27FC236}">
                      <a16:creationId xmlns:a16="http://schemas.microsoft.com/office/drawing/2014/main" id="{76466655-6A49-73AF-FBBE-8A470596F59C}"/>
                    </a:ext>
                  </a:extLst>
                </p14:cNvPr>
                <p14:cNvContentPartPr/>
                <p14:nvPr/>
              </p14:nvContentPartPr>
              <p14:xfrm>
                <a:off x="9445904" y="3646712"/>
                <a:ext cx="214560" cy="148320"/>
              </p14:xfrm>
            </p:contentPart>
          </mc:Choice>
          <mc:Fallback xmlns="">
            <p:pic>
              <p:nvPicPr>
                <p:cNvPr id="113" name="Ink 112">
                  <a:extLst>
                    <a:ext uri="{FF2B5EF4-FFF2-40B4-BE49-F238E27FC236}">
                      <a16:creationId xmlns:a16="http://schemas.microsoft.com/office/drawing/2014/main" id="{76466655-6A49-73AF-FBBE-8A470596F59C}"/>
                    </a:ext>
                  </a:extLst>
                </p:cNvPr>
                <p:cNvPicPr/>
                <p:nvPr/>
              </p:nvPicPr>
              <p:blipFill>
                <a:blip r:embed="rId194"/>
                <a:stretch>
                  <a:fillRect/>
                </a:stretch>
              </p:blipFill>
              <p:spPr>
                <a:xfrm>
                  <a:off x="9439784" y="3640592"/>
                  <a:ext cx="2268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4" name="Ink 113">
                  <a:extLst>
                    <a:ext uri="{FF2B5EF4-FFF2-40B4-BE49-F238E27FC236}">
                      <a16:creationId xmlns:a16="http://schemas.microsoft.com/office/drawing/2014/main" id="{262644B3-B98F-A291-B91E-637003C5CD2A}"/>
                    </a:ext>
                  </a:extLst>
                </p14:cNvPr>
                <p14:cNvContentPartPr/>
                <p14:nvPr/>
              </p14:nvContentPartPr>
              <p14:xfrm>
                <a:off x="9684584" y="3685232"/>
                <a:ext cx="227880" cy="73800"/>
              </p14:xfrm>
            </p:contentPart>
          </mc:Choice>
          <mc:Fallback xmlns="">
            <p:pic>
              <p:nvPicPr>
                <p:cNvPr id="114" name="Ink 113">
                  <a:extLst>
                    <a:ext uri="{FF2B5EF4-FFF2-40B4-BE49-F238E27FC236}">
                      <a16:creationId xmlns:a16="http://schemas.microsoft.com/office/drawing/2014/main" id="{262644B3-B98F-A291-B91E-637003C5CD2A}"/>
                    </a:ext>
                  </a:extLst>
                </p:cNvPr>
                <p:cNvPicPr/>
                <p:nvPr/>
              </p:nvPicPr>
              <p:blipFill>
                <a:blip r:embed="rId196"/>
                <a:stretch>
                  <a:fillRect/>
                </a:stretch>
              </p:blipFill>
              <p:spPr>
                <a:xfrm>
                  <a:off x="9678464" y="3679112"/>
                  <a:ext cx="2401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5" name="Ink 114">
                  <a:extLst>
                    <a:ext uri="{FF2B5EF4-FFF2-40B4-BE49-F238E27FC236}">
                      <a16:creationId xmlns:a16="http://schemas.microsoft.com/office/drawing/2014/main" id="{C7278540-F7EF-A76E-A589-E6F8069DCA7B}"/>
                    </a:ext>
                  </a:extLst>
                </p14:cNvPr>
                <p14:cNvContentPartPr/>
                <p14:nvPr/>
              </p14:nvContentPartPr>
              <p14:xfrm>
                <a:off x="9930824" y="3665432"/>
                <a:ext cx="153000" cy="128880"/>
              </p14:xfrm>
            </p:contentPart>
          </mc:Choice>
          <mc:Fallback xmlns="">
            <p:pic>
              <p:nvPicPr>
                <p:cNvPr id="115" name="Ink 114">
                  <a:extLst>
                    <a:ext uri="{FF2B5EF4-FFF2-40B4-BE49-F238E27FC236}">
                      <a16:creationId xmlns:a16="http://schemas.microsoft.com/office/drawing/2014/main" id="{C7278540-F7EF-A76E-A589-E6F8069DCA7B}"/>
                    </a:ext>
                  </a:extLst>
                </p:cNvPr>
                <p:cNvPicPr/>
                <p:nvPr/>
              </p:nvPicPr>
              <p:blipFill>
                <a:blip r:embed="rId198"/>
                <a:stretch>
                  <a:fillRect/>
                </a:stretch>
              </p:blipFill>
              <p:spPr>
                <a:xfrm>
                  <a:off x="9924704" y="3659312"/>
                  <a:ext cx="1652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6" name="Ink 115">
                  <a:extLst>
                    <a:ext uri="{FF2B5EF4-FFF2-40B4-BE49-F238E27FC236}">
                      <a16:creationId xmlns:a16="http://schemas.microsoft.com/office/drawing/2014/main" id="{15F933A3-8DA2-0B48-2319-53E019F37542}"/>
                    </a:ext>
                  </a:extLst>
                </p14:cNvPr>
                <p14:cNvContentPartPr/>
                <p14:nvPr/>
              </p14:nvContentPartPr>
              <p14:xfrm>
                <a:off x="10083824" y="3676232"/>
                <a:ext cx="360" cy="360"/>
              </p14:xfrm>
            </p:contentPart>
          </mc:Choice>
          <mc:Fallback xmlns="">
            <p:pic>
              <p:nvPicPr>
                <p:cNvPr id="116" name="Ink 115">
                  <a:extLst>
                    <a:ext uri="{FF2B5EF4-FFF2-40B4-BE49-F238E27FC236}">
                      <a16:creationId xmlns:a16="http://schemas.microsoft.com/office/drawing/2014/main" id="{15F933A3-8DA2-0B48-2319-53E019F37542}"/>
                    </a:ext>
                  </a:extLst>
                </p:cNvPr>
                <p:cNvPicPr/>
                <p:nvPr/>
              </p:nvPicPr>
              <p:blipFill>
                <a:blip r:embed="rId64"/>
                <a:stretch>
                  <a:fillRect/>
                </a:stretch>
              </p:blipFill>
              <p:spPr>
                <a:xfrm>
                  <a:off x="10077704" y="36701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7" name="Ink 116">
                  <a:extLst>
                    <a:ext uri="{FF2B5EF4-FFF2-40B4-BE49-F238E27FC236}">
                      <a16:creationId xmlns:a16="http://schemas.microsoft.com/office/drawing/2014/main" id="{70BD0D98-261B-03F4-014A-602042E74A28}"/>
                    </a:ext>
                  </a:extLst>
                </p14:cNvPr>
                <p14:cNvContentPartPr/>
                <p14:nvPr/>
              </p14:nvContentPartPr>
              <p14:xfrm>
                <a:off x="10083824" y="3644552"/>
                <a:ext cx="253800" cy="142920"/>
              </p14:xfrm>
            </p:contentPart>
          </mc:Choice>
          <mc:Fallback xmlns="">
            <p:pic>
              <p:nvPicPr>
                <p:cNvPr id="117" name="Ink 116">
                  <a:extLst>
                    <a:ext uri="{FF2B5EF4-FFF2-40B4-BE49-F238E27FC236}">
                      <a16:creationId xmlns:a16="http://schemas.microsoft.com/office/drawing/2014/main" id="{70BD0D98-261B-03F4-014A-602042E74A28}"/>
                    </a:ext>
                  </a:extLst>
                </p:cNvPr>
                <p:cNvPicPr/>
                <p:nvPr/>
              </p:nvPicPr>
              <p:blipFill>
                <a:blip r:embed="rId201"/>
                <a:stretch>
                  <a:fillRect/>
                </a:stretch>
              </p:blipFill>
              <p:spPr>
                <a:xfrm>
                  <a:off x="10077704" y="3638432"/>
                  <a:ext cx="266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Ink 117">
                  <a:extLst>
                    <a:ext uri="{FF2B5EF4-FFF2-40B4-BE49-F238E27FC236}">
                      <a16:creationId xmlns:a16="http://schemas.microsoft.com/office/drawing/2014/main" id="{B79A6DE3-A60C-587C-1C28-2081395E9E23}"/>
                    </a:ext>
                  </a:extLst>
                </p14:cNvPr>
                <p14:cNvContentPartPr/>
                <p14:nvPr/>
              </p14:nvContentPartPr>
              <p14:xfrm>
                <a:off x="10523024" y="3636992"/>
                <a:ext cx="321840" cy="215280"/>
              </p14:xfrm>
            </p:contentPart>
          </mc:Choice>
          <mc:Fallback xmlns="">
            <p:pic>
              <p:nvPicPr>
                <p:cNvPr id="118" name="Ink 117">
                  <a:extLst>
                    <a:ext uri="{FF2B5EF4-FFF2-40B4-BE49-F238E27FC236}">
                      <a16:creationId xmlns:a16="http://schemas.microsoft.com/office/drawing/2014/main" id="{B79A6DE3-A60C-587C-1C28-2081395E9E23}"/>
                    </a:ext>
                  </a:extLst>
                </p:cNvPr>
                <p:cNvPicPr/>
                <p:nvPr/>
              </p:nvPicPr>
              <p:blipFill>
                <a:blip r:embed="rId203"/>
                <a:stretch>
                  <a:fillRect/>
                </a:stretch>
              </p:blipFill>
              <p:spPr>
                <a:xfrm>
                  <a:off x="10516904" y="3630872"/>
                  <a:ext cx="3340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FDA06106-CD2B-305A-71D6-13774567EA6A}"/>
                    </a:ext>
                  </a:extLst>
                </p14:cNvPr>
                <p14:cNvContentPartPr/>
                <p14:nvPr/>
              </p14:nvContentPartPr>
              <p14:xfrm>
                <a:off x="10896704" y="3695672"/>
                <a:ext cx="321480" cy="169200"/>
              </p14:xfrm>
            </p:contentPart>
          </mc:Choice>
          <mc:Fallback xmlns="">
            <p:pic>
              <p:nvPicPr>
                <p:cNvPr id="119" name="Ink 118">
                  <a:extLst>
                    <a:ext uri="{FF2B5EF4-FFF2-40B4-BE49-F238E27FC236}">
                      <a16:creationId xmlns:a16="http://schemas.microsoft.com/office/drawing/2014/main" id="{FDA06106-CD2B-305A-71D6-13774567EA6A}"/>
                    </a:ext>
                  </a:extLst>
                </p:cNvPr>
                <p:cNvPicPr/>
                <p:nvPr/>
              </p:nvPicPr>
              <p:blipFill>
                <a:blip r:embed="rId205"/>
                <a:stretch>
                  <a:fillRect/>
                </a:stretch>
              </p:blipFill>
              <p:spPr>
                <a:xfrm>
                  <a:off x="10890584" y="3689552"/>
                  <a:ext cx="333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970BAA01-628C-DE8C-3884-7C979FC1816D}"/>
                    </a:ext>
                  </a:extLst>
                </p14:cNvPr>
                <p14:cNvContentPartPr/>
                <p14:nvPr/>
              </p14:nvContentPartPr>
              <p14:xfrm>
                <a:off x="11246624" y="3578312"/>
                <a:ext cx="72000" cy="246240"/>
              </p14:xfrm>
            </p:contentPart>
          </mc:Choice>
          <mc:Fallback xmlns="">
            <p:pic>
              <p:nvPicPr>
                <p:cNvPr id="120" name="Ink 119">
                  <a:extLst>
                    <a:ext uri="{FF2B5EF4-FFF2-40B4-BE49-F238E27FC236}">
                      <a16:creationId xmlns:a16="http://schemas.microsoft.com/office/drawing/2014/main" id="{970BAA01-628C-DE8C-3884-7C979FC1816D}"/>
                    </a:ext>
                  </a:extLst>
                </p:cNvPr>
                <p:cNvPicPr/>
                <p:nvPr/>
              </p:nvPicPr>
              <p:blipFill>
                <a:blip r:embed="rId207"/>
                <a:stretch>
                  <a:fillRect/>
                </a:stretch>
              </p:blipFill>
              <p:spPr>
                <a:xfrm>
                  <a:off x="11240504" y="3572192"/>
                  <a:ext cx="842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E3D00B7F-7FB9-F732-8030-68070666EE5A}"/>
                    </a:ext>
                  </a:extLst>
                </p14:cNvPr>
                <p14:cNvContentPartPr/>
                <p14:nvPr/>
              </p14:nvContentPartPr>
              <p14:xfrm>
                <a:off x="11128184" y="3727352"/>
                <a:ext cx="287640" cy="360"/>
              </p14:xfrm>
            </p:contentPart>
          </mc:Choice>
          <mc:Fallback xmlns="">
            <p:pic>
              <p:nvPicPr>
                <p:cNvPr id="121" name="Ink 120">
                  <a:extLst>
                    <a:ext uri="{FF2B5EF4-FFF2-40B4-BE49-F238E27FC236}">
                      <a16:creationId xmlns:a16="http://schemas.microsoft.com/office/drawing/2014/main" id="{E3D00B7F-7FB9-F732-8030-68070666EE5A}"/>
                    </a:ext>
                  </a:extLst>
                </p:cNvPr>
                <p:cNvPicPr/>
                <p:nvPr/>
              </p:nvPicPr>
              <p:blipFill>
                <a:blip r:embed="rId209"/>
                <a:stretch>
                  <a:fillRect/>
                </a:stretch>
              </p:blipFill>
              <p:spPr>
                <a:xfrm>
                  <a:off x="11122064" y="3721232"/>
                  <a:ext cx="2998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00606FE9-2C8A-A5B8-C3BD-EBB7468EBEA7}"/>
                    </a:ext>
                  </a:extLst>
                </p14:cNvPr>
                <p14:cNvContentPartPr/>
                <p14:nvPr/>
              </p14:nvContentPartPr>
              <p14:xfrm>
                <a:off x="11437424" y="3703592"/>
                <a:ext cx="198000" cy="104760"/>
              </p14:xfrm>
            </p:contentPart>
          </mc:Choice>
          <mc:Fallback xmlns="">
            <p:pic>
              <p:nvPicPr>
                <p:cNvPr id="122" name="Ink 121">
                  <a:extLst>
                    <a:ext uri="{FF2B5EF4-FFF2-40B4-BE49-F238E27FC236}">
                      <a16:creationId xmlns:a16="http://schemas.microsoft.com/office/drawing/2014/main" id="{00606FE9-2C8A-A5B8-C3BD-EBB7468EBEA7}"/>
                    </a:ext>
                  </a:extLst>
                </p:cNvPr>
                <p:cNvPicPr/>
                <p:nvPr/>
              </p:nvPicPr>
              <p:blipFill>
                <a:blip r:embed="rId211"/>
                <a:stretch>
                  <a:fillRect/>
                </a:stretch>
              </p:blipFill>
              <p:spPr>
                <a:xfrm>
                  <a:off x="11431304" y="3697472"/>
                  <a:ext cx="2102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4" name="Ink 123">
                  <a:extLst>
                    <a:ext uri="{FF2B5EF4-FFF2-40B4-BE49-F238E27FC236}">
                      <a16:creationId xmlns:a16="http://schemas.microsoft.com/office/drawing/2014/main" id="{170661DA-0073-BCB2-37DE-645142FE4D3D}"/>
                    </a:ext>
                  </a:extLst>
                </p14:cNvPr>
                <p14:cNvContentPartPr/>
                <p14:nvPr/>
              </p14:nvContentPartPr>
              <p14:xfrm>
                <a:off x="11709944" y="3568232"/>
                <a:ext cx="86040" cy="237240"/>
              </p14:xfrm>
            </p:contentPart>
          </mc:Choice>
          <mc:Fallback xmlns="">
            <p:pic>
              <p:nvPicPr>
                <p:cNvPr id="124" name="Ink 123">
                  <a:extLst>
                    <a:ext uri="{FF2B5EF4-FFF2-40B4-BE49-F238E27FC236}">
                      <a16:creationId xmlns:a16="http://schemas.microsoft.com/office/drawing/2014/main" id="{170661DA-0073-BCB2-37DE-645142FE4D3D}"/>
                    </a:ext>
                  </a:extLst>
                </p:cNvPr>
                <p:cNvPicPr/>
                <p:nvPr/>
              </p:nvPicPr>
              <p:blipFill>
                <a:blip r:embed="rId213"/>
                <a:stretch>
                  <a:fillRect/>
                </a:stretch>
              </p:blipFill>
              <p:spPr>
                <a:xfrm>
                  <a:off x="11703824" y="3562112"/>
                  <a:ext cx="982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5" name="Ink 124">
                  <a:extLst>
                    <a:ext uri="{FF2B5EF4-FFF2-40B4-BE49-F238E27FC236}">
                      <a16:creationId xmlns:a16="http://schemas.microsoft.com/office/drawing/2014/main" id="{EB9048F2-F4B5-6E1E-12A6-200D5972BA7F}"/>
                    </a:ext>
                  </a:extLst>
                </p14:cNvPr>
                <p14:cNvContentPartPr/>
                <p14:nvPr/>
              </p14:nvContentPartPr>
              <p14:xfrm>
                <a:off x="11806784" y="3701792"/>
                <a:ext cx="138240" cy="82080"/>
              </p14:xfrm>
            </p:contentPart>
          </mc:Choice>
          <mc:Fallback xmlns="">
            <p:pic>
              <p:nvPicPr>
                <p:cNvPr id="125" name="Ink 124">
                  <a:extLst>
                    <a:ext uri="{FF2B5EF4-FFF2-40B4-BE49-F238E27FC236}">
                      <a16:creationId xmlns:a16="http://schemas.microsoft.com/office/drawing/2014/main" id="{EB9048F2-F4B5-6E1E-12A6-200D5972BA7F}"/>
                    </a:ext>
                  </a:extLst>
                </p:cNvPr>
                <p:cNvPicPr/>
                <p:nvPr/>
              </p:nvPicPr>
              <p:blipFill>
                <a:blip r:embed="rId215"/>
                <a:stretch>
                  <a:fillRect/>
                </a:stretch>
              </p:blipFill>
              <p:spPr>
                <a:xfrm>
                  <a:off x="11800664" y="3695672"/>
                  <a:ext cx="1504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6" name="Ink 125">
                  <a:extLst>
                    <a:ext uri="{FF2B5EF4-FFF2-40B4-BE49-F238E27FC236}">
                      <a16:creationId xmlns:a16="http://schemas.microsoft.com/office/drawing/2014/main" id="{5B219097-CB09-D85E-3E31-DE7746B6D414}"/>
                    </a:ext>
                  </a:extLst>
                </p14:cNvPr>
                <p14:cNvContentPartPr/>
                <p14:nvPr/>
              </p14:nvContentPartPr>
              <p14:xfrm>
                <a:off x="11743424" y="3693512"/>
                <a:ext cx="329400" cy="262080"/>
              </p14:xfrm>
            </p:contentPart>
          </mc:Choice>
          <mc:Fallback xmlns="">
            <p:pic>
              <p:nvPicPr>
                <p:cNvPr id="126" name="Ink 125">
                  <a:extLst>
                    <a:ext uri="{FF2B5EF4-FFF2-40B4-BE49-F238E27FC236}">
                      <a16:creationId xmlns:a16="http://schemas.microsoft.com/office/drawing/2014/main" id="{5B219097-CB09-D85E-3E31-DE7746B6D414}"/>
                    </a:ext>
                  </a:extLst>
                </p:cNvPr>
                <p:cNvPicPr/>
                <p:nvPr/>
              </p:nvPicPr>
              <p:blipFill>
                <a:blip r:embed="rId217"/>
                <a:stretch>
                  <a:fillRect/>
                </a:stretch>
              </p:blipFill>
              <p:spPr>
                <a:xfrm>
                  <a:off x="11737304" y="3687392"/>
                  <a:ext cx="341640" cy="27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8">
            <p14:nvContentPartPr>
              <p14:cNvPr id="128" name="Ink 127">
                <a:extLst>
                  <a:ext uri="{FF2B5EF4-FFF2-40B4-BE49-F238E27FC236}">
                    <a16:creationId xmlns:a16="http://schemas.microsoft.com/office/drawing/2014/main" id="{251E5B8D-9F89-8C21-AEF0-ED9BABCFB61A}"/>
                  </a:ext>
                </a:extLst>
              </p14:cNvPr>
              <p14:cNvContentPartPr/>
              <p14:nvPr/>
            </p14:nvContentPartPr>
            <p14:xfrm>
              <a:off x="8520704" y="4700072"/>
              <a:ext cx="284040" cy="12960"/>
            </p14:xfrm>
          </p:contentPart>
        </mc:Choice>
        <mc:Fallback xmlns="">
          <p:pic>
            <p:nvPicPr>
              <p:cNvPr id="128" name="Ink 127">
                <a:extLst>
                  <a:ext uri="{FF2B5EF4-FFF2-40B4-BE49-F238E27FC236}">
                    <a16:creationId xmlns:a16="http://schemas.microsoft.com/office/drawing/2014/main" id="{251E5B8D-9F89-8C21-AEF0-ED9BABCFB61A}"/>
                  </a:ext>
                </a:extLst>
              </p:cNvPr>
              <p:cNvPicPr/>
              <p:nvPr/>
            </p:nvPicPr>
            <p:blipFill>
              <a:blip r:embed="rId219"/>
              <a:stretch>
                <a:fillRect/>
              </a:stretch>
            </p:blipFill>
            <p:spPr>
              <a:xfrm>
                <a:off x="8514584" y="4693952"/>
                <a:ext cx="296280" cy="25200"/>
              </a:xfrm>
              <a:prstGeom prst="rect">
                <a:avLst/>
              </a:prstGeom>
            </p:spPr>
          </p:pic>
        </mc:Fallback>
      </mc:AlternateContent>
      <p:grpSp>
        <p:nvGrpSpPr>
          <p:cNvPr id="196" name="Group 195">
            <a:extLst>
              <a:ext uri="{FF2B5EF4-FFF2-40B4-BE49-F238E27FC236}">
                <a16:creationId xmlns:a16="http://schemas.microsoft.com/office/drawing/2014/main" id="{6B10FD02-8FE5-CFEC-9DDD-1DDBE7F5C54A}"/>
              </a:ext>
            </a:extLst>
          </p:cNvPr>
          <p:cNvGrpSpPr/>
          <p:nvPr/>
        </p:nvGrpSpPr>
        <p:grpSpPr>
          <a:xfrm>
            <a:off x="8435384" y="3986192"/>
            <a:ext cx="4095720" cy="1651680"/>
            <a:chOff x="8435384" y="3986192"/>
            <a:chExt cx="4095720" cy="1651680"/>
          </a:xfrm>
        </p:grpSpPr>
        <mc:AlternateContent xmlns:mc="http://schemas.openxmlformats.org/markup-compatibility/2006" xmlns:p14="http://schemas.microsoft.com/office/powerpoint/2010/main">
          <mc:Choice Requires="p14">
            <p:contentPart p14:bwMode="auto" r:id="rId220">
              <p14:nvContentPartPr>
                <p14:cNvPr id="129" name="Ink 128">
                  <a:extLst>
                    <a:ext uri="{FF2B5EF4-FFF2-40B4-BE49-F238E27FC236}">
                      <a16:creationId xmlns:a16="http://schemas.microsoft.com/office/drawing/2014/main" id="{92548BC2-B656-826C-7C9C-E1A0009E4438}"/>
                    </a:ext>
                  </a:extLst>
                </p14:cNvPr>
                <p14:cNvContentPartPr/>
                <p14:nvPr/>
              </p14:nvContentPartPr>
              <p14:xfrm>
                <a:off x="8435384" y="4164032"/>
                <a:ext cx="106200" cy="179280"/>
              </p14:xfrm>
            </p:contentPart>
          </mc:Choice>
          <mc:Fallback xmlns="">
            <p:pic>
              <p:nvPicPr>
                <p:cNvPr id="129" name="Ink 128">
                  <a:extLst>
                    <a:ext uri="{FF2B5EF4-FFF2-40B4-BE49-F238E27FC236}">
                      <a16:creationId xmlns:a16="http://schemas.microsoft.com/office/drawing/2014/main" id="{92548BC2-B656-826C-7C9C-E1A0009E4438}"/>
                    </a:ext>
                  </a:extLst>
                </p:cNvPr>
                <p:cNvPicPr/>
                <p:nvPr/>
              </p:nvPicPr>
              <p:blipFill>
                <a:blip r:embed="rId221"/>
                <a:stretch>
                  <a:fillRect/>
                </a:stretch>
              </p:blipFill>
              <p:spPr>
                <a:xfrm>
                  <a:off x="8429264" y="4157912"/>
                  <a:ext cx="1184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0" name="Ink 129">
                  <a:extLst>
                    <a:ext uri="{FF2B5EF4-FFF2-40B4-BE49-F238E27FC236}">
                      <a16:creationId xmlns:a16="http://schemas.microsoft.com/office/drawing/2014/main" id="{3533641D-9CEA-3C4F-3516-7D2A2DB0E699}"/>
                    </a:ext>
                  </a:extLst>
                </p14:cNvPr>
                <p14:cNvContentPartPr/>
                <p14:nvPr/>
              </p14:nvContentPartPr>
              <p14:xfrm>
                <a:off x="8476784" y="4092032"/>
                <a:ext cx="276120" cy="205200"/>
              </p14:xfrm>
            </p:contentPart>
          </mc:Choice>
          <mc:Fallback xmlns="">
            <p:pic>
              <p:nvPicPr>
                <p:cNvPr id="130" name="Ink 129">
                  <a:extLst>
                    <a:ext uri="{FF2B5EF4-FFF2-40B4-BE49-F238E27FC236}">
                      <a16:creationId xmlns:a16="http://schemas.microsoft.com/office/drawing/2014/main" id="{3533641D-9CEA-3C4F-3516-7D2A2DB0E699}"/>
                    </a:ext>
                  </a:extLst>
                </p:cNvPr>
                <p:cNvPicPr/>
                <p:nvPr/>
              </p:nvPicPr>
              <p:blipFill>
                <a:blip r:embed="rId223"/>
                <a:stretch>
                  <a:fillRect/>
                </a:stretch>
              </p:blipFill>
              <p:spPr>
                <a:xfrm>
                  <a:off x="8470664" y="4085912"/>
                  <a:ext cx="2883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1" name="Ink 130">
                  <a:extLst>
                    <a:ext uri="{FF2B5EF4-FFF2-40B4-BE49-F238E27FC236}">
                      <a16:creationId xmlns:a16="http://schemas.microsoft.com/office/drawing/2014/main" id="{6C036380-A1F0-6661-EF42-9AB37B50C512}"/>
                    </a:ext>
                  </a:extLst>
                </p14:cNvPr>
                <p14:cNvContentPartPr/>
                <p14:nvPr/>
              </p14:nvContentPartPr>
              <p14:xfrm>
                <a:off x="8842904" y="4182032"/>
                <a:ext cx="189360" cy="106560"/>
              </p14:xfrm>
            </p:contentPart>
          </mc:Choice>
          <mc:Fallback xmlns="">
            <p:pic>
              <p:nvPicPr>
                <p:cNvPr id="131" name="Ink 130">
                  <a:extLst>
                    <a:ext uri="{FF2B5EF4-FFF2-40B4-BE49-F238E27FC236}">
                      <a16:creationId xmlns:a16="http://schemas.microsoft.com/office/drawing/2014/main" id="{6C036380-A1F0-6661-EF42-9AB37B50C512}"/>
                    </a:ext>
                  </a:extLst>
                </p:cNvPr>
                <p:cNvPicPr/>
                <p:nvPr/>
              </p:nvPicPr>
              <p:blipFill>
                <a:blip r:embed="rId225"/>
                <a:stretch>
                  <a:fillRect/>
                </a:stretch>
              </p:blipFill>
              <p:spPr>
                <a:xfrm>
                  <a:off x="8836784" y="4175912"/>
                  <a:ext cx="201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2" name="Ink 131">
                  <a:extLst>
                    <a:ext uri="{FF2B5EF4-FFF2-40B4-BE49-F238E27FC236}">
                      <a16:creationId xmlns:a16="http://schemas.microsoft.com/office/drawing/2014/main" id="{E52926B9-EBBB-3340-841C-1743F8337850}"/>
                    </a:ext>
                  </a:extLst>
                </p14:cNvPr>
                <p14:cNvContentPartPr/>
                <p14:nvPr/>
              </p14:nvContentPartPr>
              <p14:xfrm>
                <a:off x="9184184" y="4060712"/>
                <a:ext cx="68040" cy="222120"/>
              </p14:xfrm>
            </p:contentPart>
          </mc:Choice>
          <mc:Fallback xmlns="">
            <p:pic>
              <p:nvPicPr>
                <p:cNvPr id="132" name="Ink 131">
                  <a:extLst>
                    <a:ext uri="{FF2B5EF4-FFF2-40B4-BE49-F238E27FC236}">
                      <a16:creationId xmlns:a16="http://schemas.microsoft.com/office/drawing/2014/main" id="{E52926B9-EBBB-3340-841C-1743F8337850}"/>
                    </a:ext>
                  </a:extLst>
                </p:cNvPr>
                <p:cNvPicPr/>
                <p:nvPr/>
              </p:nvPicPr>
              <p:blipFill>
                <a:blip r:embed="rId227"/>
                <a:stretch>
                  <a:fillRect/>
                </a:stretch>
              </p:blipFill>
              <p:spPr>
                <a:xfrm>
                  <a:off x="9178064" y="4054592"/>
                  <a:ext cx="802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3" name="Ink 132">
                  <a:extLst>
                    <a:ext uri="{FF2B5EF4-FFF2-40B4-BE49-F238E27FC236}">
                      <a16:creationId xmlns:a16="http://schemas.microsoft.com/office/drawing/2014/main" id="{A3BE1C33-1AD4-9EF6-7EFB-D61A94A200B1}"/>
                    </a:ext>
                  </a:extLst>
                </p14:cNvPr>
                <p14:cNvContentPartPr/>
                <p14:nvPr/>
              </p14:nvContentPartPr>
              <p14:xfrm>
                <a:off x="9140264" y="4050632"/>
                <a:ext cx="236160" cy="247680"/>
              </p14:xfrm>
            </p:contentPart>
          </mc:Choice>
          <mc:Fallback xmlns="">
            <p:pic>
              <p:nvPicPr>
                <p:cNvPr id="133" name="Ink 132">
                  <a:extLst>
                    <a:ext uri="{FF2B5EF4-FFF2-40B4-BE49-F238E27FC236}">
                      <a16:creationId xmlns:a16="http://schemas.microsoft.com/office/drawing/2014/main" id="{A3BE1C33-1AD4-9EF6-7EFB-D61A94A200B1}"/>
                    </a:ext>
                  </a:extLst>
                </p:cNvPr>
                <p:cNvPicPr/>
                <p:nvPr/>
              </p:nvPicPr>
              <p:blipFill>
                <a:blip r:embed="rId229"/>
                <a:stretch>
                  <a:fillRect/>
                </a:stretch>
              </p:blipFill>
              <p:spPr>
                <a:xfrm>
                  <a:off x="9134144" y="4044512"/>
                  <a:ext cx="2484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5" name="Ink 134">
                  <a:extLst>
                    <a:ext uri="{FF2B5EF4-FFF2-40B4-BE49-F238E27FC236}">
                      <a16:creationId xmlns:a16="http://schemas.microsoft.com/office/drawing/2014/main" id="{F0A0B351-1AA6-A129-3157-C3B9263FB5C6}"/>
                    </a:ext>
                  </a:extLst>
                </p14:cNvPr>
                <p14:cNvContentPartPr/>
                <p14:nvPr/>
              </p14:nvContentPartPr>
              <p14:xfrm>
                <a:off x="9468944" y="4342952"/>
                <a:ext cx="264600" cy="19800"/>
              </p14:xfrm>
            </p:contentPart>
          </mc:Choice>
          <mc:Fallback xmlns="">
            <p:pic>
              <p:nvPicPr>
                <p:cNvPr id="135" name="Ink 134">
                  <a:extLst>
                    <a:ext uri="{FF2B5EF4-FFF2-40B4-BE49-F238E27FC236}">
                      <a16:creationId xmlns:a16="http://schemas.microsoft.com/office/drawing/2014/main" id="{F0A0B351-1AA6-A129-3157-C3B9263FB5C6}"/>
                    </a:ext>
                  </a:extLst>
                </p:cNvPr>
                <p:cNvPicPr/>
                <p:nvPr/>
              </p:nvPicPr>
              <p:blipFill>
                <a:blip r:embed="rId231"/>
                <a:stretch>
                  <a:fillRect/>
                </a:stretch>
              </p:blipFill>
              <p:spPr>
                <a:xfrm>
                  <a:off x="9462824" y="4336832"/>
                  <a:ext cx="2768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6" name="Ink 135">
                  <a:extLst>
                    <a:ext uri="{FF2B5EF4-FFF2-40B4-BE49-F238E27FC236}">
                      <a16:creationId xmlns:a16="http://schemas.microsoft.com/office/drawing/2014/main" id="{39FDACE4-342B-1CA5-2E9D-CEDD6722B66A}"/>
                    </a:ext>
                  </a:extLst>
                </p14:cNvPr>
                <p14:cNvContentPartPr/>
                <p14:nvPr/>
              </p14:nvContentPartPr>
              <p14:xfrm>
                <a:off x="9845144" y="4193912"/>
                <a:ext cx="48960" cy="171000"/>
              </p14:xfrm>
            </p:contentPart>
          </mc:Choice>
          <mc:Fallback xmlns="">
            <p:pic>
              <p:nvPicPr>
                <p:cNvPr id="136" name="Ink 135">
                  <a:extLst>
                    <a:ext uri="{FF2B5EF4-FFF2-40B4-BE49-F238E27FC236}">
                      <a16:creationId xmlns:a16="http://schemas.microsoft.com/office/drawing/2014/main" id="{39FDACE4-342B-1CA5-2E9D-CEDD6722B66A}"/>
                    </a:ext>
                  </a:extLst>
                </p:cNvPr>
                <p:cNvPicPr/>
                <p:nvPr/>
              </p:nvPicPr>
              <p:blipFill>
                <a:blip r:embed="rId233"/>
                <a:stretch>
                  <a:fillRect/>
                </a:stretch>
              </p:blipFill>
              <p:spPr>
                <a:xfrm>
                  <a:off x="9839024" y="4187792"/>
                  <a:ext cx="612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7" name="Ink 136">
                  <a:extLst>
                    <a:ext uri="{FF2B5EF4-FFF2-40B4-BE49-F238E27FC236}">
                      <a16:creationId xmlns:a16="http://schemas.microsoft.com/office/drawing/2014/main" id="{CE9B3858-E536-3732-A87F-30002D617EAD}"/>
                    </a:ext>
                  </a:extLst>
                </p14:cNvPr>
                <p14:cNvContentPartPr/>
                <p14:nvPr/>
              </p14:nvContentPartPr>
              <p14:xfrm>
                <a:off x="9881864" y="4117592"/>
                <a:ext cx="276840" cy="182880"/>
              </p14:xfrm>
            </p:contentPart>
          </mc:Choice>
          <mc:Fallback xmlns="">
            <p:pic>
              <p:nvPicPr>
                <p:cNvPr id="137" name="Ink 136">
                  <a:extLst>
                    <a:ext uri="{FF2B5EF4-FFF2-40B4-BE49-F238E27FC236}">
                      <a16:creationId xmlns:a16="http://schemas.microsoft.com/office/drawing/2014/main" id="{CE9B3858-E536-3732-A87F-30002D617EAD}"/>
                    </a:ext>
                  </a:extLst>
                </p:cNvPr>
                <p:cNvPicPr/>
                <p:nvPr/>
              </p:nvPicPr>
              <p:blipFill>
                <a:blip r:embed="rId235"/>
                <a:stretch>
                  <a:fillRect/>
                </a:stretch>
              </p:blipFill>
              <p:spPr>
                <a:xfrm>
                  <a:off x="9875744" y="4111472"/>
                  <a:ext cx="2890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8" name="Ink 137">
                  <a:extLst>
                    <a:ext uri="{FF2B5EF4-FFF2-40B4-BE49-F238E27FC236}">
                      <a16:creationId xmlns:a16="http://schemas.microsoft.com/office/drawing/2014/main" id="{C4F4E388-8F18-8641-9DCB-5AD6E7A8515E}"/>
                    </a:ext>
                  </a:extLst>
                </p14:cNvPr>
                <p14:cNvContentPartPr/>
                <p14:nvPr/>
              </p14:nvContentPartPr>
              <p14:xfrm>
                <a:off x="10241144" y="4211552"/>
                <a:ext cx="313200" cy="126720"/>
              </p14:xfrm>
            </p:contentPart>
          </mc:Choice>
          <mc:Fallback xmlns="">
            <p:pic>
              <p:nvPicPr>
                <p:cNvPr id="138" name="Ink 137">
                  <a:extLst>
                    <a:ext uri="{FF2B5EF4-FFF2-40B4-BE49-F238E27FC236}">
                      <a16:creationId xmlns:a16="http://schemas.microsoft.com/office/drawing/2014/main" id="{C4F4E388-8F18-8641-9DCB-5AD6E7A8515E}"/>
                    </a:ext>
                  </a:extLst>
                </p:cNvPr>
                <p:cNvPicPr/>
                <p:nvPr/>
              </p:nvPicPr>
              <p:blipFill>
                <a:blip r:embed="rId237"/>
                <a:stretch>
                  <a:fillRect/>
                </a:stretch>
              </p:blipFill>
              <p:spPr>
                <a:xfrm>
                  <a:off x="10235024" y="4205432"/>
                  <a:ext cx="3254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9" name="Ink 138">
                  <a:extLst>
                    <a:ext uri="{FF2B5EF4-FFF2-40B4-BE49-F238E27FC236}">
                      <a16:creationId xmlns:a16="http://schemas.microsoft.com/office/drawing/2014/main" id="{09DA51D0-9C2D-925C-1F09-1C604F1259A2}"/>
                    </a:ext>
                  </a:extLst>
                </p14:cNvPr>
                <p14:cNvContentPartPr/>
                <p14:nvPr/>
              </p14:nvContentPartPr>
              <p14:xfrm>
                <a:off x="10542464" y="4200032"/>
                <a:ext cx="235440" cy="257400"/>
              </p14:xfrm>
            </p:contentPart>
          </mc:Choice>
          <mc:Fallback xmlns="">
            <p:pic>
              <p:nvPicPr>
                <p:cNvPr id="139" name="Ink 138">
                  <a:extLst>
                    <a:ext uri="{FF2B5EF4-FFF2-40B4-BE49-F238E27FC236}">
                      <a16:creationId xmlns:a16="http://schemas.microsoft.com/office/drawing/2014/main" id="{09DA51D0-9C2D-925C-1F09-1C604F1259A2}"/>
                    </a:ext>
                  </a:extLst>
                </p:cNvPr>
                <p:cNvPicPr/>
                <p:nvPr/>
              </p:nvPicPr>
              <p:blipFill>
                <a:blip r:embed="rId239"/>
                <a:stretch>
                  <a:fillRect/>
                </a:stretch>
              </p:blipFill>
              <p:spPr>
                <a:xfrm>
                  <a:off x="10536344" y="4193912"/>
                  <a:ext cx="2476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0" name="Ink 139">
                  <a:extLst>
                    <a:ext uri="{FF2B5EF4-FFF2-40B4-BE49-F238E27FC236}">
                      <a16:creationId xmlns:a16="http://schemas.microsoft.com/office/drawing/2014/main" id="{3ADE41A0-FFFF-7750-7778-DCE546E23CF2}"/>
                    </a:ext>
                  </a:extLst>
                </p14:cNvPr>
                <p14:cNvContentPartPr/>
                <p14:nvPr/>
              </p14:nvContentPartPr>
              <p14:xfrm>
                <a:off x="10892024" y="4200032"/>
                <a:ext cx="236160" cy="141840"/>
              </p14:xfrm>
            </p:contentPart>
          </mc:Choice>
          <mc:Fallback xmlns="">
            <p:pic>
              <p:nvPicPr>
                <p:cNvPr id="140" name="Ink 139">
                  <a:extLst>
                    <a:ext uri="{FF2B5EF4-FFF2-40B4-BE49-F238E27FC236}">
                      <a16:creationId xmlns:a16="http://schemas.microsoft.com/office/drawing/2014/main" id="{3ADE41A0-FFFF-7750-7778-DCE546E23CF2}"/>
                    </a:ext>
                  </a:extLst>
                </p:cNvPr>
                <p:cNvPicPr/>
                <p:nvPr/>
              </p:nvPicPr>
              <p:blipFill>
                <a:blip r:embed="rId241"/>
                <a:stretch>
                  <a:fillRect/>
                </a:stretch>
              </p:blipFill>
              <p:spPr>
                <a:xfrm>
                  <a:off x="10885904" y="4193912"/>
                  <a:ext cx="248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1" name="Ink 140">
                  <a:extLst>
                    <a:ext uri="{FF2B5EF4-FFF2-40B4-BE49-F238E27FC236}">
                      <a16:creationId xmlns:a16="http://schemas.microsoft.com/office/drawing/2014/main" id="{A9850F76-23CF-E451-D115-0D2414991DB1}"/>
                    </a:ext>
                  </a:extLst>
                </p14:cNvPr>
                <p14:cNvContentPartPr/>
                <p14:nvPr/>
              </p14:nvContentPartPr>
              <p14:xfrm>
                <a:off x="11183984" y="4036952"/>
                <a:ext cx="63720" cy="322200"/>
              </p14:xfrm>
            </p:contentPart>
          </mc:Choice>
          <mc:Fallback xmlns="">
            <p:pic>
              <p:nvPicPr>
                <p:cNvPr id="141" name="Ink 140">
                  <a:extLst>
                    <a:ext uri="{FF2B5EF4-FFF2-40B4-BE49-F238E27FC236}">
                      <a16:creationId xmlns:a16="http://schemas.microsoft.com/office/drawing/2014/main" id="{A9850F76-23CF-E451-D115-0D2414991DB1}"/>
                    </a:ext>
                  </a:extLst>
                </p:cNvPr>
                <p:cNvPicPr/>
                <p:nvPr/>
              </p:nvPicPr>
              <p:blipFill>
                <a:blip r:embed="rId243"/>
                <a:stretch>
                  <a:fillRect/>
                </a:stretch>
              </p:blipFill>
              <p:spPr>
                <a:xfrm>
                  <a:off x="11177864" y="4030832"/>
                  <a:ext cx="759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2" name="Ink 141">
                  <a:extLst>
                    <a:ext uri="{FF2B5EF4-FFF2-40B4-BE49-F238E27FC236}">
                      <a16:creationId xmlns:a16="http://schemas.microsoft.com/office/drawing/2014/main" id="{6177656C-964D-C7AB-A695-9EF1274ECB73}"/>
                    </a:ext>
                  </a:extLst>
                </p14:cNvPr>
                <p14:cNvContentPartPr/>
                <p14:nvPr/>
              </p14:nvContentPartPr>
              <p14:xfrm>
                <a:off x="11101904" y="4182032"/>
                <a:ext cx="328680" cy="53280"/>
              </p14:xfrm>
            </p:contentPart>
          </mc:Choice>
          <mc:Fallback xmlns="">
            <p:pic>
              <p:nvPicPr>
                <p:cNvPr id="142" name="Ink 141">
                  <a:extLst>
                    <a:ext uri="{FF2B5EF4-FFF2-40B4-BE49-F238E27FC236}">
                      <a16:creationId xmlns:a16="http://schemas.microsoft.com/office/drawing/2014/main" id="{6177656C-964D-C7AB-A695-9EF1274ECB73}"/>
                    </a:ext>
                  </a:extLst>
                </p:cNvPr>
                <p:cNvPicPr/>
                <p:nvPr/>
              </p:nvPicPr>
              <p:blipFill>
                <a:blip r:embed="rId245"/>
                <a:stretch>
                  <a:fillRect/>
                </a:stretch>
              </p:blipFill>
              <p:spPr>
                <a:xfrm>
                  <a:off x="11095784" y="4175912"/>
                  <a:ext cx="3409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3" name="Ink 142">
                  <a:extLst>
                    <a:ext uri="{FF2B5EF4-FFF2-40B4-BE49-F238E27FC236}">
                      <a16:creationId xmlns:a16="http://schemas.microsoft.com/office/drawing/2014/main" id="{861E4ACE-81E7-121F-B0CF-41DE67ACB8F2}"/>
                    </a:ext>
                  </a:extLst>
                </p14:cNvPr>
                <p14:cNvContentPartPr/>
                <p14:nvPr/>
              </p14:nvContentPartPr>
              <p14:xfrm>
                <a:off x="11405744" y="4162592"/>
                <a:ext cx="91800" cy="142200"/>
              </p14:xfrm>
            </p:contentPart>
          </mc:Choice>
          <mc:Fallback xmlns="">
            <p:pic>
              <p:nvPicPr>
                <p:cNvPr id="143" name="Ink 142">
                  <a:extLst>
                    <a:ext uri="{FF2B5EF4-FFF2-40B4-BE49-F238E27FC236}">
                      <a16:creationId xmlns:a16="http://schemas.microsoft.com/office/drawing/2014/main" id="{861E4ACE-81E7-121F-B0CF-41DE67ACB8F2}"/>
                    </a:ext>
                  </a:extLst>
                </p:cNvPr>
                <p:cNvPicPr/>
                <p:nvPr/>
              </p:nvPicPr>
              <p:blipFill>
                <a:blip r:embed="rId247"/>
                <a:stretch>
                  <a:fillRect/>
                </a:stretch>
              </p:blipFill>
              <p:spPr>
                <a:xfrm>
                  <a:off x="11399624" y="4156472"/>
                  <a:ext cx="1040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4" name="Ink 143">
                  <a:extLst>
                    <a:ext uri="{FF2B5EF4-FFF2-40B4-BE49-F238E27FC236}">
                      <a16:creationId xmlns:a16="http://schemas.microsoft.com/office/drawing/2014/main" id="{DDBB33CC-E1C5-DCA4-556D-029FF5F0AFE2}"/>
                    </a:ext>
                  </a:extLst>
                </p14:cNvPr>
                <p14:cNvContentPartPr/>
                <p14:nvPr/>
              </p14:nvContentPartPr>
              <p14:xfrm>
                <a:off x="11452544" y="3986192"/>
                <a:ext cx="63720" cy="37800"/>
              </p14:xfrm>
            </p:contentPart>
          </mc:Choice>
          <mc:Fallback xmlns="">
            <p:pic>
              <p:nvPicPr>
                <p:cNvPr id="144" name="Ink 143">
                  <a:extLst>
                    <a:ext uri="{FF2B5EF4-FFF2-40B4-BE49-F238E27FC236}">
                      <a16:creationId xmlns:a16="http://schemas.microsoft.com/office/drawing/2014/main" id="{DDBB33CC-E1C5-DCA4-556D-029FF5F0AFE2}"/>
                    </a:ext>
                  </a:extLst>
                </p:cNvPr>
                <p:cNvPicPr/>
                <p:nvPr/>
              </p:nvPicPr>
              <p:blipFill>
                <a:blip r:embed="rId249"/>
                <a:stretch>
                  <a:fillRect/>
                </a:stretch>
              </p:blipFill>
              <p:spPr>
                <a:xfrm>
                  <a:off x="11446424" y="3980072"/>
                  <a:ext cx="75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5" name="Ink 144">
                  <a:extLst>
                    <a:ext uri="{FF2B5EF4-FFF2-40B4-BE49-F238E27FC236}">
                      <a16:creationId xmlns:a16="http://schemas.microsoft.com/office/drawing/2014/main" id="{119958AF-81DD-B4F2-6759-1AE7FF96D32A}"/>
                    </a:ext>
                  </a:extLst>
                </p14:cNvPr>
                <p14:cNvContentPartPr/>
                <p14:nvPr/>
              </p14:nvContentPartPr>
              <p14:xfrm>
                <a:off x="11477744" y="4205792"/>
                <a:ext cx="336960" cy="154440"/>
              </p14:xfrm>
            </p:contentPart>
          </mc:Choice>
          <mc:Fallback xmlns="">
            <p:pic>
              <p:nvPicPr>
                <p:cNvPr id="145" name="Ink 144">
                  <a:extLst>
                    <a:ext uri="{FF2B5EF4-FFF2-40B4-BE49-F238E27FC236}">
                      <a16:creationId xmlns:a16="http://schemas.microsoft.com/office/drawing/2014/main" id="{119958AF-81DD-B4F2-6759-1AE7FF96D32A}"/>
                    </a:ext>
                  </a:extLst>
                </p:cNvPr>
                <p:cNvPicPr/>
                <p:nvPr/>
              </p:nvPicPr>
              <p:blipFill>
                <a:blip r:embed="rId251"/>
                <a:stretch>
                  <a:fillRect/>
                </a:stretch>
              </p:blipFill>
              <p:spPr>
                <a:xfrm>
                  <a:off x="11471624" y="4199672"/>
                  <a:ext cx="3492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6" name="Ink 145">
                  <a:extLst>
                    <a:ext uri="{FF2B5EF4-FFF2-40B4-BE49-F238E27FC236}">
                      <a16:creationId xmlns:a16="http://schemas.microsoft.com/office/drawing/2014/main" id="{FF67DC0A-A307-742D-0457-A1B10C5E20D6}"/>
                    </a:ext>
                  </a:extLst>
                </p14:cNvPr>
                <p14:cNvContentPartPr/>
                <p14:nvPr/>
              </p14:nvContentPartPr>
              <p14:xfrm>
                <a:off x="11905424" y="4047032"/>
                <a:ext cx="32040" cy="264960"/>
              </p14:xfrm>
            </p:contentPart>
          </mc:Choice>
          <mc:Fallback xmlns="">
            <p:pic>
              <p:nvPicPr>
                <p:cNvPr id="146" name="Ink 145">
                  <a:extLst>
                    <a:ext uri="{FF2B5EF4-FFF2-40B4-BE49-F238E27FC236}">
                      <a16:creationId xmlns:a16="http://schemas.microsoft.com/office/drawing/2014/main" id="{FF67DC0A-A307-742D-0457-A1B10C5E20D6}"/>
                    </a:ext>
                  </a:extLst>
                </p:cNvPr>
                <p:cNvPicPr/>
                <p:nvPr/>
              </p:nvPicPr>
              <p:blipFill>
                <a:blip r:embed="rId253"/>
                <a:stretch>
                  <a:fillRect/>
                </a:stretch>
              </p:blipFill>
              <p:spPr>
                <a:xfrm>
                  <a:off x="11899304" y="4040912"/>
                  <a:ext cx="44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7" name="Ink 146">
                  <a:extLst>
                    <a:ext uri="{FF2B5EF4-FFF2-40B4-BE49-F238E27FC236}">
                      <a16:creationId xmlns:a16="http://schemas.microsoft.com/office/drawing/2014/main" id="{C8C9E64D-74F6-BEEA-8B9B-E736F88693A8}"/>
                    </a:ext>
                  </a:extLst>
                </p14:cNvPr>
                <p14:cNvContentPartPr/>
                <p14:nvPr/>
              </p14:nvContentPartPr>
              <p14:xfrm>
                <a:off x="11885264" y="4231352"/>
                <a:ext cx="268920" cy="10440"/>
              </p14:xfrm>
            </p:contentPart>
          </mc:Choice>
          <mc:Fallback xmlns="">
            <p:pic>
              <p:nvPicPr>
                <p:cNvPr id="147" name="Ink 146">
                  <a:extLst>
                    <a:ext uri="{FF2B5EF4-FFF2-40B4-BE49-F238E27FC236}">
                      <a16:creationId xmlns:a16="http://schemas.microsoft.com/office/drawing/2014/main" id="{C8C9E64D-74F6-BEEA-8B9B-E736F88693A8}"/>
                    </a:ext>
                  </a:extLst>
                </p:cNvPr>
                <p:cNvPicPr/>
                <p:nvPr/>
              </p:nvPicPr>
              <p:blipFill>
                <a:blip r:embed="rId255"/>
                <a:stretch>
                  <a:fillRect/>
                </a:stretch>
              </p:blipFill>
              <p:spPr>
                <a:xfrm>
                  <a:off x="11879144" y="4225232"/>
                  <a:ext cx="2811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8" name="Ink 147">
                  <a:extLst>
                    <a:ext uri="{FF2B5EF4-FFF2-40B4-BE49-F238E27FC236}">
                      <a16:creationId xmlns:a16="http://schemas.microsoft.com/office/drawing/2014/main" id="{A0684E76-2C40-7CC7-F1F0-3A72BAA67F09}"/>
                    </a:ext>
                  </a:extLst>
                </p14:cNvPr>
                <p14:cNvContentPartPr/>
                <p14:nvPr/>
              </p14:nvContentPartPr>
              <p14:xfrm>
                <a:off x="11885264" y="4195352"/>
                <a:ext cx="474120" cy="163440"/>
              </p14:xfrm>
            </p:contentPart>
          </mc:Choice>
          <mc:Fallback xmlns="">
            <p:pic>
              <p:nvPicPr>
                <p:cNvPr id="148" name="Ink 147">
                  <a:extLst>
                    <a:ext uri="{FF2B5EF4-FFF2-40B4-BE49-F238E27FC236}">
                      <a16:creationId xmlns:a16="http://schemas.microsoft.com/office/drawing/2014/main" id="{A0684E76-2C40-7CC7-F1F0-3A72BAA67F09}"/>
                    </a:ext>
                  </a:extLst>
                </p:cNvPr>
                <p:cNvPicPr/>
                <p:nvPr/>
              </p:nvPicPr>
              <p:blipFill>
                <a:blip r:embed="rId257"/>
                <a:stretch>
                  <a:fillRect/>
                </a:stretch>
              </p:blipFill>
              <p:spPr>
                <a:xfrm>
                  <a:off x="11879144" y="4189232"/>
                  <a:ext cx="4863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0" name="Ink 149">
                  <a:extLst>
                    <a:ext uri="{FF2B5EF4-FFF2-40B4-BE49-F238E27FC236}">
                      <a16:creationId xmlns:a16="http://schemas.microsoft.com/office/drawing/2014/main" id="{0952AF5D-CD3D-1D41-1D0E-A60886A076CF}"/>
                    </a:ext>
                  </a:extLst>
                </p14:cNvPr>
                <p14:cNvContentPartPr/>
                <p14:nvPr/>
              </p14:nvContentPartPr>
              <p14:xfrm>
                <a:off x="9479384" y="4527272"/>
                <a:ext cx="45000" cy="257760"/>
              </p14:xfrm>
            </p:contentPart>
          </mc:Choice>
          <mc:Fallback xmlns="">
            <p:pic>
              <p:nvPicPr>
                <p:cNvPr id="150" name="Ink 149">
                  <a:extLst>
                    <a:ext uri="{FF2B5EF4-FFF2-40B4-BE49-F238E27FC236}">
                      <a16:creationId xmlns:a16="http://schemas.microsoft.com/office/drawing/2014/main" id="{0952AF5D-CD3D-1D41-1D0E-A60886A076CF}"/>
                    </a:ext>
                  </a:extLst>
                </p:cNvPr>
                <p:cNvPicPr/>
                <p:nvPr/>
              </p:nvPicPr>
              <p:blipFill>
                <a:blip r:embed="rId259"/>
                <a:stretch>
                  <a:fillRect/>
                </a:stretch>
              </p:blipFill>
              <p:spPr>
                <a:xfrm>
                  <a:off x="9473264" y="4521152"/>
                  <a:ext cx="572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1" name="Ink 150">
                  <a:extLst>
                    <a:ext uri="{FF2B5EF4-FFF2-40B4-BE49-F238E27FC236}">
                      <a16:creationId xmlns:a16="http://schemas.microsoft.com/office/drawing/2014/main" id="{76FABFC0-8A1E-F72E-8E88-9A8D2772B81B}"/>
                    </a:ext>
                  </a:extLst>
                </p14:cNvPr>
                <p14:cNvContentPartPr/>
                <p14:nvPr/>
              </p14:nvContentPartPr>
              <p14:xfrm>
                <a:off x="9520424" y="4478312"/>
                <a:ext cx="191160" cy="143640"/>
              </p14:xfrm>
            </p:contentPart>
          </mc:Choice>
          <mc:Fallback xmlns="">
            <p:pic>
              <p:nvPicPr>
                <p:cNvPr id="151" name="Ink 150">
                  <a:extLst>
                    <a:ext uri="{FF2B5EF4-FFF2-40B4-BE49-F238E27FC236}">
                      <a16:creationId xmlns:a16="http://schemas.microsoft.com/office/drawing/2014/main" id="{76FABFC0-8A1E-F72E-8E88-9A8D2772B81B}"/>
                    </a:ext>
                  </a:extLst>
                </p:cNvPr>
                <p:cNvPicPr/>
                <p:nvPr/>
              </p:nvPicPr>
              <p:blipFill>
                <a:blip r:embed="rId261"/>
                <a:stretch>
                  <a:fillRect/>
                </a:stretch>
              </p:blipFill>
              <p:spPr>
                <a:xfrm>
                  <a:off x="9514304" y="4472192"/>
                  <a:ext cx="203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2" name="Ink 151">
                  <a:extLst>
                    <a:ext uri="{FF2B5EF4-FFF2-40B4-BE49-F238E27FC236}">
                      <a16:creationId xmlns:a16="http://schemas.microsoft.com/office/drawing/2014/main" id="{08BEDECC-4399-C765-738B-E8A8E575FE90}"/>
                    </a:ext>
                  </a:extLst>
                </p14:cNvPr>
                <p14:cNvContentPartPr/>
                <p14:nvPr/>
              </p14:nvContentPartPr>
              <p14:xfrm>
                <a:off x="9737504" y="4601792"/>
                <a:ext cx="294480" cy="142920"/>
              </p14:xfrm>
            </p:contentPart>
          </mc:Choice>
          <mc:Fallback xmlns="">
            <p:pic>
              <p:nvPicPr>
                <p:cNvPr id="152" name="Ink 151">
                  <a:extLst>
                    <a:ext uri="{FF2B5EF4-FFF2-40B4-BE49-F238E27FC236}">
                      <a16:creationId xmlns:a16="http://schemas.microsoft.com/office/drawing/2014/main" id="{08BEDECC-4399-C765-738B-E8A8E575FE90}"/>
                    </a:ext>
                  </a:extLst>
                </p:cNvPr>
                <p:cNvPicPr/>
                <p:nvPr/>
              </p:nvPicPr>
              <p:blipFill>
                <a:blip r:embed="rId263"/>
                <a:stretch>
                  <a:fillRect/>
                </a:stretch>
              </p:blipFill>
              <p:spPr>
                <a:xfrm>
                  <a:off x="9731384" y="4595672"/>
                  <a:ext cx="3067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3" name="Ink 152">
                  <a:extLst>
                    <a:ext uri="{FF2B5EF4-FFF2-40B4-BE49-F238E27FC236}">
                      <a16:creationId xmlns:a16="http://schemas.microsoft.com/office/drawing/2014/main" id="{47613F22-A2DA-87D6-48ED-88913CE8B7A0}"/>
                    </a:ext>
                  </a:extLst>
                </p14:cNvPr>
                <p14:cNvContentPartPr/>
                <p14:nvPr/>
              </p14:nvContentPartPr>
              <p14:xfrm>
                <a:off x="10065104" y="4611872"/>
                <a:ext cx="216720" cy="144360"/>
              </p14:xfrm>
            </p:contentPart>
          </mc:Choice>
          <mc:Fallback xmlns="">
            <p:pic>
              <p:nvPicPr>
                <p:cNvPr id="153" name="Ink 152">
                  <a:extLst>
                    <a:ext uri="{FF2B5EF4-FFF2-40B4-BE49-F238E27FC236}">
                      <a16:creationId xmlns:a16="http://schemas.microsoft.com/office/drawing/2014/main" id="{47613F22-A2DA-87D6-48ED-88913CE8B7A0}"/>
                    </a:ext>
                  </a:extLst>
                </p:cNvPr>
                <p:cNvPicPr/>
                <p:nvPr/>
              </p:nvPicPr>
              <p:blipFill>
                <a:blip r:embed="rId265"/>
                <a:stretch>
                  <a:fillRect/>
                </a:stretch>
              </p:blipFill>
              <p:spPr>
                <a:xfrm>
                  <a:off x="10058984" y="4605752"/>
                  <a:ext cx="2289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4" name="Ink 153">
                  <a:extLst>
                    <a:ext uri="{FF2B5EF4-FFF2-40B4-BE49-F238E27FC236}">
                      <a16:creationId xmlns:a16="http://schemas.microsoft.com/office/drawing/2014/main" id="{2AE34484-A6B4-E732-52C5-B12D0FC57334}"/>
                    </a:ext>
                  </a:extLst>
                </p14:cNvPr>
                <p14:cNvContentPartPr/>
                <p14:nvPr/>
              </p14:nvContentPartPr>
              <p14:xfrm>
                <a:off x="10382264" y="4409552"/>
                <a:ext cx="22680" cy="41400"/>
              </p14:xfrm>
            </p:contentPart>
          </mc:Choice>
          <mc:Fallback xmlns="">
            <p:pic>
              <p:nvPicPr>
                <p:cNvPr id="154" name="Ink 153">
                  <a:extLst>
                    <a:ext uri="{FF2B5EF4-FFF2-40B4-BE49-F238E27FC236}">
                      <a16:creationId xmlns:a16="http://schemas.microsoft.com/office/drawing/2014/main" id="{2AE34484-A6B4-E732-52C5-B12D0FC57334}"/>
                    </a:ext>
                  </a:extLst>
                </p:cNvPr>
                <p:cNvPicPr/>
                <p:nvPr/>
              </p:nvPicPr>
              <p:blipFill>
                <a:blip r:embed="rId267"/>
                <a:stretch>
                  <a:fillRect/>
                </a:stretch>
              </p:blipFill>
              <p:spPr>
                <a:xfrm>
                  <a:off x="10376144" y="4403432"/>
                  <a:ext cx="349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5" name="Ink 154">
                  <a:extLst>
                    <a:ext uri="{FF2B5EF4-FFF2-40B4-BE49-F238E27FC236}">
                      <a16:creationId xmlns:a16="http://schemas.microsoft.com/office/drawing/2014/main" id="{2C80E86E-1F68-969B-BF15-CCB521F678EB}"/>
                    </a:ext>
                  </a:extLst>
                </p14:cNvPr>
                <p14:cNvContentPartPr/>
                <p14:nvPr/>
              </p14:nvContentPartPr>
              <p14:xfrm>
                <a:off x="10415744" y="4658672"/>
                <a:ext cx="360" cy="360"/>
              </p14:xfrm>
            </p:contentPart>
          </mc:Choice>
          <mc:Fallback xmlns="">
            <p:pic>
              <p:nvPicPr>
                <p:cNvPr id="155" name="Ink 154">
                  <a:extLst>
                    <a:ext uri="{FF2B5EF4-FFF2-40B4-BE49-F238E27FC236}">
                      <a16:creationId xmlns:a16="http://schemas.microsoft.com/office/drawing/2014/main" id="{2C80E86E-1F68-969B-BF15-CCB521F678EB}"/>
                    </a:ext>
                  </a:extLst>
                </p:cNvPr>
                <p:cNvPicPr/>
                <p:nvPr/>
              </p:nvPicPr>
              <p:blipFill>
                <a:blip r:embed="rId64"/>
                <a:stretch>
                  <a:fillRect/>
                </a:stretch>
              </p:blipFill>
              <p:spPr>
                <a:xfrm>
                  <a:off x="10409624" y="46525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56" name="Ink 155">
                  <a:extLst>
                    <a:ext uri="{FF2B5EF4-FFF2-40B4-BE49-F238E27FC236}">
                      <a16:creationId xmlns:a16="http://schemas.microsoft.com/office/drawing/2014/main" id="{9A8E4F27-B9C8-FC47-0DAB-B3689CF6EDFE}"/>
                    </a:ext>
                  </a:extLst>
                </p14:cNvPr>
                <p14:cNvContentPartPr/>
                <p14:nvPr/>
              </p14:nvContentPartPr>
              <p14:xfrm>
                <a:off x="10273904" y="4648592"/>
                <a:ext cx="343800" cy="190080"/>
              </p14:xfrm>
            </p:contentPart>
          </mc:Choice>
          <mc:Fallback xmlns="">
            <p:pic>
              <p:nvPicPr>
                <p:cNvPr id="156" name="Ink 155">
                  <a:extLst>
                    <a:ext uri="{FF2B5EF4-FFF2-40B4-BE49-F238E27FC236}">
                      <a16:creationId xmlns:a16="http://schemas.microsoft.com/office/drawing/2014/main" id="{9A8E4F27-B9C8-FC47-0DAB-B3689CF6EDFE}"/>
                    </a:ext>
                  </a:extLst>
                </p:cNvPr>
                <p:cNvPicPr/>
                <p:nvPr/>
              </p:nvPicPr>
              <p:blipFill>
                <a:blip r:embed="rId270"/>
                <a:stretch>
                  <a:fillRect/>
                </a:stretch>
              </p:blipFill>
              <p:spPr>
                <a:xfrm>
                  <a:off x="10267784" y="4642472"/>
                  <a:ext cx="3560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57" name="Ink 156">
                  <a:extLst>
                    <a:ext uri="{FF2B5EF4-FFF2-40B4-BE49-F238E27FC236}">
                      <a16:creationId xmlns:a16="http://schemas.microsoft.com/office/drawing/2014/main" id="{173812B0-F31D-DA8C-7D65-C936CFF4F79D}"/>
                    </a:ext>
                  </a:extLst>
                </p14:cNvPr>
                <p14:cNvContentPartPr/>
                <p14:nvPr/>
              </p14:nvContentPartPr>
              <p14:xfrm>
                <a:off x="10590344" y="4664792"/>
                <a:ext cx="251640" cy="103320"/>
              </p14:xfrm>
            </p:contentPart>
          </mc:Choice>
          <mc:Fallback xmlns="">
            <p:pic>
              <p:nvPicPr>
                <p:cNvPr id="157" name="Ink 156">
                  <a:extLst>
                    <a:ext uri="{FF2B5EF4-FFF2-40B4-BE49-F238E27FC236}">
                      <a16:creationId xmlns:a16="http://schemas.microsoft.com/office/drawing/2014/main" id="{173812B0-F31D-DA8C-7D65-C936CFF4F79D}"/>
                    </a:ext>
                  </a:extLst>
                </p:cNvPr>
                <p:cNvPicPr/>
                <p:nvPr/>
              </p:nvPicPr>
              <p:blipFill>
                <a:blip r:embed="rId272"/>
                <a:stretch>
                  <a:fillRect/>
                </a:stretch>
              </p:blipFill>
              <p:spPr>
                <a:xfrm>
                  <a:off x="10584224" y="4658672"/>
                  <a:ext cx="263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58" name="Ink 157">
                  <a:extLst>
                    <a:ext uri="{FF2B5EF4-FFF2-40B4-BE49-F238E27FC236}">
                      <a16:creationId xmlns:a16="http://schemas.microsoft.com/office/drawing/2014/main" id="{91C6CA4D-634B-5368-0034-F301B351ADD5}"/>
                    </a:ext>
                  </a:extLst>
                </p14:cNvPr>
                <p14:cNvContentPartPr/>
                <p14:nvPr/>
              </p14:nvContentPartPr>
              <p14:xfrm>
                <a:off x="11133944" y="4420712"/>
                <a:ext cx="240480" cy="407160"/>
              </p14:xfrm>
            </p:contentPart>
          </mc:Choice>
          <mc:Fallback xmlns="">
            <p:pic>
              <p:nvPicPr>
                <p:cNvPr id="158" name="Ink 157">
                  <a:extLst>
                    <a:ext uri="{FF2B5EF4-FFF2-40B4-BE49-F238E27FC236}">
                      <a16:creationId xmlns:a16="http://schemas.microsoft.com/office/drawing/2014/main" id="{91C6CA4D-634B-5368-0034-F301B351ADD5}"/>
                    </a:ext>
                  </a:extLst>
                </p:cNvPr>
                <p:cNvPicPr/>
                <p:nvPr/>
              </p:nvPicPr>
              <p:blipFill>
                <a:blip r:embed="rId274"/>
                <a:stretch>
                  <a:fillRect/>
                </a:stretch>
              </p:blipFill>
              <p:spPr>
                <a:xfrm>
                  <a:off x="11127824" y="4414592"/>
                  <a:ext cx="2527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9" name="Ink 158">
                  <a:extLst>
                    <a:ext uri="{FF2B5EF4-FFF2-40B4-BE49-F238E27FC236}">
                      <a16:creationId xmlns:a16="http://schemas.microsoft.com/office/drawing/2014/main" id="{3FB3671D-CDA4-C835-0998-FCD7C63AF93B}"/>
                    </a:ext>
                  </a:extLst>
                </p14:cNvPr>
                <p14:cNvContentPartPr/>
                <p14:nvPr/>
              </p14:nvContentPartPr>
              <p14:xfrm>
                <a:off x="11441384" y="4604312"/>
                <a:ext cx="41400" cy="154800"/>
              </p14:xfrm>
            </p:contentPart>
          </mc:Choice>
          <mc:Fallback xmlns="">
            <p:pic>
              <p:nvPicPr>
                <p:cNvPr id="159" name="Ink 158">
                  <a:extLst>
                    <a:ext uri="{FF2B5EF4-FFF2-40B4-BE49-F238E27FC236}">
                      <a16:creationId xmlns:a16="http://schemas.microsoft.com/office/drawing/2014/main" id="{3FB3671D-CDA4-C835-0998-FCD7C63AF93B}"/>
                    </a:ext>
                  </a:extLst>
                </p:cNvPr>
                <p:cNvPicPr/>
                <p:nvPr/>
              </p:nvPicPr>
              <p:blipFill>
                <a:blip r:embed="rId276"/>
                <a:stretch>
                  <a:fillRect/>
                </a:stretch>
              </p:blipFill>
              <p:spPr>
                <a:xfrm>
                  <a:off x="11435264" y="4598192"/>
                  <a:ext cx="536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60" name="Ink 159">
                  <a:extLst>
                    <a:ext uri="{FF2B5EF4-FFF2-40B4-BE49-F238E27FC236}">
                      <a16:creationId xmlns:a16="http://schemas.microsoft.com/office/drawing/2014/main" id="{79C8D6CE-0267-3937-D9ED-DBB216926A0F}"/>
                    </a:ext>
                  </a:extLst>
                </p14:cNvPr>
                <p14:cNvContentPartPr/>
                <p14:nvPr/>
              </p14:nvContentPartPr>
              <p14:xfrm>
                <a:off x="11441384" y="4607912"/>
                <a:ext cx="360" cy="360"/>
              </p14:xfrm>
            </p:contentPart>
          </mc:Choice>
          <mc:Fallback xmlns="">
            <p:pic>
              <p:nvPicPr>
                <p:cNvPr id="160" name="Ink 159">
                  <a:extLst>
                    <a:ext uri="{FF2B5EF4-FFF2-40B4-BE49-F238E27FC236}">
                      <a16:creationId xmlns:a16="http://schemas.microsoft.com/office/drawing/2014/main" id="{79C8D6CE-0267-3937-D9ED-DBB216926A0F}"/>
                    </a:ext>
                  </a:extLst>
                </p:cNvPr>
                <p:cNvPicPr/>
                <p:nvPr/>
              </p:nvPicPr>
              <p:blipFill>
                <a:blip r:embed="rId64"/>
                <a:stretch>
                  <a:fillRect/>
                </a:stretch>
              </p:blipFill>
              <p:spPr>
                <a:xfrm>
                  <a:off x="11435264" y="46017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1" name="Ink 160">
                  <a:extLst>
                    <a:ext uri="{FF2B5EF4-FFF2-40B4-BE49-F238E27FC236}">
                      <a16:creationId xmlns:a16="http://schemas.microsoft.com/office/drawing/2014/main" id="{A37ECDCC-402E-3AFB-EDF9-C47B593E6DDF}"/>
                    </a:ext>
                  </a:extLst>
                </p14:cNvPr>
                <p14:cNvContentPartPr/>
                <p14:nvPr/>
              </p14:nvContentPartPr>
              <p14:xfrm>
                <a:off x="11441384" y="4603952"/>
                <a:ext cx="384480" cy="122040"/>
              </p14:xfrm>
            </p:contentPart>
          </mc:Choice>
          <mc:Fallback xmlns="">
            <p:pic>
              <p:nvPicPr>
                <p:cNvPr id="161" name="Ink 160">
                  <a:extLst>
                    <a:ext uri="{FF2B5EF4-FFF2-40B4-BE49-F238E27FC236}">
                      <a16:creationId xmlns:a16="http://schemas.microsoft.com/office/drawing/2014/main" id="{A37ECDCC-402E-3AFB-EDF9-C47B593E6DDF}"/>
                    </a:ext>
                  </a:extLst>
                </p:cNvPr>
                <p:cNvPicPr/>
                <p:nvPr/>
              </p:nvPicPr>
              <p:blipFill>
                <a:blip r:embed="rId279"/>
                <a:stretch>
                  <a:fillRect/>
                </a:stretch>
              </p:blipFill>
              <p:spPr>
                <a:xfrm>
                  <a:off x="11435264" y="4597832"/>
                  <a:ext cx="3967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2" name="Ink 161">
                  <a:extLst>
                    <a:ext uri="{FF2B5EF4-FFF2-40B4-BE49-F238E27FC236}">
                      <a16:creationId xmlns:a16="http://schemas.microsoft.com/office/drawing/2014/main" id="{97AB66B8-C999-C9BB-C6B5-0096FC22A69D}"/>
                    </a:ext>
                  </a:extLst>
                </p14:cNvPr>
                <p14:cNvContentPartPr/>
                <p14:nvPr/>
              </p14:nvContentPartPr>
              <p14:xfrm>
                <a:off x="11828744" y="4597472"/>
                <a:ext cx="317520" cy="151920"/>
              </p14:xfrm>
            </p:contentPart>
          </mc:Choice>
          <mc:Fallback xmlns="">
            <p:pic>
              <p:nvPicPr>
                <p:cNvPr id="162" name="Ink 161">
                  <a:extLst>
                    <a:ext uri="{FF2B5EF4-FFF2-40B4-BE49-F238E27FC236}">
                      <a16:creationId xmlns:a16="http://schemas.microsoft.com/office/drawing/2014/main" id="{97AB66B8-C999-C9BB-C6B5-0096FC22A69D}"/>
                    </a:ext>
                  </a:extLst>
                </p:cNvPr>
                <p:cNvPicPr/>
                <p:nvPr/>
              </p:nvPicPr>
              <p:blipFill>
                <a:blip r:embed="rId281"/>
                <a:stretch>
                  <a:fillRect/>
                </a:stretch>
              </p:blipFill>
              <p:spPr>
                <a:xfrm>
                  <a:off x="11822624" y="4591352"/>
                  <a:ext cx="3297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3" name="Ink 162">
                  <a:extLst>
                    <a:ext uri="{FF2B5EF4-FFF2-40B4-BE49-F238E27FC236}">
                      <a16:creationId xmlns:a16="http://schemas.microsoft.com/office/drawing/2014/main" id="{F9718BD8-4A63-B13B-3CF9-C9F808AC500B}"/>
                    </a:ext>
                  </a:extLst>
                </p14:cNvPr>
                <p14:cNvContentPartPr/>
                <p14:nvPr/>
              </p14:nvContentPartPr>
              <p14:xfrm>
                <a:off x="12224024" y="4482272"/>
                <a:ext cx="19440" cy="257400"/>
              </p14:xfrm>
            </p:contentPart>
          </mc:Choice>
          <mc:Fallback xmlns="">
            <p:pic>
              <p:nvPicPr>
                <p:cNvPr id="163" name="Ink 162">
                  <a:extLst>
                    <a:ext uri="{FF2B5EF4-FFF2-40B4-BE49-F238E27FC236}">
                      <a16:creationId xmlns:a16="http://schemas.microsoft.com/office/drawing/2014/main" id="{F9718BD8-4A63-B13B-3CF9-C9F808AC500B}"/>
                    </a:ext>
                  </a:extLst>
                </p:cNvPr>
                <p:cNvPicPr/>
                <p:nvPr/>
              </p:nvPicPr>
              <p:blipFill>
                <a:blip r:embed="rId283"/>
                <a:stretch>
                  <a:fillRect/>
                </a:stretch>
              </p:blipFill>
              <p:spPr>
                <a:xfrm>
                  <a:off x="12217904" y="4476152"/>
                  <a:ext cx="316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5" name="Ink 164">
                  <a:extLst>
                    <a:ext uri="{FF2B5EF4-FFF2-40B4-BE49-F238E27FC236}">
                      <a16:creationId xmlns:a16="http://schemas.microsoft.com/office/drawing/2014/main" id="{5C45B982-10DA-E6C7-17BB-9BBE91A1D84B}"/>
                    </a:ext>
                  </a:extLst>
                </p14:cNvPr>
                <p14:cNvContentPartPr/>
                <p14:nvPr/>
              </p14:nvContentPartPr>
              <p14:xfrm>
                <a:off x="9397664" y="4935152"/>
                <a:ext cx="90000" cy="251280"/>
              </p14:xfrm>
            </p:contentPart>
          </mc:Choice>
          <mc:Fallback xmlns="">
            <p:pic>
              <p:nvPicPr>
                <p:cNvPr id="165" name="Ink 164">
                  <a:extLst>
                    <a:ext uri="{FF2B5EF4-FFF2-40B4-BE49-F238E27FC236}">
                      <a16:creationId xmlns:a16="http://schemas.microsoft.com/office/drawing/2014/main" id="{5C45B982-10DA-E6C7-17BB-9BBE91A1D84B}"/>
                    </a:ext>
                  </a:extLst>
                </p:cNvPr>
                <p:cNvPicPr/>
                <p:nvPr/>
              </p:nvPicPr>
              <p:blipFill>
                <a:blip r:embed="rId285"/>
                <a:stretch>
                  <a:fillRect/>
                </a:stretch>
              </p:blipFill>
              <p:spPr>
                <a:xfrm>
                  <a:off x="9391544" y="4929032"/>
                  <a:ext cx="1022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6" name="Ink 165">
                  <a:extLst>
                    <a:ext uri="{FF2B5EF4-FFF2-40B4-BE49-F238E27FC236}">
                      <a16:creationId xmlns:a16="http://schemas.microsoft.com/office/drawing/2014/main" id="{3E929291-1259-179D-8F91-E3DD5CC612DB}"/>
                    </a:ext>
                  </a:extLst>
                </p14:cNvPr>
                <p14:cNvContentPartPr/>
                <p14:nvPr/>
              </p14:nvContentPartPr>
              <p14:xfrm>
                <a:off x="9356624" y="4890872"/>
                <a:ext cx="243000" cy="277920"/>
              </p14:xfrm>
            </p:contentPart>
          </mc:Choice>
          <mc:Fallback xmlns="">
            <p:pic>
              <p:nvPicPr>
                <p:cNvPr id="166" name="Ink 165">
                  <a:extLst>
                    <a:ext uri="{FF2B5EF4-FFF2-40B4-BE49-F238E27FC236}">
                      <a16:creationId xmlns:a16="http://schemas.microsoft.com/office/drawing/2014/main" id="{3E929291-1259-179D-8F91-E3DD5CC612DB}"/>
                    </a:ext>
                  </a:extLst>
                </p:cNvPr>
                <p:cNvPicPr/>
                <p:nvPr/>
              </p:nvPicPr>
              <p:blipFill>
                <a:blip r:embed="rId287"/>
                <a:stretch>
                  <a:fillRect/>
                </a:stretch>
              </p:blipFill>
              <p:spPr>
                <a:xfrm>
                  <a:off x="9350504" y="4884752"/>
                  <a:ext cx="255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7" name="Ink 166">
                  <a:extLst>
                    <a:ext uri="{FF2B5EF4-FFF2-40B4-BE49-F238E27FC236}">
                      <a16:creationId xmlns:a16="http://schemas.microsoft.com/office/drawing/2014/main" id="{B14BA841-FE39-068B-46AC-0A0842FC18EE}"/>
                    </a:ext>
                  </a:extLst>
                </p14:cNvPr>
                <p14:cNvContentPartPr/>
                <p14:nvPr/>
              </p14:nvContentPartPr>
              <p14:xfrm>
                <a:off x="9650024" y="5052872"/>
                <a:ext cx="307080" cy="159840"/>
              </p14:xfrm>
            </p:contentPart>
          </mc:Choice>
          <mc:Fallback xmlns="">
            <p:pic>
              <p:nvPicPr>
                <p:cNvPr id="167" name="Ink 166">
                  <a:extLst>
                    <a:ext uri="{FF2B5EF4-FFF2-40B4-BE49-F238E27FC236}">
                      <a16:creationId xmlns:a16="http://schemas.microsoft.com/office/drawing/2014/main" id="{B14BA841-FE39-068B-46AC-0A0842FC18EE}"/>
                    </a:ext>
                  </a:extLst>
                </p:cNvPr>
                <p:cNvPicPr/>
                <p:nvPr/>
              </p:nvPicPr>
              <p:blipFill>
                <a:blip r:embed="rId289"/>
                <a:stretch>
                  <a:fillRect/>
                </a:stretch>
              </p:blipFill>
              <p:spPr>
                <a:xfrm>
                  <a:off x="9643904" y="5046752"/>
                  <a:ext cx="3193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8" name="Ink 167">
                  <a:extLst>
                    <a:ext uri="{FF2B5EF4-FFF2-40B4-BE49-F238E27FC236}">
                      <a16:creationId xmlns:a16="http://schemas.microsoft.com/office/drawing/2014/main" id="{216BE8C3-3754-CD0D-8F6A-EEF41731CA11}"/>
                    </a:ext>
                  </a:extLst>
                </p14:cNvPr>
                <p14:cNvContentPartPr/>
                <p14:nvPr/>
              </p14:nvContentPartPr>
              <p14:xfrm>
                <a:off x="9983024" y="4917872"/>
                <a:ext cx="403200" cy="280800"/>
              </p14:xfrm>
            </p:contentPart>
          </mc:Choice>
          <mc:Fallback xmlns="">
            <p:pic>
              <p:nvPicPr>
                <p:cNvPr id="168" name="Ink 167">
                  <a:extLst>
                    <a:ext uri="{FF2B5EF4-FFF2-40B4-BE49-F238E27FC236}">
                      <a16:creationId xmlns:a16="http://schemas.microsoft.com/office/drawing/2014/main" id="{216BE8C3-3754-CD0D-8F6A-EEF41731CA11}"/>
                    </a:ext>
                  </a:extLst>
                </p:cNvPr>
                <p:cNvPicPr/>
                <p:nvPr/>
              </p:nvPicPr>
              <p:blipFill>
                <a:blip r:embed="rId291"/>
                <a:stretch>
                  <a:fillRect/>
                </a:stretch>
              </p:blipFill>
              <p:spPr>
                <a:xfrm>
                  <a:off x="9976904" y="4911752"/>
                  <a:ext cx="415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9" name="Ink 168">
                  <a:extLst>
                    <a:ext uri="{FF2B5EF4-FFF2-40B4-BE49-F238E27FC236}">
                      <a16:creationId xmlns:a16="http://schemas.microsoft.com/office/drawing/2014/main" id="{EE815E4F-EAB7-2EAD-C367-B9387421D2F7}"/>
                    </a:ext>
                  </a:extLst>
                </p14:cNvPr>
                <p14:cNvContentPartPr/>
                <p14:nvPr/>
              </p14:nvContentPartPr>
              <p14:xfrm>
                <a:off x="10430504" y="4823552"/>
                <a:ext cx="3960" cy="147600"/>
              </p14:xfrm>
            </p:contentPart>
          </mc:Choice>
          <mc:Fallback xmlns="">
            <p:pic>
              <p:nvPicPr>
                <p:cNvPr id="169" name="Ink 168">
                  <a:extLst>
                    <a:ext uri="{FF2B5EF4-FFF2-40B4-BE49-F238E27FC236}">
                      <a16:creationId xmlns:a16="http://schemas.microsoft.com/office/drawing/2014/main" id="{EE815E4F-EAB7-2EAD-C367-B9387421D2F7}"/>
                    </a:ext>
                  </a:extLst>
                </p:cNvPr>
                <p:cNvPicPr/>
                <p:nvPr/>
              </p:nvPicPr>
              <p:blipFill>
                <a:blip r:embed="rId293"/>
                <a:stretch>
                  <a:fillRect/>
                </a:stretch>
              </p:blipFill>
              <p:spPr>
                <a:xfrm>
                  <a:off x="10424384" y="4817432"/>
                  <a:ext cx="16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0" name="Ink 169">
                  <a:extLst>
                    <a:ext uri="{FF2B5EF4-FFF2-40B4-BE49-F238E27FC236}">
                      <a16:creationId xmlns:a16="http://schemas.microsoft.com/office/drawing/2014/main" id="{BCE5E8C9-C2B0-E10E-51B9-D82D33A3F41F}"/>
                    </a:ext>
                  </a:extLst>
                </p14:cNvPr>
                <p14:cNvContentPartPr/>
                <p14:nvPr/>
              </p14:nvContentPartPr>
              <p14:xfrm>
                <a:off x="10310984" y="5044952"/>
                <a:ext cx="313920" cy="138600"/>
              </p14:xfrm>
            </p:contentPart>
          </mc:Choice>
          <mc:Fallback xmlns="">
            <p:pic>
              <p:nvPicPr>
                <p:cNvPr id="170" name="Ink 169">
                  <a:extLst>
                    <a:ext uri="{FF2B5EF4-FFF2-40B4-BE49-F238E27FC236}">
                      <a16:creationId xmlns:a16="http://schemas.microsoft.com/office/drawing/2014/main" id="{BCE5E8C9-C2B0-E10E-51B9-D82D33A3F41F}"/>
                    </a:ext>
                  </a:extLst>
                </p:cNvPr>
                <p:cNvPicPr/>
                <p:nvPr/>
              </p:nvPicPr>
              <p:blipFill>
                <a:blip r:embed="rId295"/>
                <a:stretch>
                  <a:fillRect/>
                </a:stretch>
              </p:blipFill>
              <p:spPr>
                <a:xfrm>
                  <a:off x="10304864" y="5038832"/>
                  <a:ext cx="3261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1" name="Ink 170">
                  <a:extLst>
                    <a:ext uri="{FF2B5EF4-FFF2-40B4-BE49-F238E27FC236}">
                      <a16:creationId xmlns:a16="http://schemas.microsoft.com/office/drawing/2014/main" id="{E0D628B4-399A-984B-EE6A-F8372F95FC3F}"/>
                    </a:ext>
                  </a:extLst>
                </p14:cNvPr>
                <p14:cNvContentPartPr/>
                <p14:nvPr/>
              </p14:nvContentPartPr>
              <p14:xfrm>
                <a:off x="10646864" y="5055032"/>
                <a:ext cx="246600" cy="109800"/>
              </p14:xfrm>
            </p:contentPart>
          </mc:Choice>
          <mc:Fallback xmlns="">
            <p:pic>
              <p:nvPicPr>
                <p:cNvPr id="171" name="Ink 170">
                  <a:extLst>
                    <a:ext uri="{FF2B5EF4-FFF2-40B4-BE49-F238E27FC236}">
                      <a16:creationId xmlns:a16="http://schemas.microsoft.com/office/drawing/2014/main" id="{E0D628B4-399A-984B-EE6A-F8372F95FC3F}"/>
                    </a:ext>
                  </a:extLst>
                </p:cNvPr>
                <p:cNvPicPr/>
                <p:nvPr/>
              </p:nvPicPr>
              <p:blipFill>
                <a:blip r:embed="rId297"/>
                <a:stretch>
                  <a:fillRect/>
                </a:stretch>
              </p:blipFill>
              <p:spPr>
                <a:xfrm>
                  <a:off x="10640744" y="5048912"/>
                  <a:ext cx="258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2" name="Ink 171">
                  <a:extLst>
                    <a:ext uri="{FF2B5EF4-FFF2-40B4-BE49-F238E27FC236}">
                      <a16:creationId xmlns:a16="http://schemas.microsoft.com/office/drawing/2014/main" id="{6590F7C1-B90F-B883-B820-08FCC4450AAC}"/>
                    </a:ext>
                  </a:extLst>
                </p14:cNvPr>
                <p14:cNvContentPartPr/>
                <p14:nvPr/>
              </p14:nvContentPartPr>
              <p14:xfrm>
                <a:off x="10811024" y="5044952"/>
                <a:ext cx="283680" cy="163080"/>
              </p14:xfrm>
            </p:contentPart>
          </mc:Choice>
          <mc:Fallback xmlns="">
            <p:pic>
              <p:nvPicPr>
                <p:cNvPr id="172" name="Ink 171">
                  <a:extLst>
                    <a:ext uri="{FF2B5EF4-FFF2-40B4-BE49-F238E27FC236}">
                      <a16:creationId xmlns:a16="http://schemas.microsoft.com/office/drawing/2014/main" id="{6590F7C1-B90F-B883-B820-08FCC4450AAC}"/>
                    </a:ext>
                  </a:extLst>
                </p:cNvPr>
                <p:cNvPicPr/>
                <p:nvPr/>
              </p:nvPicPr>
              <p:blipFill>
                <a:blip r:embed="rId299"/>
                <a:stretch>
                  <a:fillRect/>
                </a:stretch>
              </p:blipFill>
              <p:spPr>
                <a:xfrm>
                  <a:off x="10804904" y="5038832"/>
                  <a:ext cx="2959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3" name="Ink 172">
                  <a:extLst>
                    <a:ext uri="{FF2B5EF4-FFF2-40B4-BE49-F238E27FC236}">
                      <a16:creationId xmlns:a16="http://schemas.microsoft.com/office/drawing/2014/main" id="{1474A78C-D7C2-2CFB-B859-412AF4917A01}"/>
                    </a:ext>
                  </a:extLst>
                </p14:cNvPr>
                <p14:cNvContentPartPr/>
                <p14:nvPr/>
              </p14:nvContentPartPr>
              <p14:xfrm>
                <a:off x="10960424" y="5069072"/>
                <a:ext cx="436680" cy="333720"/>
              </p14:xfrm>
            </p:contentPart>
          </mc:Choice>
          <mc:Fallback xmlns="">
            <p:pic>
              <p:nvPicPr>
                <p:cNvPr id="173" name="Ink 172">
                  <a:extLst>
                    <a:ext uri="{FF2B5EF4-FFF2-40B4-BE49-F238E27FC236}">
                      <a16:creationId xmlns:a16="http://schemas.microsoft.com/office/drawing/2014/main" id="{1474A78C-D7C2-2CFB-B859-412AF4917A01}"/>
                    </a:ext>
                  </a:extLst>
                </p:cNvPr>
                <p:cNvPicPr/>
                <p:nvPr/>
              </p:nvPicPr>
              <p:blipFill>
                <a:blip r:embed="rId301"/>
                <a:stretch>
                  <a:fillRect/>
                </a:stretch>
              </p:blipFill>
              <p:spPr>
                <a:xfrm>
                  <a:off x="10954304" y="5062952"/>
                  <a:ext cx="4489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4" name="Ink 173">
                  <a:extLst>
                    <a:ext uri="{FF2B5EF4-FFF2-40B4-BE49-F238E27FC236}">
                      <a16:creationId xmlns:a16="http://schemas.microsoft.com/office/drawing/2014/main" id="{10BE5CB1-6AF1-3C02-A563-8192646134D9}"/>
                    </a:ext>
                  </a:extLst>
                </p14:cNvPr>
                <p14:cNvContentPartPr/>
                <p14:nvPr/>
              </p14:nvContentPartPr>
              <p14:xfrm>
                <a:off x="11571704" y="4889432"/>
                <a:ext cx="321840" cy="294120"/>
              </p14:xfrm>
            </p:contentPart>
          </mc:Choice>
          <mc:Fallback xmlns="">
            <p:pic>
              <p:nvPicPr>
                <p:cNvPr id="174" name="Ink 173">
                  <a:extLst>
                    <a:ext uri="{FF2B5EF4-FFF2-40B4-BE49-F238E27FC236}">
                      <a16:creationId xmlns:a16="http://schemas.microsoft.com/office/drawing/2014/main" id="{10BE5CB1-6AF1-3C02-A563-8192646134D9}"/>
                    </a:ext>
                  </a:extLst>
                </p:cNvPr>
                <p:cNvPicPr/>
                <p:nvPr/>
              </p:nvPicPr>
              <p:blipFill>
                <a:blip r:embed="rId303"/>
                <a:stretch>
                  <a:fillRect/>
                </a:stretch>
              </p:blipFill>
              <p:spPr>
                <a:xfrm>
                  <a:off x="11565584" y="4883312"/>
                  <a:ext cx="3340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5" name="Ink 174">
                  <a:extLst>
                    <a:ext uri="{FF2B5EF4-FFF2-40B4-BE49-F238E27FC236}">
                      <a16:creationId xmlns:a16="http://schemas.microsoft.com/office/drawing/2014/main" id="{95698ABF-FECA-C0E8-6741-09C86760058F}"/>
                    </a:ext>
                  </a:extLst>
                </p14:cNvPr>
                <p14:cNvContentPartPr/>
                <p14:nvPr/>
              </p14:nvContentPartPr>
              <p14:xfrm>
                <a:off x="11918384" y="5004632"/>
                <a:ext cx="276840" cy="149400"/>
              </p14:xfrm>
            </p:contentPart>
          </mc:Choice>
          <mc:Fallback xmlns="">
            <p:pic>
              <p:nvPicPr>
                <p:cNvPr id="175" name="Ink 174">
                  <a:extLst>
                    <a:ext uri="{FF2B5EF4-FFF2-40B4-BE49-F238E27FC236}">
                      <a16:creationId xmlns:a16="http://schemas.microsoft.com/office/drawing/2014/main" id="{95698ABF-FECA-C0E8-6741-09C86760058F}"/>
                    </a:ext>
                  </a:extLst>
                </p:cNvPr>
                <p:cNvPicPr/>
                <p:nvPr/>
              </p:nvPicPr>
              <p:blipFill>
                <a:blip r:embed="rId305"/>
                <a:stretch>
                  <a:fillRect/>
                </a:stretch>
              </p:blipFill>
              <p:spPr>
                <a:xfrm>
                  <a:off x="11912264" y="4998512"/>
                  <a:ext cx="2890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6" name="Ink 175">
                  <a:extLst>
                    <a:ext uri="{FF2B5EF4-FFF2-40B4-BE49-F238E27FC236}">
                      <a16:creationId xmlns:a16="http://schemas.microsoft.com/office/drawing/2014/main" id="{22B4266E-C4F8-0C17-D1E9-369D49F9FE73}"/>
                    </a:ext>
                  </a:extLst>
                </p14:cNvPr>
                <p14:cNvContentPartPr/>
                <p14:nvPr/>
              </p14:nvContentPartPr>
              <p14:xfrm>
                <a:off x="12246704" y="4817792"/>
                <a:ext cx="33840" cy="258840"/>
              </p14:xfrm>
            </p:contentPart>
          </mc:Choice>
          <mc:Fallback xmlns="">
            <p:pic>
              <p:nvPicPr>
                <p:cNvPr id="176" name="Ink 175">
                  <a:extLst>
                    <a:ext uri="{FF2B5EF4-FFF2-40B4-BE49-F238E27FC236}">
                      <a16:creationId xmlns:a16="http://schemas.microsoft.com/office/drawing/2014/main" id="{22B4266E-C4F8-0C17-D1E9-369D49F9FE73}"/>
                    </a:ext>
                  </a:extLst>
                </p:cNvPr>
                <p:cNvPicPr/>
                <p:nvPr/>
              </p:nvPicPr>
              <p:blipFill>
                <a:blip r:embed="rId307"/>
                <a:stretch>
                  <a:fillRect/>
                </a:stretch>
              </p:blipFill>
              <p:spPr>
                <a:xfrm>
                  <a:off x="12240584" y="4811672"/>
                  <a:ext cx="460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77" name="Ink 176">
                  <a:extLst>
                    <a:ext uri="{FF2B5EF4-FFF2-40B4-BE49-F238E27FC236}">
                      <a16:creationId xmlns:a16="http://schemas.microsoft.com/office/drawing/2014/main" id="{0624A6A8-8F41-78B8-9783-437000797C3C}"/>
                    </a:ext>
                  </a:extLst>
                </p14:cNvPr>
                <p14:cNvContentPartPr/>
                <p14:nvPr/>
              </p14:nvContentPartPr>
              <p14:xfrm>
                <a:off x="12168584" y="4970432"/>
                <a:ext cx="362520" cy="165960"/>
              </p14:xfrm>
            </p:contentPart>
          </mc:Choice>
          <mc:Fallback xmlns="">
            <p:pic>
              <p:nvPicPr>
                <p:cNvPr id="177" name="Ink 176">
                  <a:extLst>
                    <a:ext uri="{FF2B5EF4-FFF2-40B4-BE49-F238E27FC236}">
                      <a16:creationId xmlns:a16="http://schemas.microsoft.com/office/drawing/2014/main" id="{0624A6A8-8F41-78B8-9783-437000797C3C}"/>
                    </a:ext>
                  </a:extLst>
                </p:cNvPr>
                <p:cNvPicPr/>
                <p:nvPr/>
              </p:nvPicPr>
              <p:blipFill>
                <a:blip r:embed="rId309"/>
                <a:stretch>
                  <a:fillRect/>
                </a:stretch>
              </p:blipFill>
              <p:spPr>
                <a:xfrm>
                  <a:off x="12162464" y="4964312"/>
                  <a:ext cx="374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79" name="Ink 178">
                  <a:extLst>
                    <a:ext uri="{FF2B5EF4-FFF2-40B4-BE49-F238E27FC236}">
                      <a16:creationId xmlns:a16="http://schemas.microsoft.com/office/drawing/2014/main" id="{D4906094-1D8A-BEC0-9ECD-7E8D98D3D5C3}"/>
                    </a:ext>
                  </a:extLst>
                </p14:cNvPr>
                <p14:cNvContentPartPr/>
                <p14:nvPr/>
              </p14:nvContentPartPr>
              <p14:xfrm>
                <a:off x="9440864" y="5343392"/>
                <a:ext cx="253440" cy="186840"/>
              </p14:xfrm>
            </p:contentPart>
          </mc:Choice>
          <mc:Fallback xmlns="">
            <p:pic>
              <p:nvPicPr>
                <p:cNvPr id="179" name="Ink 178">
                  <a:extLst>
                    <a:ext uri="{FF2B5EF4-FFF2-40B4-BE49-F238E27FC236}">
                      <a16:creationId xmlns:a16="http://schemas.microsoft.com/office/drawing/2014/main" id="{D4906094-1D8A-BEC0-9ECD-7E8D98D3D5C3}"/>
                    </a:ext>
                  </a:extLst>
                </p:cNvPr>
                <p:cNvPicPr/>
                <p:nvPr/>
              </p:nvPicPr>
              <p:blipFill>
                <a:blip r:embed="rId311"/>
                <a:stretch>
                  <a:fillRect/>
                </a:stretch>
              </p:blipFill>
              <p:spPr>
                <a:xfrm>
                  <a:off x="9434744" y="5337272"/>
                  <a:ext cx="2656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0" name="Ink 179">
                  <a:extLst>
                    <a:ext uri="{FF2B5EF4-FFF2-40B4-BE49-F238E27FC236}">
                      <a16:creationId xmlns:a16="http://schemas.microsoft.com/office/drawing/2014/main" id="{CF4977CC-DC1F-683B-0C13-8C6A3523CACD}"/>
                    </a:ext>
                  </a:extLst>
                </p14:cNvPr>
                <p14:cNvContentPartPr/>
                <p14:nvPr/>
              </p14:nvContentPartPr>
              <p14:xfrm>
                <a:off x="9855944" y="5382632"/>
                <a:ext cx="254520" cy="117360"/>
              </p14:xfrm>
            </p:contentPart>
          </mc:Choice>
          <mc:Fallback xmlns="">
            <p:pic>
              <p:nvPicPr>
                <p:cNvPr id="180" name="Ink 179">
                  <a:extLst>
                    <a:ext uri="{FF2B5EF4-FFF2-40B4-BE49-F238E27FC236}">
                      <a16:creationId xmlns:a16="http://schemas.microsoft.com/office/drawing/2014/main" id="{CF4977CC-DC1F-683B-0C13-8C6A3523CACD}"/>
                    </a:ext>
                  </a:extLst>
                </p:cNvPr>
                <p:cNvPicPr/>
                <p:nvPr/>
              </p:nvPicPr>
              <p:blipFill>
                <a:blip r:embed="rId313"/>
                <a:stretch>
                  <a:fillRect/>
                </a:stretch>
              </p:blipFill>
              <p:spPr>
                <a:xfrm>
                  <a:off x="9849824" y="5376512"/>
                  <a:ext cx="2667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1" name="Ink 180">
                  <a:extLst>
                    <a:ext uri="{FF2B5EF4-FFF2-40B4-BE49-F238E27FC236}">
                      <a16:creationId xmlns:a16="http://schemas.microsoft.com/office/drawing/2014/main" id="{F661BE55-8520-38EA-C701-A99C5FAE0CDC}"/>
                    </a:ext>
                  </a:extLst>
                </p14:cNvPr>
                <p14:cNvContentPartPr/>
                <p14:nvPr/>
              </p14:nvContentPartPr>
              <p14:xfrm>
                <a:off x="10158344" y="5276432"/>
                <a:ext cx="291240" cy="228600"/>
              </p14:xfrm>
            </p:contentPart>
          </mc:Choice>
          <mc:Fallback xmlns="">
            <p:pic>
              <p:nvPicPr>
                <p:cNvPr id="181" name="Ink 180">
                  <a:extLst>
                    <a:ext uri="{FF2B5EF4-FFF2-40B4-BE49-F238E27FC236}">
                      <a16:creationId xmlns:a16="http://schemas.microsoft.com/office/drawing/2014/main" id="{F661BE55-8520-38EA-C701-A99C5FAE0CDC}"/>
                    </a:ext>
                  </a:extLst>
                </p:cNvPr>
                <p:cNvPicPr/>
                <p:nvPr/>
              </p:nvPicPr>
              <p:blipFill>
                <a:blip r:embed="rId315"/>
                <a:stretch>
                  <a:fillRect/>
                </a:stretch>
              </p:blipFill>
              <p:spPr>
                <a:xfrm>
                  <a:off x="10152224" y="5270312"/>
                  <a:ext cx="3034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2" name="Ink 181">
                  <a:extLst>
                    <a:ext uri="{FF2B5EF4-FFF2-40B4-BE49-F238E27FC236}">
                      <a16:creationId xmlns:a16="http://schemas.microsoft.com/office/drawing/2014/main" id="{CD504F7C-A595-CEDD-6DD8-8FC058132A90}"/>
                    </a:ext>
                  </a:extLst>
                </p14:cNvPr>
                <p14:cNvContentPartPr/>
                <p14:nvPr/>
              </p14:nvContentPartPr>
              <p14:xfrm>
                <a:off x="10561184" y="5178512"/>
                <a:ext cx="3960" cy="96480"/>
              </p14:xfrm>
            </p:contentPart>
          </mc:Choice>
          <mc:Fallback xmlns="">
            <p:pic>
              <p:nvPicPr>
                <p:cNvPr id="182" name="Ink 181">
                  <a:extLst>
                    <a:ext uri="{FF2B5EF4-FFF2-40B4-BE49-F238E27FC236}">
                      <a16:creationId xmlns:a16="http://schemas.microsoft.com/office/drawing/2014/main" id="{CD504F7C-A595-CEDD-6DD8-8FC058132A90}"/>
                    </a:ext>
                  </a:extLst>
                </p:cNvPr>
                <p:cNvPicPr/>
                <p:nvPr/>
              </p:nvPicPr>
              <p:blipFill>
                <a:blip r:embed="rId317"/>
                <a:stretch>
                  <a:fillRect/>
                </a:stretch>
              </p:blipFill>
              <p:spPr>
                <a:xfrm>
                  <a:off x="10555064" y="5172392"/>
                  <a:ext cx="162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3" name="Ink 182">
                  <a:extLst>
                    <a:ext uri="{FF2B5EF4-FFF2-40B4-BE49-F238E27FC236}">
                      <a16:creationId xmlns:a16="http://schemas.microsoft.com/office/drawing/2014/main" id="{6E9B484E-C089-7202-D8AD-4A6C1C014EDA}"/>
                    </a:ext>
                  </a:extLst>
                </p14:cNvPr>
                <p14:cNvContentPartPr/>
                <p14:nvPr/>
              </p14:nvContentPartPr>
              <p14:xfrm>
                <a:off x="10520144" y="5357072"/>
                <a:ext cx="247320" cy="153000"/>
              </p14:xfrm>
            </p:contentPart>
          </mc:Choice>
          <mc:Fallback xmlns="">
            <p:pic>
              <p:nvPicPr>
                <p:cNvPr id="183" name="Ink 182">
                  <a:extLst>
                    <a:ext uri="{FF2B5EF4-FFF2-40B4-BE49-F238E27FC236}">
                      <a16:creationId xmlns:a16="http://schemas.microsoft.com/office/drawing/2014/main" id="{6E9B484E-C089-7202-D8AD-4A6C1C014EDA}"/>
                    </a:ext>
                  </a:extLst>
                </p:cNvPr>
                <p:cNvPicPr/>
                <p:nvPr/>
              </p:nvPicPr>
              <p:blipFill>
                <a:blip r:embed="rId319"/>
                <a:stretch>
                  <a:fillRect/>
                </a:stretch>
              </p:blipFill>
              <p:spPr>
                <a:xfrm>
                  <a:off x="10514024" y="5350952"/>
                  <a:ext cx="2595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4" name="Ink 183">
                  <a:extLst>
                    <a:ext uri="{FF2B5EF4-FFF2-40B4-BE49-F238E27FC236}">
                      <a16:creationId xmlns:a16="http://schemas.microsoft.com/office/drawing/2014/main" id="{E011A170-6474-4498-B45C-1C529CC7908E}"/>
                    </a:ext>
                  </a:extLst>
                </p14:cNvPr>
                <p14:cNvContentPartPr/>
                <p14:nvPr/>
              </p14:nvContentPartPr>
              <p14:xfrm>
                <a:off x="10624544" y="5372552"/>
                <a:ext cx="360" cy="360"/>
              </p14:xfrm>
            </p:contentPart>
          </mc:Choice>
          <mc:Fallback xmlns="">
            <p:pic>
              <p:nvPicPr>
                <p:cNvPr id="184" name="Ink 183">
                  <a:extLst>
                    <a:ext uri="{FF2B5EF4-FFF2-40B4-BE49-F238E27FC236}">
                      <a16:creationId xmlns:a16="http://schemas.microsoft.com/office/drawing/2014/main" id="{E011A170-6474-4498-B45C-1C529CC7908E}"/>
                    </a:ext>
                  </a:extLst>
                </p:cNvPr>
                <p:cNvPicPr/>
                <p:nvPr/>
              </p:nvPicPr>
              <p:blipFill>
                <a:blip r:embed="rId64"/>
                <a:stretch>
                  <a:fillRect/>
                </a:stretch>
              </p:blipFill>
              <p:spPr>
                <a:xfrm>
                  <a:off x="10618424" y="53664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85" name="Ink 184">
                  <a:extLst>
                    <a:ext uri="{FF2B5EF4-FFF2-40B4-BE49-F238E27FC236}">
                      <a16:creationId xmlns:a16="http://schemas.microsoft.com/office/drawing/2014/main" id="{58DDDE15-A01E-F8D7-BEBB-F2ABC438FA36}"/>
                    </a:ext>
                  </a:extLst>
                </p14:cNvPr>
                <p14:cNvContentPartPr/>
                <p14:nvPr/>
              </p14:nvContentPartPr>
              <p14:xfrm>
                <a:off x="10624544" y="5372552"/>
                <a:ext cx="373320" cy="132480"/>
              </p14:xfrm>
            </p:contentPart>
          </mc:Choice>
          <mc:Fallback xmlns="">
            <p:pic>
              <p:nvPicPr>
                <p:cNvPr id="185" name="Ink 184">
                  <a:extLst>
                    <a:ext uri="{FF2B5EF4-FFF2-40B4-BE49-F238E27FC236}">
                      <a16:creationId xmlns:a16="http://schemas.microsoft.com/office/drawing/2014/main" id="{58DDDE15-A01E-F8D7-BEBB-F2ABC438FA36}"/>
                    </a:ext>
                  </a:extLst>
                </p:cNvPr>
                <p:cNvPicPr/>
                <p:nvPr/>
              </p:nvPicPr>
              <p:blipFill>
                <a:blip r:embed="rId322"/>
                <a:stretch>
                  <a:fillRect/>
                </a:stretch>
              </p:blipFill>
              <p:spPr>
                <a:xfrm>
                  <a:off x="10618424" y="5366432"/>
                  <a:ext cx="3855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6" name="Ink 185">
                  <a:extLst>
                    <a:ext uri="{FF2B5EF4-FFF2-40B4-BE49-F238E27FC236}">
                      <a16:creationId xmlns:a16="http://schemas.microsoft.com/office/drawing/2014/main" id="{8F6BF1C1-442E-245C-C139-04E023D2BD98}"/>
                    </a:ext>
                  </a:extLst>
                </p14:cNvPr>
                <p14:cNvContentPartPr/>
                <p14:nvPr/>
              </p14:nvContentPartPr>
              <p14:xfrm>
                <a:off x="10936304" y="5358872"/>
                <a:ext cx="248040" cy="128160"/>
              </p14:xfrm>
            </p:contentPart>
          </mc:Choice>
          <mc:Fallback xmlns="">
            <p:pic>
              <p:nvPicPr>
                <p:cNvPr id="186" name="Ink 185">
                  <a:extLst>
                    <a:ext uri="{FF2B5EF4-FFF2-40B4-BE49-F238E27FC236}">
                      <a16:creationId xmlns:a16="http://schemas.microsoft.com/office/drawing/2014/main" id="{8F6BF1C1-442E-245C-C139-04E023D2BD98}"/>
                    </a:ext>
                  </a:extLst>
                </p:cNvPr>
                <p:cNvPicPr/>
                <p:nvPr/>
              </p:nvPicPr>
              <p:blipFill>
                <a:blip r:embed="rId324"/>
                <a:stretch>
                  <a:fillRect/>
                </a:stretch>
              </p:blipFill>
              <p:spPr>
                <a:xfrm>
                  <a:off x="10930184" y="5352752"/>
                  <a:ext cx="260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7" name="Ink 186">
                  <a:extLst>
                    <a:ext uri="{FF2B5EF4-FFF2-40B4-BE49-F238E27FC236}">
                      <a16:creationId xmlns:a16="http://schemas.microsoft.com/office/drawing/2014/main" id="{183E4E97-D575-5F8F-F38D-B7AE56CD00B6}"/>
                    </a:ext>
                  </a:extLst>
                </p14:cNvPr>
                <p14:cNvContentPartPr/>
                <p14:nvPr/>
              </p14:nvContentPartPr>
              <p14:xfrm>
                <a:off x="11023424" y="5358872"/>
                <a:ext cx="360" cy="360"/>
              </p14:xfrm>
            </p:contentPart>
          </mc:Choice>
          <mc:Fallback xmlns="">
            <p:pic>
              <p:nvPicPr>
                <p:cNvPr id="187" name="Ink 186">
                  <a:extLst>
                    <a:ext uri="{FF2B5EF4-FFF2-40B4-BE49-F238E27FC236}">
                      <a16:creationId xmlns:a16="http://schemas.microsoft.com/office/drawing/2014/main" id="{183E4E97-D575-5F8F-F38D-B7AE56CD00B6}"/>
                    </a:ext>
                  </a:extLst>
                </p:cNvPr>
                <p:cNvPicPr/>
                <p:nvPr/>
              </p:nvPicPr>
              <p:blipFill>
                <a:blip r:embed="rId64"/>
                <a:stretch>
                  <a:fillRect/>
                </a:stretch>
              </p:blipFill>
              <p:spPr>
                <a:xfrm>
                  <a:off x="11017304" y="53527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88" name="Ink 187">
                  <a:extLst>
                    <a:ext uri="{FF2B5EF4-FFF2-40B4-BE49-F238E27FC236}">
                      <a16:creationId xmlns:a16="http://schemas.microsoft.com/office/drawing/2014/main" id="{8DE88A6D-C242-E2B4-477A-C79C3ABE109F}"/>
                    </a:ext>
                  </a:extLst>
                </p14:cNvPr>
                <p14:cNvContentPartPr/>
                <p14:nvPr/>
              </p14:nvContentPartPr>
              <p14:xfrm>
                <a:off x="11023424" y="5358872"/>
                <a:ext cx="380880" cy="279000"/>
              </p14:xfrm>
            </p:contentPart>
          </mc:Choice>
          <mc:Fallback xmlns="">
            <p:pic>
              <p:nvPicPr>
                <p:cNvPr id="188" name="Ink 187">
                  <a:extLst>
                    <a:ext uri="{FF2B5EF4-FFF2-40B4-BE49-F238E27FC236}">
                      <a16:creationId xmlns:a16="http://schemas.microsoft.com/office/drawing/2014/main" id="{8DE88A6D-C242-E2B4-477A-C79C3ABE109F}"/>
                    </a:ext>
                  </a:extLst>
                </p:cNvPr>
                <p:cNvPicPr/>
                <p:nvPr/>
              </p:nvPicPr>
              <p:blipFill>
                <a:blip r:embed="rId327"/>
                <a:stretch>
                  <a:fillRect/>
                </a:stretch>
              </p:blipFill>
              <p:spPr>
                <a:xfrm>
                  <a:off x="11017304" y="5352752"/>
                  <a:ext cx="3931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89" name="Ink 188">
                  <a:extLst>
                    <a:ext uri="{FF2B5EF4-FFF2-40B4-BE49-F238E27FC236}">
                      <a16:creationId xmlns:a16="http://schemas.microsoft.com/office/drawing/2014/main" id="{00F24A91-6A21-EA88-3BE8-7A0877E632EF}"/>
                    </a:ext>
                  </a:extLst>
                </p14:cNvPr>
                <p14:cNvContentPartPr/>
                <p14:nvPr/>
              </p14:nvContentPartPr>
              <p14:xfrm>
                <a:off x="11675384" y="5317832"/>
                <a:ext cx="318240" cy="231480"/>
              </p14:xfrm>
            </p:contentPart>
          </mc:Choice>
          <mc:Fallback xmlns="">
            <p:pic>
              <p:nvPicPr>
                <p:cNvPr id="189" name="Ink 188">
                  <a:extLst>
                    <a:ext uri="{FF2B5EF4-FFF2-40B4-BE49-F238E27FC236}">
                      <a16:creationId xmlns:a16="http://schemas.microsoft.com/office/drawing/2014/main" id="{00F24A91-6A21-EA88-3BE8-7A0877E632EF}"/>
                    </a:ext>
                  </a:extLst>
                </p:cNvPr>
                <p:cNvPicPr/>
                <p:nvPr/>
              </p:nvPicPr>
              <p:blipFill>
                <a:blip r:embed="rId329"/>
                <a:stretch>
                  <a:fillRect/>
                </a:stretch>
              </p:blipFill>
              <p:spPr>
                <a:xfrm>
                  <a:off x="11669264" y="5311712"/>
                  <a:ext cx="3304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0" name="Ink 189">
                  <a:extLst>
                    <a:ext uri="{FF2B5EF4-FFF2-40B4-BE49-F238E27FC236}">
                      <a16:creationId xmlns:a16="http://schemas.microsoft.com/office/drawing/2014/main" id="{A291B535-71B6-E507-7E8D-4639E65D8E20}"/>
                    </a:ext>
                  </a:extLst>
                </p14:cNvPr>
                <p14:cNvContentPartPr/>
                <p14:nvPr/>
              </p14:nvContentPartPr>
              <p14:xfrm>
                <a:off x="11885264" y="5317832"/>
                <a:ext cx="360" cy="360"/>
              </p14:xfrm>
            </p:contentPart>
          </mc:Choice>
          <mc:Fallback xmlns="">
            <p:pic>
              <p:nvPicPr>
                <p:cNvPr id="190" name="Ink 189">
                  <a:extLst>
                    <a:ext uri="{FF2B5EF4-FFF2-40B4-BE49-F238E27FC236}">
                      <a16:creationId xmlns:a16="http://schemas.microsoft.com/office/drawing/2014/main" id="{A291B535-71B6-E507-7E8D-4639E65D8E20}"/>
                    </a:ext>
                  </a:extLst>
                </p:cNvPr>
                <p:cNvPicPr/>
                <p:nvPr/>
              </p:nvPicPr>
              <p:blipFill>
                <a:blip r:embed="rId64"/>
                <a:stretch>
                  <a:fillRect/>
                </a:stretch>
              </p:blipFill>
              <p:spPr>
                <a:xfrm>
                  <a:off x="11879144" y="53117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1" name="Ink 190">
                  <a:extLst>
                    <a:ext uri="{FF2B5EF4-FFF2-40B4-BE49-F238E27FC236}">
                      <a16:creationId xmlns:a16="http://schemas.microsoft.com/office/drawing/2014/main" id="{B657A18D-947A-0E8B-931B-D373ADD4F264}"/>
                    </a:ext>
                  </a:extLst>
                </p14:cNvPr>
                <p14:cNvContentPartPr/>
                <p14:nvPr/>
              </p14:nvContentPartPr>
              <p14:xfrm>
                <a:off x="11885264" y="5317832"/>
                <a:ext cx="287640" cy="173160"/>
              </p14:xfrm>
            </p:contentPart>
          </mc:Choice>
          <mc:Fallback xmlns="">
            <p:pic>
              <p:nvPicPr>
                <p:cNvPr id="191" name="Ink 190">
                  <a:extLst>
                    <a:ext uri="{FF2B5EF4-FFF2-40B4-BE49-F238E27FC236}">
                      <a16:creationId xmlns:a16="http://schemas.microsoft.com/office/drawing/2014/main" id="{B657A18D-947A-0E8B-931B-D373ADD4F264}"/>
                    </a:ext>
                  </a:extLst>
                </p:cNvPr>
                <p:cNvPicPr/>
                <p:nvPr/>
              </p:nvPicPr>
              <p:blipFill>
                <a:blip r:embed="rId332"/>
                <a:stretch>
                  <a:fillRect/>
                </a:stretch>
              </p:blipFill>
              <p:spPr>
                <a:xfrm>
                  <a:off x="11879144" y="5311712"/>
                  <a:ext cx="2998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2" name="Ink 191">
                  <a:extLst>
                    <a:ext uri="{FF2B5EF4-FFF2-40B4-BE49-F238E27FC236}">
                      <a16:creationId xmlns:a16="http://schemas.microsoft.com/office/drawing/2014/main" id="{EA0A5109-3821-4458-A4CD-DF95B2A49880}"/>
                    </a:ext>
                  </a:extLst>
                </p14:cNvPr>
                <p14:cNvContentPartPr/>
                <p14:nvPr/>
              </p14:nvContentPartPr>
              <p14:xfrm>
                <a:off x="12002984" y="5313152"/>
                <a:ext cx="240480" cy="212760"/>
              </p14:xfrm>
            </p:contentPart>
          </mc:Choice>
          <mc:Fallback xmlns="">
            <p:pic>
              <p:nvPicPr>
                <p:cNvPr id="192" name="Ink 191">
                  <a:extLst>
                    <a:ext uri="{FF2B5EF4-FFF2-40B4-BE49-F238E27FC236}">
                      <a16:creationId xmlns:a16="http://schemas.microsoft.com/office/drawing/2014/main" id="{EA0A5109-3821-4458-A4CD-DF95B2A49880}"/>
                    </a:ext>
                  </a:extLst>
                </p:cNvPr>
                <p:cNvPicPr/>
                <p:nvPr/>
              </p:nvPicPr>
              <p:blipFill>
                <a:blip r:embed="rId334"/>
                <a:stretch>
                  <a:fillRect/>
                </a:stretch>
              </p:blipFill>
              <p:spPr>
                <a:xfrm>
                  <a:off x="11996864" y="5307032"/>
                  <a:ext cx="2527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3" name="Ink 192">
                  <a:extLst>
                    <a:ext uri="{FF2B5EF4-FFF2-40B4-BE49-F238E27FC236}">
                      <a16:creationId xmlns:a16="http://schemas.microsoft.com/office/drawing/2014/main" id="{849EF25E-0411-F008-0C49-8DF4F2A35920}"/>
                    </a:ext>
                  </a:extLst>
                </p14:cNvPr>
                <p14:cNvContentPartPr/>
                <p14:nvPr/>
              </p14:nvContentPartPr>
              <p14:xfrm>
                <a:off x="12297824" y="5245112"/>
                <a:ext cx="68760" cy="246960"/>
              </p14:xfrm>
            </p:contentPart>
          </mc:Choice>
          <mc:Fallback xmlns="">
            <p:pic>
              <p:nvPicPr>
                <p:cNvPr id="193" name="Ink 192">
                  <a:extLst>
                    <a:ext uri="{FF2B5EF4-FFF2-40B4-BE49-F238E27FC236}">
                      <a16:creationId xmlns:a16="http://schemas.microsoft.com/office/drawing/2014/main" id="{849EF25E-0411-F008-0C49-8DF4F2A35920}"/>
                    </a:ext>
                  </a:extLst>
                </p:cNvPr>
                <p:cNvPicPr/>
                <p:nvPr/>
              </p:nvPicPr>
              <p:blipFill>
                <a:blip r:embed="rId336"/>
                <a:stretch>
                  <a:fillRect/>
                </a:stretch>
              </p:blipFill>
              <p:spPr>
                <a:xfrm>
                  <a:off x="12291704" y="5238992"/>
                  <a:ext cx="810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4" name="Ink 193">
                  <a:extLst>
                    <a:ext uri="{FF2B5EF4-FFF2-40B4-BE49-F238E27FC236}">
                      <a16:creationId xmlns:a16="http://schemas.microsoft.com/office/drawing/2014/main" id="{AC9F08EB-3D49-2C69-3C04-D7DCE0C41BBD}"/>
                    </a:ext>
                  </a:extLst>
                </p14:cNvPr>
                <p14:cNvContentPartPr/>
                <p14:nvPr/>
              </p14:nvContentPartPr>
              <p14:xfrm>
                <a:off x="12235544" y="5419712"/>
                <a:ext cx="268920" cy="2160"/>
              </p14:xfrm>
            </p:contentPart>
          </mc:Choice>
          <mc:Fallback xmlns="">
            <p:pic>
              <p:nvPicPr>
                <p:cNvPr id="194" name="Ink 193">
                  <a:extLst>
                    <a:ext uri="{FF2B5EF4-FFF2-40B4-BE49-F238E27FC236}">
                      <a16:creationId xmlns:a16="http://schemas.microsoft.com/office/drawing/2014/main" id="{AC9F08EB-3D49-2C69-3C04-D7DCE0C41BBD}"/>
                    </a:ext>
                  </a:extLst>
                </p:cNvPr>
                <p:cNvPicPr/>
                <p:nvPr/>
              </p:nvPicPr>
              <p:blipFill>
                <a:blip r:embed="rId338"/>
                <a:stretch>
                  <a:fillRect/>
                </a:stretch>
              </p:blipFill>
              <p:spPr>
                <a:xfrm>
                  <a:off x="12229424" y="5413592"/>
                  <a:ext cx="281160" cy="14400"/>
                </a:xfrm>
                <a:prstGeom prst="rect">
                  <a:avLst/>
                </a:prstGeom>
              </p:spPr>
            </p:pic>
          </mc:Fallback>
        </mc:AlternateContent>
      </p:grpSp>
      <p:grpSp>
        <p:nvGrpSpPr>
          <p:cNvPr id="241" name="Group 240">
            <a:extLst>
              <a:ext uri="{FF2B5EF4-FFF2-40B4-BE49-F238E27FC236}">
                <a16:creationId xmlns:a16="http://schemas.microsoft.com/office/drawing/2014/main" id="{C4F610CA-C827-05B1-FE4A-360B241B32BA}"/>
              </a:ext>
            </a:extLst>
          </p:cNvPr>
          <p:cNvGrpSpPr/>
          <p:nvPr/>
        </p:nvGrpSpPr>
        <p:grpSpPr>
          <a:xfrm>
            <a:off x="7021664" y="5721752"/>
            <a:ext cx="5169600" cy="821160"/>
            <a:chOff x="7021664" y="5721752"/>
            <a:chExt cx="5169600" cy="821160"/>
          </a:xfrm>
        </p:grpSpPr>
        <mc:AlternateContent xmlns:mc="http://schemas.openxmlformats.org/markup-compatibility/2006" xmlns:p14="http://schemas.microsoft.com/office/powerpoint/2010/main">
          <mc:Choice Requires="p14">
            <p:contentPart p14:bwMode="auto" r:id="rId339">
              <p14:nvContentPartPr>
                <p14:cNvPr id="197" name="Ink 196">
                  <a:extLst>
                    <a:ext uri="{FF2B5EF4-FFF2-40B4-BE49-F238E27FC236}">
                      <a16:creationId xmlns:a16="http://schemas.microsoft.com/office/drawing/2014/main" id="{4CC8DF41-1A01-1AA1-A34F-28B1190457DE}"/>
                    </a:ext>
                  </a:extLst>
                </p14:cNvPr>
                <p14:cNvContentPartPr/>
                <p14:nvPr/>
              </p14:nvContentPartPr>
              <p14:xfrm>
                <a:off x="7021664" y="5870792"/>
                <a:ext cx="429120" cy="54360"/>
              </p14:xfrm>
            </p:contentPart>
          </mc:Choice>
          <mc:Fallback xmlns="">
            <p:pic>
              <p:nvPicPr>
                <p:cNvPr id="197" name="Ink 196">
                  <a:extLst>
                    <a:ext uri="{FF2B5EF4-FFF2-40B4-BE49-F238E27FC236}">
                      <a16:creationId xmlns:a16="http://schemas.microsoft.com/office/drawing/2014/main" id="{4CC8DF41-1A01-1AA1-A34F-28B1190457DE}"/>
                    </a:ext>
                  </a:extLst>
                </p:cNvPr>
                <p:cNvPicPr/>
                <p:nvPr/>
              </p:nvPicPr>
              <p:blipFill>
                <a:blip r:embed="rId340"/>
                <a:stretch>
                  <a:fillRect/>
                </a:stretch>
              </p:blipFill>
              <p:spPr>
                <a:xfrm>
                  <a:off x="7015544" y="5864672"/>
                  <a:ext cx="4413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8" name="Ink 197">
                  <a:extLst>
                    <a:ext uri="{FF2B5EF4-FFF2-40B4-BE49-F238E27FC236}">
                      <a16:creationId xmlns:a16="http://schemas.microsoft.com/office/drawing/2014/main" id="{35DEB9EA-9416-4261-B758-10C5770A2A14}"/>
                    </a:ext>
                  </a:extLst>
                </p14:cNvPr>
                <p14:cNvContentPartPr/>
                <p14:nvPr/>
              </p14:nvContentPartPr>
              <p14:xfrm>
                <a:off x="7316864" y="5821832"/>
                <a:ext cx="175320" cy="176760"/>
              </p14:xfrm>
            </p:contentPart>
          </mc:Choice>
          <mc:Fallback xmlns="">
            <p:pic>
              <p:nvPicPr>
                <p:cNvPr id="198" name="Ink 197">
                  <a:extLst>
                    <a:ext uri="{FF2B5EF4-FFF2-40B4-BE49-F238E27FC236}">
                      <a16:creationId xmlns:a16="http://schemas.microsoft.com/office/drawing/2014/main" id="{35DEB9EA-9416-4261-B758-10C5770A2A14}"/>
                    </a:ext>
                  </a:extLst>
                </p:cNvPr>
                <p:cNvPicPr/>
                <p:nvPr/>
              </p:nvPicPr>
              <p:blipFill>
                <a:blip r:embed="rId342"/>
                <a:stretch>
                  <a:fillRect/>
                </a:stretch>
              </p:blipFill>
              <p:spPr>
                <a:xfrm>
                  <a:off x="7310744" y="5815712"/>
                  <a:ext cx="1875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00" name="Ink 199">
                  <a:extLst>
                    <a:ext uri="{FF2B5EF4-FFF2-40B4-BE49-F238E27FC236}">
                      <a16:creationId xmlns:a16="http://schemas.microsoft.com/office/drawing/2014/main" id="{DD73E32F-0F3B-26C8-88DA-8159C156B040}"/>
                    </a:ext>
                  </a:extLst>
                </p14:cNvPr>
                <p14:cNvContentPartPr/>
                <p14:nvPr/>
              </p14:nvContentPartPr>
              <p14:xfrm>
                <a:off x="7689464" y="5894192"/>
                <a:ext cx="3960" cy="2160"/>
              </p14:xfrm>
            </p:contentPart>
          </mc:Choice>
          <mc:Fallback xmlns="">
            <p:pic>
              <p:nvPicPr>
                <p:cNvPr id="200" name="Ink 199">
                  <a:extLst>
                    <a:ext uri="{FF2B5EF4-FFF2-40B4-BE49-F238E27FC236}">
                      <a16:creationId xmlns:a16="http://schemas.microsoft.com/office/drawing/2014/main" id="{DD73E32F-0F3B-26C8-88DA-8159C156B040}"/>
                    </a:ext>
                  </a:extLst>
                </p:cNvPr>
                <p:cNvPicPr/>
                <p:nvPr/>
              </p:nvPicPr>
              <p:blipFill>
                <a:blip r:embed="rId344"/>
                <a:stretch>
                  <a:fillRect/>
                </a:stretch>
              </p:blipFill>
              <p:spPr>
                <a:xfrm>
                  <a:off x="7683344" y="5888072"/>
                  <a:ext cx="162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01" name="Ink 200">
                  <a:extLst>
                    <a:ext uri="{FF2B5EF4-FFF2-40B4-BE49-F238E27FC236}">
                      <a16:creationId xmlns:a16="http://schemas.microsoft.com/office/drawing/2014/main" id="{B8E51A83-E5A5-678B-8690-413C0895595D}"/>
                    </a:ext>
                  </a:extLst>
                </p14:cNvPr>
                <p14:cNvContentPartPr/>
                <p14:nvPr/>
              </p14:nvContentPartPr>
              <p14:xfrm>
                <a:off x="7693064" y="5858912"/>
                <a:ext cx="60120" cy="35640"/>
              </p14:xfrm>
            </p:contentPart>
          </mc:Choice>
          <mc:Fallback xmlns="">
            <p:pic>
              <p:nvPicPr>
                <p:cNvPr id="201" name="Ink 200">
                  <a:extLst>
                    <a:ext uri="{FF2B5EF4-FFF2-40B4-BE49-F238E27FC236}">
                      <a16:creationId xmlns:a16="http://schemas.microsoft.com/office/drawing/2014/main" id="{B8E51A83-E5A5-678B-8690-413C0895595D}"/>
                    </a:ext>
                  </a:extLst>
                </p:cNvPr>
                <p:cNvPicPr/>
                <p:nvPr/>
              </p:nvPicPr>
              <p:blipFill>
                <a:blip r:embed="rId346"/>
                <a:stretch>
                  <a:fillRect/>
                </a:stretch>
              </p:blipFill>
              <p:spPr>
                <a:xfrm>
                  <a:off x="7686944" y="5852792"/>
                  <a:ext cx="723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02" name="Ink 201">
                  <a:extLst>
                    <a:ext uri="{FF2B5EF4-FFF2-40B4-BE49-F238E27FC236}">
                      <a16:creationId xmlns:a16="http://schemas.microsoft.com/office/drawing/2014/main" id="{DFBD1502-D659-13B4-9B31-66F351864E05}"/>
                    </a:ext>
                  </a:extLst>
                </p14:cNvPr>
                <p14:cNvContentPartPr/>
                <p14:nvPr/>
              </p14:nvContentPartPr>
              <p14:xfrm>
                <a:off x="7864784" y="5843432"/>
                <a:ext cx="15120" cy="6120"/>
              </p14:xfrm>
            </p:contentPart>
          </mc:Choice>
          <mc:Fallback xmlns="">
            <p:pic>
              <p:nvPicPr>
                <p:cNvPr id="202" name="Ink 201">
                  <a:extLst>
                    <a:ext uri="{FF2B5EF4-FFF2-40B4-BE49-F238E27FC236}">
                      <a16:creationId xmlns:a16="http://schemas.microsoft.com/office/drawing/2014/main" id="{DFBD1502-D659-13B4-9B31-66F351864E05}"/>
                    </a:ext>
                  </a:extLst>
                </p:cNvPr>
                <p:cNvPicPr/>
                <p:nvPr/>
              </p:nvPicPr>
              <p:blipFill>
                <a:blip r:embed="rId348"/>
                <a:stretch>
                  <a:fillRect/>
                </a:stretch>
              </p:blipFill>
              <p:spPr>
                <a:xfrm>
                  <a:off x="7858664" y="5837312"/>
                  <a:ext cx="273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04" name="Ink 203">
                  <a:extLst>
                    <a:ext uri="{FF2B5EF4-FFF2-40B4-BE49-F238E27FC236}">
                      <a16:creationId xmlns:a16="http://schemas.microsoft.com/office/drawing/2014/main" id="{75362ED2-9D07-11A4-5C1F-40DCC1D2C0C4}"/>
                    </a:ext>
                  </a:extLst>
                </p14:cNvPr>
                <p14:cNvContentPartPr/>
                <p14:nvPr/>
              </p14:nvContentPartPr>
              <p14:xfrm>
                <a:off x="7793864" y="5847392"/>
                <a:ext cx="360" cy="360"/>
              </p14:xfrm>
            </p:contentPart>
          </mc:Choice>
          <mc:Fallback xmlns="">
            <p:pic>
              <p:nvPicPr>
                <p:cNvPr id="204" name="Ink 203">
                  <a:extLst>
                    <a:ext uri="{FF2B5EF4-FFF2-40B4-BE49-F238E27FC236}">
                      <a16:creationId xmlns:a16="http://schemas.microsoft.com/office/drawing/2014/main" id="{75362ED2-9D07-11A4-5C1F-40DCC1D2C0C4}"/>
                    </a:ext>
                  </a:extLst>
                </p:cNvPr>
                <p:cNvPicPr/>
                <p:nvPr/>
              </p:nvPicPr>
              <p:blipFill>
                <a:blip r:embed="rId64"/>
                <a:stretch>
                  <a:fillRect/>
                </a:stretch>
              </p:blipFill>
              <p:spPr>
                <a:xfrm>
                  <a:off x="7787744" y="58412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5" name="Ink 204">
                  <a:extLst>
                    <a:ext uri="{FF2B5EF4-FFF2-40B4-BE49-F238E27FC236}">
                      <a16:creationId xmlns:a16="http://schemas.microsoft.com/office/drawing/2014/main" id="{D97AE590-0DF9-4B9F-241D-7802BEB1EFBA}"/>
                    </a:ext>
                  </a:extLst>
                </p14:cNvPr>
                <p14:cNvContentPartPr/>
                <p14:nvPr/>
              </p14:nvContentPartPr>
              <p14:xfrm>
                <a:off x="7625384" y="5821472"/>
                <a:ext cx="259560" cy="210600"/>
              </p14:xfrm>
            </p:contentPart>
          </mc:Choice>
          <mc:Fallback xmlns="">
            <p:pic>
              <p:nvPicPr>
                <p:cNvPr id="205" name="Ink 204">
                  <a:extLst>
                    <a:ext uri="{FF2B5EF4-FFF2-40B4-BE49-F238E27FC236}">
                      <a16:creationId xmlns:a16="http://schemas.microsoft.com/office/drawing/2014/main" id="{D97AE590-0DF9-4B9F-241D-7802BEB1EFBA}"/>
                    </a:ext>
                  </a:extLst>
                </p:cNvPr>
                <p:cNvPicPr/>
                <p:nvPr/>
              </p:nvPicPr>
              <p:blipFill>
                <a:blip r:embed="rId351"/>
                <a:stretch>
                  <a:fillRect/>
                </a:stretch>
              </p:blipFill>
              <p:spPr>
                <a:xfrm>
                  <a:off x="7619264" y="5815352"/>
                  <a:ext cx="2718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6" name="Ink 205">
                  <a:extLst>
                    <a:ext uri="{FF2B5EF4-FFF2-40B4-BE49-F238E27FC236}">
                      <a16:creationId xmlns:a16="http://schemas.microsoft.com/office/drawing/2014/main" id="{DE85BFB4-2C85-50D2-995B-06BE35C9B1F6}"/>
                    </a:ext>
                  </a:extLst>
                </p14:cNvPr>
                <p14:cNvContentPartPr/>
                <p14:nvPr/>
              </p14:nvContentPartPr>
              <p14:xfrm>
                <a:off x="7473104" y="5858552"/>
                <a:ext cx="253800" cy="398880"/>
              </p14:xfrm>
            </p:contentPart>
          </mc:Choice>
          <mc:Fallback xmlns="">
            <p:pic>
              <p:nvPicPr>
                <p:cNvPr id="206" name="Ink 205">
                  <a:extLst>
                    <a:ext uri="{FF2B5EF4-FFF2-40B4-BE49-F238E27FC236}">
                      <a16:creationId xmlns:a16="http://schemas.microsoft.com/office/drawing/2014/main" id="{DE85BFB4-2C85-50D2-995B-06BE35C9B1F6}"/>
                    </a:ext>
                  </a:extLst>
                </p:cNvPr>
                <p:cNvPicPr/>
                <p:nvPr/>
              </p:nvPicPr>
              <p:blipFill>
                <a:blip r:embed="rId353"/>
                <a:stretch>
                  <a:fillRect/>
                </a:stretch>
              </p:blipFill>
              <p:spPr>
                <a:xfrm>
                  <a:off x="7466984" y="5852432"/>
                  <a:ext cx="26604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7" name="Ink 206">
                  <a:extLst>
                    <a:ext uri="{FF2B5EF4-FFF2-40B4-BE49-F238E27FC236}">
                      <a16:creationId xmlns:a16="http://schemas.microsoft.com/office/drawing/2014/main" id="{0D64EDE7-9280-0DB6-CE2D-53E1EEB9D1FC}"/>
                    </a:ext>
                  </a:extLst>
                </p14:cNvPr>
                <p14:cNvContentPartPr/>
                <p14:nvPr/>
              </p14:nvContentPartPr>
              <p14:xfrm>
                <a:off x="7969184" y="5865032"/>
                <a:ext cx="369720" cy="183240"/>
              </p14:xfrm>
            </p:contentPart>
          </mc:Choice>
          <mc:Fallback xmlns="">
            <p:pic>
              <p:nvPicPr>
                <p:cNvPr id="207" name="Ink 206">
                  <a:extLst>
                    <a:ext uri="{FF2B5EF4-FFF2-40B4-BE49-F238E27FC236}">
                      <a16:creationId xmlns:a16="http://schemas.microsoft.com/office/drawing/2014/main" id="{0D64EDE7-9280-0DB6-CE2D-53E1EEB9D1FC}"/>
                    </a:ext>
                  </a:extLst>
                </p:cNvPr>
                <p:cNvPicPr/>
                <p:nvPr/>
              </p:nvPicPr>
              <p:blipFill>
                <a:blip r:embed="rId355"/>
                <a:stretch>
                  <a:fillRect/>
                </a:stretch>
              </p:blipFill>
              <p:spPr>
                <a:xfrm>
                  <a:off x="7963064" y="5858912"/>
                  <a:ext cx="3819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8" name="Ink 207">
                  <a:extLst>
                    <a:ext uri="{FF2B5EF4-FFF2-40B4-BE49-F238E27FC236}">
                      <a16:creationId xmlns:a16="http://schemas.microsoft.com/office/drawing/2014/main" id="{306BFD53-7034-40F0-07F6-377CBA22EDFC}"/>
                    </a:ext>
                  </a:extLst>
                </p14:cNvPr>
                <p14:cNvContentPartPr/>
                <p14:nvPr/>
              </p14:nvContentPartPr>
              <p14:xfrm>
                <a:off x="8300024" y="5853512"/>
                <a:ext cx="245880" cy="156600"/>
              </p14:xfrm>
            </p:contentPart>
          </mc:Choice>
          <mc:Fallback xmlns="">
            <p:pic>
              <p:nvPicPr>
                <p:cNvPr id="208" name="Ink 207">
                  <a:extLst>
                    <a:ext uri="{FF2B5EF4-FFF2-40B4-BE49-F238E27FC236}">
                      <a16:creationId xmlns:a16="http://schemas.microsoft.com/office/drawing/2014/main" id="{306BFD53-7034-40F0-07F6-377CBA22EDFC}"/>
                    </a:ext>
                  </a:extLst>
                </p:cNvPr>
                <p:cNvPicPr/>
                <p:nvPr/>
              </p:nvPicPr>
              <p:blipFill>
                <a:blip r:embed="rId357"/>
                <a:stretch>
                  <a:fillRect/>
                </a:stretch>
              </p:blipFill>
              <p:spPr>
                <a:xfrm>
                  <a:off x="8293904" y="5847392"/>
                  <a:ext cx="2581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9" name="Ink 208">
                  <a:extLst>
                    <a:ext uri="{FF2B5EF4-FFF2-40B4-BE49-F238E27FC236}">
                      <a16:creationId xmlns:a16="http://schemas.microsoft.com/office/drawing/2014/main" id="{ED75C5AF-AFF0-5502-66E5-3686ECFC90D3}"/>
                    </a:ext>
                  </a:extLst>
                </p14:cNvPr>
                <p14:cNvContentPartPr/>
                <p14:nvPr/>
              </p14:nvContentPartPr>
              <p14:xfrm>
                <a:off x="8491184" y="5872232"/>
                <a:ext cx="209160" cy="189360"/>
              </p14:xfrm>
            </p:contentPart>
          </mc:Choice>
          <mc:Fallback xmlns="">
            <p:pic>
              <p:nvPicPr>
                <p:cNvPr id="209" name="Ink 208">
                  <a:extLst>
                    <a:ext uri="{FF2B5EF4-FFF2-40B4-BE49-F238E27FC236}">
                      <a16:creationId xmlns:a16="http://schemas.microsoft.com/office/drawing/2014/main" id="{ED75C5AF-AFF0-5502-66E5-3686ECFC90D3}"/>
                    </a:ext>
                  </a:extLst>
                </p:cNvPr>
                <p:cNvPicPr/>
                <p:nvPr/>
              </p:nvPicPr>
              <p:blipFill>
                <a:blip r:embed="rId359"/>
                <a:stretch>
                  <a:fillRect/>
                </a:stretch>
              </p:blipFill>
              <p:spPr>
                <a:xfrm>
                  <a:off x="8485064" y="5866112"/>
                  <a:ext cx="221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0" name="Ink 209">
                  <a:extLst>
                    <a:ext uri="{FF2B5EF4-FFF2-40B4-BE49-F238E27FC236}">
                      <a16:creationId xmlns:a16="http://schemas.microsoft.com/office/drawing/2014/main" id="{8A5A9723-BF8E-35F9-A625-FED830DD91A8}"/>
                    </a:ext>
                  </a:extLst>
                </p14:cNvPr>
                <p14:cNvContentPartPr/>
                <p14:nvPr/>
              </p14:nvContentPartPr>
              <p14:xfrm>
                <a:off x="8733104" y="5721752"/>
                <a:ext cx="250560" cy="318600"/>
              </p14:xfrm>
            </p:contentPart>
          </mc:Choice>
          <mc:Fallback xmlns="">
            <p:pic>
              <p:nvPicPr>
                <p:cNvPr id="210" name="Ink 209">
                  <a:extLst>
                    <a:ext uri="{FF2B5EF4-FFF2-40B4-BE49-F238E27FC236}">
                      <a16:creationId xmlns:a16="http://schemas.microsoft.com/office/drawing/2014/main" id="{8A5A9723-BF8E-35F9-A625-FED830DD91A8}"/>
                    </a:ext>
                  </a:extLst>
                </p:cNvPr>
                <p:cNvPicPr/>
                <p:nvPr/>
              </p:nvPicPr>
              <p:blipFill>
                <a:blip r:embed="rId361"/>
                <a:stretch>
                  <a:fillRect/>
                </a:stretch>
              </p:blipFill>
              <p:spPr>
                <a:xfrm>
                  <a:off x="8726984" y="5715632"/>
                  <a:ext cx="2628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1" name="Ink 210">
                  <a:extLst>
                    <a:ext uri="{FF2B5EF4-FFF2-40B4-BE49-F238E27FC236}">
                      <a16:creationId xmlns:a16="http://schemas.microsoft.com/office/drawing/2014/main" id="{79C6C126-5073-4DB9-7F94-79914AF316EB}"/>
                    </a:ext>
                  </a:extLst>
                </p14:cNvPr>
                <p14:cNvContentPartPr/>
                <p14:nvPr/>
              </p14:nvContentPartPr>
              <p14:xfrm>
                <a:off x="8949824" y="5912912"/>
                <a:ext cx="373320" cy="134640"/>
              </p14:xfrm>
            </p:contentPart>
          </mc:Choice>
          <mc:Fallback xmlns="">
            <p:pic>
              <p:nvPicPr>
                <p:cNvPr id="211" name="Ink 210">
                  <a:extLst>
                    <a:ext uri="{FF2B5EF4-FFF2-40B4-BE49-F238E27FC236}">
                      <a16:creationId xmlns:a16="http://schemas.microsoft.com/office/drawing/2014/main" id="{79C6C126-5073-4DB9-7F94-79914AF316EB}"/>
                    </a:ext>
                  </a:extLst>
                </p:cNvPr>
                <p:cNvPicPr/>
                <p:nvPr/>
              </p:nvPicPr>
              <p:blipFill>
                <a:blip r:embed="rId363"/>
                <a:stretch>
                  <a:fillRect/>
                </a:stretch>
              </p:blipFill>
              <p:spPr>
                <a:xfrm>
                  <a:off x="8943704" y="5906792"/>
                  <a:ext cx="3855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2" name="Ink 211">
                  <a:extLst>
                    <a:ext uri="{FF2B5EF4-FFF2-40B4-BE49-F238E27FC236}">
                      <a16:creationId xmlns:a16="http://schemas.microsoft.com/office/drawing/2014/main" id="{0FCDBE0D-5369-CE78-2F27-A5C874453919}"/>
                    </a:ext>
                  </a:extLst>
                </p14:cNvPr>
                <p14:cNvContentPartPr/>
                <p14:nvPr/>
              </p14:nvContentPartPr>
              <p14:xfrm>
                <a:off x="9264104" y="5888072"/>
                <a:ext cx="443160" cy="173160"/>
              </p14:xfrm>
            </p:contentPart>
          </mc:Choice>
          <mc:Fallback xmlns="">
            <p:pic>
              <p:nvPicPr>
                <p:cNvPr id="212" name="Ink 211">
                  <a:extLst>
                    <a:ext uri="{FF2B5EF4-FFF2-40B4-BE49-F238E27FC236}">
                      <a16:creationId xmlns:a16="http://schemas.microsoft.com/office/drawing/2014/main" id="{0FCDBE0D-5369-CE78-2F27-A5C874453919}"/>
                    </a:ext>
                  </a:extLst>
                </p:cNvPr>
                <p:cNvPicPr/>
                <p:nvPr/>
              </p:nvPicPr>
              <p:blipFill>
                <a:blip r:embed="rId365"/>
                <a:stretch>
                  <a:fillRect/>
                </a:stretch>
              </p:blipFill>
              <p:spPr>
                <a:xfrm>
                  <a:off x="9257984" y="5881952"/>
                  <a:ext cx="4554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3" name="Ink 212">
                  <a:extLst>
                    <a:ext uri="{FF2B5EF4-FFF2-40B4-BE49-F238E27FC236}">
                      <a16:creationId xmlns:a16="http://schemas.microsoft.com/office/drawing/2014/main" id="{4BD76181-60D5-6480-EDB3-9C2F9FE78DD7}"/>
                    </a:ext>
                  </a:extLst>
                </p14:cNvPr>
                <p14:cNvContentPartPr/>
                <p14:nvPr/>
              </p14:nvContentPartPr>
              <p14:xfrm>
                <a:off x="9911384" y="5915432"/>
                <a:ext cx="291960" cy="140760"/>
              </p14:xfrm>
            </p:contentPart>
          </mc:Choice>
          <mc:Fallback xmlns="">
            <p:pic>
              <p:nvPicPr>
                <p:cNvPr id="213" name="Ink 212">
                  <a:extLst>
                    <a:ext uri="{FF2B5EF4-FFF2-40B4-BE49-F238E27FC236}">
                      <a16:creationId xmlns:a16="http://schemas.microsoft.com/office/drawing/2014/main" id="{4BD76181-60D5-6480-EDB3-9C2F9FE78DD7}"/>
                    </a:ext>
                  </a:extLst>
                </p:cNvPr>
                <p:cNvPicPr/>
                <p:nvPr/>
              </p:nvPicPr>
              <p:blipFill>
                <a:blip r:embed="rId367"/>
                <a:stretch>
                  <a:fillRect/>
                </a:stretch>
              </p:blipFill>
              <p:spPr>
                <a:xfrm>
                  <a:off x="9905264" y="5909312"/>
                  <a:ext cx="3042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4" name="Ink 213">
                  <a:extLst>
                    <a:ext uri="{FF2B5EF4-FFF2-40B4-BE49-F238E27FC236}">
                      <a16:creationId xmlns:a16="http://schemas.microsoft.com/office/drawing/2014/main" id="{A8489FAF-195F-EEA9-57C7-F8074152B472}"/>
                    </a:ext>
                  </a:extLst>
                </p14:cNvPr>
                <p14:cNvContentPartPr/>
                <p14:nvPr/>
              </p14:nvContentPartPr>
              <p14:xfrm>
                <a:off x="10199384" y="5927672"/>
                <a:ext cx="388080" cy="153000"/>
              </p14:xfrm>
            </p:contentPart>
          </mc:Choice>
          <mc:Fallback xmlns="">
            <p:pic>
              <p:nvPicPr>
                <p:cNvPr id="214" name="Ink 213">
                  <a:extLst>
                    <a:ext uri="{FF2B5EF4-FFF2-40B4-BE49-F238E27FC236}">
                      <a16:creationId xmlns:a16="http://schemas.microsoft.com/office/drawing/2014/main" id="{A8489FAF-195F-EEA9-57C7-F8074152B472}"/>
                    </a:ext>
                  </a:extLst>
                </p:cNvPr>
                <p:cNvPicPr/>
                <p:nvPr/>
              </p:nvPicPr>
              <p:blipFill>
                <a:blip r:embed="rId369"/>
                <a:stretch>
                  <a:fillRect/>
                </a:stretch>
              </p:blipFill>
              <p:spPr>
                <a:xfrm>
                  <a:off x="10193264" y="5921552"/>
                  <a:ext cx="4003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5" name="Ink 214">
                  <a:extLst>
                    <a:ext uri="{FF2B5EF4-FFF2-40B4-BE49-F238E27FC236}">
                      <a16:creationId xmlns:a16="http://schemas.microsoft.com/office/drawing/2014/main" id="{2414FBEF-3BC4-F1C6-ACA4-F24413C1B45F}"/>
                    </a:ext>
                  </a:extLst>
                </p14:cNvPr>
                <p14:cNvContentPartPr/>
                <p14:nvPr/>
              </p14:nvContentPartPr>
              <p14:xfrm>
                <a:off x="10475504" y="5786552"/>
                <a:ext cx="522360" cy="300960"/>
              </p14:xfrm>
            </p:contentPart>
          </mc:Choice>
          <mc:Fallback xmlns="">
            <p:pic>
              <p:nvPicPr>
                <p:cNvPr id="215" name="Ink 214">
                  <a:extLst>
                    <a:ext uri="{FF2B5EF4-FFF2-40B4-BE49-F238E27FC236}">
                      <a16:creationId xmlns:a16="http://schemas.microsoft.com/office/drawing/2014/main" id="{2414FBEF-3BC4-F1C6-ACA4-F24413C1B45F}"/>
                    </a:ext>
                  </a:extLst>
                </p:cNvPr>
                <p:cNvPicPr/>
                <p:nvPr/>
              </p:nvPicPr>
              <p:blipFill>
                <a:blip r:embed="rId371"/>
                <a:stretch>
                  <a:fillRect/>
                </a:stretch>
              </p:blipFill>
              <p:spPr>
                <a:xfrm>
                  <a:off x="10469384" y="5780432"/>
                  <a:ext cx="5346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16" name="Ink 215">
                  <a:extLst>
                    <a:ext uri="{FF2B5EF4-FFF2-40B4-BE49-F238E27FC236}">
                      <a16:creationId xmlns:a16="http://schemas.microsoft.com/office/drawing/2014/main" id="{2E0E4FC5-93AF-37A9-879F-B21360643D9D}"/>
                    </a:ext>
                  </a:extLst>
                </p14:cNvPr>
                <p14:cNvContentPartPr/>
                <p14:nvPr/>
              </p14:nvContentPartPr>
              <p14:xfrm>
                <a:off x="10986344" y="5930912"/>
                <a:ext cx="265320" cy="165600"/>
              </p14:xfrm>
            </p:contentPart>
          </mc:Choice>
          <mc:Fallback xmlns="">
            <p:pic>
              <p:nvPicPr>
                <p:cNvPr id="216" name="Ink 215">
                  <a:extLst>
                    <a:ext uri="{FF2B5EF4-FFF2-40B4-BE49-F238E27FC236}">
                      <a16:creationId xmlns:a16="http://schemas.microsoft.com/office/drawing/2014/main" id="{2E0E4FC5-93AF-37A9-879F-B21360643D9D}"/>
                    </a:ext>
                  </a:extLst>
                </p:cNvPr>
                <p:cNvPicPr/>
                <p:nvPr/>
              </p:nvPicPr>
              <p:blipFill>
                <a:blip r:embed="rId373"/>
                <a:stretch>
                  <a:fillRect/>
                </a:stretch>
              </p:blipFill>
              <p:spPr>
                <a:xfrm>
                  <a:off x="10980224" y="5924792"/>
                  <a:ext cx="277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17" name="Ink 216">
                  <a:extLst>
                    <a:ext uri="{FF2B5EF4-FFF2-40B4-BE49-F238E27FC236}">
                      <a16:creationId xmlns:a16="http://schemas.microsoft.com/office/drawing/2014/main" id="{108AF0C4-D8DC-7595-2578-AAC2DC1F738A}"/>
                    </a:ext>
                  </a:extLst>
                </p14:cNvPr>
                <p14:cNvContentPartPr/>
                <p14:nvPr/>
              </p14:nvContentPartPr>
              <p14:xfrm>
                <a:off x="11202704" y="5955032"/>
                <a:ext cx="369720" cy="137520"/>
              </p14:xfrm>
            </p:contentPart>
          </mc:Choice>
          <mc:Fallback xmlns="">
            <p:pic>
              <p:nvPicPr>
                <p:cNvPr id="217" name="Ink 216">
                  <a:extLst>
                    <a:ext uri="{FF2B5EF4-FFF2-40B4-BE49-F238E27FC236}">
                      <a16:creationId xmlns:a16="http://schemas.microsoft.com/office/drawing/2014/main" id="{108AF0C4-D8DC-7595-2578-AAC2DC1F738A}"/>
                    </a:ext>
                  </a:extLst>
                </p:cNvPr>
                <p:cNvPicPr/>
                <p:nvPr/>
              </p:nvPicPr>
              <p:blipFill>
                <a:blip r:embed="rId375"/>
                <a:stretch>
                  <a:fillRect/>
                </a:stretch>
              </p:blipFill>
              <p:spPr>
                <a:xfrm>
                  <a:off x="11196584" y="5948912"/>
                  <a:ext cx="3819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19" name="Ink 218">
                  <a:extLst>
                    <a:ext uri="{FF2B5EF4-FFF2-40B4-BE49-F238E27FC236}">
                      <a16:creationId xmlns:a16="http://schemas.microsoft.com/office/drawing/2014/main" id="{D52E5F34-A86B-A63E-9D4F-587FC1B7F42A}"/>
                    </a:ext>
                  </a:extLst>
                </p14:cNvPr>
                <p14:cNvContentPartPr/>
                <p14:nvPr/>
              </p14:nvContentPartPr>
              <p14:xfrm>
                <a:off x="7223264" y="6319352"/>
                <a:ext cx="313560" cy="144000"/>
              </p14:xfrm>
            </p:contentPart>
          </mc:Choice>
          <mc:Fallback xmlns="">
            <p:pic>
              <p:nvPicPr>
                <p:cNvPr id="219" name="Ink 218">
                  <a:extLst>
                    <a:ext uri="{FF2B5EF4-FFF2-40B4-BE49-F238E27FC236}">
                      <a16:creationId xmlns:a16="http://schemas.microsoft.com/office/drawing/2014/main" id="{D52E5F34-A86B-A63E-9D4F-587FC1B7F42A}"/>
                    </a:ext>
                  </a:extLst>
                </p:cNvPr>
                <p:cNvPicPr/>
                <p:nvPr/>
              </p:nvPicPr>
              <p:blipFill>
                <a:blip r:embed="rId377"/>
                <a:stretch>
                  <a:fillRect/>
                </a:stretch>
              </p:blipFill>
              <p:spPr>
                <a:xfrm>
                  <a:off x="7217144" y="6313232"/>
                  <a:ext cx="3258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0" name="Ink 219">
                  <a:extLst>
                    <a:ext uri="{FF2B5EF4-FFF2-40B4-BE49-F238E27FC236}">
                      <a16:creationId xmlns:a16="http://schemas.microsoft.com/office/drawing/2014/main" id="{F5F58FC3-A10E-4FA1-87EE-1C6C78481F3B}"/>
                    </a:ext>
                  </a:extLst>
                </p14:cNvPr>
                <p14:cNvContentPartPr/>
                <p14:nvPr/>
              </p14:nvContentPartPr>
              <p14:xfrm>
                <a:off x="7639424" y="6355352"/>
                <a:ext cx="139680" cy="157320"/>
              </p14:xfrm>
            </p:contentPart>
          </mc:Choice>
          <mc:Fallback xmlns="">
            <p:pic>
              <p:nvPicPr>
                <p:cNvPr id="220" name="Ink 219">
                  <a:extLst>
                    <a:ext uri="{FF2B5EF4-FFF2-40B4-BE49-F238E27FC236}">
                      <a16:creationId xmlns:a16="http://schemas.microsoft.com/office/drawing/2014/main" id="{F5F58FC3-A10E-4FA1-87EE-1C6C78481F3B}"/>
                    </a:ext>
                  </a:extLst>
                </p:cNvPr>
                <p:cNvPicPr/>
                <p:nvPr/>
              </p:nvPicPr>
              <p:blipFill>
                <a:blip r:embed="rId379"/>
                <a:stretch>
                  <a:fillRect/>
                </a:stretch>
              </p:blipFill>
              <p:spPr>
                <a:xfrm>
                  <a:off x="7633304" y="6349232"/>
                  <a:ext cx="1519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1" name="Ink 220">
                  <a:extLst>
                    <a:ext uri="{FF2B5EF4-FFF2-40B4-BE49-F238E27FC236}">
                      <a16:creationId xmlns:a16="http://schemas.microsoft.com/office/drawing/2014/main" id="{9C7D4F79-E852-66FC-4CC3-0B5F3379CA57}"/>
                    </a:ext>
                  </a:extLst>
                </p14:cNvPr>
                <p14:cNvContentPartPr/>
                <p14:nvPr/>
              </p14:nvContentPartPr>
              <p14:xfrm>
                <a:off x="7834184" y="6209912"/>
                <a:ext cx="64440" cy="269640"/>
              </p14:xfrm>
            </p:contentPart>
          </mc:Choice>
          <mc:Fallback xmlns="">
            <p:pic>
              <p:nvPicPr>
                <p:cNvPr id="221" name="Ink 220">
                  <a:extLst>
                    <a:ext uri="{FF2B5EF4-FFF2-40B4-BE49-F238E27FC236}">
                      <a16:creationId xmlns:a16="http://schemas.microsoft.com/office/drawing/2014/main" id="{9C7D4F79-E852-66FC-4CC3-0B5F3379CA57}"/>
                    </a:ext>
                  </a:extLst>
                </p:cNvPr>
                <p:cNvPicPr/>
                <p:nvPr/>
              </p:nvPicPr>
              <p:blipFill>
                <a:blip r:embed="rId381"/>
                <a:stretch>
                  <a:fillRect/>
                </a:stretch>
              </p:blipFill>
              <p:spPr>
                <a:xfrm>
                  <a:off x="7828064" y="6203792"/>
                  <a:ext cx="766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2" name="Ink 221">
                  <a:extLst>
                    <a:ext uri="{FF2B5EF4-FFF2-40B4-BE49-F238E27FC236}">
                      <a16:creationId xmlns:a16="http://schemas.microsoft.com/office/drawing/2014/main" id="{8609ABF8-E83F-213B-6A30-B539924617F7}"/>
                    </a:ext>
                  </a:extLst>
                </p14:cNvPr>
                <p14:cNvContentPartPr/>
                <p14:nvPr/>
              </p14:nvContentPartPr>
              <p14:xfrm>
                <a:off x="7823744" y="6376592"/>
                <a:ext cx="216720" cy="21960"/>
              </p14:xfrm>
            </p:contentPart>
          </mc:Choice>
          <mc:Fallback xmlns="">
            <p:pic>
              <p:nvPicPr>
                <p:cNvPr id="222" name="Ink 221">
                  <a:extLst>
                    <a:ext uri="{FF2B5EF4-FFF2-40B4-BE49-F238E27FC236}">
                      <a16:creationId xmlns:a16="http://schemas.microsoft.com/office/drawing/2014/main" id="{8609ABF8-E83F-213B-6A30-B539924617F7}"/>
                    </a:ext>
                  </a:extLst>
                </p:cNvPr>
                <p:cNvPicPr/>
                <p:nvPr/>
              </p:nvPicPr>
              <p:blipFill>
                <a:blip r:embed="rId383"/>
                <a:stretch>
                  <a:fillRect/>
                </a:stretch>
              </p:blipFill>
              <p:spPr>
                <a:xfrm>
                  <a:off x="7817624" y="6370472"/>
                  <a:ext cx="2289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3" name="Ink 222">
                  <a:extLst>
                    <a:ext uri="{FF2B5EF4-FFF2-40B4-BE49-F238E27FC236}">
                      <a16:creationId xmlns:a16="http://schemas.microsoft.com/office/drawing/2014/main" id="{B3E145C3-2BD3-6FF3-E721-DE5684C9C022}"/>
                    </a:ext>
                  </a:extLst>
                </p14:cNvPr>
                <p14:cNvContentPartPr/>
                <p14:nvPr/>
              </p14:nvContentPartPr>
              <p14:xfrm>
                <a:off x="8036144" y="6196952"/>
                <a:ext cx="205560" cy="298800"/>
              </p14:xfrm>
            </p:contentPart>
          </mc:Choice>
          <mc:Fallback xmlns="">
            <p:pic>
              <p:nvPicPr>
                <p:cNvPr id="223" name="Ink 222">
                  <a:extLst>
                    <a:ext uri="{FF2B5EF4-FFF2-40B4-BE49-F238E27FC236}">
                      <a16:creationId xmlns:a16="http://schemas.microsoft.com/office/drawing/2014/main" id="{B3E145C3-2BD3-6FF3-E721-DE5684C9C022}"/>
                    </a:ext>
                  </a:extLst>
                </p:cNvPr>
                <p:cNvPicPr/>
                <p:nvPr/>
              </p:nvPicPr>
              <p:blipFill>
                <a:blip r:embed="rId385"/>
                <a:stretch>
                  <a:fillRect/>
                </a:stretch>
              </p:blipFill>
              <p:spPr>
                <a:xfrm>
                  <a:off x="8030024" y="6190832"/>
                  <a:ext cx="2178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4" name="Ink 223">
                  <a:extLst>
                    <a:ext uri="{FF2B5EF4-FFF2-40B4-BE49-F238E27FC236}">
                      <a16:creationId xmlns:a16="http://schemas.microsoft.com/office/drawing/2014/main" id="{523971DC-94B2-66C5-2D27-00F0B8017AD2}"/>
                    </a:ext>
                  </a:extLst>
                </p14:cNvPr>
                <p14:cNvContentPartPr/>
                <p14:nvPr/>
              </p14:nvContentPartPr>
              <p14:xfrm>
                <a:off x="8591264" y="6208112"/>
                <a:ext cx="131760" cy="282240"/>
              </p14:xfrm>
            </p:contentPart>
          </mc:Choice>
          <mc:Fallback xmlns="">
            <p:pic>
              <p:nvPicPr>
                <p:cNvPr id="224" name="Ink 223">
                  <a:extLst>
                    <a:ext uri="{FF2B5EF4-FFF2-40B4-BE49-F238E27FC236}">
                      <a16:creationId xmlns:a16="http://schemas.microsoft.com/office/drawing/2014/main" id="{523971DC-94B2-66C5-2D27-00F0B8017AD2}"/>
                    </a:ext>
                  </a:extLst>
                </p:cNvPr>
                <p:cNvPicPr/>
                <p:nvPr/>
              </p:nvPicPr>
              <p:blipFill>
                <a:blip r:embed="rId387"/>
                <a:stretch>
                  <a:fillRect/>
                </a:stretch>
              </p:blipFill>
              <p:spPr>
                <a:xfrm>
                  <a:off x="8585144" y="6201992"/>
                  <a:ext cx="1440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25" name="Ink 224">
                  <a:extLst>
                    <a:ext uri="{FF2B5EF4-FFF2-40B4-BE49-F238E27FC236}">
                      <a16:creationId xmlns:a16="http://schemas.microsoft.com/office/drawing/2014/main" id="{B4F49571-AF27-50AC-B1BA-FB4CA155E803}"/>
                    </a:ext>
                  </a:extLst>
                </p14:cNvPr>
                <p14:cNvContentPartPr/>
                <p14:nvPr/>
              </p14:nvContentPartPr>
              <p14:xfrm>
                <a:off x="8733824" y="6170672"/>
                <a:ext cx="86040" cy="304200"/>
              </p14:xfrm>
            </p:contentPart>
          </mc:Choice>
          <mc:Fallback xmlns="">
            <p:pic>
              <p:nvPicPr>
                <p:cNvPr id="225" name="Ink 224">
                  <a:extLst>
                    <a:ext uri="{FF2B5EF4-FFF2-40B4-BE49-F238E27FC236}">
                      <a16:creationId xmlns:a16="http://schemas.microsoft.com/office/drawing/2014/main" id="{B4F49571-AF27-50AC-B1BA-FB4CA155E803}"/>
                    </a:ext>
                  </a:extLst>
                </p:cNvPr>
                <p:cNvPicPr/>
                <p:nvPr/>
              </p:nvPicPr>
              <p:blipFill>
                <a:blip r:embed="rId389"/>
                <a:stretch>
                  <a:fillRect/>
                </a:stretch>
              </p:blipFill>
              <p:spPr>
                <a:xfrm>
                  <a:off x="8727704" y="6164552"/>
                  <a:ext cx="9828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26" name="Ink 225">
                  <a:extLst>
                    <a:ext uri="{FF2B5EF4-FFF2-40B4-BE49-F238E27FC236}">
                      <a16:creationId xmlns:a16="http://schemas.microsoft.com/office/drawing/2014/main" id="{40DEA55B-9EF6-89E7-98AA-A408E39EC0F7}"/>
                    </a:ext>
                  </a:extLst>
                </p14:cNvPr>
                <p14:cNvContentPartPr/>
                <p14:nvPr/>
              </p14:nvContentPartPr>
              <p14:xfrm>
                <a:off x="8558504" y="6329792"/>
                <a:ext cx="279360" cy="55440"/>
              </p14:xfrm>
            </p:contentPart>
          </mc:Choice>
          <mc:Fallback xmlns="">
            <p:pic>
              <p:nvPicPr>
                <p:cNvPr id="226" name="Ink 225">
                  <a:extLst>
                    <a:ext uri="{FF2B5EF4-FFF2-40B4-BE49-F238E27FC236}">
                      <a16:creationId xmlns:a16="http://schemas.microsoft.com/office/drawing/2014/main" id="{40DEA55B-9EF6-89E7-98AA-A408E39EC0F7}"/>
                    </a:ext>
                  </a:extLst>
                </p:cNvPr>
                <p:cNvPicPr/>
                <p:nvPr/>
              </p:nvPicPr>
              <p:blipFill>
                <a:blip r:embed="rId391"/>
                <a:stretch>
                  <a:fillRect/>
                </a:stretch>
              </p:blipFill>
              <p:spPr>
                <a:xfrm>
                  <a:off x="8552384" y="6323672"/>
                  <a:ext cx="2916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29" name="Ink 228">
                  <a:extLst>
                    <a:ext uri="{FF2B5EF4-FFF2-40B4-BE49-F238E27FC236}">
                      <a16:creationId xmlns:a16="http://schemas.microsoft.com/office/drawing/2014/main" id="{80ADF792-B796-75D7-C2CE-862BDC9E2994}"/>
                    </a:ext>
                  </a:extLst>
                </p14:cNvPr>
                <p14:cNvContentPartPr/>
                <p14:nvPr/>
              </p14:nvContentPartPr>
              <p14:xfrm>
                <a:off x="8703944" y="6167072"/>
                <a:ext cx="101160" cy="70920"/>
              </p14:xfrm>
            </p:contentPart>
          </mc:Choice>
          <mc:Fallback xmlns="">
            <p:pic>
              <p:nvPicPr>
                <p:cNvPr id="229" name="Ink 228">
                  <a:extLst>
                    <a:ext uri="{FF2B5EF4-FFF2-40B4-BE49-F238E27FC236}">
                      <a16:creationId xmlns:a16="http://schemas.microsoft.com/office/drawing/2014/main" id="{80ADF792-B796-75D7-C2CE-862BDC9E2994}"/>
                    </a:ext>
                  </a:extLst>
                </p:cNvPr>
                <p:cNvPicPr/>
                <p:nvPr/>
              </p:nvPicPr>
              <p:blipFill>
                <a:blip r:embed="rId393"/>
                <a:stretch>
                  <a:fillRect/>
                </a:stretch>
              </p:blipFill>
              <p:spPr>
                <a:xfrm>
                  <a:off x="8697824" y="6160952"/>
                  <a:ext cx="1134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31" name="Ink 230">
                  <a:extLst>
                    <a:ext uri="{FF2B5EF4-FFF2-40B4-BE49-F238E27FC236}">
                      <a16:creationId xmlns:a16="http://schemas.microsoft.com/office/drawing/2014/main" id="{53BFB5C3-BA92-8884-709A-58C24EFA470A}"/>
                    </a:ext>
                  </a:extLst>
                </p14:cNvPr>
                <p14:cNvContentPartPr/>
                <p14:nvPr/>
              </p14:nvContentPartPr>
              <p14:xfrm>
                <a:off x="8878184" y="6295952"/>
                <a:ext cx="157680" cy="246960"/>
              </p14:xfrm>
            </p:contentPart>
          </mc:Choice>
          <mc:Fallback xmlns="">
            <p:pic>
              <p:nvPicPr>
                <p:cNvPr id="231" name="Ink 230">
                  <a:extLst>
                    <a:ext uri="{FF2B5EF4-FFF2-40B4-BE49-F238E27FC236}">
                      <a16:creationId xmlns:a16="http://schemas.microsoft.com/office/drawing/2014/main" id="{53BFB5C3-BA92-8884-709A-58C24EFA470A}"/>
                    </a:ext>
                  </a:extLst>
                </p:cNvPr>
                <p:cNvPicPr/>
                <p:nvPr/>
              </p:nvPicPr>
              <p:blipFill>
                <a:blip r:embed="rId395"/>
                <a:stretch>
                  <a:fillRect/>
                </a:stretch>
              </p:blipFill>
              <p:spPr>
                <a:xfrm>
                  <a:off x="8872064" y="6289832"/>
                  <a:ext cx="169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32" name="Ink 231">
                  <a:extLst>
                    <a:ext uri="{FF2B5EF4-FFF2-40B4-BE49-F238E27FC236}">
                      <a16:creationId xmlns:a16="http://schemas.microsoft.com/office/drawing/2014/main" id="{227E878D-B8EF-2876-6135-8DCDF8E8E231}"/>
                    </a:ext>
                  </a:extLst>
                </p14:cNvPr>
                <p14:cNvContentPartPr/>
                <p14:nvPr/>
              </p14:nvContentPartPr>
              <p14:xfrm>
                <a:off x="9183824" y="6300272"/>
                <a:ext cx="180720" cy="155160"/>
              </p14:xfrm>
            </p:contentPart>
          </mc:Choice>
          <mc:Fallback xmlns="">
            <p:pic>
              <p:nvPicPr>
                <p:cNvPr id="232" name="Ink 231">
                  <a:extLst>
                    <a:ext uri="{FF2B5EF4-FFF2-40B4-BE49-F238E27FC236}">
                      <a16:creationId xmlns:a16="http://schemas.microsoft.com/office/drawing/2014/main" id="{227E878D-B8EF-2876-6135-8DCDF8E8E231}"/>
                    </a:ext>
                  </a:extLst>
                </p:cNvPr>
                <p:cNvPicPr/>
                <p:nvPr/>
              </p:nvPicPr>
              <p:blipFill>
                <a:blip r:embed="rId397"/>
                <a:stretch>
                  <a:fillRect/>
                </a:stretch>
              </p:blipFill>
              <p:spPr>
                <a:xfrm>
                  <a:off x="9177704" y="6294152"/>
                  <a:ext cx="192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33" name="Ink 232">
                  <a:extLst>
                    <a:ext uri="{FF2B5EF4-FFF2-40B4-BE49-F238E27FC236}">
                      <a16:creationId xmlns:a16="http://schemas.microsoft.com/office/drawing/2014/main" id="{5A4243B5-15AC-4D35-5FB8-CD8923D9D5E3}"/>
                    </a:ext>
                  </a:extLst>
                </p14:cNvPr>
                <p14:cNvContentPartPr/>
                <p14:nvPr/>
              </p14:nvContentPartPr>
              <p14:xfrm>
                <a:off x="9352664" y="6355352"/>
                <a:ext cx="291240" cy="123480"/>
              </p14:xfrm>
            </p:contentPart>
          </mc:Choice>
          <mc:Fallback xmlns="">
            <p:pic>
              <p:nvPicPr>
                <p:cNvPr id="233" name="Ink 232">
                  <a:extLst>
                    <a:ext uri="{FF2B5EF4-FFF2-40B4-BE49-F238E27FC236}">
                      <a16:creationId xmlns:a16="http://schemas.microsoft.com/office/drawing/2014/main" id="{5A4243B5-15AC-4D35-5FB8-CD8923D9D5E3}"/>
                    </a:ext>
                  </a:extLst>
                </p:cNvPr>
                <p:cNvPicPr/>
                <p:nvPr/>
              </p:nvPicPr>
              <p:blipFill>
                <a:blip r:embed="rId399"/>
                <a:stretch>
                  <a:fillRect/>
                </a:stretch>
              </p:blipFill>
              <p:spPr>
                <a:xfrm>
                  <a:off x="9346544" y="6349232"/>
                  <a:ext cx="3034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4" name="Ink 233">
                  <a:extLst>
                    <a:ext uri="{FF2B5EF4-FFF2-40B4-BE49-F238E27FC236}">
                      <a16:creationId xmlns:a16="http://schemas.microsoft.com/office/drawing/2014/main" id="{00A2492A-4B3F-7389-4A5D-B7B2E2C3AE3B}"/>
                    </a:ext>
                  </a:extLst>
                </p14:cNvPr>
                <p14:cNvContentPartPr/>
                <p14:nvPr/>
              </p14:nvContentPartPr>
              <p14:xfrm>
                <a:off x="9695744" y="6361112"/>
                <a:ext cx="257760" cy="96480"/>
              </p14:xfrm>
            </p:contentPart>
          </mc:Choice>
          <mc:Fallback xmlns="">
            <p:pic>
              <p:nvPicPr>
                <p:cNvPr id="234" name="Ink 233">
                  <a:extLst>
                    <a:ext uri="{FF2B5EF4-FFF2-40B4-BE49-F238E27FC236}">
                      <a16:creationId xmlns:a16="http://schemas.microsoft.com/office/drawing/2014/main" id="{00A2492A-4B3F-7389-4A5D-B7B2E2C3AE3B}"/>
                    </a:ext>
                  </a:extLst>
                </p:cNvPr>
                <p:cNvPicPr/>
                <p:nvPr/>
              </p:nvPicPr>
              <p:blipFill>
                <a:blip r:embed="rId401"/>
                <a:stretch>
                  <a:fillRect/>
                </a:stretch>
              </p:blipFill>
              <p:spPr>
                <a:xfrm>
                  <a:off x="9689624" y="6354992"/>
                  <a:ext cx="2700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5" name="Ink 234">
                  <a:extLst>
                    <a:ext uri="{FF2B5EF4-FFF2-40B4-BE49-F238E27FC236}">
                      <a16:creationId xmlns:a16="http://schemas.microsoft.com/office/drawing/2014/main" id="{DACC9760-8A7D-FA60-5F2D-146B460E9DE7}"/>
                    </a:ext>
                  </a:extLst>
                </p14:cNvPr>
                <p14:cNvContentPartPr/>
                <p14:nvPr/>
              </p14:nvContentPartPr>
              <p14:xfrm>
                <a:off x="9826064" y="6123512"/>
                <a:ext cx="541440" cy="349200"/>
              </p14:xfrm>
            </p:contentPart>
          </mc:Choice>
          <mc:Fallback xmlns="">
            <p:pic>
              <p:nvPicPr>
                <p:cNvPr id="235" name="Ink 234">
                  <a:extLst>
                    <a:ext uri="{FF2B5EF4-FFF2-40B4-BE49-F238E27FC236}">
                      <a16:creationId xmlns:a16="http://schemas.microsoft.com/office/drawing/2014/main" id="{DACC9760-8A7D-FA60-5F2D-146B460E9DE7}"/>
                    </a:ext>
                  </a:extLst>
                </p:cNvPr>
                <p:cNvPicPr/>
                <p:nvPr/>
              </p:nvPicPr>
              <p:blipFill>
                <a:blip r:embed="rId403"/>
                <a:stretch>
                  <a:fillRect/>
                </a:stretch>
              </p:blipFill>
              <p:spPr>
                <a:xfrm>
                  <a:off x="9819944" y="6117392"/>
                  <a:ext cx="5536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6" name="Ink 235">
                  <a:extLst>
                    <a:ext uri="{FF2B5EF4-FFF2-40B4-BE49-F238E27FC236}">
                      <a16:creationId xmlns:a16="http://schemas.microsoft.com/office/drawing/2014/main" id="{5A8169E2-71A8-8BB6-3FA2-60A5C34BE369}"/>
                    </a:ext>
                  </a:extLst>
                </p14:cNvPr>
                <p14:cNvContentPartPr/>
                <p14:nvPr/>
              </p14:nvContentPartPr>
              <p14:xfrm>
                <a:off x="10784744" y="6151232"/>
                <a:ext cx="60120" cy="316440"/>
              </p14:xfrm>
            </p:contentPart>
          </mc:Choice>
          <mc:Fallback xmlns="">
            <p:pic>
              <p:nvPicPr>
                <p:cNvPr id="236" name="Ink 235">
                  <a:extLst>
                    <a:ext uri="{FF2B5EF4-FFF2-40B4-BE49-F238E27FC236}">
                      <a16:creationId xmlns:a16="http://schemas.microsoft.com/office/drawing/2014/main" id="{5A8169E2-71A8-8BB6-3FA2-60A5C34BE369}"/>
                    </a:ext>
                  </a:extLst>
                </p:cNvPr>
                <p:cNvPicPr/>
                <p:nvPr/>
              </p:nvPicPr>
              <p:blipFill>
                <a:blip r:embed="rId405"/>
                <a:stretch>
                  <a:fillRect/>
                </a:stretch>
              </p:blipFill>
              <p:spPr>
                <a:xfrm>
                  <a:off x="10778624" y="6145112"/>
                  <a:ext cx="723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7" name="Ink 236">
                  <a:extLst>
                    <a:ext uri="{FF2B5EF4-FFF2-40B4-BE49-F238E27FC236}">
                      <a16:creationId xmlns:a16="http://schemas.microsoft.com/office/drawing/2014/main" id="{E0769C12-95A6-3BEA-6C05-22ED90211ED6}"/>
                    </a:ext>
                  </a:extLst>
                </p14:cNvPr>
                <p14:cNvContentPartPr/>
                <p14:nvPr/>
              </p14:nvContentPartPr>
              <p14:xfrm>
                <a:off x="10706624" y="6308192"/>
                <a:ext cx="362160" cy="10080"/>
              </p14:xfrm>
            </p:contentPart>
          </mc:Choice>
          <mc:Fallback xmlns="">
            <p:pic>
              <p:nvPicPr>
                <p:cNvPr id="237" name="Ink 236">
                  <a:extLst>
                    <a:ext uri="{FF2B5EF4-FFF2-40B4-BE49-F238E27FC236}">
                      <a16:creationId xmlns:a16="http://schemas.microsoft.com/office/drawing/2014/main" id="{E0769C12-95A6-3BEA-6C05-22ED90211ED6}"/>
                    </a:ext>
                  </a:extLst>
                </p:cNvPr>
                <p:cNvPicPr/>
                <p:nvPr/>
              </p:nvPicPr>
              <p:blipFill>
                <a:blip r:embed="rId407"/>
                <a:stretch>
                  <a:fillRect/>
                </a:stretch>
              </p:blipFill>
              <p:spPr>
                <a:xfrm>
                  <a:off x="10700504" y="6302072"/>
                  <a:ext cx="3744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38" name="Ink 237">
                  <a:extLst>
                    <a:ext uri="{FF2B5EF4-FFF2-40B4-BE49-F238E27FC236}">
                      <a16:creationId xmlns:a16="http://schemas.microsoft.com/office/drawing/2014/main" id="{D4619222-1163-6D66-AA53-8C334DC4809C}"/>
                    </a:ext>
                  </a:extLst>
                </p14:cNvPr>
                <p14:cNvContentPartPr/>
                <p14:nvPr/>
              </p14:nvContentPartPr>
              <p14:xfrm>
                <a:off x="10997144" y="6295952"/>
                <a:ext cx="328680" cy="148680"/>
              </p14:xfrm>
            </p:contentPart>
          </mc:Choice>
          <mc:Fallback xmlns="">
            <p:pic>
              <p:nvPicPr>
                <p:cNvPr id="238" name="Ink 237">
                  <a:extLst>
                    <a:ext uri="{FF2B5EF4-FFF2-40B4-BE49-F238E27FC236}">
                      <a16:creationId xmlns:a16="http://schemas.microsoft.com/office/drawing/2014/main" id="{D4619222-1163-6D66-AA53-8C334DC4809C}"/>
                    </a:ext>
                  </a:extLst>
                </p:cNvPr>
                <p:cNvPicPr/>
                <p:nvPr/>
              </p:nvPicPr>
              <p:blipFill>
                <a:blip r:embed="rId409"/>
                <a:stretch>
                  <a:fillRect/>
                </a:stretch>
              </p:blipFill>
              <p:spPr>
                <a:xfrm>
                  <a:off x="10991024" y="6289832"/>
                  <a:ext cx="3409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39" name="Ink 238">
                  <a:extLst>
                    <a:ext uri="{FF2B5EF4-FFF2-40B4-BE49-F238E27FC236}">
                      <a16:creationId xmlns:a16="http://schemas.microsoft.com/office/drawing/2014/main" id="{4389A5CD-02C6-8C29-56C8-E27EE125EDB7}"/>
                    </a:ext>
                  </a:extLst>
                </p14:cNvPr>
                <p14:cNvContentPartPr/>
                <p14:nvPr/>
              </p14:nvContentPartPr>
              <p14:xfrm>
                <a:off x="11374064" y="6239432"/>
                <a:ext cx="276480" cy="141480"/>
              </p14:xfrm>
            </p:contentPart>
          </mc:Choice>
          <mc:Fallback xmlns="">
            <p:pic>
              <p:nvPicPr>
                <p:cNvPr id="239" name="Ink 238">
                  <a:extLst>
                    <a:ext uri="{FF2B5EF4-FFF2-40B4-BE49-F238E27FC236}">
                      <a16:creationId xmlns:a16="http://schemas.microsoft.com/office/drawing/2014/main" id="{4389A5CD-02C6-8C29-56C8-E27EE125EDB7}"/>
                    </a:ext>
                  </a:extLst>
                </p:cNvPr>
                <p:cNvPicPr/>
                <p:nvPr/>
              </p:nvPicPr>
              <p:blipFill>
                <a:blip r:embed="rId411"/>
                <a:stretch>
                  <a:fillRect/>
                </a:stretch>
              </p:blipFill>
              <p:spPr>
                <a:xfrm>
                  <a:off x="11367944" y="6233312"/>
                  <a:ext cx="2887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0" name="Ink 239">
                  <a:extLst>
                    <a:ext uri="{FF2B5EF4-FFF2-40B4-BE49-F238E27FC236}">
                      <a16:creationId xmlns:a16="http://schemas.microsoft.com/office/drawing/2014/main" id="{D0B5B38C-54EB-8561-C8F9-3DF1FCE71FD4}"/>
                    </a:ext>
                  </a:extLst>
                </p14:cNvPr>
                <p14:cNvContentPartPr/>
                <p14:nvPr/>
              </p14:nvContentPartPr>
              <p14:xfrm>
                <a:off x="11702384" y="6249152"/>
                <a:ext cx="488880" cy="200520"/>
              </p14:xfrm>
            </p:contentPart>
          </mc:Choice>
          <mc:Fallback xmlns="">
            <p:pic>
              <p:nvPicPr>
                <p:cNvPr id="240" name="Ink 239">
                  <a:extLst>
                    <a:ext uri="{FF2B5EF4-FFF2-40B4-BE49-F238E27FC236}">
                      <a16:creationId xmlns:a16="http://schemas.microsoft.com/office/drawing/2014/main" id="{D0B5B38C-54EB-8561-C8F9-3DF1FCE71FD4}"/>
                    </a:ext>
                  </a:extLst>
                </p:cNvPr>
                <p:cNvPicPr/>
                <p:nvPr/>
              </p:nvPicPr>
              <p:blipFill>
                <a:blip r:embed="rId413"/>
                <a:stretch>
                  <a:fillRect/>
                </a:stretch>
              </p:blipFill>
              <p:spPr>
                <a:xfrm>
                  <a:off x="11696264" y="6243032"/>
                  <a:ext cx="501120" cy="212760"/>
                </a:xfrm>
                <a:prstGeom prst="rect">
                  <a:avLst/>
                </a:prstGeom>
              </p:spPr>
            </p:pic>
          </mc:Fallback>
        </mc:AlternateContent>
      </p:grpSp>
      <p:grpSp>
        <p:nvGrpSpPr>
          <p:cNvPr id="244" name="Group 243">
            <a:extLst>
              <a:ext uri="{FF2B5EF4-FFF2-40B4-BE49-F238E27FC236}">
                <a16:creationId xmlns:a16="http://schemas.microsoft.com/office/drawing/2014/main" id="{35A59FC6-C79E-50A2-3C09-2FE3E79F175C}"/>
              </a:ext>
            </a:extLst>
          </p:cNvPr>
          <p:cNvGrpSpPr/>
          <p:nvPr/>
        </p:nvGrpSpPr>
        <p:grpSpPr>
          <a:xfrm>
            <a:off x="3206744" y="4722032"/>
            <a:ext cx="1238400" cy="237240"/>
            <a:chOff x="3206744" y="4722032"/>
            <a:chExt cx="1238400" cy="237240"/>
          </a:xfrm>
        </p:grpSpPr>
        <mc:AlternateContent xmlns:mc="http://schemas.openxmlformats.org/markup-compatibility/2006" xmlns:p14="http://schemas.microsoft.com/office/powerpoint/2010/main">
          <mc:Choice Requires="p14">
            <p:contentPart p14:bwMode="auto" r:id="rId414">
              <p14:nvContentPartPr>
                <p14:cNvPr id="242" name="Ink 241">
                  <a:extLst>
                    <a:ext uri="{FF2B5EF4-FFF2-40B4-BE49-F238E27FC236}">
                      <a16:creationId xmlns:a16="http://schemas.microsoft.com/office/drawing/2014/main" id="{F2C2B1A3-52FF-4E6A-7BC3-7188A9D2B648}"/>
                    </a:ext>
                  </a:extLst>
                </p14:cNvPr>
                <p14:cNvContentPartPr/>
                <p14:nvPr/>
              </p14:nvContentPartPr>
              <p14:xfrm>
                <a:off x="3206744" y="4722032"/>
                <a:ext cx="1238400" cy="160560"/>
              </p14:xfrm>
            </p:contentPart>
          </mc:Choice>
          <mc:Fallback xmlns="">
            <p:pic>
              <p:nvPicPr>
                <p:cNvPr id="242" name="Ink 241">
                  <a:extLst>
                    <a:ext uri="{FF2B5EF4-FFF2-40B4-BE49-F238E27FC236}">
                      <a16:creationId xmlns:a16="http://schemas.microsoft.com/office/drawing/2014/main" id="{F2C2B1A3-52FF-4E6A-7BC3-7188A9D2B648}"/>
                    </a:ext>
                  </a:extLst>
                </p:cNvPr>
                <p:cNvPicPr/>
                <p:nvPr/>
              </p:nvPicPr>
              <p:blipFill>
                <a:blip r:embed="rId415"/>
                <a:stretch>
                  <a:fillRect/>
                </a:stretch>
              </p:blipFill>
              <p:spPr>
                <a:xfrm>
                  <a:off x="3200624" y="4715912"/>
                  <a:ext cx="1250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3" name="Ink 242">
                  <a:extLst>
                    <a:ext uri="{FF2B5EF4-FFF2-40B4-BE49-F238E27FC236}">
                      <a16:creationId xmlns:a16="http://schemas.microsoft.com/office/drawing/2014/main" id="{62ABB22D-A8F5-1A47-CFE6-9731C5A8B0AE}"/>
                    </a:ext>
                  </a:extLst>
                </p14:cNvPr>
                <p14:cNvContentPartPr/>
                <p14:nvPr/>
              </p14:nvContentPartPr>
              <p14:xfrm>
                <a:off x="4187384" y="4723472"/>
                <a:ext cx="254160" cy="235800"/>
              </p14:xfrm>
            </p:contentPart>
          </mc:Choice>
          <mc:Fallback xmlns="">
            <p:pic>
              <p:nvPicPr>
                <p:cNvPr id="243" name="Ink 242">
                  <a:extLst>
                    <a:ext uri="{FF2B5EF4-FFF2-40B4-BE49-F238E27FC236}">
                      <a16:creationId xmlns:a16="http://schemas.microsoft.com/office/drawing/2014/main" id="{62ABB22D-A8F5-1A47-CFE6-9731C5A8B0AE}"/>
                    </a:ext>
                  </a:extLst>
                </p:cNvPr>
                <p:cNvPicPr/>
                <p:nvPr/>
              </p:nvPicPr>
              <p:blipFill>
                <a:blip r:embed="rId417"/>
                <a:stretch>
                  <a:fillRect/>
                </a:stretch>
              </p:blipFill>
              <p:spPr>
                <a:xfrm>
                  <a:off x="4181264" y="4717352"/>
                  <a:ext cx="266400" cy="248040"/>
                </a:xfrm>
                <a:prstGeom prst="rect">
                  <a:avLst/>
                </a:prstGeom>
              </p:spPr>
            </p:pic>
          </mc:Fallback>
        </mc:AlternateContent>
      </p:grpSp>
      <p:grpSp>
        <p:nvGrpSpPr>
          <p:cNvPr id="270" name="Group 269">
            <a:extLst>
              <a:ext uri="{FF2B5EF4-FFF2-40B4-BE49-F238E27FC236}">
                <a16:creationId xmlns:a16="http://schemas.microsoft.com/office/drawing/2014/main" id="{03E69D5A-CB25-7AC6-6F27-C9B3E635D747}"/>
              </a:ext>
            </a:extLst>
          </p:cNvPr>
          <p:cNvGrpSpPr/>
          <p:nvPr/>
        </p:nvGrpSpPr>
        <p:grpSpPr>
          <a:xfrm>
            <a:off x="2139344" y="4144952"/>
            <a:ext cx="1757520" cy="872280"/>
            <a:chOff x="2139344" y="4144952"/>
            <a:chExt cx="1757520" cy="872280"/>
          </a:xfrm>
        </p:grpSpPr>
        <mc:AlternateContent xmlns:mc="http://schemas.openxmlformats.org/markup-compatibility/2006" xmlns:p14="http://schemas.microsoft.com/office/powerpoint/2010/main">
          <mc:Choice Requires="p14">
            <p:contentPart p14:bwMode="auto" r:id="rId418">
              <p14:nvContentPartPr>
                <p14:cNvPr id="245" name="Ink 244">
                  <a:extLst>
                    <a:ext uri="{FF2B5EF4-FFF2-40B4-BE49-F238E27FC236}">
                      <a16:creationId xmlns:a16="http://schemas.microsoft.com/office/drawing/2014/main" id="{257108C6-0CC9-A548-0815-7AFF468146E8}"/>
                    </a:ext>
                  </a:extLst>
                </p14:cNvPr>
                <p14:cNvContentPartPr/>
                <p14:nvPr/>
              </p14:nvContentPartPr>
              <p14:xfrm>
                <a:off x="2139344" y="4354832"/>
                <a:ext cx="64440" cy="39600"/>
              </p14:xfrm>
            </p:contentPart>
          </mc:Choice>
          <mc:Fallback xmlns="">
            <p:pic>
              <p:nvPicPr>
                <p:cNvPr id="245" name="Ink 244">
                  <a:extLst>
                    <a:ext uri="{FF2B5EF4-FFF2-40B4-BE49-F238E27FC236}">
                      <a16:creationId xmlns:a16="http://schemas.microsoft.com/office/drawing/2014/main" id="{257108C6-0CC9-A548-0815-7AFF468146E8}"/>
                    </a:ext>
                  </a:extLst>
                </p:cNvPr>
                <p:cNvPicPr/>
                <p:nvPr/>
              </p:nvPicPr>
              <p:blipFill>
                <a:blip r:embed="rId419"/>
                <a:stretch>
                  <a:fillRect/>
                </a:stretch>
              </p:blipFill>
              <p:spPr>
                <a:xfrm>
                  <a:off x="2133224" y="4348712"/>
                  <a:ext cx="76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6" name="Ink 245">
                  <a:extLst>
                    <a:ext uri="{FF2B5EF4-FFF2-40B4-BE49-F238E27FC236}">
                      <a16:creationId xmlns:a16="http://schemas.microsoft.com/office/drawing/2014/main" id="{7966A6D6-C7DD-469A-0424-052B66344877}"/>
                    </a:ext>
                  </a:extLst>
                </p14:cNvPr>
                <p14:cNvContentPartPr/>
                <p14:nvPr/>
              </p14:nvContentPartPr>
              <p14:xfrm>
                <a:off x="2164184" y="4364552"/>
                <a:ext cx="50400" cy="233640"/>
              </p14:xfrm>
            </p:contentPart>
          </mc:Choice>
          <mc:Fallback xmlns="">
            <p:pic>
              <p:nvPicPr>
                <p:cNvPr id="246" name="Ink 245">
                  <a:extLst>
                    <a:ext uri="{FF2B5EF4-FFF2-40B4-BE49-F238E27FC236}">
                      <a16:creationId xmlns:a16="http://schemas.microsoft.com/office/drawing/2014/main" id="{7966A6D6-C7DD-469A-0424-052B66344877}"/>
                    </a:ext>
                  </a:extLst>
                </p:cNvPr>
                <p:cNvPicPr/>
                <p:nvPr/>
              </p:nvPicPr>
              <p:blipFill>
                <a:blip r:embed="rId421"/>
                <a:stretch>
                  <a:fillRect/>
                </a:stretch>
              </p:blipFill>
              <p:spPr>
                <a:xfrm>
                  <a:off x="2158064" y="4358432"/>
                  <a:ext cx="626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47" name="Ink 246">
                  <a:extLst>
                    <a:ext uri="{FF2B5EF4-FFF2-40B4-BE49-F238E27FC236}">
                      <a16:creationId xmlns:a16="http://schemas.microsoft.com/office/drawing/2014/main" id="{95CCC62F-0FF5-0ADF-E62F-AA710910EE4A}"/>
                    </a:ext>
                  </a:extLst>
                </p14:cNvPr>
                <p14:cNvContentPartPr/>
                <p14:nvPr/>
              </p14:nvContentPartPr>
              <p14:xfrm>
                <a:off x="2147264" y="4351592"/>
                <a:ext cx="136440" cy="209880"/>
              </p14:xfrm>
            </p:contentPart>
          </mc:Choice>
          <mc:Fallback xmlns="">
            <p:pic>
              <p:nvPicPr>
                <p:cNvPr id="247" name="Ink 246">
                  <a:extLst>
                    <a:ext uri="{FF2B5EF4-FFF2-40B4-BE49-F238E27FC236}">
                      <a16:creationId xmlns:a16="http://schemas.microsoft.com/office/drawing/2014/main" id="{95CCC62F-0FF5-0ADF-E62F-AA710910EE4A}"/>
                    </a:ext>
                  </a:extLst>
                </p:cNvPr>
                <p:cNvPicPr/>
                <p:nvPr/>
              </p:nvPicPr>
              <p:blipFill>
                <a:blip r:embed="rId423"/>
                <a:stretch>
                  <a:fillRect/>
                </a:stretch>
              </p:blipFill>
              <p:spPr>
                <a:xfrm>
                  <a:off x="2141144" y="4345472"/>
                  <a:ext cx="148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48" name="Ink 247">
                  <a:extLst>
                    <a:ext uri="{FF2B5EF4-FFF2-40B4-BE49-F238E27FC236}">
                      <a16:creationId xmlns:a16="http://schemas.microsoft.com/office/drawing/2014/main" id="{39ED294F-B6DB-119F-AB2C-626560BAF2FE}"/>
                    </a:ext>
                  </a:extLst>
                </p14:cNvPr>
                <p14:cNvContentPartPr/>
                <p14:nvPr/>
              </p14:nvContentPartPr>
              <p14:xfrm>
                <a:off x="2363624" y="4439792"/>
                <a:ext cx="123480" cy="117720"/>
              </p14:xfrm>
            </p:contentPart>
          </mc:Choice>
          <mc:Fallback xmlns="">
            <p:pic>
              <p:nvPicPr>
                <p:cNvPr id="248" name="Ink 247">
                  <a:extLst>
                    <a:ext uri="{FF2B5EF4-FFF2-40B4-BE49-F238E27FC236}">
                      <a16:creationId xmlns:a16="http://schemas.microsoft.com/office/drawing/2014/main" id="{39ED294F-B6DB-119F-AB2C-626560BAF2FE}"/>
                    </a:ext>
                  </a:extLst>
                </p:cNvPr>
                <p:cNvPicPr/>
                <p:nvPr/>
              </p:nvPicPr>
              <p:blipFill>
                <a:blip r:embed="rId425"/>
                <a:stretch>
                  <a:fillRect/>
                </a:stretch>
              </p:blipFill>
              <p:spPr>
                <a:xfrm>
                  <a:off x="2357504" y="4433672"/>
                  <a:ext cx="1357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49" name="Ink 248">
                  <a:extLst>
                    <a:ext uri="{FF2B5EF4-FFF2-40B4-BE49-F238E27FC236}">
                      <a16:creationId xmlns:a16="http://schemas.microsoft.com/office/drawing/2014/main" id="{2779C9E7-AA2B-497E-068D-D93543B8C514}"/>
                    </a:ext>
                  </a:extLst>
                </p14:cNvPr>
                <p14:cNvContentPartPr/>
                <p14:nvPr/>
              </p14:nvContentPartPr>
              <p14:xfrm>
                <a:off x="2482784" y="4264472"/>
                <a:ext cx="11520" cy="31680"/>
              </p14:xfrm>
            </p:contentPart>
          </mc:Choice>
          <mc:Fallback xmlns="">
            <p:pic>
              <p:nvPicPr>
                <p:cNvPr id="249" name="Ink 248">
                  <a:extLst>
                    <a:ext uri="{FF2B5EF4-FFF2-40B4-BE49-F238E27FC236}">
                      <a16:creationId xmlns:a16="http://schemas.microsoft.com/office/drawing/2014/main" id="{2779C9E7-AA2B-497E-068D-D93543B8C514}"/>
                    </a:ext>
                  </a:extLst>
                </p:cNvPr>
                <p:cNvPicPr/>
                <p:nvPr/>
              </p:nvPicPr>
              <p:blipFill>
                <a:blip r:embed="rId427"/>
                <a:stretch>
                  <a:fillRect/>
                </a:stretch>
              </p:blipFill>
              <p:spPr>
                <a:xfrm>
                  <a:off x="2476664" y="4258352"/>
                  <a:ext cx="237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0" name="Ink 249">
                  <a:extLst>
                    <a:ext uri="{FF2B5EF4-FFF2-40B4-BE49-F238E27FC236}">
                      <a16:creationId xmlns:a16="http://schemas.microsoft.com/office/drawing/2014/main" id="{83EA872D-8EC2-EC83-EC37-536C0D023C61}"/>
                    </a:ext>
                  </a:extLst>
                </p14:cNvPr>
                <p14:cNvContentPartPr/>
                <p14:nvPr/>
              </p14:nvContentPartPr>
              <p14:xfrm>
                <a:off x="2449304" y="4421432"/>
                <a:ext cx="153360" cy="302760"/>
              </p14:xfrm>
            </p:contentPart>
          </mc:Choice>
          <mc:Fallback xmlns="">
            <p:pic>
              <p:nvPicPr>
                <p:cNvPr id="250" name="Ink 249">
                  <a:extLst>
                    <a:ext uri="{FF2B5EF4-FFF2-40B4-BE49-F238E27FC236}">
                      <a16:creationId xmlns:a16="http://schemas.microsoft.com/office/drawing/2014/main" id="{83EA872D-8EC2-EC83-EC37-536C0D023C61}"/>
                    </a:ext>
                  </a:extLst>
                </p:cNvPr>
                <p:cNvPicPr/>
                <p:nvPr/>
              </p:nvPicPr>
              <p:blipFill>
                <a:blip r:embed="rId429"/>
                <a:stretch>
                  <a:fillRect/>
                </a:stretch>
              </p:blipFill>
              <p:spPr>
                <a:xfrm>
                  <a:off x="2443184" y="4415312"/>
                  <a:ext cx="1656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1" name="Ink 250">
                  <a:extLst>
                    <a:ext uri="{FF2B5EF4-FFF2-40B4-BE49-F238E27FC236}">
                      <a16:creationId xmlns:a16="http://schemas.microsoft.com/office/drawing/2014/main" id="{FC407034-A1F3-F096-965C-D49284635B21}"/>
                    </a:ext>
                  </a:extLst>
                </p14:cNvPr>
                <p14:cNvContentPartPr/>
                <p14:nvPr/>
              </p14:nvContentPartPr>
              <p14:xfrm>
                <a:off x="2751344" y="4460672"/>
                <a:ext cx="33840" cy="14040"/>
              </p14:xfrm>
            </p:contentPart>
          </mc:Choice>
          <mc:Fallback xmlns="">
            <p:pic>
              <p:nvPicPr>
                <p:cNvPr id="251" name="Ink 250">
                  <a:extLst>
                    <a:ext uri="{FF2B5EF4-FFF2-40B4-BE49-F238E27FC236}">
                      <a16:creationId xmlns:a16="http://schemas.microsoft.com/office/drawing/2014/main" id="{FC407034-A1F3-F096-965C-D49284635B21}"/>
                    </a:ext>
                  </a:extLst>
                </p:cNvPr>
                <p:cNvPicPr/>
                <p:nvPr/>
              </p:nvPicPr>
              <p:blipFill>
                <a:blip r:embed="rId431"/>
                <a:stretch>
                  <a:fillRect/>
                </a:stretch>
              </p:blipFill>
              <p:spPr>
                <a:xfrm>
                  <a:off x="2745224" y="4454552"/>
                  <a:ext cx="46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2" name="Ink 251">
                  <a:extLst>
                    <a:ext uri="{FF2B5EF4-FFF2-40B4-BE49-F238E27FC236}">
                      <a16:creationId xmlns:a16="http://schemas.microsoft.com/office/drawing/2014/main" id="{3624E470-529C-E60F-A993-B26DC677F2CB}"/>
                    </a:ext>
                  </a:extLst>
                </p14:cNvPr>
                <p14:cNvContentPartPr/>
                <p14:nvPr/>
              </p14:nvContentPartPr>
              <p14:xfrm>
                <a:off x="2785184" y="4474352"/>
                <a:ext cx="360" cy="360"/>
              </p14:xfrm>
            </p:contentPart>
          </mc:Choice>
          <mc:Fallback xmlns="">
            <p:pic>
              <p:nvPicPr>
                <p:cNvPr id="252" name="Ink 251">
                  <a:extLst>
                    <a:ext uri="{FF2B5EF4-FFF2-40B4-BE49-F238E27FC236}">
                      <a16:creationId xmlns:a16="http://schemas.microsoft.com/office/drawing/2014/main" id="{3624E470-529C-E60F-A993-B26DC677F2CB}"/>
                    </a:ext>
                  </a:extLst>
                </p:cNvPr>
                <p:cNvPicPr/>
                <p:nvPr/>
              </p:nvPicPr>
              <p:blipFill>
                <a:blip r:embed="rId64"/>
                <a:stretch>
                  <a:fillRect/>
                </a:stretch>
              </p:blipFill>
              <p:spPr>
                <a:xfrm>
                  <a:off x="2779064" y="44682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53" name="Ink 252">
                  <a:extLst>
                    <a:ext uri="{FF2B5EF4-FFF2-40B4-BE49-F238E27FC236}">
                      <a16:creationId xmlns:a16="http://schemas.microsoft.com/office/drawing/2014/main" id="{D9B5412D-2BD3-3B5B-5EAD-D138C2A73A30}"/>
                    </a:ext>
                  </a:extLst>
                </p14:cNvPr>
                <p14:cNvContentPartPr/>
                <p14:nvPr/>
              </p14:nvContentPartPr>
              <p14:xfrm>
                <a:off x="2717144" y="4409912"/>
                <a:ext cx="68400" cy="136080"/>
              </p14:xfrm>
            </p:contentPart>
          </mc:Choice>
          <mc:Fallback xmlns="">
            <p:pic>
              <p:nvPicPr>
                <p:cNvPr id="253" name="Ink 252">
                  <a:extLst>
                    <a:ext uri="{FF2B5EF4-FFF2-40B4-BE49-F238E27FC236}">
                      <a16:creationId xmlns:a16="http://schemas.microsoft.com/office/drawing/2014/main" id="{D9B5412D-2BD3-3B5B-5EAD-D138C2A73A30}"/>
                    </a:ext>
                  </a:extLst>
                </p:cNvPr>
                <p:cNvPicPr/>
                <p:nvPr/>
              </p:nvPicPr>
              <p:blipFill>
                <a:blip r:embed="rId434"/>
                <a:stretch>
                  <a:fillRect/>
                </a:stretch>
              </p:blipFill>
              <p:spPr>
                <a:xfrm>
                  <a:off x="2711024" y="4403792"/>
                  <a:ext cx="806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4" name="Ink 253">
                  <a:extLst>
                    <a:ext uri="{FF2B5EF4-FFF2-40B4-BE49-F238E27FC236}">
                      <a16:creationId xmlns:a16="http://schemas.microsoft.com/office/drawing/2014/main" id="{9B54707B-BEC5-2FB9-028A-4A9F345F48CC}"/>
                    </a:ext>
                  </a:extLst>
                </p14:cNvPr>
                <p14:cNvContentPartPr/>
                <p14:nvPr/>
              </p14:nvContentPartPr>
              <p14:xfrm>
                <a:off x="2725424" y="4174472"/>
                <a:ext cx="78840" cy="31680"/>
              </p14:xfrm>
            </p:contentPart>
          </mc:Choice>
          <mc:Fallback xmlns="">
            <p:pic>
              <p:nvPicPr>
                <p:cNvPr id="254" name="Ink 253">
                  <a:extLst>
                    <a:ext uri="{FF2B5EF4-FFF2-40B4-BE49-F238E27FC236}">
                      <a16:creationId xmlns:a16="http://schemas.microsoft.com/office/drawing/2014/main" id="{9B54707B-BEC5-2FB9-028A-4A9F345F48CC}"/>
                    </a:ext>
                  </a:extLst>
                </p:cNvPr>
                <p:cNvPicPr/>
                <p:nvPr/>
              </p:nvPicPr>
              <p:blipFill>
                <a:blip r:embed="rId436"/>
                <a:stretch>
                  <a:fillRect/>
                </a:stretch>
              </p:blipFill>
              <p:spPr>
                <a:xfrm>
                  <a:off x="2719304" y="4168352"/>
                  <a:ext cx="91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5" name="Ink 254">
                  <a:extLst>
                    <a:ext uri="{FF2B5EF4-FFF2-40B4-BE49-F238E27FC236}">
                      <a16:creationId xmlns:a16="http://schemas.microsoft.com/office/drawing/2014/main" id="{3D7C5191-489A-04E2-B62D-9F6A308F659F}"/>
                    </a:ext>
                  </a:extLst>
                </p14:cNvPr>
                <p14:cNvContentPartPr/>
                <p14:nvPr/>
              </p14:nvContentPartPr>
              <p14:xfrm>
                <a:off x="2824424" y="4316312"/>
                <a:ext cx="31680" cy="262440"/>
              </p14:xfrm>
            </p:contentPart>
          </mc:Choice>
          <mc:Fallback xmlns="">
            <p:pic>
              <p:nvPicPr>
                <p:cNvPr id="255" name="Ink 254">
                  <a:extLst>
                    <a:ext uri="{FF2B5EF4-FFF2-40B4-BE49-F238E27FC236}">
                      <a16:creationId xmlns:a16="http://schemas.microsoft.com/office/drawing/2014/main" id="{3D7C5191-489A-04E2-B62D-9F6A308F659F}"/>
                    </a:ext>
                  </a:extLst>
                </p:cNvPr>
                <p:cNvPicPr/>
                <p:nvPr/>
              </p:nvPicPr>
              <p:blipFill>
                <a:blip r:embed="rId438"/>
                <a:stretch>
                  <a:fillRect/>
                </a:stretch>
              </p:blipFill>
              <p:spPr>
                <a:xfrm>
                  <a:off x="2818304" y="4310192"/>
                  <a:ext cx="439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6" name="Ink 255">
                  <a:extLst>
                    <a:ext uri="{FF2B5EF4-FFF2-40B4-BE49-F238E27FC236}">
                      <a16:creationId xmlns:a16="http://schemas.microsoft.com/office/drawing/2014/main" id="{9E006774-3092-263C-C220-683BCE08D51E}"/>
                    </a:ext>
                  </a:extLst>
                </p14:cNvPr>
                <p14:cNvContentPartPr/>
                <p14:nvPr/>
              </p14:nvContentPartPr>
              <p14:xfrm>
                <a:off x="2855744" y="4358792"/>
                <a:ext cx="360" cy="360"/>
              </p14:xfrm>
            </p:contentPart>
          </mc:Choice>
          <mc:Fallback xmlns="">
            <p:pic>
              <p:nvPicPr>
                <p:cNvPr id="256" name="Ink 255">
                  <a:extLst>
                    <a:ext uri="{FF2B5EF4-FFF2-40B4-BE49-F238E27FC236}">
                      <a16:creationId xmlns:a16="http://schemas.microsoft.com/office/drawing/2014/main" id="{9E006774-3092-263C-C220-683BCE08D51E}"/>
                    </a:ext>
                  </a:extLst>
                </p:cNvPr>
                <p:cNvPicPr/>
                <p:nvPr/>
              </p:nvPicPr>
              <p:blipFill>
                <a:blip r:embed="rId64"/>
                <a:stretch>
                  <a:fillRect/>
                </a:stretch>
              </p:blipFill>
              <p:spPr>
                <a:xfrm>
                  <a:off x="2849624" y="43526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57" name="Ink 256">
                  <a:extLst>
                    <a:ext uri="{FF2B5EF4-FFF2-40B4-BE49-F238E27FC236}">
                      <a16:creationId xmlns:a16="http://schemas.microsoft.com/office/drawing/2014/main" id="{6485E3B2-ED28-C270-8BA1-47B1D264D3C1}"/>
                    </a:ext>
                  </a:extLst>
                </p14:cNvPr>
                <p14:cNvContentPartPr/>
                <p14:nvPr/>
              </p14:nvContentPartPr>
              <p14:xfrm>
                <a:off x="2807504" y="4358792"/>
                <a:ext cx="179280" cy="102240"/>
              </p14:xfrm>
            </p:contentPart>
          </mc:Choice>
          <mc:Fallback xmlns="">
            <p:pic>
              <p:nvPicPr>
                <p:cNvPr id="257" name="Ink 256">
                  <a:extLst>
                    <a:ext uri="{FF2B5EF4-FFF2-40B4-BE49-F238E27FC236}">
                      <a16:creationId xmlns:a16="http://schemas.microsoft.com/office/drawing/2014/main" id="{6485E3B2-ED28-C270-8BA1-47B1D264D3C1}"/>
                    </a:ext>
                  </a:extLst>
                </p:cNvPr>
                <p:cNvPicPr/>
                <p:nvPr/>
              </p:nvPicPr>
              <p:blipFill>
                <a:blip r:embed="rId441"/>
                <a:stretch>
                  <a:fillRect/>
                </a:stretch>
              </p:blipFill>
              <p:spPr>
                <a:xfrm>
                  <a:off x="2801384" y="4352672"/>
                  <a:ext cx="191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58" name="Ink 257">
                  <a:extLst>
                    <a:ext uri="{FF2B5EF4-FFF2-40B4-BE49-F238E27FC236}">
                      <a16:creationId xmlns:a16="http://schemas.microsoft.com/office/drawing/2014/main" id="{00DC9587-EFA7-D8A8-6C03-106653E39A02}"/>
                    </a:ext>
                  </a:extLst>
                </p14:cNvPr>
                <p14:cNvContentPartPr/>
                <p14:nvPr/>
              </p14:nvContentPartPr>
              <p14:xfrm>
                <a:off x="2978504" y="4413512"/>
                <a:ext cx="336240" cy="134640"/>
              </p14:xfrm>
            </p:contentPart>
          </mc:Choice>
          <mc:Fallback xmlns="">
            <p:pic>
              <p:nvPicPr>
                <p:cNvPr id="258" name="Ink 257">
                  <a:extLst>
                    <a:ext uri="{FF2B5EF4-FFF2-40B4-BE49-F238E27FC236}">
                      <a16:creationId xmlns:a16="http://schemas.microsoft.com/office/drawing/2014/main" id="{00DC9587-EFA7-D8A8-6C03-106653E39A02}"/>
                    </a:ext>
                  </a:extLst>
                </p:cNvPr>
                <p:cNvPicPr/>
                <p:nvPr/>
              </p:nvPicPr>
              <p:blipFill>
                <a:blip r:embed="rId443"/>
                <a:stretch>
                  <a:fillRect/>
                </a:stretch>
              </p:blipFill>
              <p:spPr>
                <a:xfrm>
                  <a:off x="2972384" y="4407392"/>
                  <a:ext cx="3484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59" name="Ink 258">
                  <a:extLst>
                    <a:ext uri="{FF2B5EF4-FFF2-40B4-BE49-F238E27FC236}">
                      <a16:creationId xmlns:a16="http://schemas.microsoft.com/office/drawing/2014/main" id="{34846E5E-01EF-27C4-9A17-FF888279D187}"/>
                    </a:ext>
                  </a:extLst>
                </p14:cNvPr>
                <p14:cNvContentPartPr/>
                <p14:nvPr/>
              </p14:nvContentPartPr>
              <p14:xfrm>
                <a:off x="3337064" y="4144952"/>
                <a:ext cx="127440" cy="451440"/>
              </p14:xfrm>
            </p:contentPart>
          </mc:Choice>
          <mc:Fallback xmlns="">
            <p:pic>
              <p:nvPicPr>
                <p:cNvPr id="259" name="Ink 258">
                  <a:extLst>
                    <a:ext uri="{FF2B5EF4-FFF2-40B4-BE49-F238E27FC236}">
                      <a16:creationId xmlns:a16="http://schemas.microsoft.com/office/drawing/2014/main" id="{34846E5E-01EF-27C4-9A17-FF888279D187}"/>
                    </a:ext>
                  </a:extLst>
                </p:cNvPr>
                <p:cNvPicPr/>
                <p:nvPr/>
              </p:nvPicPr>
              <p:blipFill>
                <a:blip r:embed="rId445"/>
                <a:stretch>
                  <a:fillRect/>
                </a:stretch>
              </p:blipFill>
              <p:spPr>
                <a:xfrm>
                  <a:off x="3330944" y="4138832"/>
                  <a:ext cx="13968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1" name="Ink 260">
                  <a:extLst>
                    <a:ext uri="{FF2B5EF4-FFF2-40B4-BE49-F238E27FC236}">
                      <a16:creationId xmlns:a16="http://schemas.microsoft.com/office/drawing/2014/main" id="{C1442D51-B594-1C52-AAF2-4B4F2897C5B4}"/>
                    </a:ext>
                  </a:extLst>
                </p14:cNvPr>
                <p14:cNvContentPartPr/>
                <p14:nvPr/>
              </p14:nvContentPartPr>
              <p14:xfrm>
                <a:off x="2143664" y="4756592"/>
                <a:ext cx="60120" cy="260640"/>
              </p14:xfrm>
            </p:contentPart>
          </mc:Choice>
          <mc:Fallback xmlns="">
            <p:pic>
              <p:nvPicPr>
                <p:cNvPr id="261" name="Ink 260">
                  <a:extLst>
                    <a:ext uri="{FF2B5EF4-FFF2-40B4-BE49-F238E27FC236}">
                      <a16:creationId xmlns:a16="http://schemas.microsoft.com/office/drawing/2014/main" id="{C1442D51-B594-1C52-AAF2-4B4F2897C5B4}"/>
                    </a:ext>
                  </a:extLst>
                </p:cNvPr>
                <p:cNvPicPr/>
                <p:nvPr/>
              </p:nvPicPr>
              <p:blipFill>
                <a:blip r:embed="rId447"/>
                <a:stretch>
                  <a:fillRect/>
                </a:stretch>
              </p:blipFill>
              <p:spPr>
                <a:xfrm>
                  <a:off x="2137544" y="4750472"/>
                  <a:ext cx="723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2" name="Ink 261">
                  <a:extLst>
                    <a:ext uri="{FF2B5EF4-FFF2-40B4-BE49-F238E27FC236}">
                      <a16:creationId xmlns:a16="http://schemas.microsoft.com/office/drawing/2014/main" id="{FF1CED03-B45E-9FA8-6F7A-CDD16711F50E}"/>
                    </a:ext>
                  </a:extLst>
                </p14:cNvPr>
                <p14:cNvContentPartPr/>
                <p14:nvPr/>
              </p14:nvContentPartPr>
              <p14:xfrm>
                <a:off x="2194784" y="4704032"/>
                <a:ext cx="196920" cy="153720"/>
              </p14:xfrm>
            </p:contentPart>
          </mc:Choice>
          <mc:Fallback xmlns="">
            <p:pic>
              <p:nvPicPr>
                <p:cNvPr id="262" name="Ink 261">
                  <a:extLst>
                    <a:ext uri="{FF2B5EF4-FFF2-40B4-BE49-F238E27FC236}">
                      <a16:creationId xmlns:a16="http://schemas.microsoft.com/office/drawing/2014/main" id="{FF1CED03-B45E-9FA8-6F7A-CDD16711F50E}"/>
                    </a:ext>
                  </a:extLst>
                </p:cNvPr>
                <p:cNvPicPr/>
                <p:nvPr/>
              </p:nvPicPr>
              <p:blipFill>
                <a:blip r:embed="rId449"/>
                <a:stretch>
                  <a:fillRect/>
                </a:stretch>
              </p:blipFill>
              <p:spPr>
                <a:xfrm>
                  <a:off x="2188664" y="4697912"/>
                  <a:ext cx="2091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3" name="Ink 262">
                  <a:extLst>
                    <a:ext uri="{FF2B5EF4-FFF2-40B4-BE49-F238E27FC236}">
                      <a16:creationId xmlns:a16="http://schemas.microsoft.com/office/drawing/2014/main" id="{442D1248-BAC1-C670-B9F4-169EA05E500A}"/>
                    </a:ext>
                  </a:extLst>
                </p14:cNvPr>
                <p14:cNvContentPartPr/>
                <p14:nvPr/>
              </p14:nvContentPartPr>
              <p14:xfrm>
                <a:off x="2378384" y="4833272"/>
                <a:ext cx="298800" cy="167040"/>
              </p14:xfrm>
            </p:contentPart>
          </mc:Choice>
          <mc:Fallback xmlns="">
            <p:pic>
              <p:nvPicPr>
                <p:cNvPr id="263" name="Ink 262">
                  <a:extLst>
                    <a:ext uri="{FF2B5EF4-FFF2-40B4-BE49-F238E27FC236}">
                      <a16:creationId xmlns:a16="http://schemas.microsoft.com/office/drawing/2014/main" id="{442D1248-BAC1-C670-B9F4-169EA05E500A}"/>
                    </a:ext>
                  </a:extLst>
                </p:cNvPr>
                <p:cNvPicPr/>
                <p:nvPr/>
              </p:nvPicPr>
              <p:blipFill>
                <a:blip r:embed="rId451"/>
                <a:stretch>
                  <a:fillRect/>
                </a:stretch>
              </p:blipFill>
              <p:spPr>
                <a:xfrm>
                  <a:off x="2372264" y="4827152"/>
                  <a:ext cx="3110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4" name="Ink 263">
                  <a:extLst>
                    <a:ext uri="{FF2B5EF4-FFF2-40B4-BE49-F238E27FC236}">
                      <a16:creationId xmlns:a16="http://schemas.microsoft.com/office/drawing/2014/main" id="{332B5F22-2941-7DFB-5007-09505B77B747}"/>
                    </a:ext>
                  </a:extLst>
                </p14:cNvPr>
                <p14:cNvContentPartPr/>
                <p14:nvPr/>
              </p14:nvContentPartPr>
              <p14:xfrm>
                <a:off x="2687984" y="4835072"/>
                <a:ext cx="131040" cy="104760"/>
              </p14:xfrm>
            </p:contentPart>
          </mc:Choice>
          <mc:Fallback xmlns="">
            <p:pic>
              <p:nvPicPr>
                <p:cNvPr id="264" name="Ink 263">
                  <a:extLst>
                    <a:ext uri="{FF2B5EF4-FFF2-40B4-BE49-F238E27FC236}">
                      <a16:creationId xmlns:a16="http://schemas.microsoft.com/office/drawing/2014/main" id="{332B5F22-2941-7DFB-5007-09505B77B747}"/>
                    </a:ext>
                  </a:extLst>
                </p:cNvPr>
                <p:cNvPicPr/>
                <p:nvPr/>
              </p:nvPicPr>
              <p:blipFill>
                <a:blip r:embed="rId453"/>
                <a:stretch>
                  <a:fillRect/>
                </a:stretch>
              </p:blipFill>
              <p:spPr>
                <a:xfrm>
                  <a:off x="2681864" y="4828952"/>
                  <a:ext cx="1432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66" name="Ink 265">
                  <a:extLst>
                    <a:ext uri="{FF2B5EF4-FFF2-40B4-BE49-F238E27FC236}">
                      <a16:creationId xmlns:a16="http://schemas.microsoft.com/office/drawing/2014/main" id="{903C0F7E-7B3B-1A9E-A79D-BB57E932A3B7}"/>
                    </a:ext>
                  </a:extLst>
                </p14:cNvPr>
                <p14:cNvContentPartPr/>
                <p14:nvPr/>
              </p14:nvContentPartPr>
              <p14:xfrm>
                <a:off x="2926304" y="4639232"/>
                <a:ext cx="556560" cy="318600"/>
              </p14:xfrm>
            </p:contentPart>
          </mc:Choice>
          <mc:Fallback xmlns="">
            <p:pic>
              <p:nvPicPr>
                <p:cNvPr id="266" name="Ink 265">
                  <a:extLst>
                    <a:ext uri="{FF2B5EF4-FFF2-40B4-BE49-F238E27FC236}">
                      <a16:creationId xmlns:a16="http://schemas.microsoft.com/office/drawing/2014/main" id="{903C0F7E-7B3B-1A9E-A79D-BB57E932A3B7}"/>
                    </a:ext>
                  </a:extLst>
                </p:cNvPr>
                <p:cNvPicPr/>
                <p:nvPr/>
              </p:nvPicPr>
              <p:blipFill>
                <a:blip r:embed="rId455"/>
                <a:stretch>
                  <a:fillRect/>
                </a:stretch>
              </p:blipFill>
              <p:spPr>
                <a:xfrm>
                  <a:off x="2920184" y="4633112"/>
                  <a:ext cx="5688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67" name="Ink 266">
                  <a:extLst>
                    <a:ext uri="{FF2B5EF4-FFF2-40B4-BE49-F238E27FC236}">
                      <a16:creationId xmlns:a16="http://schemas.microsoft.com/office/drawing/2014/main" id="{A7F13218-9D4A-96B6-DC8B-501BBE36DD91}"/>
                    </a:ext>
                  </a:extLst>
                </p14:cNvPr>
                <p14:cNvContentPartPr/>
                <p14:nvPr/>
              </p14:nvContentPartPr>
              <p14:xfrm>
                <a:off x="3459824" y="4817792"/>
                <a:ext cx="261360" cy="143640"/>
              </p14:xfrm>
            </p:contentPart>
          </mc:Choice>
          <mc:Fallback xmlns="">
            <p:pic>
              <p:nvPicPr>
                <p:cNvPr id="267" name="Ink 266">
                  <a:extLst>
                    <a:ext uri="{FF2B5EF4-FFF2-40B4-BE49-F238E27FC236}">
                      <a16:creationId xmlns:a16="http://schemas.microsoft.com/office/drawing/2014/main" id="{A7F13218-9D4A-96B6-DC8B-501BBE36DD91}"/>
                    </a:ext>
                  </a:extLst>
                </p:cNvPr>
                <p:cNvPicPr/>
                <p:nvPr/>
              </p:nvPicPr>
              <p:blipFill>
                <a:blip r:embed="rId457"/>
                <a:stretch>
                  <a:fillRect/>
                </a:stretch>
              </p:blipFill>
              <p:spPr>
                <a:xfrm>
                  <a:off x="3453704" y="4811672"/>
                  <a:ext cx="273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68" name="Ink 267">
                  <a:extLst>
                    <a:ext uri="{FF2B5EF4-FFF2-40B4-BE49-F238E27FC236}">
                      <a16:creationId xmlns:a16="http://schemas.microsoft.com/office/drawing/2014/main" id="{F95E4EA6-9407-8126-A111-44ABC2B27728}"/>
                    </a:ext>
                  </a:extLst>
                </p14:cNvPr>
                <p14:cNvContentPartPr/>
                <p14:nvPr/>
              </p14:nvContentPartPr>
              <p14:xfrm>
                <a:off x="3735944" y="4688192"/>
                <a:ext cx="93600" cy="327960"/>
              </p14:xfrm>
            </p:contentPart>
          </mc:Choice>
          <mc:Fallback xmlns="">
            <p:pic>
              <p:nvPicPr>
                <p:cNvPr id="268" name="Ink 267">
                  <a:extLst>
                    <a:ext uri="{FF2B5EF4-FFF2-40B4-BE49-F238E27FC236}">
                      <a16:creationId xmlns:a16="http://schemas.microsoft.com/office/drawing/2014/main" id="{F95E4EA6-9407-8126-A111-44ABC2B27728}"/>
                    </a:ext>
                  </a:extLst>
                </p:cNvPr>
                <p:cNvPicPr/>
                <p:nvPr/>
              </p:nvPicPr>
              <p:blipFill>
                <a:blip r:embed="rId459"/>
                <a:stretch>
                  <a:fillRect/>
                </a:stretch>
              </p:blipFill>
              <p:spPr>
                <a:xfrm>
                  <a:off x="3729824" y="4682072"/>
                  <a:ext cx="1058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69" name="Ink 268">
                  <a:extLst>
                    <a:ext uri="{FF2B5EF4-FFF2-40B4-BE49-F238E27FC236}">
                      <a16:creationId xmlns:a16="http://schemas.microsoft.com/office/drawing/2014/main" id="{C7F86889-5D73-039A-79C5-363149130C95}"/>
                    </a:ext>
                  </a:extLst>
                </p14:cNvPr>
                <p14:cNvContentPartPr/>
                <p14:nvPr/>
              </p14:nvContentPartPr>
              <p14:xfrm>
                <a:off x="3631544" y="4933352"/>
                <a:ext cx="265320" cy="4320"/>
              </p14:xfrm>
            </p:contentPart>
          </mc:Choice>
          <mc:Fallback xmlns="">
            <p:pic>
              <p:nvPicPr>
                <p:cNvPr id="269" name="Ink 268">
                  <a:extLst>
                    <a:ext uri="{FF2B5EF4-FFF2-40B4-BE49-F238E27FC236}">
                      <a16:creationId xmlns:a16="http://schemas.microsoft.com/office/drawing/2014/main" id="{C7F86889-5D73-039A-79C5-363149130C95}"/>
                    </a:ext>
                  </a:extLst>
                </p:cNvPr>
                <p:cNvPicPr/>
                <p:nvPr/>
              </p:nvPicPr>
              <p:blipFill>
                <a:blip r:embed="rId461"/>
                <a:stretch>
                  <a:fillRect/>
                </a:stretch>
              </p:blipFill>
              <p:spPr>
                <a:xfrm>
                  <a:off x="3625424" y="4927232"/>
                  <a:ext cx="277560" cy="1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2">
            <p14:nvContentPartPr>
              <p14:cNvPr id="271" name="Ink 270">
                <a:extLst>
                  <a:ext uri="{FF2B5EF4-FFF2-40B4-BE49-F238E27FC236}">
                    <a16:creationId xmlns:a16="http://schemas.microsoft.com/office/drawing/2014/main" id="{1E7C4F65-66B4-4293-76BB-476512AEF38B}"/>
                  </a:ext>
                </a:extLst>
              </p14:cNvPr>
              <p14:cNvContentPartPr/>
              <p14:nvPr/>
            </p14:nvContentPartPr>
            <p14:xfrm>
              <a:off x="2945384" y="2493632"/>
              <a:ext cx="60120" cy="122040"/>
            </p14:xfrm>
          </p:contentPart>
        </mc:Choice>
        <mc:Fallback xmlns="">
          <p:pic>
            <p:nvPicPr>
              <p:cNvPr id="271" name="Ink 270">
                <a:extLst>
                  <a:ext uri="{FF2B5EF4-FFF2-40B4-BE49-F238E27FC236}">
                    <a16:creationId xmlns:a16="http://schemas.microsoft.com/office/drawing/2014/main" id="{1E7C4F65-66B4-4293-76BB-476512AEF38B}"/>
                  </a:ext>
                </a:extLst>
              </p:cNvPr>
              <p:cNvPicPr/>
              <p:nvPr/>
            </p:nvPicPr>
            <p:blipFill>
              <a:blip r:embed="rId463"/>
              <a:stretch>
                <a:fillRect/>
              </a:stretch>
            </p:blipFill>
            <p:spPr>
              <a:xfrm>
                <a:off x="2939264" y="2487512"/>
                <a:ext cx="72360" cy="134280"/>
              </a:xfrm>
              <a:prstGeom prst="rect">
                <a:avLst/>
              </a:prstGeom>
            </p:spPr>
          </p:pic>
        </mc:Fallback>
      </mc:AlternateContent>
      <p:grpSp>
        <p:nvGrpSpPr>
          <p:cNvPr id="294" name="Group 293">
            <a:extLst>
              <a:ext uri="{FF2B5EF4-FFF2-40B4-BE49-F238E27FC236}">
                <a16:creationId xmlns:a16="http://schemas.microsoft.com/office/drawing/2014/main" id="{88171AC4-EF08-5A7A-9C1E-0A674FD9E857}"/>
              </a:ext>
            </a:extLst>
          </p:cNvPr>
          <p:cNvGrpSpPr/>
          <p:nvPr/>
        </p:nvGrpSpPr>
        <p:grpSpPr>
          <a:xfrm>
            <a:off x="5029784" y="1081712"/>
            <a:ext cx="1947960" cy="330120"/>
            <a:chOff x="5029784" y="1081712"/>
            <a:chExt cx="1947960" cy="330120"/>
          </a:xfrm>
        </p:grpSpPr>
        <mc:AlternateContent xmlns:mc="http://schemas.openxmlformats.org/markup-compatibility/2006" xmlns:p14="http://schemas.microsoft.com/office/powerpoint/2010/main">
          <mc:Choice Requires="p14">
            <p:contentPart p14:bwMode="auto" r:id="rId464">
              <p14:nvContentPartPr>
                <p14:cNvPr id="285" name="Ink 284">
                  <a:extLst>
                    <a:ext uri="{FF2B5EF4-FFF2-40B4-BE49-F238E27FC236}">
                      <a16:creationId xmlns:a16="http://schemas.microsoft.com/office/drawing/2014/main" id="{C5C4BC68-F206-EA60-0768-062D7F1C859E}"/>
                    </a:ext>
                  </a:extLst>
                </p14:cNvPr>
                <p14:cNvContentPartPr/>
                <p14:nvPr/>
              </p14:nvContentPartPr>
              <p14:xfrm>
                <a:off x="5029784" y="1085672"/>
                <a:ext cx="83160" cy="324360"/>
              </p14:xfrm>
            </p:contentPart>
          </mc:Choice>
          <mc:Fallback xmlns="">
            <p:pic>
              <p:nvPicPr>
                <p:cNvPr id="285" name="Ink 284">
                  <a:extLst>
                    <a:ext uri="{FF2B5EF4-FFF2-40B4-BE49-F238E27FC236}">
                      <a16:creationId xmlns:a16="http://schemas.microsoft.com/office/drawing/2014/main" id="{C5C4BC68-F206-EA60-0768-062D7F1C859E}"/>
                    </a:ext>
                  </a:extLst>
                </p:cNvPr>
                <p:cNvPicPr/>
                <p:nvPr/>
              </p:nvPicPr>
              <p:blipFill>
                <a:blip r:embed="rId465"/>
                <a:stretch>
                  <a:fillRect/>
                </a:stretch>
              </p:blipFill>
              <p:spPr>
                <a:xfrm>
                  <a:off x="5023664" y="1079552"/>
                  <a:ext cx="954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286" name="Ink 285">
                  <a:extLst>
                    <a:ext uri="{FF2B5EF4-FFF2-40B4-BE49-F238E27FC236}">
                      <a16:creationId xmlns:a16="http://schemas.microsoft.com/office/drawing/2014/main" id="{3E15A7A8-0405-029A-EF27-4DB0CF283B2B}"/>
                    </a:ext>
                  </a:extLst>
                </p14:cNvPr>
                <p14:cNvContentPartPr/>
                <p14:nvPr/>
              </p14:nvContentPartPr>
              <p14:xfrm>
                <a:off x="5078384" y="1118072"/>
                <a:ext cx="270000" cy="111240"/>
              </p14:xfrm>
            </p:contentPart>
          </mc:Choice>
          <mc:Fallback xmlns="">
            <p:pic>
              <p:nvPicPr>
                <p:cNvPr id="286" name="Ink 285">
                  <a:extLst>
                    <a:ext uri="{FF2B5EF4-FFF2-40B4-BE49-F238E27FC236}">
                      <a16:creationId xmlns:a16="http://schemas.microsoft.com/office/drawing/2014/main" id="{3E15A7A8-0405-029A-EF27-4DB0CF283B2B}"/>
                    </a:ext>
                  </a:extLst>
                </p:cNvPr>
                <p:cNvPicPr/>
                <p:nvPr/>
              </p:nvPicPr>
              <p:blipFill>
                <a:blip r:embed="rId467"/>
                <a:stretch>
                  <a:fillRect/>
                </a:stretch>
              </p:blipFill>
              <p:spPr>
                <a:xfrm>
                  <a:off x="5072264" y="1111952"/>
                  <a:ext cx="2822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87" name="Ink 286">
                  <a:extLst>
                    <a:ext uri="{FF2B5EF4-FFF2-40B4-BE49-F238E27FC236}">
                      <a16:creationId xmlns:a16="http://schemas.microsoft.com/office/drawing/2014/main" id="{05059BE8-BC15-7086-EB9C-F0223FAB0E03}"/>
                    </a:ext>
                  </a:extLst>
                </p14:cNvPr>
                <p14:cNvContentPartPr/>
                <p14:nvPr/>
              </p14:nvContentPartPr>
              <p14:xfrm>
                <a:off x="5268824" y="1262072"/>
                <a:ext cx="369720" cy="141480"/>
              </p14:xfrm>
            </p:contentPart>
          </mc:Choice>
          <mc:Fallback xmlns="">
            <p:pic>
              <p:nvPicPr>
                <p:cNvPr id="287" name="Ink 286">
                  <a:extLst>
                    <a:ext uri="{FF2B5EF4-FFF2-40B4-BE49-F238E27FC236}">
                      <a16:creationId xmlns:a16="http://schemas.microsoft.com/office/drawing/2014/main" id="{05059BE8-BC15-7086-EB9C-F0223FAB0E03}"/>
                    </a:ext>
                  </a:extLst>
                </p:cNvPr>
                <p:cNvPicPr/>
                <p:nvPr/>
              </p:nvPicPr>
              <p:blipFill>
                <a:blip r:embed="rId469"/>
                <a:stretch>
                  <a:fillRect/>
                </a:stretch>
              </p:blipFill>
              <p:spPr>
                <a:xfrm>
                  <a:off x="5262704" y="1255952"/>
                  <a:ext cx="3819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88" name="Ink 287">
                  <a:extLst>
                    <a:ext uri="{FF2B5EF4-FFF2-40B4-BE49-F238E27FC236}">
                      <a16:creationId xmlns:a16="http://schemas.microsoft.com/office/drawing/2014/main" id="{CE9FD01E-E34D-B125-5584-A3DF1E1AFFD2}"/>
                    </a:ext>
                  </a:extLst>
                </p14:cNvPr>
                <p14:cNvContentPartPr/>
                <p14:nvPr/>
              </p14:nvContentPartPr>
              <p14:xfrm>
                <a:off x="5570864" y="1267472"/>
                <a:ext cx="179280" cy="103320"/>
              </p14:xfrm>
            </p:contentPart>
          </mc:Choice>
          <mc:Fallback xmlns="">
            <p:pic>
              <p:nvPicPr>
                <p:cNvPr id="288" name="Ink 287">
                  <a:extLst>
                    <a:ext uri="{FF2B5EF4-FFF2-40B4-BE49-F238E27FC236}">
                      <a16:creationId xmlns:a16="http://schemas.microsoft.com/office/drawing/2014/main" id="{CE9FD01E-E34D-B125-5584-A3DF1E1AFFD2}"/>
                    </a:ext>
                  </a:extLst>
                </p:cNvPr>
                <p:cNvPicPr/>
                <p:nvPr/>
              </p:nvPicPr>
              <p:blipFill>
                <a:blip r:embed="rId471"/>
                <a:stretch>
                  <a:fillRect/>
                </a:stretch>
              </p:blipFill>
              <p:spPr>
                <a:xfrm>
                  <a:off x="5564744" y="1261352"/>
                  <a:ext cx="191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289" name="Ink 288">
                  <a:extLst>
                    <a:ext uri="{FF2B5EF4-FFF2-40B4-BE49-F238E27FC236}">
                      <a16:creationId xmlns:a16="http://schemas.microsoft.com/office/drawing/2014/main" id="{A7290E9C-4160-B692-2E4E-DA0A61CF1D21}"/>
                    </a:ext>
                  </a:extLst>
                </p14:cNvPr>
                <p14:cNvContentPartPr/>
                <p14:nvPr/>
              </p14:nvContentPartPr>
              <p14:xfrm>
                <a:off x="5697944" y="1316792"/>
                <a:ext cx="360" cy="360"/>
              </p14:xfrm>
            </p:contentPart>
          </mc:Choice>
          <mc:Fallback xmlns="">
            <p:pic>
              <p:nvPicPr>
                <p:cNvPr id="289" name="Ink 288">
                  <a:extLst>
                    <a:ext uri="{FF2B5EF4-FFF2-40B4-BE49-F238E27FC236}">
                      <a16:creationId xmlns:a16="http://schemas.microsoft.com/office/drawing/2014/main" id="{A7290E9C-4160-B692-2E4E-DA0A61CF1D21}"/>
                    </a:ext>
                  </a:extLst>
                </p:cNvPr>
                <p:cNvPicPr/>
                <p:nvPr/>
              </p:nvPicPr>
              <p:blipFill>
                <a:blip r:embed="rId64"/>
                <a:stretch>
                  <a:fillRect/>
                </a:stretch>
              </p:blipFill>
              <p:spPr>
                <a:xfrm>
                  <a:off x="5691824" y="13106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90" name="Ink 289">
                  <a:extLst>
                    <a:ext uri="{FF2B5EF4-FFF2-40B4-BE49-F238E27FC236}">
                      <a16:creationId xmlns:a16="http://schemas.microsoft.com/office/drawing/2014/main" id="{D36306D5-2735-896F-78D2-D9F21BAB6F81}"/>
                    </a:ext>
                  </a:extLst>
                </p14:cNvPr>
                <p14:cNvContentPartPr/>
                <p14:nvPr/>
              </p14:nvContentPartPr>
              <p14:xfrm>
                <a:off x="5697944" y="1084952"/>
                <a:ext cx="630720" cy="326880"/>
              </p14:xfrm>
            </p:contentPart>
          </mc:Choice>
          <mc:Fallback xmlns="">
            <p:pic>
              <p:nvPicPr>
                <p:cNvPr id="290" name="Ink 289">
                  <a:extLst>
                    <a:ext uri="{FF2B5EF4-FFF2-40B4-BE49-F238E27FC236}">
                      <a16:creationId xmlns:a16="http://schemas.microsoft.com/office/drawing/2014/main" id="{D36306D5-2735-896F-78D2-D9F21BAB6F81}"/>
                    </a:ext>
                  </a:extLst>
                </p:cNvPr>
                <p:cNvPicPr/>
                <p:nvPr/>
              </p:nvPicPr>
              <p:blipFill>
                <a:blip r:embed="rId474"/>
                <a:stretch>
                  <a:fillRect/>
                </a:stretch>
              </p:blipFill>
              <p:spPr>
                <a:xfrm>
                  <a:off x="5691824" y="1078832"/>
                  <a:ext cx="6429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91" name="Ink 290">
                  <a:extLst>
                    <a:ext uri="{FF2B5EF4-FFF2-40B4-BE49-F238E27FC236}">
                      <a16:creationId xmlns:a16="http://schemas.microsoft.com/office/drawing/2014/main" id="{9039A2DF-8DD3-22F0-A4AC-4D24B2691CF6}"/>
                    </a:ext>
                  </a:extLst>
                </p14:cNvPr>
                <p14:cNvContentPartPr/>
                <p14:nvPr/>
              </p14:nvContentPartPr>
              <p14:xfrm>
                <a:off x="6428744" y="1246232"/>
                <a:ext cx="261720" cy="142560"/>
              </p14:xfrm>
            </p:contentPart>
          </mc:Choice>
          <mc:Fallback xmlns="">
            <p:pic>
              <p:nvPicPr>
                <p:cNvPr id="291" name="Ink 290">
                  <a:extLst>
                    <a:ext uri="{FF2B5EF4-FFF2-40B4-BE49-F238E27FC236}">
                      <a16:creationId xmlns:a16="http://schemas.microsoft.com/office/drawing/2014/main" id="{9039A2DF-8DD3-22F0-A4AC-4D24B2691CF6}"/>
                    </a:ext>
                  </a:extLst>
                </p:cNvPr>
                <p:cNvPicPr/>
                <p:nvPr/>
              </p:nvPicPr>
              <p:blipFill>
                <a:blip r:embed="rId476"/>
                <a:stretch>
                  <a:fillRect/>
                </a:stretch>
              </p:blipFill>
              <p:spPr>
                <a:xfrm>
                  <a:off x="6422624" y="1240112"/>
                  <a:ext cx="2739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92" name="Ink 291">
                  <a:extLst>
                    <a:ext uri="{FF2B5EF4-FFF2-40B4-BE49-F238E27FC236}">
                      <a16:creationId xmlns:a16="http://schemas.microsoft.com/office/drawing/2014/main" id="{198E6378-6680-E8BF-7B8E-4DF88DB7894B}"/>
                    </a:ext>
                  </a:extLst>
                </p14:cNvPr>
                <p14:cNvContentPartPr/>
                <p14:nvPr/>
              </p14:nvContentPartPr>
              <p14:xfrm>
                <a:off x="6756704" y="1081712"/>
                <a:ext cx="49320" cy="286560"/>
              </p14:xfrm>
            </p:contentPart>
          </mc:Choice>
          <mc:Fallback xmlns="">
            <p:pic>
              <p:nvPicPr>
                <p:cNvPr id="292" name="Ink 291">
                  <a:extLst>
                    <a:ext uri="{FF2B5EF4-FFF2-40B4-BE49-F238E27FC236}">
                      <a16:creationId xmlns:a16="http://schemas.microsoft.com/office/drawing/2014/main" id="{198E6378-6680-E8BF-7B8E-4DF88DB7894B}"/>
                    </a:ext>
                  </a:extLst>
                </p:cNvPr>
                <p:cNvPicPr/>
                <p:nvPr/>
              </p:nvPicPr>
              <p:blipFill>
                <a:blip r:embed="rId478"/>
                <a:stretch>
                  <a:fillRect/>
                </a:stretch>
              </p:blipFill>
              <p:spPr>
                <a:xfrm>
                  <a:off x="6750584" y="1075592"/>
                  <a:ext cx="615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93" name="Ink 292">
                  <a:extLst>
                    <a:ext uri="{FF2B5EF4-FFF2-40B4-BE49-F238E27FC236}">
                      <a16:creationId xmlns:a16="http://schemas.microsoft.com/office/drawing/2014/main" id="{A2E5150D-E1E5-FA3C-C04A-8B610252D994}"/>
                    </a:ext>
                  </a:extLst>
                </p14:cNvPr>
                <p14:cNvContentPartPr/>
                <p14:nvPr/>
              </p14:nvContentPartPr>
              <p14:xfrm>
                <a:off x="6671384" y="1271792"/>
                <a:ext cx="306360" cy="2160"/>
              </p14:xfrm>
            </p:contentPart>
          </mc:Choice>
          <mc:Fallback xmlns="">
            <p:pic>
              <p:nvPicPr>
                <p:cNvPr id="293" name="Ink 292">
                  <a:extLst>
                    <a:ext uri="{FF2B5EF4-FFF2-40B4-BE49-F238E27FC236}">
                      <a16:creationId xmlns:a16="http://schemas.microsoft.com/office/drawing/2014/main" id="{A2E5150D-E1E5-FA3C-C04A-8B610252D994}"/>
                    </a:ext>
                  </a:extLst>
                </p:cNvPr>
                <p:cNvPicPr/>
                <p:nvPr/>
              </p:nvPicPr>
              <p:blipFill>
                <a:blip r:embed="rId480"/>
                <a:stretch>
                  <a:fillRect/>
                </a:stretch>
              </p:blipFill>
              <p:spPr>
                <a:xfrm>
                  <a:off x="6665264" y="1265672"/>
                  <a:ext cx="318600" cy="14400"/>
                </a:xfrm>
                <a:prstGeom prst="rect">
                  <a:avLst/>
                </a:prstGeom>
              </p:spPr>
            </p:pic>
          </mc:Fallback>
        </mc:AlternateContent>
      </p:grpSp>
      <p:grpSp>
        <p:nvGrpSpPr>
          <p:cNvPr id="318" name="Group 317">
            <a:extLst>
              <a:ext uri="{FF2B5EF4-FFF2-40B4-BE49-F238E27FC236}">
                <a16:creationId xmlns:a16="http://schemas.microsoft.com/office/drawing/2014/main" id="{7E597DE3-C372-3D99-74B8-E8C393FCEE20}"/>
              </a:ext>
            </a:extLst>
          </p:cNvPr>
          <p:cNvGrpSpPr/>
          <p:nvPr/>
        </p:nvGrpSpPr>
        <p:grpSpPr>
          <a:xfrm>
            <a:off x="2102624" y="1077752"/>
            <a:ext cx="2700720" cy="1276920"/>
            <a:chOff x="2102624" y="1077752"/>
            <a:chExt cx="2700720" cy="1276920"/>
          </a:xfrm>
        </p:grpSpPr>
        <mc:AlternateContent xmlns:mc="http://schemas.openxmlformats.org/markup-compatibility/2006" xmlns:p14="http://schemas.microsoft.com/office/powerpoint/2010/main">
          <mc:Choice Requires="p14">
            <p:contentPart p14:bwMode="auto" r:id="rId481">
              <p14:nvContentPartPr>
                <p14:cNvPr id="272" name="Ink 271">
                  <a:extLst>
                    <a:ext uri="{FF2B5EF4-FFF2-40B4-BE49-F238E27FC236}">
                      <a16:creationId xmlns:a16="http://schemas.microsoft.com/office/drawing/2014/main" id="{81195DD5-9626-66DA-C52F-68D6930897B9}"/>
                    </a:ext>
                  </a:extLst>
                </p14:cNvPr>
                <p14:cNvContentPartPr/>
                <p14:nvPr/>
              </p14:nvContentPartPr>
              <p14:xfrm>
                <a:off x="2232944" y="1285472"/>
                <a:ext cx="380880" cy="265680"/>
              </p14:xfrm>
            </p:contentPart>
          </mc:Choice>
          <mc:Fallback xmlns="">
            <p:pic>
              <p:nvPicPr>
                <p:cNvPr id="272" name="Ink 271">
                  <a:extLst>
                    <a:ext uri="{FF2B5EF4-FFF2-40B4-BE49-F238E27FC236}">
                      <a16:creationId xmlns:a16="http://schemas.microsoft.com/office/drawing/2014/main" id="{81195DD5-9626-66DA-C52F-68D6930897B9}"/>
                    </a:ext>
                  </a:extLst>
                </p:cNvPr>
                <p:cNvPicPr/>
                <p:nvPr/>
              </p:nvPicPr>
              <p:blipFill>
                <a:blip r:embed="rId482"/>
                <a:stretch>
                  <a:fillRect/>
                </a:stretch>
              </p:blipFill>
              <p:spPr>
                <a:xfrm>
                  <a:off x="2226824" y="1279352"/>
                  <a:ext cx="3931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73" name="Ink 272">
                  <a:extLst>
                    <a:ext uri="{FF2B5EF4-FFF2-40B4-BE49-F238E27FC236}">
                      <a16:creationId xmlns:a16="http://schemas.microsoft.com/office/drawing/2014/main" id="{4134E0EE-4D1E-AC44-E55F-3B7EB56E4306}"/>
                    </a:ext>
                  </a:extLst>
                </p14:cNvPr>
                <p14:cNvContentPartPr/>
                <p14:nvPr/>
              </p14:nvContentPartPr>
              <p14:xfrm>
                <a:off x="2687984" y="1352072"/>
                <a:ext cx="142200" cy="137880"/>
              </p14:xfrm>
            </p:contentPart>
          </mc:Choice>
          <mc:Fallback xmlns="">
            <p:pic>
              <p:nvPicPr>
                <p:cNvPr id="273" name="Ink 272">
                  <a:extLst>
                    <a:ext uri="{FF2B5EF4-FFF2-40B4-BE49-F238E27FC236}">
                      <a16:creationId xmlns:a16="http://schemas.microsoft.com/office/drawing/2014/main" id="{4134E0EE-4D1E-AC44-E55F-3B7EB56E4306}"/>
                    </a:ext>
                  </a:extLst>
                </p:cNvPr>
                <p:cNvPicPr/>
                <p:nvPr/>
              </p:nvPicPr>
              <p:blipFill>
                <a:blip r:embed="rId484"/>
                <a:stretch>
                  <a:fillRect/>
                </a:stretch>
              </p:blipFill>
              <p:spPr>
                <a:xfrm>
                  <a:off x="2681864" y="1345952"/>
                  <a:ext cx="1544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74" name="Ink 273">
                  <a:extLst>
                    <a:ext uri="{FF2B5EF4-FFF2-40B4-BE49-F238E27FC236}">
                      <a16:creationId xmlns:a16="http://schemas.microsoft.com/office/drawing/2014/main" id="{B99D6B76-78D1-D5F9-5CB8-0C76FD047255}"/>
                    </a:ext>
                  </a:extLst>
                </p14:cNvPr>
                <p14:cNvContentPartPr/>
                <p14:nvPr/>
              </p14:nvContentPartPr>
              <p14:xfrm>
                <a:off x="2889584" y="1340552"/>
                <a:ext cx="198000" cy="153360"/>
              </p14:xfrm>
            </p:contentPart>
          </mc:Choice>
          <mc:Fallback xmlns="">
            <p:pic>
              <p:nvPicPr>
                <p:cNvPr id="274" name="Ink 273">
                  <a:extLst>
                    <a:ext uri="{FF2B5EF4-FFF2-40B4-BE49-F238E27FC236}">
                      <a16:creationId xmlns:a16="http://schemas.microsoft.com/office/drawing/2014/main" id="{B99D6B76-78D1-D5F9-5CB8-0C76FD047255}"/>
                    </a:ext>
                  </a:extLst>
                </p:cNvPr>
                <p:cNvPicPr/>
                <p:nvPr/>
              </p:nvPicPr>
              <p:blipFill>
                <a:blip r:embed="rId486"/>
                <a:stretch>
                  <a:fillRect/>
                </a:stretch>
              </p:blipFill>
              <p:spPr>
                <a:xfrm>
                  <a:off x="2883464" y="1334432"/>
                  <a:ext cx="2102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75" name="Ink 274">
                  <a:extLst>
                    <a:ext uri="{FF2B5EF4-FFF2-40B4-BE49-F238E27FC236}">
                      <a16:creationId xmlns:a16="http://schemas.microsoft.com/office/drawing/2014/main" id="{E5EAB299-4C7F-6AB5-6738-74708347F795}"/>
                    </a:ext>
                  </a:extLst>
                </p14:cNvPr>
                <p14:cNvContentPartPr/>
                <p14:nvPr/>
              </p14:nvContentPartPr>
              <p14:xfrm>
                <a:off x="3318344" y="1230752"/>
                <a:ext cx="145800" cy="205560"/>
              </p14:xfrm>
            </p:contentPart>
          </mc:Choice>
          <mc:Fallback xmlns="">
            <p:pic>
              <p:nvPicPr>
                <p:cNvPr id="275" name="Ink 274">
                  <a:extLst>
                    <a:ext uri="{FF2B5EF4-FFF2-40B4-BE49-F238E27FC236}">
                      <a16:creationId xmlns:a16="http://schemas.microsoft.com/office/drawing/2014/main" id="{E5EAB299-4C7F-6AB5-6738-74708347F795}"/>
                    </a:ext>
                  </a:extLst>
                </p:cNvPr>
                <p:cNvPicPr/>
                <p:nvPr/>
              </p:nvPicPr>
              <p:blipFill>
                <a:blip r:embed="rId488"/>
                <a:stretch>
                  <a:fillRect/>
                </a:stretch>
              </p:blipFill>
              <p:spPr>
                <a:xfrm>
                  <a:off x="3312224" y="1224632"/>
                  <a:ext cx="1580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76" name="Ink 275">
                  <a:extLst>
                    <a:ext uri="{FF2B5EF4-FFF2-40B4-BE49-F238E27FC236}">
                      <a16:creationId xmlns:a16="http://schemas.microsoft.com/office/drawing/2014/main" id="{FAD74008-3150-FE25-B6C7-1348CE5FCCE5}"/>
                    </a:ext>
                  </a:extLst>
                </p14:cNvPr>
                <p14:cNvContentPartPr/>
                <p14:nvPr/>
              </p14:nvContentPartPr>
              <p14:xfrm>
                <a:off x="3609224" y="1302392"/>
                <a:ext cx="145800" cy="170280"/>
              </p14:xfrm>
            </p:contentPart>
          </mc:Choice>
          <mc:Fallback xmlns="">
            <p:pic>
              <p:nvPicPr>
                <p:cNvPr id="276" name="Ink 275">
                  <a:extLst>
                    <a:ext uri="{FF2B5EF4-FFF2-40B4-BE49-F238E27FC236}">
                      <a16:creationId xmlns:a16="http://schemas.microsoft.com/office/drawing/2014/main" id="{FAD74008-3150-FE25-B6C7-1348CE5FCCE5}"/>
                    </a:ext>
                  </a:extLst>
                </p:cNvPr>
                <p:cNvPicPr/>
                <p:nvPr/>
              </p:nvPicPr>
              <p:blipFill>
                <a:blip r:embed="rId490"/>
                <a:stretch>
                  <a:fillRect/>
                </a:stretch>
              </p:blipFill>
              <p:spPr>
                <a:xfrm>
                  <a:off x="3603104" y="1296272"/>
                  <a:ext cx="1580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77" name="Ink 276">
                  <a:extLst>
                    <a:ext uri="{FF2B5EF4-FFF2-40B4-BE49-F238E27FC236}">
                      <a16:creationId xmlns:a16="http://schemas.microsoft.com/office/drawing/2014/main" id="{7DED250F-EC64-5BB5-8656-65F9D7D416B4}"/>
                    </a:ext>
                  </a:extLst>
                </p14:cNvPr>
                <p14:cNvContentPartPr/>
                <p14:nvPr/>
              </p14:nvContentPartPr>
              <p14:xfrm>
                <a:off x="3639104" y="1305272"/>
                <a:ext cx="360" cy="360"/>
              </p14:xfrm>
            </p:contentPart>
          </mc:Choice>
          <mc:Fallback xmlns="">
            <p:pic>
              <p:nvPicPr>
                <p:cNvPr id="277" name="Ink 276">
                  <a:extLst>
                    <a:ext uri="{FF2B5EF4-FFF2-40B4-BE49-F238E27FC236}">
                      <a16:creationId xmlns:a16="http://schemas.microsoft.com/office/drawing/2014/main" id="{7DED250F-EC64-5BB5-8656-65F9D7D416B4}"/>
                    </a:ext>
                  </a:extLst>
                </p:cNvPr>
                <p:cNvPicPr/>
                <p:nvPr/>
              </p:nvPicPr>
              <p:blipFill>
                <a:blip r:embed="rId64"/>
                <a:stretch>
                  <a:fillRect/>
                </a:stretch>
              </p:blipFill>
              <p:spPr>
                <a:xfrm>
                  <a:off x="3632984" y="12991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78" name="Ink 277">
                  <a:extLst>
                    <a:ext uri="{FF2B5EF4-FFF2-40B4-BE49-F238E27FC236}">
                      <a16:creationId xmlns:a16="http://schemas.microsoft.com/office/drawing/2014/main" id="{3828AC08-3C50-756E-DA4E-13F7963F5DB6}"/>
                    </a:ext>
                  </a:extLst>
                </p14:cNvPr>
                <p14:cNvContentPartPr/>
                <p14:nvPr/>
              </p14:nvContentPartPr>
              <p14:xfrm>
                <a:off x="3601664" y="1150112"/>
                <a:ext cx="78840" cy="155160"/>
              </p14:xfrm>
            </p:contentPart>
          </mc:Choice>
          <mc:Fallback xmlns="">
            <p:pic>
              <p:nvPicPr>
                <p:cNvPr id="278" name="Ink 277">
                  <a:extLst>
                    <a:ext uri="{FF2B5EF4-FFF2-40B4-BE49-F238E27FC236}">
                      <a16:creationId xmlns:a16="http://schemas.microsoft.com/office/drawing/2014/main" id="{3828AC08-3C50-756E-DA4E-13F7963F5DB6}"/>
                    </a:ext>
                  </a:extLst>
                </p:cNvPr>
                <p:cNvPicPr/>
                <p:nvPr/>
              </p:nvPicPr>
              <p:blipFill>
                <a:blip r:embed="rId493"/>
                <a:stretch>
                  <a:fillRect/>
                </a:stretch>
              </p:blipFill>
              <p:spPr>
                <a:xfrm>
                  <a:off x="3595544" y="1143992"/>
                  <a:ext cx="91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279" name="Ink 278">
                  <a:extLst>
                    <a:ext uri="{FF2B5EF4-FFF2-40B4-BE49-F238E27FC236}">
                      <a16:creationId xmlns:a16="http://schemas.microsoft.com/office/drawing/2014/main" id="{5F525AE5-C88C-B2BA-4332-DDE179090827}"/>
                    </a:ext>
                  </a:extLst>
                </p14:cNvPr>
                <p14:cNvContentPartPr/>
                <p14:nvPr/>
              </p14:nvContentPartPr>
              <p14:xfrm>
                <a:off x="3735224" y="1295192"/>
                <a:ext cx="127800" cy="271440"/>
              </p14:xfrm>
            </p:contentPart>
          </mc:Choice>
          <mc:Fallback xmlns="">
            <p:pic>
              <p:nvPicPr>
                <p:cNvPr id="279" name="Ink 278">
                  <a:extLst>
                    <a:ext uri="{FF2B5EF4-FFF2-40B4-BE49-F238E27FC236}">
                      <a16:creationId xmlns:a16="http://schemas.microsoft.com/office/drawing/2014/main" id="{5F525AE5-C88C-B2BA-4332-DDE179090827}"/>
                    </a:ext>
                  </a:extLst>
                </p:cNvPr>
                <p:cNvPicPr/>
                <p:nvPr/>
              </p:nvPicPr>
              <p:blipFill>
                <a:blip r:embed="rId495"/>
                <a:stretch>
                  <a:fillRect/>
                </a:stretch>
              </p:blipFill>
              <p:spPr>
                <a:xfrm>
                  <a:off x="3729104" y="1289072"/>
                  <a:ext cx="1400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280" name="Ink 279">
                  <a:extLst>
                    <a:ext uri="{FF2B5EF4-FFF2-40B4-BE49-F238E27FC236}">
                      <a16:creationId xmlns:a16="http://schemas.microsoft.com/office/drawing/2014/main" id="{654BD554-ACBD-B8F5-AE6C-4CE69973E1DB}"/>
                    </a:ext>
                  </a:extLst>
                </p14:cNvPr>
                <p14:cNvContentPartPr/>
                <p14:nvPr/>
              </p14:nvContentPartPr>
              <p14:xfrm>
                <a:off x="3963464" y="1314272"/>
                <a:ext cx="63720" cy="146160"/>
              </p14:xfrm>
            </p:contentPart>
          </mc:Choice>
          <mc:Fallback xmlns="">
            <p:pic>
              <p:nvPicPr>
                <p:cNvPr id="280" name="Ink 279">
                  <a:extLst>
                    <a:ext uri="{FF2B5EF4-FFF2-40B4-BE49-F238E27FC236}">
                      <a16:creationId xmlns:a16="http://schemas.microsoft.com/office/drawing/2014/main" id="{654BD554-ACBD-B8F5-AE6C-4CE69973E1DB}"/>
                    </a:ext>
                  </a:extLst>
                </p:cNvPr>
                <p:cNvPicPr/>
                <p:nvPr/>
              </p:nvPicPr>
              <p:blipFill>
                <a:blip r:embed="rId497"/>
                <a:stretch>
                  <a:fillRect/>
                </a:stretch>
              </p:blipFill>
              <p:spPr>
                <a:xfrm>
                  <a:off x="3957344" y="1308152"/>
                  <a:ext cx="759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281" name="Ink 280">
                  <a:extLst>
                    <a:ext uri="{FF2B5EF4-FFF2-40B4-BE49-F238E27FC236}">
                      <a16:creationId xmlns:a16="http://schemas.microsoft.com/office/drawing/2014/main" id="{DE58C625-1278-A110-5DF1-BE09459E263C}"/>
                    </a:ext>
                  </a:extLst>
                </p14:cNvPr>
                <p14:cNvContentPartPr/>
                <p14:nvPr/>
              </p14:nvContentPartPr>
              <p14:xfrm>
                <a:off x="4085864" y="1150112"/>
                <a:ext cx="46080" cy="288720"/>
              </p14:xfrm>
            </p:contentPart>
          </mc:Choice>
          <mc:Fallback xmlns="">
            <p:pic>
              <p:nvPicPr>
                <p:cNvPr id="281" name="Ink 280">
                  <a:extLst>
                    <a:ext uri="{FF2B5EF4-FFF2-40B4-BE49-F238E27FC236}">
                      <a16:creationId xmlns:a16="http://schemas.microsoft.com/office/drawing/2014/main" id="{DE58C625-1278-A110-5DF1-BE09459E263C}"/>
                    </a:ext>
                  </a:extLst>
                </p:cNvPr>
                <p:cNvPicPr/>
                <p:nvPr/>
              </p:nvPicPr>
              <p:blipFill>
                <a:blip r:embed="rId499"/>
                <a:stretch>
                  <a:fillRect/>
                </a:stretch>
              </p:blipFill>
              <p:spPr>
                <a:xfrm>
                  <a:off x="4079744" y="1143992"/>
                  <a:ext cx="5832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282" name="Ink 281">
                  <a:extLst>
                    <a:ext uri="{FF2B5EF4-FFF2-40B4-BE49-F238E27FC236}">
                      <a16:creationId xmlns:a16="http://schemas.microsoft.com/office/drawing/2014/main" id="{7435053B-C8AE-953B-6C3F-E45A1CD9C445}"/>
                    </a:ext>
                  </a:extLst>
                </p14:cNvPr>
                <p14:cNvContentPartPr/>
                <p14:nvPr/>
              </p14:nvContentPartPr>
              <p14:xfrm>
                <a:off x="4075784" y="1305272"/>
                <a:ext cx="216360" cy="14040"/>
              </p14:xfrm>
            </p:contentPart>
          </mc:Choice>
          <mc:Fallback xmlns="">
            <p:pic>
              <p:nvPicPr>
                <p:cNvPr id="282" name="Ink 281">
                  <a:extLst>
                    <a:ext uri="{FF2B5EF4-FFF2-40B4-BE49-F238E27FC236}">
                      <a16:creationId xmlns:a16="http://schemas.microsoft.com/office/drawing/2014/main" id="{7435053B-C8AE-953B-6C3F-E45A1CD9C445}"/>
                    </a:ext>
                  </a:extLst>
                </p:cNvPr>
                <p:cNvPicPr/>
                <p:nvPr/>
              </p:nvPicPr>
              <p:blipFill>
                <a:blip r:embed="rId501"/>
                <a:stretch>
                  <a:fillRect/>
                </a:stretch>
              </p:blipFill>
              <p:spPr>
                <a:xfrm>
                  <a:off x="4069664" y="1299152"/>
                  <a:ext cx="2286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283" name="Ink 282">
                  <a:extLst>
                    <a:ext uri="{FF2B5EF4-FFF2-40B4-BE49-F238E27FC236}">
                      <a16:creationId xmlns:a16="http://schemas.microsoft.com/office/drawing/2014/main" id="{8704DAA6-7885-FC40-D914-10C7530B0631}"/>
                    </a:ext>
                  </a:extLst>
                </p14:cNvPr>
                <p14:cNvContentPartPr/>
                <p14:nvPr/>
              </p14:nvContentPartPr>
              <p14:xfrm>
                <a:off x="4265504" y="1283672"/>
                <a:ext cx="358560" cy="171720"/>
              </p14:xfrm>
            </p:contentPart>
          </mc:Choice>
          <mc:Fallback xmlns="">
            <p:pic>
              <p:nvPicPr>
                <p:cNvPr id="283" name="Ink 282">
                  <a:extLst>
                    <a:ext uri="{FF2B5EF4-FFF2-40B4-BE49-F238E27FC236}">
                      <a16:creationId xmlns:a16="http://schemas.microsoft.com/office/drawing/2014/main" id="{8704DAA6-7885-FC40-D914-10C7530B0631}"/>
                    </a:ext>
                  </a:extLst>
                </p:cNvPr>
                <p:cNvPicPr/>
                <p:nvPr/>
              </p:nvPicPr>
              <p:blipFill>
                <a:blip r:embed="rId503"/>
                <a:stretch>
                  <a:fillRect/>
                </a:stretch>
              </p:blipFill>
              <p:spPr>
                <a:xfrm>
                  <a:off x="4259384" y="1277552"/>
                  <a:ext cx="3708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284" name="Ink 283">
                  <a:extLst>
                    <a:ext uri="{FF2B5EF4-FFF2-40B4-BE49-F238E27FC236}">
                      <a16:creationId xmlns:a16="http://schemas.microsoft.com/office/drawing/2014/main" id="{C488AB23-09D6-5700-E309-E4BBD7B638F6}"/>
                    </a:ext>
                  </a:extLst>
                </p14:cNvPr>
                <p14:cNvContentPartPr/>
                <p14:nvPr/>
              </p14:nvContentPartPr>
              <p14:xfrm>
                <a:off x="4653584" y="1077752"/>
                <a:ext cx="149760" cy="337680"/>
              </p14:xfrm>
            </p:contentPart>
          </mc:Choice>
          <mc:Fallback xmlns="">
            <p:pic>
              <p:nvPicPr>
                <p:cNvPr id="284" name="Ink 283">
                  <a:extLst>
                    <a:ext uri="{FF2B5EF4-FFF2-40B4-BE49-F238E27FC236}">
                      <a16:creationId xmlns:a16="http://schemas.microsoft.com/office/drawing/2014/main" id="{C488AB23-09D6-5700-E309-E4BBD7B638F6}"/>
                    </a:ext>
                  </a:extLst>
                </p:cNvPr>
                <p:cNvPicPr/>
                <p:nvPr/>
              </p:nvPicPr>
              <p:blipFill>
                <a:blip r:embed="rId505"/>
                <a:stretch>
                  <a:fillRect/>
                </a:stretch>
              </p:blipFill>
              <p:spPr>
                <a:xfrm>
                  <a:off x="4647464" y="1071632"/>
                  <a:ext cx="1620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297" name="Ink 296">
                  <a:extLst>
                    <a:ext uri="{FF2B5EF4-FFF2-40B4-BE49-F238E27FC236}">
                      <a16:creationId xmlns:a16="http://schemas.microsoft.com/office/drawing/2014/main" id="{A484F1B0-B1E3-45D5-E6C0-616CD6E61C01}"/>
                    </a:ext>
                  </a:extLst>
                </p14:cNvPr>
                <p14:cNvContentPartPr/>
                <p14:nvPr/>
              </p14:nvContentPartPr>
              <p14:xfrm>
                <a:off x="2232944" y="1745912"/>
                <a:ext cx="227880" cy="194040"/>
              </p14:xfrm>
            </p:contentPart>
          </mc:Choice>
          <mc:Fallback xmlns="">
            <p:pic>
              <p:nvPicPr>
                <p:cNvPr id="297" name="Ink 296">
                  <a:extLst>
                    <a:ext uri="{FF2B5EF4-FFF2-40B4-BE49-F238E27FC236}">
                      <a16:creationId xmlns:a16="http://schemas.microsoft.com/office/drawing/2014/main" id="{A484F1B0-B1E3-45D5-E6C0-616CD6E61C01}"/>
                    </a:ext>
                  </a:extLst>
                </p:cNvPr>
                <p:cNvPicPr/>
                <p:nvPr/>
              </p:nvPicPr>
              <p:blipFill>
                <a:blip r:embed="rId507"/>
                <a:stretch>
                  <a:fillRect/>
                </a:stretch>
              </p:blipFill>
              <p:spPr>
                <a:xfrm>
                  <a:off x="2226824" y="1739792"/>
                  <a:ext cx="240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298" name="Ink 297">
                  <a:extLst>
                    <a:ext uri="{FF2B5EF4-FFF2-40B4-BE49-F238E27FC236}">
                      <a16:creationId xmlns:a16="http://schemas.microsoft.com/office/drawing/2014/main" id="{4C9E1B4A-329D-D68A-B547-672674D88160}"/>
                    </a:ext>
                  </a:extLst>
                </p14:cNvPr>
                <p14:cNvContentPartPr/>
                <p14:nvPr/>
              </p14:nvContentPartPr>
              <p14:xfrm>
                <a:off x="2560184" y="1762112"/>
                <a:ext cx="206640" cy="173520"/>
              </p14:xfrm>
            </p:contentPart>
          </mc:Choice>
          <mc:Fallback xmlns="">
            <p:pic>
              <p:nvPicPr>
                <p:cNvPr id="298" name="Ink 297">
                  <a:extLst>
                    <a:ext uri="{FF2B5EF4-FFF2-40B4-BE49-F238E27FC236}">
                      <a16:creationId xmlns:a16="http://schemas.microsoft.com/office/drawing/2014/main" id="{4C9E1B4A-329D-D68A-B547-672674D88160}"/>
                    </a:ext>
                  </a:extLst>
                </p:cNvPr>
                <p:cNvPicPr/>
                <p:nvPr/>
              </p:nvPicPr>
              <p:blipFill>
                <a:blip r:embed="rId509"/>
                <a:stretch>
                  <a:fillRect/>
                </a:stretch>
              </p:blipFill>
              <p:spPr>
                <a:xfrm>
                  <a:off x="2554064" y="1755992"/>
                  <a:ext cx="2188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299" name="Ink 298">
                  <a:extLst>
                    <a:ext uri="{FF2B5EF4-FFF2-40B4-BE49-F238E27FC236}">
                      <a16:creationId xmlns:a16="http://schemas.microsoft.com/office/drawing/2014/main" id="{E92FDFC0-46CE-71C1-A77B-2AACEAA70CFC}"/>
                    </a:ext>
                  </a:extLst>
                </p14:cNvPr>
                <p14:cNvContentPartPr/>
                <p14:nvPr/>
              </p14:nvContentPartPr>
              <p14:xfrm>
                <a:off x="2788424" y="1807112"/>
                <a:ext cx="176040" cy="104040"/>
              </p14:xfrm>
            </p:contentPart>
          </mc:Choice>
          <mc:Fallback xmlns="">
            <p:pic>
              <p:nvPicPr>
                <p:cNvPr id="299" name="Ink 298">
                  <a:extLst>
                    <a:ext uri="{FF2B5EF4-FFF2-40B4-BE49-F238E27FC236}">
                      <a16:creationId xmlns:a16="http://schemas.microsoft.com/office/drawing/2014/main" id="{E92FDFC0-46CE-71C1-A77B-2AACEAA70CFC}"/>
                    </a:ext>
                  </a:extLst>
                </p:cNvPr>
                <p:cNvPicPr/>
                <p:nvPr/>
              </p:nvPicPr>
              <p:blipFill>
                <a:blip r:embed="rId511"/>
                <a:stretch>
                  <a:fillRect/>
                </a:stretch>
              </p:blipFill>
              <p:spPr>
                <a:xfrm>
                  <a:off x="2782304" y="1800992"/>
                  <a:ext cx="1882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00" name="Ink 299">
                  <a:extLst>
                    <a:ext uri="{FF2B5EF4-FFF2-40B4-BE49-F238E27FC236}">
                      <a16:creationId xmlns:a16="http://schemas.microsoft.com/office/drawing/2014/main" id="{9B415D97-FF97-0572-B704-E8F87E69AFD4}"/>
                    </a:ext>
                  </a:extLst>
                </p14:cNvPr>
                <p14:cNvContentPartPr/>
                <p14:nvPr/>
              </p14:nvContentPartPr>
              <p14:xfrm>
                <a:off x="2818664" y="1860032"/>
                <a:ext cx="360" cy="360"/>
              </p14:xfrm>
            </p:contentPart>
          </mc:Choice>
          <mc:Fallback xmlns="">
            <p:pic>
              <p:nvPicPr>
                <p:cNvPr id="300" name="Ink 299">
                  <a:extLst>
                    <a:ext uri="{FF2B5EF4-FFF2-40B4-BE49-F238E27FC236}">
                      <a16:creationId xmlns:a16="http://schemas.microsoft.com/office/drawing/2014/main" id="{9B415D97-FF97-0572-B704-E8F87E69AFD4}"/>
                    </a:ext>
                  </a:extLst>
                </p:cNvPr>
                <p:cNvPicPr/>
                <p:nvPr/>
              </p:nvPicPr>
              <p:blipFill>
                <a:blip r:embed="rId64"/>
                <a:stretch>
                  <a:fillRect/>
                </a:stretch>
              </p:blipFill>
              <p:spPr>
                <a:xfrm>
                  <a:off x="2812544" y="18539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1" name="Ink 300">
                  <a:extLst>
                    <a:ext uri="{FF2B5EF4-FFF2-40B4-BE49-F238E27FC236}">
                      <a16:creationId xmlns:a16="http://schemas.microsoft.com/office/drawing/2014/main" id="{45EF78C3-0863-565A-3E85-392204A4216E}"/>
                    </a:ext>
                  </a:extLst>
                </p14:cNvPr>
                <p14:cNvContentPartPr/>
                <p14:nvPr/>
              </p14:nvContentPartPr>
              <p14:xfrm>
                <a:off x="2818664" y="1752392"/>
                <a:ext cx="376920" cy="162720"/>
              </p14:xfrm>
            </p:contentPart>
          </mc:Choice>
          <mc:Fallback xmlns="">
            <p:pic>
              <p:nvPicPr>
                <p:cNvPr id="301" name="Ink 300">
                  <a:extLst>
                    <a:ext uri="{FF2B5EF4-FFF2-40B4-BE49-F238E27FC236}">
                      <a16:creationId xmlns:a16="http://schemas.microsoft.com/office/drawing/2014/main" id="{45EF78C3-0863-565A-3E85-392204A4216E}"/>
                    </a:ext>
                  </a:extLst>
                </p:cNvPr>
                <p:cNvPicPr/>
                <p:nvPr/>
              </p:nvPicPr>
              <p:blipFill>
                <a:blip r:embed="rId514"/>
                <a:stretch>
                  <a:fillRect/>
                </a:stretch>
              </p:blipFill>
              <p:spPr>
                <a:xfrm>
                  <a:off x="2812544" y="1746272"/>
                  <a:ext cx="3891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2" name="Ink 301">
                  <a:extLst>
                    <a:ext uri="{FF2B5EF4-FFF2-40B4-BE49-F238E27FC236}">
                      <a16:creationId xmlns:a16="http://schemas.microsoft.com/office/drawing/2014/main" id="{77F44B77-5928-1A4D-F269-E787819DC0BE}"/>
                    </a:ext>
                  </a:extLst>
                </p14:cNvPr>
                <p14:cNvContentPartPr/>
                <p14:nvPr/>
              </p14:nvContentPartPr>
              <p14:xfrm>
                <a:off x="3221504" y="1895312"/>
                <a:ext cx="360" cy="360"/>
              </p14:xfrm>
            </p:contentPart>
          </mc:Choice>
          <mc:Fallback xmlns="">
            <p:pic>
              <p:nvPicPr>
                <p:cNvPr id="302" name="Ink 301">
                  <a:extLst>
                    <a:ext uri="{FF2B5EF4-FFF2-40B4-BE49-F238E27FC236}">
                      <a16:creationId xmlns:a16="http://schemas.microsoft.com/office/drawing/2014/main" id="{77F44B77-5928-1A4D-F269-E787819DC0BE}"/>
                    </a:ext>
                  </a:extLst>
                </p:cNvPr>
                <p:cNvPicPr/>
                <p:nvPr/>
              </p:nvPicPr>
              <p:blipFill>
                <a:blip r:embed="rId64"/>
                <a:stretch>
                  <a:fillRect/>
                </a:stretch>
              </p:blipFill>
              <p:spPr>
                <a:xfrm>
                  <a:off x="3215384" y="18891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03" name="Ink 302">
                  <a:extLst>
                    <a:ext uri="{FF2B5EF4-FFF2-40B4-BE49-F238E27FC236}">
                      <a16:creationId xmlns:a16="http://schemas.microsoft.com/office/drawing/2014/main" id="{ED02578B-34AD-59E3-DA64-7B69D2D2E90C}"/>
                    </a:ext>
                  </a:extLst>
                </p14:cNvPr>
                <p14:cNvContentPartPr/>
                <p14:nvPr/>
              </p14:nvContentPartPr>
              <p14:xfrm>
                <a:off x="3221504" y="1746272"/>
                <a:ext cx="179280" cy="153720"/>
              </p14:xfrm>
            </p:contentPart>
          </mc:Choice>
          <mc:Fallback xmlns="">
            <p:pic>
              <p:nvPicPr>
                <p:cNvPr id="303" name="Ink 302">
                  <a:extLst>
                    <a:ext uri="{FF2B5EF4-FFF2-40B4-BE49-F238E27FC236}">
                      <a16:creationId xmlns:a16="http://schemas.microsoft.com/office/drawing/2014/main" id="{ED02578B-34AD-59E3-DA64-7B69D2D2E90C}"/>
                    </a:ext>
                  </a:extLst>
                </p:cNvPr>
                <p:cNvPicPr/>
                <p:nvPr/>
              </p:nvPicPr>
              <p:blipFill>
                <a:blip r:embed="rId517"/>
                <a:stretch>
                  <a:fillRect/>
                </a:stretch>
              </p:blipFill>
              <p:spPr>
                <a:xfrm>
                  <a:off x="3215384" y="1740152"/>
                  <a:ext cx="1915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04" name="Ink 303">
                  <a:extLst>
                    <a:ext uri="{FF2B5EF4-FFF2-40B4-BE49-F238E27FC236}">
                      <a16:creationId xmlns:a16="http://schemas.microsoft.com/office/drawing/2014/main" id="{E3D99076-4F2E-6E49-E5BB-8AAEA40CB9F2}"/>
                    </a:ext>
                  </a:extLst>
                </p14:cNvPr>
                <p14:cNvContentPartPr/>
                <p14:nvPr/>
              </p14:nvContentPartPr>
              <p14:xfrm>
                <a:off x="3411584" y="1777232"/>
                <a:ext cx="41400" cy="142200"/>
              </p14:xfrm>
            </p:contentPart>
          </mc:Choice>
          <mc:Fallback xmlns="">
            <p:pic>
              <p:nvPicPr>
                <p:cNvPr id="304" name="Ink 303">
                  <a:extLst>
                    <a:ext uri="{FF2B5EF4-FFF2-40B4-BE49-F238E27FC236}">
                      <a16:creationId xmlns:a16="http://schemas.microsoft.com/office/drawing/2014/main" id="{E3D99076-4F2E-6E49-E5BB-8AAEA40CB9F2}"/>
                    </a:ext>
                  </a:extLst>
                </p:cNvPr>
                <p:cNvPicPr/>
                <p:nvPr/>
              </p:nvPicPr>
              <p:blipFill>
                <a:blip r:embed="rId519"/>
                <a:stretch>
                  <a:fillRect/>
                </a:stretch>
              </p:blipFill>
              <p:spPr>
                <a:xfrm>
                  <a:off x="3405464" y="1771112"/>
                  <a:ext cx="536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05" name="Ink 304">
                  <a:extLst>
                    <a:ext uri="{FF2B5EF4-FFF2-40B4-BE49-F238E27FC236}">
                      <a16:creationId xmlns:a16="http://schemas.microsoft.com/office/drawing/2014/main" id="{4606D3FB-4ABC-71E2-BFE6-4BEACC78C361}"/>
                    </a:ext>
                  </a:extLst>
                </p14:cNvPr>
                <p14:cNvContentPartPr/>
                <p14:nvPr/>
              </p14:nvContentPartPr>
              <p14:xfrm>
                <a:off x="3474944" y="1638632"/>
                <a:ext cx="19080" cy="21960"/>
              </p14:xfrm>
            </p:contentPart>
          </mc:Choice>
          <mc:Fallback xmlns="">
            <p:pic>
              <p:nvPicPr>
                <p:cNvPr id="305" name="Ink 304">
                  <a:extLst>
                    <a:ext uri="{FF2B5EF4-FFF2-40B4-BE49-F238E27FC236}">
                      <a16:creationId xmlns:a16="http://schemas.microsoft.com/office/drawing/2014/main" id="{4606D3FB-4ABC-71E2-BFE6-4BEACC78C361}"/>
                    </a:ext>
                  </a:extLst>
                </p:cNvPr>
                <p:cNvPicPr/>
                <p:nvPr/>
              </p:nvPicPr>
              <p:blipFill>
                <a:blip r:embed="rId521"/>
                <a:stretch>
                  <a:fillRect/>
                </a:stretch>
              </p:blipFill>
              <p:spPr>
                <a:xfrm>
                  <a:off x="3468824" y="1632512"/>
                  <a:ext cx="313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06" name="Ink 305">
                  <a:extLst>
                    <a:ext uri="{FF2B5EF4-FFF2-40B4-BE49-F238E27FC236}">
                      <a16:creationId xmlns:a16="http://schemas.microsoft.com/office/drawing/2014/main" id="{FD40C9E5-4B13-8314-E083-DF611DC11DAE}"/>
                    </a:ext>
                  </a:extLst>
                </p14:cNvPr>
                <p14:cNvContentPartPr/>
                <p14:nvPr/>
              </p14:nvContentPartPr>
              <p14:xfrm>
                <a:off x="3462704" y="1743392"/>
                <a:ext cx="173520" cy="307440"/>
              </p14:xfrm>
            </p:contentPart>
          </mc:Choice>
          <mc:Fallback xmlns="">
            <p:pic>
              <p:nvPicPr>
                <p:cNvPr id="306" name="Ink 305">
                  <a:extLst>
                    <a:ext uri="{FF2B5EF4-FFF2-40B4-BE49-F238E27FC236}">
                      <a16:creationId xmlns:a16="http://schemas.microsoft.com/office/drawing/2014/main" id="{FD40C9E5-4B13-8314-E083-DF611DC11DAE}"/>
                    </a:ext>
                  </a:extLst>
                </p:cNvPr>
                <p:cNvPicPr/>
                <p:nvPr/>
              </p:nvPicPr>
              <p:blipFill>
                <a:blip r:embed="rId523"/>
                <a:stretch>
                  <a:fillRect/>
                </a:stretch>
              </p:blipFill>
              <p:spPr>
                <a:xfrm>
                  <a:off x="3456584" y="1737272"/>
                  <a:ext cx="1857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07" name="Ink 306">
                  <a:extLst>
                    <a:ext uri="{FF2B5EF4-FFF2-40B4-BE49-F238E27FC236}">
                      <a16:creationId xmlns:a16="http://schemas.microsoft.com/office/drawing/2014/main" id="{965CDD8F-ED40-2AC0-6C96-7F41B922B991}"/>
                    </a:ext>
                  </a:extLst>
                </p14:cNvPr>
                <p14:cNvContentPartPr/>
                <p14:nvPr/>
              </p14:nvContentPartPr>
              <p14:xfrm>
                <a:off x="3728744" y="1660232"/>
                <a:ext cx="142200" cy="255240"/>
              </p14:xfrm>
            </p:contentPart>
          </mc:Choice>
          <mc:Fallback xmlns="">
            <p:pic>
              <p:nvPicPr>
                <p:cNvPr id="307" name="Ink 306">
                  <a:extLst>
                    <a:ext uri="{FF2B5EF4-FFF2-40B4-BE49-F238E27FC236}">
                      <a16:creationId xmlns:a16="http://schemas.microsoft.com/office/drawing/2014/main" id="{965CDD8F-ED40-2AC0-6C96-7F41B922B991}"/>
                    </a:ext>
                  </a:extLst>
                </p:cNvPr>
                <p:cNvPicPr/>
                <p:nvPr/>
              </p:nvPicPr>
              <p:blipFill>
                <a:blip r:embed="rId525"/>
                <a:stretch>
                  <a:fillRect/>
                </a:stretch>
              </p:blipFill>
              <p:spPr>
                <a:xfrm>
                  <a:off x="3722624" y="1654112"/>
                  <a:ext cx="154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08" name="Ink 307">
                  <a:extLst>
                    <a:ext uri="{FF2B5EF4-FFF2-40B4-BE49-F238E27FC236}">
                      <a16:creationId xmlns:a16="http://schemas.microsoft.com/office/drawing/2014/main" id="{047CC80B-1A35-EC76-66D2-EC21B5A24445}"/>
                    </a:ext>
                  </a:extLst>
                </p14:cNvPr>
                <p14:cNvContentPartPr/>
                <p14:nvPr/>
              </p14:nvContentPartPr>
              <p14:xfrm>
                <a:off x="3959504" y="1579592"/>
                <a:ext cx="30600" cy="316080"/>
              </p14:xfrm>
            </p:contentPart>
          </mc:Choice>
          <mc:Fallback xmlns="">
            <p:pic>
              <p:nvPicPr>
                <p:cNvPr id="308" name="Ink 307">
                  <a:extLst>
                    <a:ext uri="{FF2B5EF4-FFF2-40B4-BE49-F238E27FC236}">
                      <a16:creationId xmlns:a16="http://schemas.microsoft.com/office/drawing/2014/main" id="{047CC80B-1A35-EC76-66D2-EC21B5A24445}"/>
                    </a:ext>
                  </a:extLst>
                </p:cNvPr>
                <p:cNvPicPr/>
                <p:nvPr/>
              </p:nvPicPr>
              <p:blipFill>
                <a:blip r:embed="rId527"/>
                <a:stretch>
                  <a:fillRect/>
                </a:stretch>
              </p:blipFill>
              <p:spPr>
                <a:xfrm>
                  <a:off x="3953384" y="1573472"/>
                  <a:ext cx="42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09" name="Ink 308">
                  <a:extLst>
                    <a:ext uri="{FF2B5EF4-FFF2-40B4-BE49-F238E27FC236}">
                      <a16:creationId xmlns:a16="http://schemas.microsoft.com/office/drawing/2014/main" id="{D2B7FF69-0B16-AED6-538B-376B1170EEF8}"/>
                    </a:ext>
                  </a:extLst>
                </p14:cNvPr>
                <p14:cNvContentPartPr/>
                <p14:nvPr/>
              </p14:nvContentPartPr>
              <p14:xfrm>
                <a:off x="3965984" y="1787672"/>
                <a:ext cx="199440" cy="18000"/>
              </p14:xfrm>
            </p:contentPart>
          </mc:Choice>
          <mc:Fallback xmlns="">
            <p:pic>
              <p:nvPicPr>
                <p:cNvPr id="309" name="Ink 308">
                  <a:extLst>
                    <a:ext uri="{FF2B5EF4-FFF2-40B4-BE49-F238E27FC236}">
                      <a16:creationId xmlns:a16="http://schemas.microsoft.com/office/drawing/2014/main" id="{D2B7FF69-0B16-AED6-538B-376B1170EEF8}"/>
                    </a:ext>
                  </a:extLst>
                </p:cNvPr>
                <p:cNvPicPr/>
                <p:nvPr/>
              </p:nvPicPr>
              <p:blipFill>
                <a:blip r:embed="rId529"/>
                <a:stretch>
                  <a:fillRect/>
                </a:stretch>
              </p:blipFill>
              <p:spPr>
                <a:xfrm>
                  <a:off x="3959864" y="1781552"/>
                  <a:ext cx="2116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11" name="Ink 310">
                  <a:extLst>
                    <a:ext uri="{FF2B5EF4-FFF2-40B4-BE49-F238E27FC236}">
                      <a16:creationId xmlns:a16="http://schemas.microsoft.com/office/drawing/2014/main" id="{0CE0948A-034F-492A-4DE3-94DC5CC65F39}"/>
                    </a:ext>
                  </a:extLst>
                </p14:cNvPr>
                <p14:cNvContentPartPr/>
                <p14:nvPr/>
              </p14:nvContentPartPr>
              <p14:xfrm>
                <a:off x="2102624" y="2242712"/>
                <a:ext cx="193680" cy="31680"/>
              </p14:xfrm>
            </p:contentPart>
          </mc:Choice>
          <mc:Fallback xmlns="">
            <p:pic>
              <p:nvPicPr>
                <p:cNvPr id="311" name="Ink 310">
                  <a:extLst>
                    <a:ext uri="{FF2B5EF4-FFF2-40B4-BE49-F238E27FC236}">
                      <a16:creationId xmlns:a16="http://schemas.microsoft.com/office/drawing/2014/main" id="{0CE0948A-034F-492A-4DE3-94DC5CC65F39}"/>
                    </a:ext>
                  </a:extLst>
                </p:cNvPr>
                <p:cNvPicPr/>
                <p:nvPr/>
              </p:nvPicPr>
              <p:blipFill>
                <a:blip r:embed="rId531"/>
                <a:stretch>
                  <a:fillRect/>
                </a:stretch>
              </p:blipFill>
              <p:spPr>
                <a:xfrm>
                  <a:off x="2096504" y="2236592"/>
                  <a:ext cx="2059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312" name="Ink 311">
                  <a:extLst>
                    <a:ext uri="{FF2B5EF4-FFF2-40B4-BE49-F238E27FC236}">
                      <a16:creationId xmlns:a16="http://schemas.microsoft.com/office/drawing/2014/main" id="{EB33574B-596A-56E0-4B61-7FD06DA9E50C}"/>
                    </a:ext>
                  </a:extLst>
                </p14:cNvPr>
                <p14:cNvContentPartPr/>
                <p14:nvPr/>
              </p14:nvContentPartPr>
              <p14:xfrm>
                <a:off x="2456864" y="2105192"/>
                <a:ext cx="33840" cy="249480"/>
              </p14:xfrm>
            </p:contentPart>
          </mc:Choice>
          <mc:Fallback xmlns="">
            <p:pic>
              <p:nvPicPr>
                <p:cNvPr id="312" name="Ink 311">
                  <a:extLst>
                    <a:ext uri="{FF2B5EF4-FFF2-40B4-BE49-F238E27FC236}">
                      <a16:creationId xmlns:a16="http://schemas.microsoft.com/office/drawing/2014/main" id="{EB33574B-596A-56E0-4B61-7FD06DA9E50C}"/>
                    </a:ext>
                  </a:extLst>
                </p:cNvPr>
                <p:cNvPicPr/>
                <p:nvPr/>
              </p:nvPicPr>
              <p:blipFill>
                <a:blip r:embed="rId533"/>
                <a:stretch>
                  <a:fillRect/>
                </a:stretch>
              </p:blipFill>
              <p:spPr>
                <a:xfrm>
                  <a:off x="2450744" y="2099072"/>
                  <a:ext cx="46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13" name="Ink 312">
                  <a:extLst>
                    <a:ext uri="{FF2B5EF4-FFF2-40B4-BE49-F238E27FC236}">
                      <a16:creationId xmlns:a16="http://schemas.microsoft.com/office/drawing/2014/main" id="{36DA498B-B9B8-4E7B-1DD5-122DFEC3FC7F}"/>
                    </a:ext>
                  </a:extLst>
                </p14:cNvPr>
                <p14:cNvContentPartPr/>
                <p14:nvPr/>
              </p14:nvContentPartPr>
              <p14:xfrm>
                <a:off x="2460464" y="2126792"/>
                <a:ext cx="360" cy="360"/>
              </p14:xfrm>
            </p:contentPart>
          </mc:Choice>
          <mc:Fallback xmlns="">
            <p:pic>
              <p:nvPicPr>
                <p:cNvPr id="313" name="Ink 312">
                  <a:extLst>
                    <a:ext uri="{FF2B5EF4-FFF2-40B4-BE49-F238E27FC236}">
                      <a16:creationId xmlns:a16="http://schemas.microsoft.com/office/drawing/2014/main" id="{36DA498B-B9B8-4E7B-1DD5-122DFEC3FC7F}"/>
                    </a:ext>
                  </a:extLst>
                </p:cNvPr>
                <p:cNvPicPr/>
                <p:nvPr/>
              </p:nvPicPr>
              <p:blipFill>
                <a:blip r:embed="rId64"/>
                <a:stretch>
                  <a:fillRect/>
                </a:stretch>
              </p:blipFill>
              <p:spPr>
                <a:xfrm>
                  <a:off x="2454344" y="21206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314" name="Ink 313">
                  <a:extLst>
                    <a:ext uri="{FF2B5EF4-FFF2-40B4-BE49-F238E27FC236}">
                      <a16:creationId xmlns:a16="http://schemas.microsoft.com/office/drawing/2014/main" id="{9643EBD2-2139-85B2-B715-D2E11AB2D00A}"/>
                    </a:ext>
                  </a:extLst>
                </p14:cNvPr>
                <p14:cNvContentPartPr/>
                <p14:nvPr/>
              </p14:nvContentPartPr>
              <p14:xfrm>
                <a:off x="2445704" y="2083592"/>
                <a:ext cx="265320" cy="216000"/>
              </p14:xfrm>
            </p:contentPart>
          </mc:Choice>
          <mc:Fallback xmlns="">
            <p:pic>
              <p:nvPicPr>
                <p:cNvPr id="314" name="Ink 313">
                  <a:extLst>
                    <a:ext uri="{FF2B5EF4-FFF2-40B4-BE49-F238E27FC236}">
                      <a16:creationId xmlns:a16="http://schemas.microsoft.com/office/drawing/2014/main" id="{9643EBD2-2139-85B2-B715-D2E11AB2D00A}"/>
                    </a:ext>
                  </a:extLst>
                </p:cNvPr>
                <p:cNvPicPr/>
                <p:nvPr/>
              </p:nvPicPr>
              <p:blipFill>
                <a:blip r:embed="rId536"/>
                <a:stretch>
                  <a:fillRect/>
                </a:stretch>
              </p:blipFill>
              <p:spPr>
                <a:xfrm>
                  <a:off x="2439584" y="2077472"/>
                  <a:ext cx="2775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315" name="Ink 314">
                  <a:extLst>
                    <a:ext uri="{FF2B5EF4-FFF2-40B4-BE49-F238E27FC236}">
                      <a16:creationId xmlns:a16="http://schemas.microsoft.com/office/drawing/2014/main" id="{A324D433-346E-C2CC-EFB6-21258C8B4F5A}"/>
                    </a:ext>
                  </a:extLst>
                </p14:cNvPr>
                <p14:cNvContentPartPr/>
                <p14:nvPr/>
              </p14:nvContentPartPr>
              <p14:xfrm>
                <a:off x="2676824" y="2179712"/>
                <a:ext cx="295200" cy="145440"/>
              </p14:xfrm>
            </p:contentPart>
          </mc:Choice>
          <mc:Fallback xmlns="">
            <p:pic>
              <p:nvPicPr>
                <p:cNvPr id="315" name="Ink 314">
                  <a:extLst>
                    <a:ext uri="{FF2B5EF4-FFF2-40B4-BE49-F238E27FC236}">
                      <a16:creationId xmlns:a16="http://schemas.microsoft.com/office/drawing/2014/main" id="{A324D433-346E-C2CC-EFB6-21258C8B4F5A}"/>
                    </a:ext>
                  </a:extLst>
                </p:cNvPr>
                <p:cNvPicPr/>
                <p:nvPr/>
              </p:nvPicPr>
              <p:blipFill>
                <a:blip r:embed="rId538"/>
                <a:stretch>
                  <a:fillRect/>
                </a:stretch>
              </p:blipFill>
              <p:spPr>
                <a:xfrm>
                  <a:off x="2670704" y="2173592"/>
                  <a:ext cx="3074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16" name="Ink 315">
                  <a:extLst>
                    <a:ext uri="{FF2B5EF4-FFF2-40B4-BE49-F238E27FC236}">
                      <a16:creationId xmlns:a16="http://schemas.microsoft.com/office/drawing/2014/main" id="{D42B421F-BCD0-6D65-7030-35BFE0ABC8AD}"/>
                    </a:ext>
                  </a:extLst>
                </p14:cNvPr>
                <p14:cNvContentPartPr/>
                <p14:nvPr/>
              </p14:nvContentPartPr>
              <p14:xfrm>
                <a:off x="2990024" y="2136872"/>
                <a:ext cx="30240" cy="178920"/>
              </p14:xfrm>
            </p:contentPart>
          </mc:Choice>
          <mc:Fallback xmlns="">
            <p:pic>
              <p:nvPicPr>
                <p:cNvPr id="316" name="Ink 315">
                  <a:extLst>
                    <a:ext uri="{FF2B5EF4-FFF2-40B4-BE49-F238E27FC236}">
                      <a16:creationId xmlns:a16="http://schemas.microsoft.com/office/drawing/2014/main" id="{D42B421F-BCD0-6D65-7030-35BFE0ABC8AD}"/>
                    </a:ext>
                  </a:extLst>
                </p:cNvPr>
                <p:cNvPicPr/>
                <p:nvPr/>
              </p:nvPicPr>
              <p:blipFill>
                <a:blip r:embed="rId540"/>
                <a:stretch>
                  <a:fillRect/>
                </a:stretch>
              </p:blipFill>
              <p:spPr>
                <a:xfrm>
                  <a:off x="2983904" y="2130752"/>
                  <a:ext cx="424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17" name="Ink 316">
                  <a:extLst>
                    <a:ext uri="{FF2B5EF4-FFF2-40B4-BE49-F238E27FC236}">
                      <a16:creationId xmlns:a16="http://schemas.microsoft.com/office/drawing/2014/main" id="{0C876066-D854-A076-3E96-0E5CD487BFE3}"/>
                    </a:ext>
                  </a:extLst>
                </p14:cNvPr>
                <p14:cNvContentPartPr/>
                <p14:nvPr/>
              </p14:nvContentPartPr>
              <p14:xfrm>
                <a:off x="3213944" y="1973792"/>
                <a:ext cx="127080" cy="339480"/>
              </p14:xfrm>
            </p:contentPart>
          </mc:Choice>
          <mc:Fallback xmlns="">
            <p:pic>
              <p:nvPicPr>
                <p:cNvPr id="317" name="Ink 316">
                  <a:extLst>
                    <a:ext uri="{FF2B5EF4-FFF2-40B4-BE49-F238E27FC236}">
                      <a16:creationId xmlns:a16="http://schemas.microsoft.com/office/drawing/2014/main" id="{0C876066-D854-A076-3E96-0E5CD487BFE3}"/>
                    </a:ext>
                  </a:extLst>
                </p:cNvPr>
                <p:cNvPicPr/>
                <p:nvPr/>
              </p:nvPicPr>
              <p:blipFill>
                <a:blip r:embed="rId542"/>
                <a:stretch>
                  <a:fillRect/>
                </a:stretch>
              </p:blipFill>
              <p:spPr>
                <a:xfrm>
                  <a:off x="3207824" y="1967672"/>
                  <a:ext cx="139320" cy="351720"/>
                </a:xfrm>
                <a:prstGeom prst="rect">
                  <a:avLst/>
                </a:prstGeom>
              </p:spPr>
            </p:pic>
          </mc:Fallback>
        </mc:AlternateContent>
      </p:grpSp>
      <p:grpSp>
        <p:nvGrpSpPr>
          <p:cNvPr id="327" name="Group 326">
            <a:extLst>
              <a:ext uri="{FF2B5EF4-FFF2-40B4-BE49-F238E27FC236}">
                <a16:creationId xmlns:a16="http://schemas.microsoft.com/office/drawing/2014/main" id="{403EA7F1-AF0C-6443-7B17-690E79790C9F}"/>
              </a:ext>
            </a:extLst>
          </p:cNvPr>
          <p:cNvGrpSpPr/>
          <p:nvPr/>
        </p:nvGrpSpPr>
        <p:grpSpPr>
          <a:xfrm>
            <a:off x="2154824" y="2473112"/>
            <a:ext cx="1536840" cy="349560"/>
            <a:chOff x="2154824" y="2473112"/>
            <a:chExt cx="1536840" cy="349560"/>
          </a:xfrm>
        </p:grpSpPr>
        <mc:AlternateContent xmlns:mc="http://schemas.openxmlformats.org/markup-compatibility/2006" xmlns:p14="http://schemas.microsoft.com/office/powerpoint/2010/main">
          <mc:Choice Requires="p14">
            <p:contentPart p14:bwMode="auto" r:id="rId543">
              <p14:nvContentPartPr>
                <p14:cNvPr id="319" name="Ink 318">
                  <a:extLst>
                    <a:ext uri="{FF2B5EF4-FFF2-40B4-BE49-F238E27FC236}">
                      <a16:creationId xmlns:a16="http://schemas.microsoft.com/office/drawing/2014/main" id="{7A223069-97C6-DD64-9CF6-E04D27B5133C}"/>
                    </a:ext>
                  </a:extLst>
                </p14:cNvPr>
                <p14:cNvContentPartPr/>
                <p14:nvPr/>
              </p14:nvContentPartPr>
              <p14:xfrm>
                <a:off x="2154824" y="2644472"/>
                <a:ext cx="268920" cy="38880"/>
              </p14:xfrm>
            </p:contentPart>
          </mc:Choice>
          <mc:Fallback xmlns="">
            <p:pic>
              <p:nvPicPr>
                <p:cNvPr id="319" name="Ink 318">
                  <a:extLst>
                    <a:ext uri="{FF2B5EF4-FFF2-40B4-BE49-F238E27FC236}">
                      <a16:creationId xmlns:a16="http://schemas.microsoft.com/office/drawing/2014/main" id="{7A223069-97C6-DD64-9CF6-E04D27B5133C}"/>
                    </a:ext>
                  </a:extLst>
                </p:cNvPr>
                <p:cNvPicPr/>
                <p:nvPr/>
              </p:nvPicPr>
              <p:blipFill>
                <a:blip r:embed="rId544"/>
                <a:stretch>
                  <a:fillRect/>
                </a:stretch>
              </p:blipFill>
              <p:spPr>
                <a:xfrm>
                  <a:off x="2148704" y="2638352"/>
                  <a:ext cx="2811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320" name="Ink 319">
                  <a:extLst>
                    <a:ext uri="{FF2B5EF4-FFF2-40B4-BE49-F238E27FC236}">
                      <a16:creationId xmlns:a16="http://schemas.microsoft.com/office/drawing/2014/main" id="{FF0842B9-5D81-86F0-0D67-72BE04FD4277}"/>
                    </a:ext>
                  </a:extLst>
                </p14:cNvPr>
                <p14:cNvContentPartPr/>
                <p14:nvPr/>
              </p14:nvContentPartPr>
              <p14:xfrm>
                <a:off x="2504744" y="2558432"/>
                <a:ext cx="45720" cy="264240"/>
              </p14:xfrm>
            </p:contentPart>
          </mc:Choice>
          <mc:Fallback xmlns="">
            <p:pic>
              <p:nvPicPr>
                <p:cNvPr id="320" name="Ink 319">
                  <a:extLst>
                    <a:ext uri="{FF2B5EF4-FFF2-40B4-BE49-F238E27FC236}">
                      <a16:creationId xmlns:a16="http://schemas.microsoft.com/office/drawing/2014/main" id="{FF0842B9-5D81-86F0-0D67-72BE04FD4277}"/>
                    </a:ext>
                  </a:extLst>
                </p:cNvPr>
                <p:cNvPicPr/>
                <p:nvPr/>
              </p:nvPicPr>
              <p:blipFill>
                <a:blip r:embed="rId546"/>
                <a:stretch>
                  <a:fillRect/>
                </a:stretch>
              </p:blipFill>
              <p:spPr>
                <a:xfrm>
                  <a:off x="2498624" y="2552312"/>
                  <a:ext cx="579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321" name="Ink 320">
                  <a:extLst>
                    <a:ext uri="{FF2B5EF4-FFF2-40B4-BE49-F238E27FC236}">
                      <a16:creationId xmlns:a16="http://schemas.microsoft.com/office/drawing/2014/main" id="{B4981A6B-8861-E087-4723-077FE1A0B703}"/>
                    </a:ext>
                  </a:extLst>
                </p14:cNvPr>
                <p14:cNvContentPartPr/>
                <p14:nvPr/>
              </p14:nvContentPartPr>
              <p14:xfrm>
                <a:off x="2520224" y="2522072"/>
                <a:ext cx="240480" cy="272160"/>
              </p14:xfrm>
            </p:contentPart>
          </mc:Choice>
          <mc:Fallback xmlns="">
            <p:pic>
              <p:nvPicPr>
                <p:cNvPr id="321" name="Ink 320">
                  <a:extLst>
                    <a:ext uri="{FF2B5EF4-FFF2-40B4-BE49-F238E27FC236}">
                      <a16:creationId xmlns:a16="http://schemas.microsoft.com/office/drawing/2014/main" id="{B4981A6B-8861-E087-4723-077FE1A0B703}"/>
                    </a:ext>
                  </a:extLst>
                </p:cNvPr>
                <p:cNvPicPr/>
                <p:nvPr/>
              </p:nvPicPr>
              <p:blipFill>
                <a:blip r:embed="rId548"/>
                <a:stretch>
                  <a:fillRect/>
                </a:stretch>
              </p:blipFill>
              <p:spPr>
                <a:xfrm>
                  <a:off x="2514104" y="2515952"/>
                  <a:ext cx="2527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322" name="Ink 321">
                  <a:extLst>
                    <a:ext uri="{FF2B5EF4-FFF2-40B4-BE49-F238E27FC236}">
                      <a16:creationId xmlns:a16="http://schemas.microsoft.com/office/drawing/2014/main" id="{50FC38E5-1168-35DD-2A6E-C9A3B1E34713}"/>
                    </a:ext>
                  </a:extLst>
                </p14:cNvPr>
                <p14:cNvContentPartPr/>
                <p14:nvPr/>
              </p14:nvContentPartPr>
              <p14:xfrm>
                <a:off x="2810384" y="2556272"/>
                <a:ext cx="239760" cy="205920"/>
              </p14:xfrm>
            </p:contentPart>
          </mc:Choice>
          <mc:Fallback xmlns="">
            <p:pic>
              <p:nvPicPr>
                <p:cNvPr id="322" name="Ink 321">
                  <a:extLst>
                    <a:ext uri="{FF2B5EF4-FFF2-40B4-BE49-F238E27FC236}">
                      <a16:creationId xmlns:a16="http://schemas.microsoft.com/office/drawing/2014/main" id="{50FC38E5-1168-35DD-2A6E-C9A3B1E34713}"/>
                    </a:ext>
                  </a:extLst>
                </p:cNvPr>
                <p:cNvPicPr/>
                <p:nvPr/>
              </p:nvPicPr>
              <p:blipFill>
                <a:blip r:embed="rId550"/>
                <a:stretch>
                  <a:fillRect/>
                </a:stretch>
              </p:blipFill>
              <p:spPr>
                <a:xfrm>
                  <a:off x="2804264" y="2550152"/>
                  <a:ext cx="2520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323" name="Ink 322">
                  <a:extLst>
                    <a:ext uri="{FF2B5EF4-FFF2-40B4-BE49-F238E27FC236}">
                      <a16:creationId xmlns:a16="http://schemas.microsoft.com/office/drawing/2014/main" id="{9042A11B-932F-8A04-A02A-1C66D671C56C}"/>
                    </a:ext>
                  </a:extLst>
                </p14:cNvPr>
                <p14:cNvContentPartPr/>
                <p14:nvPr/>
              </p14:nvContentPartPr>
              <p14:xfrm>
                <a:off x="2996144" y="2589392"/>
                <a:ext cx="162360" cy="153720"/>
              </p14:xfrm>
            </p:contentPart>
          </mc:Choice>
          <mc:Fallback xmlns="">
            <p:pic>
              <p:nvPicPr>
                <p:cNvPr id="323" name="Ink 322">
                  <a:extLst>
                    <a:ext uri="{FF2B5EF4-FFF2-40B4-BE49-F238E27FC236}">
                      <a16:creationId xmlns:a16="http://schemas.microsoft.com/office/drawing/2014/main" id="{9042A11B-932F-8A04-A02A-1C66D671C56C}"/>
                    </a:ext>
                  </a:extLst>
                </p:cNvPr>
                <p:cNvPicPr/>
                <p:nvPr/>
              </p:nvPicPr>
              <p:blipFill>
                <a:blip r:embed="rId552"/>
                <a:stretch>
                  <a:fillRect/>
                </a:stretch>
              </p:blipFill>
              <p:spPr>
                <a:xfrm>
                  <a:off x="2990024" y="2583272"/>
                  <a:ext cx="174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324" name="Ink 323">
                  <a:extLst>
                    <a:ext uri="{FF2B5EF4-FFF2-40B4-BE49-F238E27FC236}">
                      <a16:creationId xmlns:a16="http://schemas.microsoft.com/office/drawing/2014/main" id="{D488BEBA-9E01-2DC0-1094-0988BAA5D258}"/>
                    </a:ext>
                  </a:extLst>
                </p14:cNvPr>
                <p14:cNvContentPartPr/>
                <p14:nvPr/>
              </p14:nvContentPartPr>
              <p14:xfrm>
                <a:off x="3249944" y="2544032"/>
                <a:ext cx="136080" cy="177480"/>
              </p14:xfrm>
            </p:contentPart>
          </mc:Choice>
          <mc:Fallback xmlns="">
            <p:pic>
              <p:nvPicPr>
                <p:cNvPr id="324" name="Ink 323">
                  <a:extLst>
                    <a:ext uri="{FF2B5EF4-FFF2-40B4-BE49-F238E27FC236}">
                      <a16:creationId xmlns:a16="http://schemas.microsoft.com/office/drawing/2014/main" id="{D488BEBA-9E01-2DC0-1094-0988BAA5D258}"/>
                    </a:ext>
                  </a:extLst>
                </p:cNvPr>
                <p:cNvPicPr/>
                <p:nvPr/>
              </p:nvPicPr>
              <p:blipFill>
                <a:blip r:embed="rId554"/>
                <a:stretch>
                  <a:fillRect/>
                </a:stretch>
              </p:blipFill>
              <p:spPr>
                <a:xfrm>
                  <a:off x="3243824" y="2537912"/>
                  <a:ext cx="1483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325" name="Ink 324">
                  <a:extLst>
                    <a:ext uri="{FF2B5EF4-FFF2-40B4-BE49-F238E27FC236}">
                      <a16:creationId xmlns:a16="http://schemas.microsoft.com/office/drawing/2014/main" id="{B912A1DE-B581-4B88-50E5-35987BA1D0CE}"/>
                    </a:ext>
                  </a:extLst>
                </p14:cNvPr>
                <p14:cNvContentPartPr/>
                <p14:nvPr/>
              </p14:nvContentPartPr>
              <p14:xfrm>
                <a:off x="3400064" y="2552312"/>
                <a:ext cx="180000" cy="132120"/>
              </p14:xfrm>
            </p:contentPart>
          </mc:Choice>
          <mc:Fallback xmlns="">
            <p:pic>
              <p:nvPicPr>
                <p:cNvPr id="325" name="Ink 324">
                  <a:extLst>
                    <a:ext uri="{FF2B5EF4-FFF2-40B4-BE49-F238E27FC236}">
                      <a16:creationId xmlns:a16="http://schemas.microsoft.com/office/drawing/2014/main" id="{B912A1DE-B581-4B88-50E5-35987BA1D0CE}"/>
                    </a:ext>
                  </a:extLst>
                </p:cNvPr>
                <p:cNvPicPr/>
                <p:nvPr/>
              </p:nvPicPr>
              <p:blipFill>
                <a:blip r:embed="rId556"/>
                <a:stretch>
                  <a:fillRect/>
                </a:stretch>
              </p:blipFill>
              <p:spPr>
                <a:xfrm>
                  <a:off x="3393944" y="2546192"/>
                  <a:ext cx="1922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326" name="Ink 325">
                  <a:extLst>
                    <a:ext uri="{FF2B5EF4-FFF2-40B4-BE49-F238E27FC236}">
                      <a16:creationId xmlns:a16="http://schemas.microsoft.com/office/drawing/2014/main" id="{17635F35-1206-80B7-4B8D-CE5FB9924403}"/>
                    </a:ext>
                  </a:extLst>
                </p14:cNvPr>
                <p14:cNvContentPartPr/>
                <p14:nvPr/>
              </p14:nvContentPartPr>
              <p14:xfrm>
                <a:off x="3456224" y="2473112"/>
                <a:ext cx="235440" cy="183960"/>
              </p14:xfrm>
            </p:contentPart>
          </mc:Choice>
          <mc:Fallback xmlns="">
            <p:pic>
              <p:nvPicPr>
                <p:cNvPr id="326" name="Ink 325">
                  <a:extLst>
                    <a:ext uri="{FF2B5EF4-FFF2-40B4-BE49-F238E27FC236}">
                      <a16:creationId xmlns:a16="http://schemas.microsoft.com/office/drawing/2014/main" id="{17635F35-1206-80B7-4B8D-CE5FB9924403}"/>
                    </a:ext>
                  </a:extLst>
                </p:cNvPr>
                <p:cNvPicPr/>
                <p:nvPr/>
              </p:nvPicPr>
              <p:blipFill>
                <a:blip r:embed="rId558"/>
                <a:stretch>
                  <a:fillRect/>
                </a:stretch>
              </p:blipFill>
              <p:spPr>
                <a:xfrm>
                  <a:off x="3450104" y="2466992"/>
                  <a:ext cx="24768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9">
            <p14:nvContentPartPr>
              <p14:cNvPr id="328" name="Ink 327">
                <a:extLst>
                  <a:ext uri="{FF2B5EF4-FFF2-40B4-BE49-F238E27FC236}">
                    <a16:creationId xmlns:a16="http://schemas.microsoft.com/office/drawing/2014/main" id="{4ACB290E-8E08-6304-3906-4871B7C8270C}"/>
                  </a:ext>
                </a:extLst>
              </p14:cNvPr>
              <p14:cNvContentPartPr/>
              <p14:nvPr/>
            </p14:nvContentPartPr>
            <p14:xfrm>
              <a:off x="5339744" y="3648872"/>
              <a:ext cx="41400" cy="6120"/>
            </p14:xfrm>
          </p:contentPart>
        </mc:Choice>
        <mc:Fallback xmlns="">
          <p:pic>
            <p:nvPicPr>
              <p:cNvPr id="328" name="Ink 327">
                <a:extLst>
                  <a:ext uri="{FF2B5EF4-FFF2-40B4-BE49-F238E27FC236}">
                    <a16:creationId xmlns:a16="http://schemas.microsoft.com/office/drawing/2014/main" id="{4ACB290E-8E08-6304-3906-4871B7C8270C}"/>
                  </a:ext>
                </a:extLst>
              </p:cNvPr>
              <p:cNvPicPr/>
              <p:nvPr/>
            </p:nvPicPr>
            <p:blipFill>
              <a:blip r:embed="rId560"/>
              <a:stretch>
                <a:fillRect/>
              </a:stretch>
            </p:blipFill>
            <p:spPr>
              <a:xfrm>
                <a:off x="5333624" y="3642752"/>
                <a:ext cx="53640" cy="18360"/>
              </a:xfrm>
              <a:prstGeom prst="rect">
                <a:avLst/>
              </a:prstGeom>
            </p:spPr>
          </p:pic>
        </mc:Fallback>
      </mc:AlternateContent>
    </p:spTree>
    <p:extLst>
      <p:ext uri="{BB962C8B-B14F-4D97-AF65-F5344CB8AC3E}">
        <p14:creationId xmlns:p14="http://schemas.microsoft.com/office/powerpoint/2010/main" val="320490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5A7EED07-3B38-321B-078D-7FE80359AAC6}"/>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C2A8CE-A1FD-40AC-3D62-6F25E62ED620}"/>
              </a:ext>
            </a:extLst>
          </p:cNvPr>
          <p:cNvSpPr txBox="1"/>
          <p:nvPr/>
        </p:nvSpPr>
        <p:spPr>
          <a:xfrm>
            <a:off x="2475261" y="1859339"/>
            <a:ext cx="950991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Which e-commerce model is it, when a student uses the Internet to purchase inventory items from a vendor company.</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Discuss the challenges of e-commerce and m-commerce in South Africa?</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Discuss the impact has Covid 19 on eCommerce and </a:t>
            </a:r>
            <a:r>
              <a:rPr lang="en-US" sz="2800" dirty="0" err="1">
                <a:solidFill>
                  <a:schemeClr val="tx1">
                    <a:alpha val="80211"/>
                  </a:schemeClr>
                </a:solidFill>
                <a:latin typeface="Arial" panose="020B0604020202020204" pitchFamily="34" charset="0"/>
                <a:cs typeface="Arial" panose="020B0604020202020204" pitchFamily="34" charset="0"/>
              </a:rPr>
              <a:t>MCommence</a:t>
            </a:r>
            <a:r>
              <a:rPr lang="en-US" sz="2800" dirty="0">
                <a:solidFill>
                  <a:schemeClr val="tx1">
                    <a:alpha val="80211"/>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In what ways has the eCommerce and </a:t>
            </a:r>
            <a:r>
              <a:rPr lang="en-US" sz="2800" dirty="0" err="1">
                <a:solidFill>
                  <a:schemeClr val="tx1">
                    <a:alpha val="80211"/>
                  </a:schemeClr>
                </a:solidFill>
                <a:latin typeface="Arial" panose="020B0604020202020204" pitchFamily="34" charset="0"/>
                <a:cs typeface="Arial" panose="020B0604020202020204" pitchFamily="34" charset="0"/>
              </a:rPr>
              <a:t>MCommerce</a:t>
            </a:r>
            <a:r>
              <a:rPr lang="en-US" sz="2800" dirty="0">
                <a:solidFill>
                  <a:schemeClr val="tx1">
                    <a:alpha val="80211"/>
                  </a:schemeClr>
                </a:solidFill>
                <a:latin typeface="Arial" panose="020B0604020202020204" pitchFamily="34" charset="0"/>
                <a:cs typeface="Arial" panose="020B0604020202020204" pitchFamily="34" charset="0"/>
              </a:rPr>
              <a:t> changed the way  businesses operate.</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Discuss why E-Government is important?</a:t>
            </a:r>
          </a:p>
        </p:txBody>
      </p:sp>
    </p:spTree>
    <p:extLst>
      <p:ext uri="{BB962C8B-B14F-4D97-AF65-F5344CB8AC3E}">
        <p14:creationId xmlns:p14="http://schemas.microsoft.com/office/powerpoint/2010/main" val="212128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6198B-A12B-A21A-2D46-85FC936E0ABD}"/>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0C32F64F-1785-9589-265C-AEF984940C4F}"/>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6BC8FB-324B-F246-13B3-DB2790D524C8}"/>
              </a:ext>
            </a:extLst>
          </p:cNvPr>
          <p:cNvSpPr txBox="1"/>
          <p:nvPr/>
        </p:nvSpPr>
        <p:spPr>
          <a:xfrm>
            <a:off x="2475261" y="1859339"/>
            <a:ext cx="950991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Visit an e-commerce website like Takealot or Amazon and check for the functionalities that enable a customer to make a purchase.</a:t>
            </a:r>
          </a:p>
        </p:txBody>
      </p:sp>
    </p:spTree>
    <p:extLst>
      <p:ext uri="{BB962C8B-B14F-4D97-AF65-F5344CB8AC3E}">
        <p14:creationId xmlns:p14="http://schemas.microsoft.com/office/powerpoint/2010/main" val="158871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A7C4DA1-A9E3-78FF-E982-6E85572E32AA}"/>
            </a:ext>
          </a:extLst>
        </p:cNvPr>
        <p:cNvGrpSpPr/>
        <p:nvPr/>
      </p:nvGrpSpPr>
      <p:grpSpPr>
        <a:xfrm>
          <a:off x="0" y="0"/>
          <a:ext cx="0" cy="0"/>
          <a:chOff x="0" y="0"/>
          <a:chExt cx="0" cy="0"/>
        </a:xfrm>
      </p:grpSpPr>
      <p:sp>
        <p:nvSpPr>
          <p:cNvPr id="37" name="TextBox 36">
            <a:extLst>
              <a:ext uri="{FF2B5EF4-FFF2-40B4-BE49-F238E27FC236}">
                <a16:creationId xmlns:a16="http://schemas.microsoft.com/office/drawing/2014/main" id="{75714259-B96F-FBEA-6EEA-B8073DF749DB}"/>
              </a:ext>
            </a:extLst>
          </p:cNvPr>
          <p:cNvSpPr txBox="1"/>
          <p:nvPr/>
        </p:nvSpPr>
        <p:spPr>
          <a:xfrm>
            <a:off x="1286105" y="423061"/>
            <a:ext cx="10448695" cy="646331"/>
          </a:xfrm>
          <a:prstGeom prst="rect">
            <a:avLst/>
          </a:prstGeom>
          <a:noFill/>
        </p:spPr>
        <p:txBody>
          <a:bodyPr wrap="square" rtlCol="0">
            <a:spAutoFit/>
          </a:bodyPr>
          <a:lstStyle/>
          <a:p>
            <a:r>
              <a:rPr lang="en-US" sz="3200" i="1" dirty="0">
                <a:solidFill>
                  <a:srgbClr val="2AE0BD"/>
                </a:solidFill>
                <a:latin typeface="Arial" panose="020B0604020202020204" pitchFamily="34" charset="0"/>
                <a:cs typeface="Arial" panose="020B0604020202020204" pitchFamily="34" charset="0"/>
              </a:rPr>
              <a:t>What will be covered in the rest of today’s session</a:t>
            </a:r>
            <a:r>
              <a:rPr lang="en-US" sz="3600" i="1" dirty="0">
                <a:solidFill>
                  <a:srgbClr val="2AE0BD"/>
                </a:solidFill>
                <a:latin typeface="Arial" panose="020B0604020202020204" pitchFamily="34" charset="0"/>
                <a:cs typeface="Arial" panose="020B0604020202020204" pitchFamily="34" charset="0"/>
              </a:rPr>
              <a:t>?</a:t>
            </a:r>
            <a:endParaRPr lang="en-ZA" sz="3600" i="1" dirty="0">
              <a:solidFill>
                <a:srgbClr val="2AE0BD"/>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1230B74-C980-5B7B-34C9-DA0C01E4787E}"/>
              </a:ext>
            </a:extLst>
          </p:cNvPr>
          <p:cNvSpPr txBox="1"/>
          <p:nvPr/>
        </p:nvSpPr>
        <p:spPr>
          <a:xfrm>
            <a:off x="3279914" y="1861086"/>
            <a:ext cx="8454887" cy="3816429"/>
          </a:xfrm>
          <a:prstGeom prst="rect">
            <a:avLst/>
          </a:prstGeom>
          <a:noFill/>
        </p:spPr>
        <p:txBody>
          <a:bodyPr wrap="square" lIns="91440" tIns="45720" rIns="91440" bIns="45720" rtlCol="0" anchor="t">
            <a:spAutoFit/>
          </a:bodyPr>
          <a:lstStyle/>
          <a:p>
            <a:r>
              <a:rPr lang="en-US" sz="2800" dirty="0">
                <a:solidFill>
                  <a:schemeClr val="bg1"/>
                </a:solidFill>
                <a:latin typeface="Arial" panose="020B0604020202020204" pitchFamily="34" charset="0"/>
                <a:cs typeface="Arial" panose="020B0604020202020204" pitchFamily="34" charset="0"/>
              </a:rPr>
              <a:t>What will be covered in the lecture-led session:</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Multistage Model for E-Commerce</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Social Media Commerce</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E-Commerce Challenges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E-Commerce and M-Commerce Applications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Strategies for Successful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E-Commerce and M-Commerce</a:t>
            </a:r>
          </a:p>
          <a:p>
            <a:endParaRPr lang="en-ZA" dirty="0">
              <a:solidFill>
                <a:schemeClr val="bg1"/>
              </a:solidFill>
            </a:endParaRPr>
          </a:p>
        </p:txBody>
      </p:sp>
      <p:pic>
        <p:nvPicPr>
          <p:cNvPr id="48" name="Graphic 47">
            <a:extLst>
              <a:ext uri="{FF2B5EF4-FFF2-40B4-BE49-F238E27FC236}">
                <a16:creationId xmlns:a16="http://schemas.microsoft.com/office/drawing/2014/main" id="{35088A2E-44CF-FC91-A7D3-D8AB59CD2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64231" y="1276467"/>
            <a:ext cx="5556170" cy="125848"/>
          </a:xfrm>
          <a:prstGeom prst="rect">
            <a:avLst/>
          </a:prstGeom>
        </p:spPr>
      </p:pic>
      <p:grpSp>
        <p:nvGrpSpPr>
          <p:cNvPr id="4" name="Graphic 9">
            <a:extLst>
              <a:ext uri="{FF2B5EF4-FFF2-40B4-BE49-F238E27FC236}">
                <a16:creationId xmlns:a16="http://schemas.microsoft.com/office/drawing/2014/main" id="{B3FE32D9-6D1C-1691-8659-AF27890BB002}"/>
              </a:ext>
            </a:extLst>
          </p:cNvPr>
          <p:cNvGrpSpPr/>
          <p:nvPr/>
        </p:nvGrpSpPr>
        <p:grpSpPr>
          <a:xfrm>
            <a:off x="547841" y="373487"/>
            <a:ext cx="434604" cy="732076"/>
            <a:chOff x="11234574" y="516131"/>
            <a:chExt cx="489199" cy="824039"/>
          </a:xfrm>
          <a:solidFill>
            <a:schemeClr val="bg1"/>
          </a:solidFill>
        </p:grpSpPr>
        <p:sp>
          <p:nvSpPr>
            <p:cNvPr id="5" name="Freeform: Shape 4">
              <a:extLst>
                <a:ext uri="{FF2B5EF4-FFF2-40B4-BE49-F238E27FC236}">
                  <a16:creationId xmlns:a16="http://schemas.microsoft.com/office/drawing/2014/main" id="{505DB1A0-0E61-6CAB-173C-2B3297B1012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CF3CB33C-61D5-8A63-DBAF-C9681765FBD6}"/>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34C48767-05D5-12A0-360C-D5FB12D6D306}"/>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5" name="Freeform: Shape 44">
              <a:extLst>
                <a:ext uri="{FF2B5EF4-FFF2-40B4-BE49-F238E27FC236}">
                  <a16:creationId xmlns:a16="http://schemas.microsoft.com/office/drawing/2014/main" id="{589BAE05-8081-4314-1390-FB3DA9CA04A1}"/>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64F5C3B7-2C0E-5476-FA22-50A236B91F5B}"/>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1E32F3D3-EA43-A085-5E3D-7966E1D02882}"/>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283165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itle 1">
            <a:extLst>
              <a:ext uri="{FF2B5EF4-FFF2-40B4-BE49-F238E27FC236}">
                <a16:creationId xmlns:a16="http://schemas.microsoft.com/office/drawing/2014/main" id="{32D37EA8-F6F3-C2D3-F66C-7176E45266B7}"/>
              </a:ext>
            </a:extLst>
          </p:cNvPr>
          <p:cNvSpPr txBox="1">
            <a:spLocks/>
          </p:cNvSpPr>
          <p:nvPr/>
        </p:nvSpPr>
        <p:spPr>
          <a:xfrm>
            <a:off x="933738" y="2090440"/>
            <a:ext cx="10324524" cy="26771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ZA" sz="2400" kern="100" dirty="0">
                <a:solidFill>
                  <a:schemeClr val="bg1"/>
                </a:solidFill>
                <a:latin typeface="Arial" panose="020B0604020202020204" pitchFamily="34" charset="0"/>
                <a:ea typeface="Aptos" panose="020B0004020202020204" pitchFamily="34" charset="0"/>
                <a:cs typeface="Arial" panose="020B0604020202020204" pitchFamily="34" charset="0"/>
              </a:rPr>
              <a:t>Disclaimer</a:t>
            </a:r>
          </a:p>
          <a:p>
            <a:pPr>
              <a:lnSpc>
                <a:spcPct val="150000"/>
              </a:lnSpc>
            </a:pPr>
            <a:endParaRPr lang="en-ZA" sz="2400" kern="100" dirty="0">
              <a:solidFill>
                <a:schemeClr val="bg1"/>
              </a:solidFill>
              <a:latin typeface="Arial" panose="020B0604020202020204" pitchFamily="34" charset="0"/>
              <a:ea typeface="Aptos" panose="020B0004020202020204" pitchFamily="34" charset="0"/>
              <a:cs typeface="Arial" panose="020B0604020202020204" pitchFamily="34" charset="0"/>
            </a:endParaRPr>
          </a:p>
          <a:p>
            <a:pPr>
              <a:lnSpc>
                <a:spcPct val="150000"/>
              </a:lnSpc>
            </a:pP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Please note that the content made available on </a:t>
            </a:r>
            <a:r>
              <a:rPr lang="en-GB" sz="2400" kern="100" dirty="0" err="1">
                <a:solidFill>
                  <a:schemeClr val="bg1"/>
                </a:solidFill>
                <a:latin typeface="Arial" panose="020B0604020202020204" pitchFamily="34" charset="0"/>
                <a:ea typeface="Aptos" panose="020B0004020202020204" pitchFamily="34" charset="0"/>
                <a:cs typeface="Arial" panose="020B0604020202020204" pitchFamily="34" charset="0"/>
              </a:rPr>
              <a:t>myLMS</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 may deviate slightly from what is covered in lecturer-led sessions. However, the material on </a:t>
            </a:r>
            <a:r>
              <a:rPr lang="en-GB" sz="2400" kern="100" dirty="0" err="1">
                <a:solidFill>
                  <a:schemeClr val="bg1"/>
                </a:solidFill>
                <a:latin typeface="Arial" panose="020B0604020202020204" pitchFamily="34" charset="0"/>
                <a:ea typeface="Aptos" panose="020B0004020202020204" pitchFamily="34" charset="0"/>
                <a:cs typeface="Arial" panose="020B0604020202020204" pitchFamily="34" charset="0"/>
              </a:rPr>
              <a:t>myLMS</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 along with </a:t>
            </a:r>
            <a:r>
              <a:rPr lang="en-GB" sz="2400" kern="100">
                <a:solidFill>
                  <a:schemeClr val="bg1"/>
                </a:solidFill>
                <a:latin typeface="Arial" panose="020B0604020202020204" pitchFamily="34" charset="0"/>
                <a:ea typeface="Aptos" panose="020B0004020202020204" pitchFamily="34" charset="0"/>
                <a:cs typeface="Arial" panose="020B0604020202020204" pitchFamily="34" charset="0"/>
              </a:rPr>
              <a:t>prescribed textbooks </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and any other designated learning resources, constitutes the compulsory content students are expected to consult and prepare for assessments.</a:t>
            </a:r>
            <a:endParaRPr lang="en-ZA" sz="2400" kern="100" dirty="0">
              <a:solidFill>
                <a:schemeClr val="bg1"/>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2" name="Graphic 1">
            <a:extLst>
              <a:ext uri="{FF2B5EF4-FFF2-40B4-BE49-F238E27FC236}">
                <a16:creationId xmlns:a16="http://schemas.microsoft.com/office/drawing/2014/main" id="{8C0DA887-F084-A6A9-9611-08454386A7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004" y="476250"/>
            <a:ext cx="2259518" cy="832454"/>
          </a:xfrm>
          <a:prstGeom prst="rect">
            <a:avLst/>
          </a:prstGeom>
        </p:spPr>
      </p:pic>
      <p:pic>
        <p:nvPicPr>
          <p:cNvPr id="5" name="Graphic 4">
            <a:extLst>
              <a:ext uri="{FF2B5EF4-FFF2-40B4-BE49-F238E27FC236}">
                <a16:creationId xmlns:a16="http://schemas.microsoft.com/office/drawing/2014/main" id="{1D91EA01-69C8-29A5-F32B-BE41966011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13685" y="7378034"/>
            <a:ext cx="7334250" cy="4905375"/>
          </a:xfrm>
          <a:prstGeom prst="rect">
            <a:avLst/>
          </a:prstGeom>
        </p:spPr>
      </p:pic>
    </p:spTree>
    <p:extLst>
      <p:ext uri="{BB962C8B-B14F-4D97-AF65-F5344CB8AC3E}">
        <p14:creationId xmlns:p14="http://schemas.microsoft.com/office/powerpoint/2010/main" val="425904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7A1B-BA76-578E-ADC6-F3F31D9B15F6}"/>
              </a:ext>
            </a:extLst>
          </p:cNvPr>
          <p:cNvSpPr>
            <a:spLocks noGrp="1"/>
          </p:cNvSpPr>
          <p:nvPr>
            <p:ph type="title"/>
          </p:nvPr>
        </p:nvSpPr>
        <p:spPr/>
        <p:txBody>
          <a:bodyPr/>
          <a:lstStyle/>
          <a:p>
            <a:r>
              <a:rPr lang="en-US" dirty="0"/>
              <a:t>Multistage Model for E-Commerce </a:t>
            </a:r>
            <a:endParaRPr lang="en-ZA" dirty="0"/>
          </a:p>
        </p:txBody>
      </p:sp>
      <p:sp>
        <p:nvSpPr>
          <p:cNvPr id="6" name="TextBox 5">
            <a:extLst>
              <a:ext uri="{FF2B5EF4-FFF2-40B4-BE49-F238E27FC236}">
                <a16:creationId xmlns:a16="http://schemas.microsoft.com/office/drawing/2014/main" id="{0608DA10-2D91-0FD5-9796-1E242D983738}"/>
              </a:ext>
            </a:extLst>
          </p:cNvPr>
          <p:cNvSpPr txBox="1"/>
          <p:nvPr/>
        </p:nvSpPr>
        <p:spPr>
          <a:xfrm>
            <a:off x="293913" y="1737502"/>
            <a:ext cx="11740243" cy="3724096"/>
          </a:xfrm>
          <a:prstGeom prst="rect">
            <a:avLst/>
          </a:prstGeom>
          <a:noFill/>
        </p:spPr>
        <p:txBody>
          <a:bodyPr wrap="square">
            <a:spAutoFit/>
          </a:bodyPr>
          <a:lstStyle/>
          <a:p>
            <a:r>
              <a:rPr lang="en-US" sz="3200" dirty="0"/>
              <a:t>A successful e-commerce system must address the many stages that consumers experience in the sales life cycle:</a:t>
            </a:r>
          </a:p>
          <a:p>
            <a:pPr marL="800100" lvl="1" indent="-342900">
              <a:buFont typeface="Arial" panose="020B0604020202020204" pitchFamily="34" charset="0"/>
              <a:buChar char="•"/>
            </a:pPr>
            <a:r>
              <a:rPr lang="en-US" sz="2800" dirty="0"/>
              <a:t>Search and identification</a:t>
            </a:r>
          </a:p>
          <a:p>
            <a:pPr marL="800100" lvl="1" indent="-342900">
              <a:buFont typeface="Arial" panose="020B0604020202020204" pitchFamily="34" charset="0"/>
              <a:buChar char="•"/>
            </a:pPr>
            <a:r>
              <a:rPr lang="en-US" sz="2800" dirty="0"/>
              <a:t>Select and negotiate</a:t>
            </a:r>
          </a:p>
          <a:p>
            <a:pPr marL="800100" lvl="1" indent="-342900">
              <a:buFont typeface="Arial" panose="020B0604020202020204" pitchFamily="34" charset="0"/>
              <a:buChar char="•"/>
            </a:pPr>
            <a:r>
              <a:rPr lang="en-US" sz="2800" dirty="0"/>
              <a:t>Purchase products and services electronically</a:t>
            </a:r>
          </a:p>
          <a:p>
            <a:pPr marL="800100" lvl="1" indent="-342900">
              <a:buFont typeface="Arial" panose="020B0604020202020204" pitchFamily="34" charset="0"/>
              <a:buChar char="•"/>
            </a:pPr>
            <a:r>
              <a:rPr lang="en-US" sz="2800" dirty="0"/>
              <a:t>Deliver products and services</a:t>
            </a:r>
          </a:p>
          <a:p>
            <a:pPr marL="800100" lvl="1" indent="-342900">
              <a:buFont typeface="Arial" panose="020B0604020202020204" pitchFamily="34" charset="0"/>
              <a:buChar char="•"/>
            </a:pPr>
            <a:r>
              <a:rPr lang="en-US" sz="2800" dirty="0"/>
              <a:t>After-sales service</a:t>
            </a:r>
          </a:p>
        </p:txBody>
      </p:sp>
    </p:spTree>
    <p:extLst>
      <p:ext uri="{BB962C8B-B14F-4D97-AF65-F5344CB8AC3E}">
        <p14:creationId xmlns:p14="http://schemas.microsoft.com/office/powerpoint/2010/main" val="139135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2B5E-B710-749C-D37E-9B10E1F40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3D5DD-3475-8AD8-9E55-3CCA0EB6EE16}"/>
              </a:ext>
            </a:extLst>
          </p:cNvPr>
          <p:cNvSpPr>
            <a:spLocks noGrp="1"/>
          </p:cNvSpPr>
          <p:nvPr>
            <p:ph type="title"/>
          </p:nvPr>
        </p:nvSpPr>
        <p:spPr/>
        <p:txBody>
          <a:bodyPr/>
          <a:lstStyle/>
          <a:p>
            <a:r>
              <a:rPr lang="en-US" dirty="0"/>
              <a:t>Multistage Model for E-Commerce </a:t>
            </a:r>
            <a:endParaRPr lang="en-ZA" dirty="0"/>
          </a:p>
        </p:txBody>
      </p:sp>
      <p:pic>
        <p:nvPicPr>
          <p:cNvPr id="5" name="Picture Placeholder 4" descr="Illustration of product and information flow when an order is placed online in an e-commerce site. A customer places an order for a printer online at Hewlett-Packard. The order is received by H P and a Fed Ex distribution facility.  Fed Ex sends a shipment notification that is sent to HP and the customer. The product delivery is made to the customer through Fed Ex on-road shipping.">
            <a:extLst>
              <a:ext uri="{FF2B5EF4-FFF2-40B4-BE49-F238E27FC236}">
                <a16:creationId xmlns:a16="http://schemas.microsoft.com/office/drawing/2014/main" id="{99311BB7-F378-45AF-CAB5-93A0FE0BF113}"/>
              </a:ext>
            </a:extLst>
          </p:cNvPr>
          <p:cNvPicPr>
            <a:picLocks noChangeAspect="1"/>
          </p:cNvPicPr>
          <p:nvPr/>
        </p:nvPicPr>
        <p:blipFill rotWithShape="1">
          <a:blip r:embed="rId2">
            <a:extLst>
              <a:ext uri="{28A0092B-C50C-407E-A947-70E740481C1C}">
                <a14:useLocalDpi xmlns:a14="http://schemas.microsoft.com/office/drawing/2010/main" val="0"/>
              </a:ext>
            </a:extLst>
          </a:blip>
          <a:srcRect l="-1420" t="-3057" r="-2900" b="-642"/>
          <a:stretch/>
        </p:blipFill>
        <p:spPr>
          <a:xfrm>
            <a:off x="1592090" y="1413936"/>
            <a:ext cx="8858195" cy="3762221"/>
          </a:xfrm>
          <a:prstGeom prst="rect">
            <a:avLst/>
          </a:prstGeom>
        </p:spPr>
      </p:pic>
      <p:sp>
        <p:nvSpPr>
          <p:cNvPr id="8" name="TextBox 7">
            <a:extLst>
              <a:ext uri="{FF2B5EF4-FFF2-40B4-BE49-F238E27FC236}">
                <a16:creationId xmlns:a16="http://schemas.microsoft.com/office/drawing/2014/main" id="{51C77468-659F-1559-CE19-8C5695C2385A}"/>
              </a:ext>
            </a:extLst>
          </p:cNvPr>
          <p:cNvSpPr txBox="1"/>
          <p:nvPr/>
        </p:nvSpPr>
        <p:spPr>
          <a:xfrm>
            <a:off x="1592092" y="5176157"/>
            <a:ext cx="9274026" cy="923330"/>
          </a:xfrm>
          <a:prstGeom prst="rect">
            <a:avLst/>
          </a:prstGeom>
          <a:noFill/>
        </p:spPr>
        <p:txBody>
          <a:bodyPr wrap="square">
            <a:spAutoFit/>
          </a:bodyPr>
          <a:lstStyle/>
          <a:p>
            <a:r>
              <a:rPr lang="en-US" dirty="0"/>
              <a:t>Product and Information flow When a customer orders an HP printer online, the order goes first to FedEx, which ships the order, triggering an email notification to the customer and an inventory notice to HP.</a:t>
            </a:r>
          </a:p>
        </p:txBody>
      </p:sp>
    </p:spTree>
    <p:extLst>
      <p:ext uri="{BB962C8B-B14F-4D97-AF65-F5344CB8AC3E}">
        <p14:creationId xmlns:p14="http://schemas.microsoft.com/office/powerpoint/2010/main" val="205808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3C272-C953-E6F9-E140-B551576BE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6EDB8-A158-7BF0-90B3-DB2F3C909990}"/>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Social Media Commerce</a:t>
            </a:r>
          </a:p>
        </p:txBody>
      </p:sp>
      <p:sp>
        <p:nvSpPr>
          <p:cNvPr id="5" name="TextBox 4">
            <a:extLst>
              <a:ext uri="{FF2B5EF4-FFF2-40B4-BE49-F238E27FC236}">
                <a16:creationId xmlns:a16="http://schemas.microsoft.com/office/drawing/2014/main" id="{522CF57B-85E0-C4BB-DE0D-6CAD085FF231}"/>
              </a:ext>
            </a:extLst>
          </p:cNvPr>
          <p:cNvSpPr txBox="1"/>
          <p:nvPr/>
        </p:nvSpPr>
        <p:spPr>
          <a:xfrm>
            <a:off x="424544" y="1867504"/>
            <a:ext cx="11576956" cy="3539430"/>
          </a:xfrm>
          <a:prstGeom prst="rect">
            <a:avLst/>
          </a:prstGeom>
          <a:noFill/>
        </p:spPr>
        <p:txBody>
          <a:bodyPr wrap="square">
            <a:spAutoFit/>
          </a:bodyPr>
          <a:lstStyle/>
          <a:p>
            <a:pPr marL="457200" indent="-457200">
              <a:buFont typeface="Arial" panose="020B0604020202020204" pitchFamily="34" charset="0"/>
              <a:buChar char="•"/>
            </a:pPr>
            <a:r>
              <a:rPr lang="en-US" sz="2800" dirty="0"/>
              <a:t>Social commerce is the buying and selling of goods or services directly within a social media platforms for example Facebook, Twitter, </a:t>
            </a:r>
            <a:r>
              <a:rPr lang="en-US" sz="2800" dirty="0" err="1"/>
              <a:t>Tiktok</a:t>
            </a:r>
            <a:r>
              <a:rPr lang="en-US" sz="2800" dirty="0"/>
              <a:t>, Instagram etc.</a:t>
            </a:r>
          </a:p>
          <a:p>
            <a:pPr marL="457200" indent="-457200">
              <a:buFont typeface="Arial" panose="020B0604020202020204" pitchFamily="34" charset="0"/>
              <a:buChar char="•"/>
            </a:pPr>
            <a:r>
              <a:rPr lang="en-US" sz="2800" dirty="0"/>
              <a:t>On social media it is easy for the online shop to flight targeted adverts to the audience based on their age, location and other social groups affiliated to them. </a:t>
            </a:r>
          </a:p>
          <a:p>
            <a:pPr marL="457200" indent="-457200">
              <a:buFont typeface="Arial" panose="020B0604020202020204" pitchFamily="34" charset="0"/>
              <a:buChar char="•"/>
            </a:pPr>
            <a:r>
              <a:rPr lang="en-US" sz="2800" dirty="0"/>
              <a:t>The customers can also share and recommend products to their social circle.</a:t>
            </a:r>
            <a:endParaRPr lang="en-US" sz="2400" dirty="0"/>
          </a:p>
        </p:txBody>
      </p:sp>
    </p:spTree>
    <p:extLst>
      <p:ext uri="{BB962C8B-B14F-4D97-AF65-F5344CB8AC3E}">
        <p14:creationId xmlns:p14="http://schemas.microsoft.com/office/powerpoint/2010/main" val="11134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F100-9192-31D3-C825-9AF7D4655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38251-3367-7028-517E-2A65FC16C8C2}"/>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E-Commerce Challenges</a:t>
            </a:r>
          </a:p>
        </p:txBody>
      </p:sp>
      <p:sp>
        <p:nvSpPr>
          <p:cNvPr id="5" name="TextBox 4">
            <a:extLst>
              <a:ext uri="{FF2B5EF4-FFF2-40B4-BE49-F238E27FC236}">
                <a16:creationId xmlns:a16="http://schemas.microsoft.com/office/drawing/2014/main" id="{20F0D7F5-954A-6592-AF7E-7430B33F17D4}"/>
              </a:ext>
            </a:extLst>
          </p:cNvPr>
          <p:cNvSpPr txBox="1"/>
          <p:nvPr/>
        </p:nvSpPr>
        <p:spPr>
          <a:xfrm>
            <a:off x="424544" y="1867504"/>
            <a:ext cx="11576956" cy="4154984"/>
          </a:xfrm>
          <a:prstGeom prst="rect">
            <a:avLst/>
          </a:prstGeom>
          <a:noFill/>
        </p:spPr>
        <p:txBody>
          <a:bodyPr wrap="square">
            <a:spAutoFit/>
          </a:bodyPr>
          <a:lstStyle/>
          <a:p>
            <a:r>
              <a:rPr lang="en-US" sz="2800" dirty="0"/>
              <a:t>Three key challenges to e-commerce</a:t>
            </a:r>
          </a:p>
          <a:p>
            <a:pPr marL="342900" indent="-342900">
              <a:buFont typeface="Arial" panose="020B0604020202020204" pitchFamily="34" charset="0"/>
              <a:buChar char="•"/>
            </a:pPr>
            <a:r>
              <a:rPr lang="en-US" sz="2800" dirty="0"/>
              <a:t>Dealing with consumer privacy concerns</a:t>
            </a:r>
          </a:p>
          <a:p>
            <a:pPr marL="800100" lvl="1" indent="-342900">
              <a:buFont typeface="Arial" panose="020B0604020202020204" pitchFamily="34" charset="0"/>
              <a:buChar char="•"/>
            </a:pPr>
            <a:r>
              <a:rPr lang="en-US" sz="2400" dirty="0"/>
              <a:t>About one-third of all adult Internet users will not buy online due to privacy concerns</a:t>
            </a:r>
          </a:p>
          <a:p>
            <a:pPr marL="342900" indent="-342900">
              <a:buFont typeface="Arial" panose="020B0604020202020204" pitchFamily="34" charset="0"/>
              <a:buChar char="•"/>
            </a:pPr>
            <a:r>
              <a:rPr lang="en-US" sz="2800" dirty="0"/>
              <a:t>Overcoming consumers’ lack of trust </a:t>
            </a:r>
          </a:p>
          <a:p>
            <a:pPr marL="800100" lvl="1" indent="-342900">
              <a:buFont typeface="Arial" panose="020B0604020202020204" pitchFamily="34" charset="0"/>
              <a:buChar char="•"/>
            </a:pPr>
            <a:r>
              <a:rPr lang="en-US" sz="2400" dirty="0"/>
              <a:t>Online marketers must create specific trust-building strategies for their Web sites </a:t>
            </a:r>
          </a:p>
          <a:p>
            <a:pPr marL="342900" indent="-342900">
              <a:buFont typeface="Arial" panose="020B0604020202020204" pitchFamily="34" charset="0"/>
              <a:buChar char="•"/>
            </a:pPr>
            <a:r>
              <a:rPr lang="en-US" sz="2800" dirty="0"/>
              <a:t>Overcoming global issues</a:t>
            </a:r>
          </a:p>
          <a:p>
            <a:pPr marL="800100" lvl="1" indent="-342900">
              <a:buFont typeface="Arial" panose="020B0604020202020204" pitchFamily="34" charset="0"/>
              <a:buChar char="•"/>
            </a:pPr>
            <a:r>
              <a:rPr lang="en-US" sz="2400" dirty="0"/>
              <a:t>Cultural, language, time and distance, infrastructure, currency, and law challenges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6B45099-E28D-BAAD-F9F1-A8ACD6DD5440}"/>
                  </a:ext>
                </a:extLst>
              </p14:cNvPr>
              <p14:cNvContentPartPr/>
              <p14:nvPr/>
            </p14:nvContentPartPr>
            <p14:xfrm>
              <a:off x="6122902" y="4855213"/>
              <a:ext cx="344880" cy="68760"/>
            </p14:xfrm>
          </p:contentPart>
        </mc:Choice>
        <mc:Fallback>
          <p:pic>
            <p:nvPicPr>
              <p:cNvPr id="3" name="Ink 2">
                <a:extLst>
                  <a:ext uri="{FF2B5EF4-FFF2-40B4-BE49-F238E27FC236}">
                    <a16:creationId xmlns:a16="http://schemas.microsoft.com/office/drawing/2014/main" id="{16B45099-E28D-BAAD-F9F1-A8ACD6DD5440}"/>
                  </a:ext>
                </a:extLst>
              </p:cNvPr>
              <p:cNvPicPr/>
              <p:nvPr/>
            </p:nvPicPr>
            <p:blipFill>
              <a:blip r:embed="rId3"/>
              <a:stretch>
                <a:fillRect/>
              </a:stretch>
            </p:blipFill>
            <p:spPr>
              <a:xfrm>
                <a:off x="6116782" y="4849093"/>
                <a:ext cx="3571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452C4BB-FC0B-82FE-A6F5-531F589F6A5A}"/>
                  </a:ext>
                </a:extLst>
              </p14:cNvPr>
              <p14:cNvContentPartPr/>
              <p14:nvPr/>
            </p14:nvContentPartPr>
            <p14:xfrm>
              <a:off x="345622" y="4434373"/>
              <a:ext cx="464400" cy="1108080"/>
            </p14:xfrm>
          </p:contentPart>
        </mc:Choice>
        <mc:Fallback>
          <p:pic>
            <p:nvPicPr>
              <p:cNvPr id="4" name="Ink 3">
                <a:extLst>
                  <a:ext uri="{FF2B5EF4-FFF2-40B4-BE49-F238E27FC236}">
                    <a16:creationId xmlns:a16="http://schemas.microsoft.com/office/drawing/2014/main" id="{4452C4BB-FC0B-82FE-A6F5-531F589F6A5A}"/>
                  </a:ext>
                </a:extLst>
              </p:cNvPr>
              <p:cNvPicPr/>
              <p:nvPr/>
            </p:nvPicPr>
            <p:blipFill>
              <a:blip r:embed="rId5"/>
              <a:stretch>
                <a:fillRect/>
              </a:stretch>
            </p:blipFill>
            <p:spPr>
              <a:xfrm>
                <a:off x="339502" y="4428253"/>
                <a:ext cx="476640" cy="112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E26A979-A9A5-8867-ED21-36713AD0C547}"/>
                  </a:ext>
                </a:extLst>
              </p14:cNvPr>
              <p14:cNvContentPartPr/>
              <p14:nvPr/>
            </p14:nvContentPartPr>
            <p14:xfrm>
              <a:off x="1456582" y="5460733"/>
              <a:ext cx="1075320" cy="720"/>
            </p14:xfrm>
          </p:contentPart>
        </mc:Choice>
        <mc:Fallback>
          <p:pic>
            <p:nvPicPr>
              <p:cNvPr id="7" name="Ink 6">
                <a:extLst>
                  <a:ext uri="{FF2B5EF4-FFF2-40B4-BE49-F238E27FC236}">
                    <a16:creationId xmlns:a16="http://schemas.microsoft.com/office/drawing/2014/main" id="{9E26A979-A9A5-8867-ED21-36713AD0C547}"/>
                  </a:ext>
                </a:extLst>
              </p:cNvPr>
              <p:cNvPicPr/>
              <p:nvPr/>
            </p:nvPicPr>
            <p:blipFill>
              <a:blip r:embed="rId7"/>
              <a:stretch>
                <a:fillRect/>
              </a:stretch>
            </p:blipFill>
            <p:spPr>
              <a:xfrm>
                <a:off x="1450462" y="5448493"/>
                <a:ext cx="1087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CDA6C4B-9A08-3535-8468-756B9D78AF40}"/>
                  </a:ext>
                </a:extLst>
              </p14:cNvPr>
              <p14:cNvContentPartPr/>
              <p14:nvPr/>
            </p14:nvContentPartPr>
            <p14:xfrm>
              <a:off x="-155858" y="4567933"/>
              <a:ext cx="6120" cy="88920"/>
            </p14:xfrm>
          </p:contentPart>
        </mc:Choice>
        <mc:Fallback>
          <p:pic>
            <p:nvPicPr>
              <p:cNvPr id="8" name="Ink 7">
                <a:extLst>
                  <a:ext uri="{FF2B5EF4-FFF2-40B4-BE49-F238E27FC236}">
                    <a16:creationId xmlns:a16="http://schemas.microsoft.com/office/drawing/2014/main" id="{DCDA6C4B-9A08-3535-8468-756B9D78AF40}"/>
                  </a:ext>
                </a:extLst>
              </p:cNvPr>
              <p:cNvPicPr/>
              <p:nvPr/>
            </p:nvPicPr>
            <p:blipFill>
              <a:blip r:embed="rId9"/>
              <a:stretch>
                <a:fillRect/>
              </a:stretch>
            </p:blipFill>
            <p:spPr>
              <a:xfrm>
                <a:off x="-161978" y="4561813"/>
                <a:ext cx="18360" cy="101160"/>
              </a:xfrm>
              <a:prstGeom prst="rect">
                <a:avLst/>
              </a:prstGeom>
            </p:spPr>
          </p:pic>
        </mc:Fallback>
      </mc:AlternateContent>
      <p:grpSp>
        <p:nvGrpSpPr>
          <p:cNvPr id="12" name="Group 11">
            <a:extLst>
              <a:ext uri="{FF2B5EF4-FFF2-40B4-BE49-F238E27FC236}">
                <a16:creationId xmlns:a16="http://schemas.microsoft.com/office/drawing/2014/main" id="{358717F8-1488-86F0-6554-6B53D5317783}"/>
              </a:ext>
            </a:extLst>
          </p:cNvPr>
          <p:cNvGrpSpPr/>
          <p:nvPr/>
        </p:nvGrpSpPr>
        <p:grpSpPr>
          <a:xfrm>
            <a:off x="-17258" y="3920653"/>
            <a:ext cx="89640" cy="90000"/>
            <a:chOff x="-17258" y="3920653"/>
            <a:chExt cx="89640" cy="9000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CEB6DCB-0A0A-E825-01A0-659C020C54C0}"/>
                    </a:ext>
                  </a:extLst>
                </p14:cNvPr>
                <p14:cNvContentPartPr/>
                <p14:nvPr/>
              </p14:nvContentPartPr>
              <p14:xfrm>
                <a:off x="-17258" y="3920653"/>
                <a:ext cx="360" cy="360"/>
              </p14:xfrm>
            </p:contentPart>
          </mc:Choice>
          <mc:Fallback>
            <p:pic>
              <p:nvPicPr>
                <p:cNvPr id="9" name="Ink 8">
                  <a:extLst>
                    <a:ext uri="{FF2B5EF4-FFF2-40B4-BE49-F238E27FC236}">
                      <a16:creationId xmlns:a16="http://schemas.microsoft.com/office/drawing/2014/main" id="{6CEB6DCB-0A0A-E825-01A0-659C020C54C0}"/>
                    </a:ext>
                  </a:extLst>
                </p:cNvPr>
                <p:cNvPicPr/>
                <p:nvPr/>
              </p:nvPicPr>
              <p:blipFill>
                <a:blip r:embed="rId11"/>
                <a:stretch>
                  <a:fillRect/>
                </a:stretch>
              </p:blipFill>
              <p:spPr>
                <a:xfrm>
                  <a:off x="-23378" y="39145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7E2BF5D-1427-4ED5-A4ED-9F0AD85F577D}"/>
                    </a:ext>
                  </a:extLst>
                </p14:cNvPr>
                <p14:cNvContentPartPr/>
                <p14:nvPr/>
              </p14:nvContentPartPr>
              <p14:xfrm>
                <a:off x="25942" y="3964213"/>
                <a:ext cx="46440" cy="46440"/>
              </p14:xfrm>
            </p:contentPart>
          </mc:Choice>
          <mc:Fallback>
            <p:pic>
              <p:nvPicPr>
                <p:cNvPr id="10" name="Ink 9">
                  <a:extLst>
                    <a:ext uri="{FF2B5EF4-FFF2-40B4-BE49-F238E27FC236}">
                      <a16:creationId xmlns:a16="http://schemas.microsoft.com/office/drawing/2014/main" id="{87E2BF5D-1427-4ED5-A4ED-9F0AD85F577D}"/>
                    </a:ext>
                  </a:extLst>
                </p:cNvPr>
                <p:cNvPicPr/>
                <p:nvPr/>
              </p:nvPicPr>
              <p:blipFill>
                <a:blip r:embed="rId13"/>
                <a:stretch>
                  <a:fillRect/>
                </a:stretch>
              </p:blipFill>
              <p:spPr>
                <a:xfrm>
                  <a:off x="19822" y="3958093"/>
                  <a:ext cx="58680" cy="5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99A87712-18A0-70DF-4AFE-18A36A133DBC}"/>
                  </a:ext>
                </a:extLst>
              </p14:cNvPr>
              <p14:cNvContentPartPr/>
              <p14:nvPr/>
            </p14:nvContentPartPr>
            <p14:xfrm>
              <a:off x="4087462" y="2488933"/>
              <a:ext cx="25920" cy="19440"/>
            </p14:xfrm>
          </p:contentPart>
        </mc:Choice>
        <mc:Fallback>
          <p:pic>
            <p:nvPicPr>
              <p:cNvPr id="11" name="Ink 10">
                <a:extLst>
                  <a:ext uri="{FF2B5EF4-FFF2-40B4-BE49-F238E27FC236}">
                    <a16:creationId xmlns:a16="http://schemas.microsoft.com/office/drawing/2014/main" id="{99A87712-18A0-70DF-4AFE-18A36A133DBC}"/>
                  </a:ext>
                </a:extLst>
              </p:cNvPr>
              <p:cNvPicPr/>
              <p:nvPr/>
            </p:nvPicPr>
            <p:blipFill>
              <a:blip r:embed="rId15"/>
              <a:stretch>
                <a:fillRect/>
              </a:stretch>
            </p:blipFill>
            <p:spPr>
              <a:xfrm>
                <a:off x="4081342" y="2482813"/>
                <a:ext cx="38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D389926-4FC8-4FAA-0A29-58FC8C987CE7}"/>
                  </a:ext>
                </a:extLst>
              </p14:cNvPr>
              <p14:cNvContentPartPr/>
              <p14:nvPr/>
            </p14:nvContentPartPr>
            <p14:xfrm>
              <a:off x="1347273" y="1157270"/>
              <a:ext cx="32400" cy="109800"/>
            </p14:xfrm>
          </p:contentPart>
        </mc:Choice>
        <mc:Fallback>
          <p:pic>
            <p:nvPicPr>
              <p:cNvPr id="13" name="Ink 12">
                <a:extLst>
                  <a:ext uri="{FF2B5EF4-FFF2-40B4-BE49-F238E27FC236}">
                    <a16:creationId xmlns:a16="http://schemas.microsoft.com/office/drawing/2014/main" id="{BD389926-4FC8-4FAA-0A29-58FC8C987CE7}"/>
                  </a:ext>
                </a:extLst>
              </p:cNvPr>
              <p:cNvPicPr/>
              <p:nvPr/>
            </p:nvPicPr>
            <p:blipFill>
              <a:blip r:embed="rId17"/>
              <a:stretch>
                <a:fillRect/>
              </a:stretch>
            </p:blipFill>
            <p:spPr>
              <a:xfrm>
                <a:off x="1341153" y="1151150"/>
                <a:ext cx="446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6360D810-9158-3D6E-C311-CEF12091D560}"/>
                  </a:ext>
                </a:extLst>
              </p14:cNvPr>
              <p14:cNvContentPartPr/>
              <p14:nvPr/>
            </p14:nvContentPartPr>
            <p14:xfrm>
              <a:off x="2609073" y="1450310"/>
              <a:ext cx="360" cy="360"/>
            </p14:xfrm>
          </p:contentPart>
        </mc:Choice>
        <mc:Fallback>
          <p:pic>
            <p:nvPicPr>
              <p:cNvPr id="14" name="Ink 13">
                <a:extLst>
                  <a:ext uri="{FF2B5EF4-FFF2-40B4-BE49-F238E27FC236}">
                    <a16:creationId xmlns:a16="http://schemas.microsoft.com/office/drawing/2014/main" id="{6360D810-9158-3D6E-C311-CEF12091D560}"/>
                  </a:ext>
                </a:extLst>
              </p:cNvPr>
              <p:cNvPicPr/>
              <p:nvPr/>
            </p:nvPicPr>
            <p:blipFill>
              <a:blip r:embed="rId11"/>
              <a:stretch>
                <a:fillRect/>
              </a:stretch>
            </p:blipFill>
            <p:spPr>
              <a:xfrm>
                <a:off x="2602953" y="14441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92E2A591-EF5E-2160-F39B-D038AE48EFD2}"/>
                  </a:ext>
                </a:extLst>
              </p14:cNvPr>
              <p14:cNvContentPartPr/>
              <p14:nvPr/>
            </p14:nvContentPartPr>
            <p14:xfrm>
              <a:off x="2773593" y="1535270"/>
              <a:ext cx="360" cy="360"/>
            </p14:xfrm>
          </p:contentPart>
        </mc:Choice>
        <mc:Fallback>
          <p:pic>
            <p:nvPicPr>
              <p:cNvPr id="15" name="Ink 14">
                <a:extLst>
                  <a:ext uri="{FF2B5EF4-FFF2-40B4-BE49-F238E27FC236}">
                    <a16:creationId xmlns:a16="http://schemas.microsoft.com/office/drawing/2014/main" id="{92E2A591-EF5E-2160-F39B-D038AE48EFD2}"/>
                  </a:ext>
                </a:extLst>
              </p:cNvPr>
              <p:cNvPicPr/>
              <p:nvPr/>
            </p:nvPicPr>
            <p:blipFill>
              <a:blip r:embed="rId11"/>
              <a:stretch>
                <a:fillRect/>
              </a:stretch>
            </p:blipFill>
            <p:spPr>
              <a:xfrm>
                <a:off x="2767473" y="1529150"/>
                <a:ext cx="12600" cy="12600"/>
              </a:xfrm>
              <a:prstGeom prst="rect">
                <a:avLst/>
              </a:prstGeom>
            </p:spPr>
          </p:pic>
        </mc:Fallback>
      </mc:AlternateContent>
      <p:grpSp>
        <p:nvGrpSpPr>
          <p:cNvPr id="22" name="Group 21">
            <a:extLst>
              <a:ext uri="{FF2B5EF4-FFF2-40B4-BE49-F238E27FC236}">
                <a16:creationId xmlns:a16="http://schemas.microsoft.com/office/drawing/2014/main" id="{E7FFA0E8-A32B-60B0-F8F2-9F3D4884031A}"/>
              </a:ext>
            </a:extLst>
          </p:cNvPr>
          <p:cNvGrpSpPr/>
          <p:nvPr/>
        </p:nvGrpSpPr>
        <p:grpSpPr>
          <a:xfrm>
            <a:off x="2861073" y="1663430"/>
            <a:ext cx="15120" cy="33840"/>
            <a:chOff x="2861073" y="1663430"/>
            <a:chExt cx="15120" cy="33840"/>
          </a:xfrm>
        </p:grpSpPr>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DD12DF1E-2224-E872-02F4-96E911A289CB}"/>
                    </a:ext>
                  </a:extLst>
                </p14:cNvPr>
                <p14:cNvContentPartPr/>
                <p14:nvPr/>
              </p14:nvContentPartPr>
              <p14:xfrm>
                <a:off x="2875833" y="1663430"/>
                <a:ext cx="360" cy="360"/>
              </p14:xfrm>
            </p:contentPart>
          </mc:Choice>
          <mc:Fallback>
            <p:pic>
              <p:nvPicPr>
                <p:cNvPr id="16" name="Ink 15">
                  <a:extLst>
                    <a:ext uri="{FF2B5EF4-FFF2-40B4-BE49-F238E27FC236}">
                      <a16:creationId xmlns:a16="http://schemas.microsoft.com/office/drawing/2014/main" id="{DD12DF1E-2224-E872-02F4-96E911A289CB}"/>
                    </a:ext>
                  </a:extLst>
                </p:cNvPr>
                <p:cNvPicPr/>
                <p:nvPr/>
              </p:nvPicPr>
              <p:blipFill>
                <a:blip r:embed="rId11"/>
                <a:stretch>
                  <a:fillRect/>
                </a:stretch>
              </p:blipFill>
              <p:spPr>
                <a:xfrm>
                  <a:off x="2869713" y="16573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F72FC2CB-5DC4-0768-55AA-245E825F7562}"/>
                    </a:ext>
                  </a:extLst>
                </p14:cNvPr>
                <p14:cNvContentPartPr/>
                <p14:nvPr/>
              </p14:nvContentPartPr>
              <p14:xfrm>
                <a:off x="2861073" y="1688990"/>
                <a:ext cx="7560" cy="8280"/>
              </p14:xfrm>
            </p:contentPart>
          </mc:Choice>
          <mc:Fallback>
            <p:pic>
              <p:nvPicPr>
                <p:cNvPr id="17" name="Ink 16">
                  <a:extLst>
                    <a:ext uri="{FF2B5EF4-FFF2-40B4-BE49-F238E27FC236}">
                      <a16:creationId xmlns:a16="http://schemas.microsoft.com/office/drawing/2014/main" id="{F72FC2CB-5DC4-0768-55AA-245E825F7562}"/>
                    </a:ext>
                  </a:extLst>
                </p:cNvPr>
                <p:cNvPicPr/>
                <p:nvPr/>
              </p:nvPicPr>
              <p:blipFill>
                <a:blip r:embed="rId22"/>
                <a:stretch>
                  <a:fillRect/>
                </a:stretch>
              </p:blipFill>
              <p:spPr>
                <a:xfrm>
                  <a:off x="2854953" y="1682870"/>
                  <a:ext cx="19800" cy="20520"/>
                </a:xfrm>
                <a:prstGeom prst="rect">
                  <a:avLst/>
                </a:prstGeom>
              </p:spPr>
            </p:pic>
          </mc:Fallback>
        </mc:AlternateContent>
      </p:grpSp>
      <p:grpSp>
        <p:nvGrpSpPr>
          <p:cNvPr id="21" name="Group 20">
            <a:extLst>
              <a:ext uri="{FF2B5EF4-FFF2-40B4-BE49-F238E27FC236}">
                <a16:creationId xmlns:a16="http://schemas.microsoft.com/office/drawing/2014/main" id="{26799D7A-F1A8-AB35-3947-85A2452944EB}"/>
              </a:ext>
            </a:extLst>
          </p:cNvPr>
          <p:cNvGrpSpPr/>
          <p:nvPr/>
        </p:nvGrpSpPr>
        <p:grpSpPr>
          <a:xfrm>
            <a:off x="2729673" y="1744430"/>
            <a:ext cx="130320" cy="29160"/>
            <a:chOff x="2729673" y="1744430"/>
            <a:chExt cx="130320" cy="2916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7D17347B-DD5B-4DEC-E905-2A097F6B0EA1}"/>
                    </a:ext>
                  </a:extLst>
                </p14:cNvPr>
                <p14:cNvContentPartPr/>
                <p14:nvPr/>
              </p14:nvContentPartPr>
              <p14:xfrm>
                <a:off x="2859633" y="1747670"/>
                <a:ext cx="360" cy="360"/>
              </p14:xfrm>
            </p:contentPart>
          </mc:Choice>
          <mc:Fallback>
            <p:pic>
              <p:nvPicPr>
                <p:cNvPr id="18" name="Ink 17">
                  <a:extLst>
                    <a:ext uri="{FF2B5EF4-FFF2-40B4-BE49-F238E27FC236}">
                      <a16:creationId xmlns:a16="http://schemas.microsoft.com/office/drawing/2014/main" id="{7D17347B-DD5B-4DEC-E905-2A097F6B0EA1}"/>
                    </a:ext>
                  </a:extLst>
                </p:cNvPr>
                <p:cNvPicPr/>
                <p:nvPr/>
              </p:nvPicPr>
              <p:blipFill>
                <a:blip r:embed="rId11"/>
                <a:stretch>
                  <a:fillRect/>
                </a:stretch>
              </p:blipFill>
              <p:spPr>
                <a:xfrm>
                  <a:off x="2853513" y="174155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3C33C83B-2A12-5E4D-307F-27846733DA75}"/>
                    </a:ext>
                  </a:extLst>
                </p14:cNvPr>
                <p14:cNvContentPartPr/>
                <p14:nvPr/>
              </p14:nvContentPartPr>
              <p14:xfrm>
                <a:off x="2790873" y="1753070"/>
                <a:ext cx="16200" cy="360"/>
              </p14:xfrm>
            </p:contentPart>
          </mc:Choice>
          <mc:Fallback>
            <p:pic>
              <p:nvPicPr>
                <p:cNvPr id="19" name="Ink 18">
                  <a:extLst>
                    <a:ext uri="{FF2B5EF4-FFF2-40B4-BE49-F238E27FC236}">
                      <a16:creationId xmlns:a16="http://schemas.microsoft.com/office/drawing/2014/main" id="{3C33C83B-2A12-5E4D-307F-27846733DA75}"/>
                    </a:ext>
                  </a:extLst>
                </p:cNvPr>
                <p:cNvPicPr/>
                <p:nvPr/>
              </p:nvPicPr>
              <p:blipFill>
                <a:blip r:embed="rId25"/>
                <a:stretch>
                  <a:fillRect/>
                </a:stretch>
              </p:blipFill>
              <p:spPr>
                <a:xfrm>
                  <a:off x="2784753" y="1746950"/>
                  <a:ext cx="28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A3406D37-3A13-FAE2-5BB4-3DA2367857F1}"/>
                    </a:ext>
                  </a:extLst>
                </p14:cNvPr>
                <p14:cNvContentPartPr/>
                <p14:nvPr/>
              </p14:nvContentPartPr>
              <p14:xfrm>
                <a:off x="2729673" y="1744430"/>
                <a:ext cx="37080" cy="29160"/>
              </p14:xfrm>
            </p:contentPart>
          </mc:Choice>
          <mc:Fallback>
            <p:pic>
              <p:nvPicPr>
                <p:cNvPr id="20" name="Ink 19">
                  <a:extLst>
                    <a:ext uri="{FF2B5EF4-FFF2-40B4-BE49-F238E27FC236}">
                      <a16:creationId xmlns:a16="http://schemas.microsoft.com/office/drawing/2014/main" id="{A3406D37-3A13-FAE2-5BB4-3DA2367857F1}"/>
                    </a:ext>
                  </a:extLst>
                </p:cNvPr>
                <p:cNvPicPr/>
                <p:nvPr/>
              </p:nvPicPr>
              <p:blipFill>
                <a:blip r:embed="rId27"/>
                <a:stretch>
                  <a:fillRect/>
                </a:stretch>
              </p:blipFill>
              <p:spPr>
                <a:xfrm>
                  <a:off x="2723553" y="1738310"/>
                  <a:ext cx="49320" cy="41400"/>
                </a:xfrm>
                <a:prstGeom prst="rect">
                  <a:avLst/>
                </a:prstGeom>
              </p:spPr>
            </p:pic>
          </mc:Fallback>
        </mc:AlternateContent>
      </p:grpSp>
    </p:spTree>
    <p:extLst>
      <p:ext uri="{BB962C8B-B14F-4D97-AF65-F5344CB8AC3E}">
        <p14:creationId xmlns:p14="http://schemas.microsoft.com/office/powerpoint/2010/main" val="411536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662DF-CADA-138D-69FF-B4C5A39C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ED4D3-1965-41C8-319E-6E193D0B35B3}"/>
              </a:ext>
            </a:extLst>
          </p:cNvPr>
          <p:cNvSpPr>
            <a:spLocks noGrp="1"/>
          </p:cNvSpPr>
          <p:nvPr>
            <p:ph type="title"/>
          </p:nvPr>
        </p:nvSpPr>
        <p:spPr>
          <a:xfrm>
            <a:off x="1926771" y="345370"/>
            <a:ext cx="9486900" cy="684000"/>
          </a:xfrm>
        </p:spPr>
        <p:txBody>
          <a:bodyPr/>
          <a:lstStyle/>
          <a:p>
            <a:r>
              <a:rPr lang="en-US" sz="3600" dirty="0">
                <a:latin typeface="Arial" panose="020B0604020202020204" pitchFamily="34" charset="0"/>
                <a:cs typeface="Arial" panose="020B0604020202020204" pitchFamily="34" charset="0"/>
              </a:rPr>
              <a:t>E-Commerce and M-Commerce Applications</a:t>
            </a:r>
          </a:p>
        </p:txBody>
      </p:sp>
      <p:sp>
        <p:nvSpPr>
          <p:cNvPr id="5" name="TextBox 4">
            <a:extLst>
              <a:ext uri="{FF2B5EF4-FFF2-40B4-BE49-F238E27FC236}">
                <a16:creationId xmlns:a16="http://schemas.microsoft.com/office/drawing/2014/main" id="{8840044A-6929-52FD-4010-9712BE015C1F}"/>
              </a:ext>
            </a:extLst>
          </p:cNvPr>
          <p:cNvSpPr txBox="1"/>
          <p:nvPr/>
        </p:nvSpPr>
        <p:spPr>
          <a:xfrm>
            <a:off x="424544" y="1867504"/>
            <a:ext cx="11642270" cy="4401205"/>
          </a:xfrm>
          <a:prstGeom prst="rect">
            <a:avLst/>
          </a:prstGeom>
          <a:noFill/>
        </p:spPr>
        <p:txBody>
          <a:bodyPr wrap="square">
            <a:spAutoFit/>
          </a:bodyPr>
          <a:lstStyle/>
          <a:p>
            <a:r>
              <a:rPr lang="en-US" sz="2800" dirty="0"/>
              <a:t>Areas in which applications are used</a:t>
            </a:r>
          </a:p>
          <a:p>
            <a:pPr marL="457200" indent="-457200">
              <a:buFont typeface="Arial" panose="020B0604020202020204" pitchFamily="34" charset="0"/>
              <a:buChar char="•"/>
            </a:pPr>
            <a:r>
              <a:rPr lang="en-US" sz="2800" dirty="0"/>
              <a:t>Wholesale e-commerce</a:t>
            </a:r>
          </a:p>
          <a:p>
            <a:pPr marL="457200" indent="-457200">
              <a:buFont typeface="Arial" panose="020B0604020202020204" pitchFamily="34" charset="0"/>
              <a:buChar char="•"/>
            </a:pPr>
            <a:r>
              <a:rPr lang="en-US" sz="2800" dirty="0"/>
              <a:t>Manufacturing</a:t>
            </a:r>
          </a:p>
          <a:p>
            <a:pPr marL="457200" indent="-457200">
              <a:buFont typeface="Arial" panose="020B0604020202020204" pitchFamily="34" charset="0"/>
              <a:buChar char="•"/>
            </a:pPr>
            <a:r>
              <a:rPr lang="en-US" sz="2800" dirty="0"/>
              <a:t>Marketing</a:t>
            </a:r>
          </a:p>
          <a:p>
            <a:pPr marL="457200" indent="-457200">
              <a:buFont typeface="Arial" panose="020B0604020202020204" pitchFamily="34" charset="0"/>
              <a:buChar char="•"/>
            </a:pPr>
            <a:r>
              <a:rPr lang="en-US" sz="2800" dirty="0"/>
              <a:t>Advertising</a:t>
            </a:r>
          </a:p>
          <a:p>
            <a:pPr marL="457200" indent="-457200">
              <a:buFont typeface="Arial" panose="020B0604020202020204" pitchFamily="34" charset="0"/>
              <a:buChar char="•"/>
            </a:pPr>
            <a:r>
              <a:rPr lang="en-US" sz="2800" dirty="0"/>
              <a:t>Bartering </a:t>
            </a:r>
          </a:p>
          <a:p>
            <a:pPr marL="914400" lvl="1" indent="-457200">
              <a:buFont typeface="Arial" panose="020B0604020202020204" pitchFamily="34" charset="0"/>
              <a:buChar char="•"/>
            </a:pPr>
            <a:r>
              <a:rPr lang="en-US" sz="2400" dirty="0"/>
              <a:t>Retargeting, price comparison, and couponing</a:t>
            </a:r>
          </a:p>
          <a:p>
            <a:pPr marL="457200" indent="-457200">
              <a:buFont typeface="Arial" panose="020B0604020202020204" pitchFamily="34" charset="0"/>
              <a:buChar char="•"/>
            </a:pPr>
            <a:r>
              <a:rPr lang="en-US" sz="2800" dirty="0"/>
              <a:t>Investment and finance </a:t>
            </a:r>
          </a:p>
          <a:p>
            <a:pPr marL="457200" indent="-457200">
              <a:buFont typeface="Arial" panose="020B0604020202020204" pitchFamily="34" charset="0"/>
              <a:buChar char="•"/>
            </a:pPr>
            <a:r>
              <a:rPr lang="en-US" sz="2800" dirty="0"/>
              <a:t>Banking</a:t>
            </a:r>
          </a:p>
          <a:p>
            <a:pPr marL="457200" indent="-457200">
              <a:buFont typeface="Arial" panose="020B0604020202020204" pitchFamily="34" charset="0"/>
              <a:buChar char="•"/>
            </a:pPr>
            <a:r>
              <a:rPr lang="en-US" sz="2800" dirty="0"/>
              <a:t>Online personalized shopping</a:t>
            </a:r>
          </a:p>
        </p:txBody>
      </p:sp>
    </p:spTree>
    <p:extLst>
      <p:ext uri="{BB962C8B-B14F-4D97-AF65-F5344CB8AC3E}">
        <p14:creationId xmlns:p14="http://schemas.microsoft.com/office/powerpoint/2010/main" val="370321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8F4CA-397A-8078-1023-067550F91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EB55B-DE2A-3ECD-2C4A-F4BCC2A81775}"/>
              </a:ext>
            </a:extLst>
          </p:cNvPr>
          <p:cNvSpPr>
            <a:spLocks noGrp="1"/>
          </p:cNvSpPr>
          <p:nvPr>
            <p:ph type="title"/>
          </p:nvPr>
        </p:nvSpPr>
        <p:spPr>
          <a:xfrm>
            <a:off x="1926771" y="345370"/>
            <a:ext cx="9323616" cy="684000"/>
          </a:xfrm>
        </p:spPr>
        <p:txBody>
          <a:bodyPr/>
          <a:lstStyle/>
          <a:p>
            <a:r>
              <a:rPr lang="en-US" sz="2800" dirty="0">
                <a:latin typeface="Arial" panose="020B0604020202020204" pitchFamily="34" charset="0"/>
                <a:cs typeface="Arial" panose="020B0604020202020204" pitchFamily="34" charset="0"/>
              </a:rPr>
              <a:t>Strategies for Successful E-Commerce and M-Commerce</a:t>
            </a:r>
          </a:p>
        </p:txBody>
      </p:sp>
      <p:sp>
        <p:nvSpPr>
          <p:cNvPr id="5" name="TextBox 4">
            <a:extLst>
              <a:ext uri="{FF2B5EF4-FFF2-40B4-BE49-F238E27FC236}">
                <a16:creationId xmlns:a16="http://schemas.microsoft.com/office/drawing/2014/main" id="{BB3EE5FF-263A-232A-B55F-38CDEAE18298}"/>
              </a:ext>
            </a:extLst>
          </p:cNvPr>
          <p:cNvSpPr txBox="1"/>
          <p:nvPr/>
        </p:nvSpPr>
        <p:spPr>
          <a:xfrm>
            <a:off x="424544" y="1867504"/>
            <a:ext cx="11642270" cy="2431435"/>
          </a:xfrm>
          <a:prstGeom prst="rect">
            <a:avLst/>
          </a:prstGeom>
          <a:noFill/>
        </p:spPr>
        <p:txBody>
          <a:bodyPr wrap="square">
            <a:spAutoFit/>
          </a:bodyPr>
          <a:lstStyle/>
          <a:p>
            <a:r>
              <a:rPr lang="en-US" sz="2800" dirty="0"/>
              <a:t>Companies must develop effective Web sites that include the following characteristics:</a:t>
            </a:r>
          </a:p>
          <a:p>
            <a:pPr marL="914400" lvl="1" indent="-457200">
              <a:buFont typeface="Arial" panose="020B0604020202020204" pitchFamily="34" charset="0"/>
              <a:buChar char="•"/>
            </a:pPr>
            <a:r>
              <a:rPr lang="en-US" sz="2400" dirty="0"/>
              <a:t>Easy to use</a:t>
            </a:r>
          </a:p>
          <a:p>
            <a:pPr marL="914400" lvl="1" indent="-457200">
              <a:buFont typeface="Arial" panose="020B0604020202020204" pitchFamily="34" charset="0"/>
              <a:buChar char="•"/>
            </a:pPr>
            <a:r>
              <a:rPr lang="en-US" sz="2400" dirty="0"/>
              <a:t>Accomplish the goals of the company</a:t>
            </a:r>
          </a:p>
          <a:p>
            <a:pPr marL="914400" lvl="1" indent="-457200">
              <a:buFont typeface="Arial" panose="020B0604020202020204" pitchFamily="34" charset="0"/>
              <a:buChar char="•"/>
            </a:pPr>
            <a:r>
              <a:rPr lang="en-US" sz="2400" dirty="0"/>
              <a:t>Safe and secure</a:t>
            </a:r>
          </a:p>
          <a:p>
            <a:pPr marL="914400" lvl="1" indent="-457200">
              <a:buFont typeface="Arial" panose="020B0604020202020204" pitchFamily="34" charset="0"/>
              <a:buChar char="•"/>
            </a:pPr>
            <a:r>
              <a:rPr lang="en-US" sz="2400" dirty="0"/>
              <a:t>Affordable to set up and maintain</a:t>
            </a:r>
          </a:p>
        </p:txBody>
      </p:sp>
    </p:spTree>
    <p:extLst>
      <p:ext uri="{BB962C8B-B14F-4D97-AF65-F5344CB8AC3E}">
        <p14:creationId xmlns:p14="http://schemas.microsoft.com/office/powerpoint/2010/main" val="148287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BE13-89A5-72D3-2D5D-C918AECDDD38}"/>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206C6630-B199-8379-1527-E0182753D4B1}"/>
              </a:ext>
            </a:extLst>
          </p:cNvPr>
          <p:cNvSpPr txBox="1">
            <a:spLocks/>
          </p:cNvSpPr>
          <p:nvPr/>
        </p:nvSpPr>
        <p:spPr>
          <a:xfrm>
            <a:off x="2743199" y="369915"/>
            <a:ext cx="8033657"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Defining an Effective E-Commerce Model and Strategy</a:t>
            </a:r>
            <a:endParaRPr lang="en-ZA" sz="3600"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B0DD8EC-51CF-A211-ED55-6277A499B212}"/>
              </a:ext>
            </a:extLst>
          </p:cNvPr>
          <p:cNvSpPr txBox="1"/>
          <p:nvPr/>
        </p:nvSpPr>
        <p:spPr>
          <a:xfrm>
            <a:off x="2155372" y="1859339"/>
            <a:ext cx="10036628" cy="363176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First major challenge for a successful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e-commerce site is the c</a:t>
            </a:r>
            <a:r>
              <a:rPr lang="en-US" sz="3200" dirty="0">
                <a:solidFill>
                  <a:schemeClr val="tx1"/>
                </a:solidFill>
                <a:latin typeface="Arial" panose="020B0604020202020204" pitchFamily="34" charset="0"/>
                <a:cs typeface="Arial" panose="020B0604020202020204" pitchFamily="34" charset="0"/>
              </a:rPr>
              <a:t>ompany’s decision on the effective e-commerce model it wants to use </a:t>
            </a:r>
          </a:p>
          <a:p>
            <a:r>
              <a:rPr lang="en-US" sz="3200" dirty="0">
                <a:solidFill>
                  <a:schemeClr val="tx1"/>
                </a:solidFill>
                <a:latin typeface="Arial" panose="020B0604020202020204" pitchFamily="34" charset="0"/>
                <a:cs typeface="Arial" panose="020B0604020202020204" pitchFamily="34" charset="0"/>
              </a:rPr>
              <a:t>Three components of a successful model:</a:t>
            </a:r>
          </a:p>
          <a:p>
            <a:pPr marL="914400" lvl="1" indent="-4572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Community</a:t>
            </a:r>
          </a:p>
          <a:p>
            <a:pPr marL="914400" lvl="1" indent="-4572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Content</a:t>
            </a:r>
          </a:p>
          <a:p>
            <a:pPr marL="914400" lvl="1" indent="-4572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Commerce</a:t>
            </a:r>
          </a:p>
          <a:p>
            <a:endParaRPr lang="en-US" dirty="0">
              <a:solidFill>
                <a:schemeClr val="tx1">
                  <a:alpha val="80211"/>
                </a:schemeClr>
              </a:solidFill>
              <a:latin typeface="Cocogoose Narrow Light" panose="02000503020000020004" pitchFamily="2"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ED889C5-DBF4-787D-714B-51C1C10C90C4}"/>
                  </a:ext>
                </a:extLst>
              </p14:cNvPr>
              <p14:cNvContentPartPr/>
              <p14:nvPr/>
            </p14:nvContentPartPr>
            <p14:xfrm>
              <a:off x="4981833" y="3976790"/>
              <a:ext cx="265680" cy="1113840"/>
            </p14:xfrm>
          </p:contentPart>
        </mc:Choice>
        <mc:Fallback>
          <p:pic>
            <p:nvPicPr>
              <p:cNvPr id="2" name="Ink 1">
                <a:extLst>
                  <a:ext uri="{FF2B5EF4-FFF2-40B4-BE49-F238E27FC236}">
                    <a16:creationId xmlns:a16="http://schemas.microsoft.com/office/drawing/2014/main" id="{8ED889C5-DBF4-787D-714B-51C1C10C90C4}"/>
                  </a:ext>
                </a:extLst>
              </p:cNvPr>
              <p:cNvPicPr/>
              <p:nvPr/>
            </p:nvPicPr>
            <p:blipFill>
              <a:blip r:embed="rId3"/>
              <a:stretch>
                <a:fillRect/>
              </a:stretch>
            </p:blipFill>
            <p:spPr>
              <a:xfrm>
                <a:off x="4975713" y="3970670"/>
                <a:ext cx="277920" cy="1126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0FBF9C1-87C2-3E3F-2FF4-59D6D0ACCE26}"/>
                  </a:ext>
                </a:extLst>
              </p14:cNvPr>
              <p14:cNvContentPartPr/>
              <p14:nvPr/>
            </p14:nvContentPartPr>
            <p14:xfrm>
              <a:off x="3338793" y="4302950"/>
              <a:ext cx="321120" cy="16920"/>
            </p14:xfrm>
          </p:contentPart>
        </mc:Choice>
        <mc:Fallback>
          <p:pic>
            <p:nvPicPr>
              <p:cNvPr id="3" name="Ink 2">
                <a:extLst>
                  <a:ext uri="{FF2B5EF4-FFF2-40B4-BE49-F238E27FC236}">
                    <a16:creationId xmlns:a16="http://schemas.microsoft.com/office/drawing/2014/main" id="{90FBF9C1-87C2-3E3F-2FF4-59D6D0ACCE26}"/>
                  </a:ext>
                </a:extLst>
              </p:cNvPr>
              <p:cNvPicPr/>
              <p:nvPr/>
            </p:nvPicPr>
            <p:blipFill>
              <a:blip r:embed="rId5"/>
              <a:stretch>
                <a:fillRect/>
              </a:stretch>
            </p:blipFill>
            <p:spPr>
              <a:xfrm>
                <a:off x="3332673" y="4296830"/>
                <a:ext cx="3333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A0A29BB-CDBA-A817-A366-E113A71A0B50}"/>
                  </a:ext>
                </a:extLst>
              </p14:cNvPr>
              <p14:cNvContentPartPr/>
              <p14:nvPr/>
            </p14:nvContentPartPr>
            <p14:xfrm>
              <a:off x="3303153" y="4770590"/>
              <a:ext cx="283320" cy="720"/>
            </p14:xfrm>
          </p:contentPart>
        </mc:Choice>
        <mc:Fallback>
          <p:pic>
            <p:nvPicPr>
              <p:cNvPr id="5" name="Ink 4">
                <a:extLst>
                  <a:ext uri="{FF2B5EF4-FFF2-40B4-BE49-F238E27FC236}">
                    <a16:creationId xmlns:a16="http://schemas.microsoft.com/office/drawing/2014/main" id="{AA0A29BB-CDBA-A817-A366-E113A71A0B50}"/>
                  </a:ext>
                </a:extLst>
              </p:cNvPr>
              <p:cNvPicPr/>
              <p:nvPr/>
            </p:nvPicPr>
            <p:blipFill>
              <a:blip r:embed="rId7"/>
              <a:stretch>
                <a:fillRect/>
              </a:stretch>
            </p:blipFill>
            <p:spPr>
              <a:xfrm>
                <a:off x="3297033" y="4758350"/>
                <a:ext cx="295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C0695F5-2066-BDFF-0399-5FC3ECCD6DF1}"/>
                  </a:ext>
                </a:extLst>
              </p14:cNvPr>
              <p14:cNvContentPartPr/>
              <p14:nvPr/>
            </p14:nvContentPartPr>
            <p14:xfrm>
              <a:off x="3509073" y="5254070"/>
              <a:ext cx="516240" cy="10800"/>
            </p14:xfrm>
          </p:contentPart>
        </mc:Choice>
        <mc:Fallback>
          <p:pic>
            <p:nvPicPr>
              <p:cNvPr id="7" name="Ink 6">
                <a:extLst>
                  <a:ext uri="{FF2B5EF4-FFF2-40B4-BE49-F238E27FC236}">
                    <a16:creationId xmlns:a16="http://schemas.microsoft.com/office/drawing/2014/main" id="{3C0695F5-2066-BDFF-0399-5FC3ECCD6DF1}"/>
                  </a:ext>
                </a:extLst>
              </p:cNvPr>
              <p:cNvPicPr/>
              <p:nvPr/>
            </p:nvPicPr>
            <p:blipFill>
              <a:blip r:embed="rId9"/>
              <a:stretch>
                <a:fillRect/>
              </a:stretch>
            </p:blipFill>
            <p:spPr>
              <a:xfrm>
                <a:off x="3502953" y="5247950"/>
                <a:ext cx="5284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FA3A92D7-ECF8-5231-8FCE-F9C51EEE37B8}"/>
                  </a:ext>
                </a:extLst>
              </p14:cNvPr>
              <p14:cNvContentPartPr/>
              <p14:nvPr/>
            </p14:nvContentPartPr>
            <p14:xfrm>
              <a:off x="8984673" y="4167950"/>
              <a:ext cx="107280" cy="169920"/>
            </p14:xfrm>
          </p:contentPart>
        </mc:Choice>
        <mc:Fallback>
          <p:pic>
            <p:nvPicPr>
              <p:cNvPr id="36" name="Ink 35">
                <a:extLst>
                  <a:ext uri="{FF2B5EF4-FFF2-40B4-BE49-F238E27FC236}">
                    <a16:creationId xmlns:a16="http://schemas.microsoft.com/office/drawing/2014/main" id="{FA3A92D7-ECF8-5231-8FCE-F9C51EEE37B8}"/>
                  </a:ext>
                </a:extLst>
              </p:cNvPr>
              <p:cNvPicPr/>
              <p:nvPr/>
            </p:nvPicPr>
            <p:blipFill>
              <a:blip r:embed="rId11"/>
              <a:stretch>
                <a:fillRect/>
              </a:stretch>
            </p:blipFill>
            <p:spPr>
              <a:xfrm>
                <a:off x="8978553" y="4161830"/>
                <a:ext cx="1195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BF30E53D-9CC4-DA51-E446-C38EAF645337}"/>
                  </a:ext>
                </a:extLst>
              </p14:cNvPr>
              <p14:cNvContentPartPr/>
              <p14:nvPr/>
            </p14:nvContentPartPr>
            <p14:xfrm>
              <a:off x="5221233" y="4089470"/>
              <a:ext cx="306360" cy="17280"/>
            </p14:xfrm>
          </p:contentPart>
        </mc:Choice>
        <mc:Fallback>
          <p:pic>
            <p:nvPicPr>
              <p:cNvPr id="8" name="Ink 7">
                <a:extLst>
                  <a:ext uri="{FF2B5EF4-FFF2-40B4-BE49-F238E27FC236}">
                    <a16:creationId xmlns:a16="http://schemas.microsoft.com/office/drawing/2014/main" id="{BF30E53D-9CC4-DA51-E446-C38EAF645337}"/>
                  </a:ext>
                </a:extLst>
              </p:cNvPr>
              <p:cNvPicPr/>
              <p:nvPr/>
            </p:nvPicPr>
            <p:blipFill>
              <a:blip r:embed="rId13"/>
              <a:stretch>
                <a:fillRect/>
              </a:stretch>
            </p:blipFill>
            <p:spPr>
              <a:xfrm>
                <a:off x="5215113" y="4083350"/>
                <a:ext cx="3186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7159F9E4-A289-F3F3-600D-C2BFA7F5F687}"/>
                  </a:ext>
                </a:extLst>
              </p14:cNvPr>
              <p14:cNvContentPartPr/>
              <p14:nvPr/>
            </p14:nvContentPartPr>
            <p14:xfrm>
              <a:off x="5449833" y="3981470"/>
              <a:ext cx="209880" cy="192960"/>
            </p14:xfrm>
          </p:contentPart>
        </mc:Choice>
        <mc:Fallback>
          <p:pic>
            <p:nvPicPr>
              <p:cNvPr id="9" name="Ink 8">
                <a:extLst>
                  <a:ext uri="{FF2B5EF4-FFF2-40B4-BE49-F238E27FC236}">
                    <a16:creationId xmlns:a16="http://schemas.microsoft.com/office/drawing/2014/main" id="{7159F9E4-A289-F3F3-600D-C2BFA7F5F687}"/>
                  </a:ext>
                </a:extLst>
              </p:cNvPr>
              <p:cNvPicPr/>
              <p:nvPr/>
            </p:nvPicPr>
            <p:blipFill>
              <a:blip r:embed="rId15"/>
              <a:stretch>
                <a:fillRect/>
              </a:stretch>
            </p:blipFill>
            <p:spPr>
              <a:xfrm>
                <a:off x="5443713" y="3975350"/>
                <a:ext cx="222120" cy="205200"/>
              </a:xfrm>
              <a:prstGeom prst="rect">
                <a:avLst/>
              </a:prstGeom>
            </p:spPr>
          </p:pic>
        </mc:Fallback>
      </mc:AlternateContent>
      <p:grpSp>
        <p:nvGrpSpPr>
          <p:cNvPr id="171" name="Group 170">
            <a:extLst>
              <a:ext uri="{FF2B5EF4-FFF2-40B4-BE49-F238E27FC236}">
                <a16:creationId xmlns:a16="http://schemas.microsoft.com/office/drawing/2014/main" id="{A6F6A002-A312-6B34-13D2-C9ABD971F402}"/>
              </a:ext>
            </a:extLst>
          </p:cNvPr>
          <p:cNvGrpSpPr/>
          <p:nvPr/>
        </p:nvGrpSpPr>
        <p:grpSpPr>
          <a:xfrm>
            <a:off x="10587033" y="5258390"/>
            <a:ext cx="482040" cy="207360"/>
            <a:chOff x="10587033" y="5258390"/>
            <a:chExt cx="482040" cy="207360"/>
          </a:xfrm>
        </p:grpSpPr>
        <mc:AlternateContent xmlns:mc="http://schemas.openxmlformats.org/markup-compatibility/2006">
          <mc:Choice xmlns:p14="http://schemas.microsoft.com/office/powerpoint/2010/main" Requires="p14">
            <p:contentPart p14:bwMode="auto" r:id="rId16">
              <p14:nvContentPartPr>
                <p14:cNvPr id="169" name="Ink 168">
                  <a:extLst>
                    <a:ext uri="{FF2B5EF4-FFF2-40B4-BE49-F238E27FC236}">
                      <a16:creationId xmlns:a16="http://schemas.microsoft.com/office/drawing/2014/main" id="{10823279-8BF9-029B-C9E2-6F6F0C0D6DDB}"/>
                    </a:ext>
                  </a:extLst>
                </p14:cNvPr>
                <p14:cNvContentPartPr/>
                <p14:nvPr/>
              </p14:nvContentPartPr>
              <p14:xfrm>
                <a:off x="10601073" y="5258390"/>
                <a:ext cx="42480" cy="207360"/>
              </p14:xfrm>
            </p:contentPart>
          </mc:Choice>
          <mc:Fallback>
            <p:pic>
              <p:nvPicPr>
                <p:cNvPr id="169" name="Ink 168">
                  <a:extLst>
                    <a:ext uri="{FF2B5EF4-FFF2-40B4-BE49-F238E27FC236}">
                      <a16:creationId xmlns:a16="http://schemas.microsoft.com/office/drawing/2014/main" id="{10823279-8BF9-029B-C9E2-6F6F0C0D6DDB}"/>
                    </a:ext>
                  </a:extLst>
                </p:cNvPr>
                <p:cNvPicPr/>
                <p:nvPr/>
              </p:nvPicPr>
              <p:blipFill>
                <a:blip r:embed="rId17"/>
                <a:stretch>
                  <a:fillRect/>
                </a:stretch>
              </p:blipFill>
              <p:spPr>
                <a:xfrm>
                  <a:off x="10594953" y="5252270"/>
                  <a:ext cx="547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0" name="Ink 169">
                  <a:extLst>
                    <a:ext uri="{FF2B5EF4-FFF2-40B4-BE49-F238E27FC236}">
                      <a16:creationId xmlns:a16="http://schemas.microsoft.com/office/drawing/2014/main" id="{146B67C3-9EE8-51B1-DC0C-715064E7D03F}"/>
                    </a:ext>
                  </a:extLst>
                </p14:cNvPr>
                <p14:cNvContentPartPr/>
                <p14:nvPr/>
              </p14:nvContentPartPr>
              <p14:xfrm>
                <a:off x="10587033" y="5260550"/>
                <a:ext cx="482040" cy="179280"/>
              </p14:xfrm>
            </p:contentPart>
          </mc:Choice>
          <mc:Fallback>
            <p:pic>
              <p:nvPicPr>
                <p:cNvPr id="170" name="Ink 169">
                  <a:extLst>
                    <a:ext uri="{FF2B5EF4-FFF2-40B4-BE49-F238E27FC236}">
                      <a16:creationId xmlns:a16="http://schemas.microsoft.com/office/drawing/2014/main" id="{146B67C3-9EE8-51B1-DC0C-715064E7D03F}"/>
                    </a:ext>
                  </a:extLst>
                </p:cNvPr>
                <p:cNvPicPr/>
                <p:nvPr/>
              </p:nvPicPr>
              <p:blipFill>
                <a:blip r:embed="rId19"/>
                <a:stretch>
                  <a:fillRect/>
                </a:stretch>
              </p:blipFill>
              <p:spPr>
                <a:xfrm>
                  <a:off x="10580913" y="5254430"/>
                  <a:ext cx="494280" cy="19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56" name="Ink 55">
                <a:extLst>
                  <a:ext uri="{FF2B5EF4-FFF2-40B4-BE49-F238E27FC236}">
                    <a16:creationId xmlns:a16="http://schemas.microsoft.com/office/drawing/2014/main" id="{3C0E0D02-A1F5-291F-8D38-D9A627FB677B}"/>
                  </a:ext>
                </a:extLst>
              </p14:cNvPr>
              <p14:cNvContentPartPr/>
              <p14:nvPr/>
            </p14:nvContentPartPr>
            <p14:xfrm>
              <a:off x="4785633" y="4555310"/>
              <a:ext cx="159480" cy="28800"/>
            </p14:xfrm>
          </p:contentPart>
        </mc:Choice>
        <mc:Fallback>
          <p:pic>
            <p:nvPicPr>
              <p:cNvPr id="56" name="Ink 55">
                <a:extLst>
                  <a:ext uri="{FF2B5EF4-FFF2-40B4-BE49-F238E27FC236}">
                    <a16:creationId xmlns:a16="http://schemas.microsoft.com/office/drawing/2014/main" id="{3C0E0D02-A1F5-291F-8D38-D9A627FB677B}"/>
                  </a:ext>
                </a:extLst>
              </p:cNvPr>
              <p:cNvPicPr/>
              <p:nvPr/>
            </p:nvPicPr>
            <p:blipFill>
              <a:blip r:embed="rId21"/>
              <a:stretch>
                <a:fillRect/>
              </a:stretch>
            </p:blipFill>
            <p:spPr>
              <a:xfrm>
                <a:off x="4779513" y="4549190"/>
                <a:ext cx="1717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7" name="Ink 56">
                <a:extLst>
                  <a:ext uri="{FF2B5EF4-FFF2-40B4-BE49-F238E27FC236}">
                    <a16:creationId xmlns:a16="http://schemas.microsoft.com/office/drawing/2014/main" id="{260E607E-0902-BD88-F76B-3BAE4A6C12CD}"/>
                  </a:ext>
                </a:extLst>
              </p14:cNvPr>
              <p14:cNvContentPartPr/>
              <p14:nvPr/>
            </p14:nvContentPartPr>
            <p14:xfrm>
              <a:off x="4805073" y="4528670"/>
              <a:ext cx="758160" cy="34200"/>
            </p14:xfrm>
          </p:contentPart>
        </mc:Choice>
        <mc:Fallback>
          <p:pic>
            <p:nvPicPr>
              <p:cNvPr id="57" name="Ink 56">
                <a:extLst>
                  <a:ext uri="{FF2B5EF4-FFF2-40B4-BE49-F238E27FC236}">
                    <a16:creationId xmlns:a16="http://schemas.microsoft.com/office/drawing/2014/main" id="{260E607E-0902-BD88-F76B-3BAE4A6C12CD}"/>
                  </a:ext>
                </a:extLst>
              </p:cNvPr>
              <p:cNvPicPr/>
              <p:nvPr/>
            </p:nvPicPr>
            <p:blipFill>
              <a:blip r:embed="rId23"/>
              <a:stretch>
                <a:fillRect/>
              </a:stretch>
            </p:blipFill>
            <p:spPr>
              <a:xfrm>
                <a:off x="4798953" y="4522550"/>
                <a:ext cx="7704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8" name="Ink 57">
                <a:extLst>
                  <a:ext uri="{FF2B5EF4-FFF2-40B4-BE49-F238E27FC236}">
                    <a16:creationId xmlns:a16="http://schemas.microsoft.com/office/drawing/2014/main" id="{BD2C890D-185C-C8CE-8E22-DD5085351245}"/>
                  </a:ext>
                </a:extLst>
              </p14:cNvPr>
              <p14:cNvContentPartPr/>
              <p14:nvPr/>
            </p14:nvContentPartPr>
            <p14:xfrm>
              <a:off x="5490513" y="4456670"/>
              <a:ext cx="360" cy="360"/>
            </p14:xfrm>
          </p:contentPart>
        </mc:Choice>
        <mc:Fallback>
          <p:pic>
            <p:nvPicPr>
              <p:cNvPr id="58" name="Ink 57">
                <a:extLst>
                  <a:ext uri="{FF2B5EF4-FFF2-40B4-BE49-F238E27FC236}">
                    <a16:creationId xmlns:a16="http://schemas.microsoft.com/office/drawing/2014/main" id="{BD2C890D-185C-C8CE-8E22-DD5085351245}"/>
                  </a:ext>
                </a:extLst>
              </p:cNvPr>
              <p:cNvPicPr/>
              <p:nvPr/>
            </p:nvPicPr>
            <p:blipFill>
              <a:blip r:embed="rId25"/>
              <a:stretch>
                <a:fillRect/>
              </a:stretch>
            </p:blipFill>
            <p:spPr>
              <a:xfrm>
                <a:off x="5484393" y="445055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9" name="Ink 58">
                <a:extLst>
                  <a:ext uri="{FF2B5EF4-FFF2-40B4-BE49-F238E27FC236}">
                    <a16:creationId xmlns:a16="http://schemas.microsoft.com/office/drawing/2014/main" id="{2BCED166-4A5D-ACD6-7318-8A55405179D1}"/>
                  </a:ext>
                </a:extLst>
              </p14:cNvPr>
              <p14:cNvContentPartPr/>
              <p14:nvPr/>
            </p14:nvContentPartPr>
            <p14:xfrm>
              <a:off x="5490513" y="4437950"/>
              <a:ext cx="235800" cy="279000"/>
            </p14:xfrm>
          </p:contentPart>
        </mc:Choice>
        <mc:Fallback>
          <p:pic>
            <p:nvPicPr>
              <p:cNvPr id="59" name="Ink 58">
                <a:extLst>
                  <a:ext uri="{FF2B5EF4-FFF2-40B4-BE49-F238E27FC236}">
                    <a16:creationId xmlns:a16="http://schemas.microsoft.com/office/drawing/2014/main" id="{2BCED166-4A5D-ACD6-7318-8A55405179D1}"/>
                  </a:ext>
                </a:extLst>
              </p:cNvPr>
              <p:cNvPicPr/>
              <p:nvPr/>
            </p:nvPicPr>
            <p:blipFill>
              <a:blip r:embed="rId27"/>
              <a:stretch>
                <a:fillRect/>
              </a:stretch>
            </p:blipFill>
            <p:spPr>
              <a:xfrm>
                <a:off x="5484393" y="4431830"/>
                <a:ext cx="2480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1" name="Ink 140">
                <a:extLst>
                  <a:ext uri="{FF2B5EF4-FFF2-40B4-BE49-F238E27FC236}">
                    <a16:creationId xmlns:a16="http://schemas.microsoft.com/office/drawing/2014/main" id="{6A638BCA-C873-9950-39DE-DE4BA12E22B4}"/>
                  </a:ext>
                </a:extLst>
              </p14:cNvPr>
              <p14:cNvContentPartPr/>
              <p14:nvPr/>
            </p14:nvContentPartPr>
            <p14:xfrm>
              <a:off x="4712553" y="5076950"/>
              <a:ext cx="534960" cy="237240"/>
            </p14:xfrm>
          </p:contentPart>
        </mc:Choice>
        <mc:Fallback>
          <p:pic>
            <p:nvPicPr>
              <p:cNvPr id="141" name="Ink 140">
                <a:extLst>
                  <a:ext uri="{FF2B5EF4-FFF2-40B4-BE49-F238E27FC236}">
                    <a16:creationId xmlns:a16="http://schemas.microsoft.com/office/drawing/2014/main" id="{6A638BCA-C873-9950-39DE-DE4BA12E22B4}"/>
                  </a:ext>
                </a:extLst>
              </p:cNvPr>
              <p:cNvPicPr/>
              <p:nvPr/>
            </p:nvPicPr>
            <p:blipFill>
              <a:blip r:embed="rId29"/>
              <a:stretch>
                <a:fillRect/>
              </a:stretch>
            </p:blipFill>
            <p:spPr>
              <a:xfrm>
                <a:off x="4706433" y="5070830"/>
                <a:ext cx="5472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2" name="Ink 141">
                <a:extLst>
                  <a:ext uri="{FF2B5EF4-FFF2-40B4-BE49-F238E27FC236}">
                    <a16:creationId xmlns:a16="http://schemas.microsoft.com/office/drawing/2014/main" id="{A8EC1383-53AD-E74B-98FB-C85B7AE52EDA}"/>
                  </a:ext>
                </a:extLst>
              </p14:cNvPr>
              <p14:cNvContentPartPr/>
              <p14:nvPr/>
            </p14:nvContentPartPr>
            <p14:xfrm>
              <a:off x="5129073" y="5183150"/>
              <a:ext cx="208800" cy="222840"/>
            </p14:xfrm>
          </p:contentPart>
        </mc:Choice>
        <mc:Fallback>
          <p:pic>
            <p:nvPicPr>
              <p:cNvPr id="142" name="Ink 141">
                <a:extLst>
                  <a:ext uri="{FF2B5EF4-FFF2-40B4-BE49-F238E27FC236}">
                    <a16:creationId xmlns:a16="http://schemas.microsoft.com/office/drawing/2014/main" id="{A8EC1383-53AD-E74B-98FB-C85B7AE52EDA}"/>
                  </a:ext>
                </a:extLst>
              </p:cNvPr>
              <p:cNvPicPr/>
              <p:nvPr/>
            </p:nvPicPr>
            <p:blipFill>
              <a:blip r:embed="rId31"/>
              <a:stretch>
                <a:fillRect/>
              </a:stretch>
            </p:blipFill>
            <p:spPr>
              <a:xfrm>
                <a:off x="5122953" y="5177030"/>
                <a:ext cx="2210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4" name="Ink 143">
                <a:extLst>
                  <a:ext uri="{FF2B5EF4-FFF2-40B4-BE49-F238E27FC236}">
                    <a16:creationId xmlns:a16="http://schemas.microsoft.com/office/drawing/2014/main" id="{99C655AB-4666-7C74-BDE2-32B1F4C07327}"/>
                  </a:ext>
                </a:extLst>
              </p14:cNvPr>
              <p14:cNvContentPartPr/>
              <p14:nvPr/>
            </p14:nvContentPartPr>
            <p14:xfrm>
              <a:off x="5421393" y="5186390"/>
              <a:ext cx="134280" cy="253080"/>
            </p14:xfrm>
          </p:contentPart>
        </mc:Choice>
        <mc:Fallback>
          <p:pic>
            <p:nvPicPr>
              <p:cNvPr id="144" name="Ink 143">
                <a:extLst>
                  <a:ext uri="{FF2B5EF4-FFF2-40B4-BE49-F238E27FC236}">
                    <a16:creationId xmlns:a16="http://schemas.microsoft.com/office/drawing/2014/main" id="{99C655AB-4666-7C74-BDE2-32B1F4C07327}"/>
                  </a:ext>
                </a:extLst>
              </p:cNvPr>
              <p:cNvPicPr/>
              <p:nvPr/>
            </p:nvPicPr>
            <p:blipFill>
              <a:blip r:embed="rId33"/>
              <a:stretch>
                <a:fillRect/>
              </a:stretch>
            </p:blipFill>
            <p:spPr>
              <a:xfrm>
                <a:off x="5415273" y="5180270"/>
                <a:ext cx="1465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5" name="Ink 144">
                <a:extLst>
                  <a:ext uri="{FF2B5EF4-FFF2-40B4-BE49-F238E27FC236}">
                    <a16:creationId xmlns:a16="http://schemas.microsoft.com/office/drawing/2014/main" id="{27F7199D-FCA7-0842-5E55-7F7A4EBF52E4}"/>
                  </a:ext>
                </a:extLst>
              </p14:cNvPr>
              <p14:cNvContentPartPr/>
              <p14:nvPr/>
            </p14:nvContentPartPr>
            <p14:xfrm>
              <a:off x="5617953" y="5316350"/>
              <a:ext cx="181080" cy="133560"/>
            </p14:xfrm>
          </p:contentPart>
        </mc:Choice>
        <mc:Fallback>
          <p:pic>
            <p:nvPicPr>
              <p:cNvPr id="145" name="Ink 144">
                <a:extLst>
                  <a:ext uri="{FF2B5EF4-FFF2-40B4-BE49-F238E27FC236}">
                    <a16:creationId xmlns:a16="http://schemas.microsoft.com/office/drawing/2014/main" id="{27F7199D-FCA7-0842-5E55-7F7A4EBF52E4}"/>
                  </a:ext>
                </a:extLst>
              </p:cNvPr>
              <p:cNvPicPr/>
              <p:nvPr/>
            </p:nvPicPr>
            <p:blipFill>
              <a:blip r:embed="rId35"/>
              <a:stretch>
                <a:fillRect/>
              </a:stretch>
            </p:blipFill>
            <p:spPr>
              <a:xfrm>
                <a:off x="5611833" y="5310230"/>
                <a:ext cx="193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7" name="Ink 146">
                <a:extLst>
                  <a:ext uri="{FF2B5EF4-FFF2-40B4-BE49-F238E27FC236}">
                    <a16:creationId xmlns:a16="http://schemas.microsoft.com/office/drawing/2014/main" id="{77DCCB45-F25E-2EAD-35F4-55592FBFEB4F}"/>
                  </a:ext>
                </a:extLst>
              </p14:cNvPr>
              <p14:cNvContentPartPr/>
              <p14:nvPr/>
            </p14:nvContentPartPr>
            <p14:xfrm>
              <a:off x="5783193" y="5335790"/>
              <a:ext cx="120240" cy="213840"/>
            </p14:xfrm>
          </p:contentPart>
        </mc:Choice>
        <mc:Fallback>
          <p:pic>
            <p:nvPicPr>
              <p:cNvPr id="147" name="Ink 146">
                <a:extLst>
                  <a:ext uri="{FF2B5EF4-FFF2-40B4-BE49-F238E27FC236}">
                    <a16:creationId xmlns:a16="http://schemas.microsoft.com/office/drawing/2014/main" id="{77DCCB45-F25E-2EAD-35F4-55592FBFEB4F}"/>
                  </a:ext>
                </a:extLst>
              </p:cNvPr>
              <p:cNvPicPr/>
              <p:nvPr/>
            </p:nvPicPr>
            <p:blipFill>
              <a:blip r:embed="rId37"/>
              <a:stretch>
                <a:fillRect/>
              </a:stretch>
            </p:blipFill>
            <p:spPr>
              <a:xfrm>
                <a:off x="5777073" y="5329670"/>
                <a:ext cx="1324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8" name="Ink 147">
                <a:extLst>
                  <a:ext uri="{FF2B5EF4-FFF2-40B4-BE49-F238E27FC236}">
                    <a16:creationId xmlns:a16="http://schemas.microsoft.com/office/drawing/2014/main" id="{8C1D9C4E-4505-74C4-E767-E5002AB43B73}"/>
                  </a:ext>
                </a:extLst>
              </p14:cNvPr>
              <p14:cNvContentPartPr/>
              <p14:nvPr/>
            </p14:nvContentPartPr>
            <p14:xfrm>
              <a:off x="5934033" y="5323910"/>
              <a:ext cx="96120" cy="131040"/>
            </p14:xfrm>
          </p:contentPart>
        </mc:Choice>
        <mc:Fallback>
          <p:pic>
            <p:nvPicPr>
              <p:cNvPr id="148" name="Ink 147">
                <a:extLst>
                  <a:ext uri="{FF2B5EF4-FFF2-40B4-BE49-F238E27FC236}">
                    <a16:creationId xmlns:a16="http://schemas.microsoft.com/office/drawing/2014/main" id="{8C1D9C4E-4505-74C4-E767-E5002AB43B73}"/>
                  </a:ext>
                </a:extLst>
              </p:cNvPr>
              <p:cNvPicPr/>
              <p:nvPr/>
            </p:nvPicPr>
            <p:blipFill>
              <a:blip r:embed="rId39"/>
              <a:stretch>
                <a:fillRect/>
              </a:stretch>
            </p:blipFill>
            <p:spPr>
              <a:xfrm>
                <a:off x="5927913" y="5317790"/>
                <a:ext cx="1083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9" name="Ink 148">
                <a:extLst>
                  <a:ext uri="{FF2B5EF4-FFF2-40B4-BE49-F238E27FC236}">
                    <a16:creationId xmlns:a16="http://schemas.microsoft.com/office/drawing/2014/main" id="{922AC8E8-B2EE-441B-6FE1-24BFA8A38A3D}"/>
                  </a:ext>
                </a:extLst>
              </p14:cNvPr>
              <p14:cNvContentPartPr/>
              <p14:nvPr/>
            </p14:nvContentPartPr>
            <p14:xfrm>
              <a:off x="6065433" y="5343710"/>
              <a:ext cx="141480" cy="87840"/>
            </p14:xfrm>
          </p:contentPart>
        </mc:Choice>
        <mc:Fallback>
          <p:pic>
            <p:nvPicPr>
              <p:cNvPr id="149" name="Ink 148">
                <a:extLst>
                  <a:ext uri="{FF2B5EF4-FFF2-40B4-BE49-F238E27FC236}">
                    <a16:creationId xmlns:a16="http://schemas.microsoft.com/office/drawing/2014/main" id="{922AC8E8-B2EE-441B-6FE1-24BFA8A38A3D}"/>
                  </a:ext>
                </a:extLst>
              </p:cNvPr>
              <p:cNvPicPr/>
              <p:nvPr/>
            </p:nvPicPr>
            <p:blipFill>
              <a:blip r:embed="rId41"/>
              <a:stretch>
                <a:fillRect/>
              </a:stretch>
            </p:blipFill>
            <p:spPr>
              <a:xfrm>
                <a:off x="6059313" y="5337590"/>
                <a:ext cx="1537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0" name="Ink 149">
                <a:extLst>
                  <a:ext uri="{FF2B5EF4-FFF2-40B4-BE49-F238E27FC236}">
                    <a16:creationId xmlns:a16="http://schemas.microsoft.com/office/drawing/2014/main" id="{278F97AC-0F38-37ED-62A3-FB289A6D8C6B}"/>
                  </a:ext>
                </a:extLst>
              </p14:cNvPr>
              <p14:cNvContentPartPr/>
              <p14:nvPr/>
            </p14:nvContentPartPr>
            <p14:xfrm>
              <a:off x="6146433" y="5340470"/>
              <a:ext cx="164880" cy="256680"/>
            </p14:xfrm>
          </p:contentPart>
        </mc:Choice>
        <mc:Fallback>
          <p:pic>
            <p:nvPicPr>
              <p:cNvPr id="150" name="Ink 149">
                <a:extLst>
                  <a:ext uri="{FF2B5EF4-FFF2-40B4-BE49-F238E27FC236}">
                    <a16:creationId xmlns:a16="http://schemas.microsoft.com/office/drawing/2014/main" id="{278F97AC-0F38-37ED-62A3-FB289A6D8C6B}"/>
                  </a:ext>
                </a:extLst>
              </p:cNvPr>
              <p:cNvPicPr/>
              <p:nvPr/>
            </p:nvPicPr>
            <p:blipFill>
              <a:blip r:embed="rId43"/>
              <a:stretch>
                <a:fillRect/>
              </a:stretch>
            </p:blipFill>
            <p:spPr>
              <a:xfrm>
                <a:off x="6140313" y="5334350"/>
                <a:ext cx="1771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1" name="Ink 150">
                <a:extLst>
                  <a:ext uri="{FF2B5EF4-FFF2-40B4-BE49-F238E27FC236}">
                    <a16:creationId xmlns:a16="http://schemas.microsoft.com/office/drawing/2014/main" id="{85F5686C-DA57-3A4E-F6FD-493377071A0B}"/>
                  </a:ext>
                </a:extLst>
              </p14:cNvPr>
              <p14:cNvContentPartPr/>
              <p14:nvPr/>
            </p14:nvContentPartPr>
            <p14:xfrm>
              <a:off x="6104673" y="5219870"/>
              <a:ext cx="68040" cy="20160"/>
            </p14:xfrm>
          </p:contentPart>
        </mc:Choice>
        <mc:Fallback>
          <p:pic>
            <p:nvPicPr>
              <p:cNvPr id="151" name="Ink 150">
                <a:extLst>
                  <a:ext uri="{FF2B5EF4-FFF2-40B4-BE49-F238E27FC236}">
                    <a16:creationId xmlns:a16="http://schemas.microsoft.com/office/drawing/2014/main" id="{85F5686C-DA57-3A4E-F6FD-493377071A0B}"/>
                  </a:ext>
                </a:extLst>
              </p:cNvPr>
              <p:cNvPicPr/>
              <p:nvPr/>
            </p:nvPicPr>
            <p:blipFill>
              <a:blip r:embed="rId45"/>
              <a:stretch>
                <a:fillRect/>
              </a:stretch>
            </p:blipFill>
            <p:spPr>
              <a:xfrm>
                <a:off x="6098553" y="5213750"/>
                <a:ext cx="802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2" name="Ink 151">
                <a:extLst>
                  <a:ext uri="{FF2B5EF4-FFF2-40B4-BE49-F238E27FC236}">
                    <a16:creationId xmlns:a16="http://schemas.microsoft.com/office/drawing/2014/main" id="{179AFE06-15AF-5ED4-9C93-D2B41D565CC1}"/>
                  </a:ext>
                </a:extLst>
              </p14:cNvPr>
              <p14:cNvContentPartPr/>
              <p14:nvPr/>
            </p14:nvContentPartPr>
            <p14:xfrm>
              <a:off x="6511113" y="5228510"/>
              <a:ext cx="804240" cy="266400"/>
            </p14:xfrm>
          </p:contentPart>
        </mc:Choice>
        <mc:Fallback>
          <p:pic>
            <p:nvPicPr>
              <p:cNvPr id="152" name="Ink 151">
                <a:extLst>
                  <a:ext uri="{FF2B5EF4-FFF2-40B4-BE49-F238E27FC236}">
                    <a16:creationId xmlns:a16="http://schemas.microsoft.com/office/drawing/2014/main" id="{179AFE06-15AF-5ED4-9C93-D2B41D565CC1}"/>
                  </a:ext>
                </a:extLst>
              </p:cNvPr>
              <p:cNvPicPr/>
              <p:nvPr/>
            </p:nvPicPr>
            <p:blipFill>
              <a:blip r:embed="rId47"/>
              <a:stretch>
                <a:fillRect/>
              </a:stretch>
            </p:blipFill>
            <p:spPr>
              <a:xfrm>
                <a:off x="6504993" y="5222390"/>
                <a:ext cx="8164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4" name="Ink 153">
                <a:extLst>
                  <a:ext uri="{FF2B5EF4-FFF2-40B4-BE49-F238E27FC236}">
                    <a16:creationId xmlns:a16="http://schemas.microsoft.com/office/drawing/2014/main" id="{C00BDF28-1DB7-E669-4928-ADA1921423CF}"/>
                  </a:ext>
                </a:extLst>
              </p14:cNvPr>
              <p14:cNvContentPartPr/>
              <p14:nvPr/>
            </p14:nvContentPartPr>
            <p14:xfrm>
              <a:off x="7530993" y="5236070"/>
              <a:ext cx="443880" cy="225000"/>
            </p14:xfrm>
          </p:contentPart>
        </mc:Choice>
        <mc:Fallback>
          <p:pic>
            <p:nvPicPr>
              <p:cNvPr id="154" name="Ink 153">
                <a:extLst>
                  <a:ext uri="{FF2B5EF4-FFF2-40B4-BE49-F238E27FC236}">
                    <a16:creationId xmlns:a16="http://schemas.microsoft.com/office/drawing/2014/main" id="{C00BDF28-1DB7-E669-4928-ADA1921423CF}"/>
                  </a:ext>
                </a:extLst>
              </p:cNvPr>
              <p:cNvPicPr/>
              <p:nvPr/>
            </p:nvPicPr>
            <p:blipFill>
              <a:blip r:embed="rId49"/>
              <a:stretch>
                <a:fillRect/>
              </a:stretch>
            </p:blipFill>
            <p:spPr>
              <a:xfrm>
                <a:off x="7524873" y="5229950"/>
                <a:ext cx="4561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5" name="Ink 154">
                <a:extLst>
                  <a:ext uri="{FF2B5EF4-FFF2-40B4-BE49-F238E27FC236}">
                    <a16:creationId xmlns:a16="http://schemas.microsoft.com/office/drawing/2014/main" id="{8D1ED0FB-1920-FDC0-B5E9-6C087CB0EFD2}"/>
                  </a:ext>
                </a:extLst>
              </p14:cNvPr>
              <p14:cNvContentPartPr/>
              <p14:nvPr/>
            </p14:nvContentPartPr>
            <p14:xfrm>
              <a:off x="8059473" y="5238590"/>
              <a:ext cx="64080" cy="255600"/>
            </p14:xfrm>
          </p:contentPart>
        </mc:Choice>
        <mc:Fallback>
          <p:pic>
            <p:nvPicPr>
              <p:cNvPr id="155" name="Ink 154">
                <a:extLst>
                  <a:ext uri="{FF2B5EF4-FFF2-40B4-BE49-F238E27FC236}">
                    <a16:creationId xmlns:a16="http://schemas.microsoft.com/office/drawing/2014/main" id="{8D1ED0FB-1920-FDC0-B5E9-6C087CB0EFD2}"/>
                  </a:ext>
                </a:extLst>
              </p:cNvPr>
              <p:cNvPicPr/>
              <p:nvPr/>
            </p:nvPicPr>
            <p:blipFill>
              <a:blip r:embed="rId51"/>
              <a:stretch>
                <a:fillRect/>
              </a:stretch>
            </p:blipFill>
            <p:spPr>
              <a:xfrm>
                <a:off x="8053353" y="5232470"/>
                <a:ext cx="763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6" name="Ink 155">
                <a:extLst>
                  <a:ext uri="{FF2B5EF4-FFF2-40B4-BE49-F238E27FC236}">
                    <a16:creationId xmlns:a16="http://schemas.microsoft.com/office/drawing/2014/main" id="{D9AD3504-7AFA-855B-522A-9DA6AE910032}"/>
                  </a:ext>
                </a:extLst>
              </p14:cNvPr>
              <p14:cNvContentPartPr/>
              <p14:nvPr/>
            </p14:nvContentPartPr>
            <p14:xfrm>
              <a:off x="8159193" y="5240750"/>
              <a:ext cx="72720" cy="229320"/>
            </p14:xfrm>
          </p:contentPart>
        </mc:Choice>
        <mc:Fallback>
          <p:pic>
            <p:nvPicPr>
              <p:cNvPr id="156" name="Ink 155">
                <a:extLst>
                  <a:ext uri="{FF2B5EF4-FFF2-40B4-BE49-F238E27FC236}">
                    <a16:creationId xmlns:a16="http://schemas.microsoft.com/office/drawing/2014/main" id="{D9AD3504-7AFA-855B-522A-9DA6AE910032}"/>
                  </a:ext>
                </a:extLst>
              </p:cNvPr>
              <p:cNvPicPr/>
              <p:nvPr/>
            </p:nvPicPr>
            <p:blipFill>
              <a:blip r:embed="rId53"/>
              <a:stretch>
                <a:fillRect/>
              </a:stretch>
            </p:blipFill>
            <p:spPr>
              <a:xfrm>
                <a:off x="8153073" y="5234630"/>
                <a:ext cx="849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7" name="Ink 156">
                <a:extLst>
                  <a:ext uri="{FF2B5EF4-FFF2-40B4-BE49-F238E27FC236}">
                    <a16:creationId xmlns:a16="http://schemas.microsoft.com/office/drawing/2014/main" id="{B02F3162-E8D0-6AC1-A982-707543ADA46C}"/>
                  </a:ext>
                </a:extLst>
              </p14:cNvPr>
              <p14:cNvContentPartPr/>
              <p14:nvPr/>
            </p14:nvContentPartPr>
            <p14:xfrm>
              <a:off x="8318673" y="5345510"/>
              <a:ext cx="44640" cy="148680"/>
            </p14:xfrm>
          </p:contentPart>
        </mc:Choice>
        <mc:Fallback>
          <p:pic>
            <p:nvPicPr>
              <p:cNvPr id="157" name="Ink 156">
                <a:extLst>
                  <a:ext uri="{FF2B5EF4-FFF2-40B4-BE49-F238E27FC236}">
                    <a16:creationId xmlns:a16="http://schemas.microsoft.com/office/drawing/2014/main" id="{B02F3162-E8D0-6AC1-A982-707543ADA46C}"/>
                  </a:ext>
                </a:extLst>
              </p:cNvPr>
              <p:cNvPicPr/>
              <p:nvPr/>
            </p:nvPicPr>
            <p:blipFill>
              <a:blip r:embed="rId55"/>
              <a:stretch>
                <a:fillRect/>
              </a:stretch>
            </p:blipFill>
            <p:spPr>
              <a:xfrm>
                <a:off x="8312553" y="5339390"/>
                <a:ext cx="568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8" name="Ink 157">
                <a:extLst>
                  <a:ext uri="{FF2B5EF4-FFF2-40B4-BE49-F238E27FC236}">
                    <a16:creationId xmlns:a16="http://schemas.microsoft.com/office/drawing/2014/main" id="{5BF2FC48-09FC-313C-2BC5-F3DF37E54388}"/>
                  </a:ext>
                </a:extLst>
              </p14:cNvPr>
              <p14:cNvContentPartPr/>
              <p14:nvPr/>
            </p14:nvContentPartPr>
            <p14:xfrm>
              <a:off x="8397513" y="5343350"/>
              <a:ext cx="140400" cy="104040"/>
            </p14:xfrm>
          </p:contentPart>
        </mc:Choice>
        <mc:Fallback>
          <p:pic>
            <p:nvPicPr>
              <p:cNvPr id="158" name="Ink 157">
                <a:extLst>
                  <a:ext uri="{FF2B5EF4-FFF2-40B4-BE49-F238E27FC236}">
                    <a16:creationId xmlns:a16="http://schemas.microsoft.com/office/drawing/2014/main" id="{5BF2FC48-09FC-313C-2BC5-F3DF37E54388}"/>
                  </a:ext>
                </a:extLst>
              </p:cNvPr>
              <p:cNvPicPr/>
              <p:nvPr/>
            </p:nvPicPr>
            <p:blipFill>
              <a:blip r:embed="rId57"/>
              <a:stretch>
                <a:fillRect/>
              </a:stretch>
            </p:blipFill>
            <p:spPr>
              <a:xfrm>
                <a:off x="8391393" y="5337230"/>
                <a:ext cx="1526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9" name="Ink 158">
                <a:extLst>
                  <a:ext uri="{FF2B5EF4-FFF2-40B4-BE49-F238E27FC236}">
                    <a16:creationId xmlns:a16="http://schemas.microsoft.com/office/drawing/2014/main" id="{BF6DDD27-8FCA-B3BB-9C0D-CB7D8E96A7D3}"/>
                  </a:ext>
                </a:extLst>
              </p14:cNvPr>
              <p14:cNvContentPartPr/>
              <p14:nvPr/>
            </p14:nvContentPartPr>
            <p14:xfrm>
              <a:off x="8490753" y="5350190"/>
              <a:ext cx="190080" cy="258120"/>
            </p14:xfrm>
          </p:contentPart>
        </mc:Choice>
        <mc:Fallback>
          <p:pic>
            <p:nvPicPr>
              <p:cNvPr id="159" name="Ink 158">
                <a:extLst>
                  <a:ext uri="{FF2B5EF4-FFF2-40B4-BE49-F238E27FC236}">
                    <a16:creationId xmlns:a16="http://schemas.microsoft.com/office/drawing/2014/main" id="{BF6DDD27-8FCA-B3BB-9C0D-CB7D8E96A7D3}"/>
                  </a:ext>
                </a:extLst>
              </p:cNvPr>
              <p:cNvPicPr/>
              <p:nvPr/>
            </p:nvPicPr>
            <p:blipFill>
              <a:blip r:embed="rId59"/>
              <a:stretch>
                <a:fillRect/>
              </a:stretch>
            </p:blipFill>
            <p:spPr>
              <a:xfrm>
                <a:off x="8484633" y="5344070"/>
                <a:ext cx="2023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0" name="Ink 159">
                <a:extLst>
                  <a:ext uri="{FF2B5EF4-FFF2-40B4-BE49-F238E27FC236}">
                    <a16:creationId xmlns:a16="http://schemas.microsoft.com/office/drawing/2014/main" id="{45867698-8E2A-F168-AF3C-9CBDCDD403BA}"/>
                  </a:ext>
                </a:extLst>
              </p14:cNvPr>
              <p14:cNvContentPartPr/>
              <p14:nvPr/>
            </p14:nvContentPartPr>
            <p14:xfrm>
              <a:off x="8455113" y="5189990"/>
              <a:ext cx="26280" cy="31320"/>
            </p14:xfrm>
          </p:contentPart>
        </mc:Choice>
        <mc:Fallback>
          <p:pic>
            <p:nvPicPr>
              <p:cNvPr id="160" name="Ink 159">
                <a:extLst>
                  <a:ext uri="{FF2B5EF4-FFF2-40B4-BE49-F238E27FC236}">
                    <a16:creationId xmlns:a16="http://schemas.microsoft.com/office/drawing/2014/main" id="{45867698-8E2A-F168-AF3C-9CBDCDD403BA}"/>
                  </a:ext>
                </a:extLst>
              </p:cNvPr>
              <p:cNvPicPr/>
              <p:nvPr/>
            </p:nvPicPr>
            <p:blipFill>
              <a:blip r:embed="rId61"/>
              <a:stretch>
                <a:fillRect/>
              </a:stretch>
            </p:blipFill>
            <p:spPr>
              <a:xfrm>
                <a:off x="8448993" y="5183870"/>
                <a:ext cx="385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2" name="Ink 161">
                <a:extLst>
                  <a:ext uri="{FF2B5EF4-FFF2-40B4-BE49-F238E27FC236}">
                    <a16:creationId xmlns:a16="http://schemas.microsoft.com/office/drawing/2014/main" id="{3300F7D8-9C65-B7F1-E339-6CB116388AD7}"/>
                  </a:ext>
                </a:extLst>
              </p14:cNvPr>
              <p14:cNvContentPartPr/>
              <p14:nvPr/>
            </p14:nvContentPartPr>
            <p14:xfrm>
              <a:off x="9008073" y="5266310"/>
              <a:ext cx="421200" cy="240120"/>
            </p14:xfrm>
          </p:contentPart>
        </mc:Choice>
        <mc:Fallback>
          <p:pic>
            <p:nvPicPr>
              <p:cNvPr id="162" name="Ink 161">
                <a:extLst>
                  <a:ext uri="{FF2B5EF4-FFF2-40B4-BE49-F238E27FC236}">
                    <a16:creationId xmlns:a16="http://schemas.microsoft.com/office/drawing/2014/main" id="{3300F7D8-9C65-B7F1-E339-6CB116388AD7}"/>
                  </a:ext>
                </a:extLst>
              </p:cNvPr>
              <p:cNvPicPr/>
              <p:nvPr/>
            </p:nvPicPr>
            <p:blipFill>
              <a:blip r:embed="rId63"/>
              <a:stretch>
                <a:fillRect/>
              </a:stretch>
            </p:blipFill>
            <p:spPr>
              <a:xfrm>
                <a:off x="9001953" y="5260190"/>
                <a:ext cx="4334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3" name="Ink 162">
                <a:extLst>
                  <a:ext uri="{FF2B5EF4-FFF2-40B4-BE49-F238E27FC236}">
                    <a16:creationId xmlns:a16="http://schemas.microsoft.com/office/drawing/2014/main" id="{852365DC-321F-C18B-D952-AB2CB234923A}"/>
                  </a:ext>
                </a:extLst>
              </p14:cNvPr>
              <p14:cNvContentPartPr/>
              <p14:nvPr/>
            </p14:nvContentPartPr>
            <p14:xfrm>
              <a:off x="9337473" y="5400950"/>
              <a:ext cx="174960" cy="3600"/>
            </p14:xfrm>
          </p:contentPart>
        </mc:Choice>
        <mc:Fallback>
          <p:pic>
            <p:nvPicPr>
              <p:cNvPr id="163" name="Ink 162">
                <a:extLst>
                  <a:ext uri="{FF2B5EF4-FFF2-40B4-BE49-F238E27FC236}">
                    <a16:creationId xmlns:a16="http://schemas.microsoft.com/office/drawing/2014/main" id="{852365DC-321F-C18B-D952-AB2CB234923A}"/>
                  </a:ext>
                </a:extLst>
              </p:cNvPr>
              <p:cNvPicPr/>
              <p:nvPr/>
            </p:nvPicPr>
            <p:blipFill>
              <a:blip r:embed="rId65"/>
              <a:stretch>
                <a:fillRect/>
              </a:stretch>
            </p:blipFill>
            <p:spPr>
              <a:xfrm>
                <a:off x="9331353" y="5394830"/>
                <a:ext cx="18720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4" name="Ink 163">
                <a:extLst>
                  <a:ext uri="{FF2B5EF4-FFF2-40B4-BE49-F238E27FC236}">
                    <a16:creationId xmlns:a16="http://schemas.microsoft.com/office/drawing/2014/main" id="{FD77E40A-559C-ADBA-E2F0-B32D3DAC1A82}"/>
                  </a:ext>
                </a:extLst>
              </p14:cNvPr>
              <p14:cNvContentPartPr/>
              <p14:nvPr/>
            </p14:nvContentPartPr>
            <p14:xfrm>
              <a:off x="9534033" y="5337950"/>
              <a:ext cx="188280" cy="103320"/>
            </p14:xfrm>
          </p:contentPart>
        </mc:Choice>
        <mc:Fallback>
          <p:pic>
            <p:nvPicPr>
              <p:cNvPr id="164" name="Ink 163">
                <a:extLst>
                  <a:ext uri="{FF2B5EF4-FFF2-40B4-BE49-F238E27FC236}">
                    <a16:creationId xmlns:a16="http://schemas.microsoft.com/office/drawing/2014/main" id="{FD77E40A-559C-ADBA-E2F0-B32D3DAC1A82}"/>
                  </a:ext>
                </a:extLst>
              </p:cNvPr>
              <p:cNvPicPr/>
              <p:nvPr/>
            </p:nvPicPr>
            <p:blipFill>
              <a:blip r:embed="rId67"/>
              <a:stretch>
                <a:fillRect/>
              </a:stretch>
            </p:blipFill>
            <p:spPr>
              <a:xfrm>
                <a:off x="9527913" y="5331830"/>
                <a:ext cx="2005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65" name="Ink 164">
                <a:extLst>
                  <a:ext uri="{FF2B5EF4-FFF2-40B4-BE49-F238E27FC236}">
                    <a16:creationId xmlns:a16="http://schemas.microsoft.com/office/drawing/2014/main" id="{1B3CCB67-736A-B779-5D8C-E7CCDAF95B12}"/>
                  </a:ext>
                </a:extLst>
              </p14:cNvPr>
              <p14:cNvContentPartPr/>
              <p14:nvPr/>
            </p14:nvContentPartPr>
            <p14:xfrm>
              <a:off x="9733113" y="5321390"/>
              <a:ext cx="154080" cy="112320"/>
            </p14:xfrm>
          </p:contentPart>
        </mc:Choice>
        <mc:Fallback>
          <p:pic>
            <p:nvPicPr>
              <p:cNvPr id="165" name="Ink 164">
                <a:extLst>
                  <a:ext uri="{FF2B5EF4-FFF2-40B4-BE49-F238E27FC236}">
                    <a16:creationId xmlns:a16="http://schemas.microsoft.com/office/drawing/2014/main" id="{1B3CCB67-736A-B779-5D8C-E7CCDAF95B12}"/>
                  </a:ext>
                </a:extLst>
              </p:cNvPr>
              <p:cNvPicPr/>
              <p:nvPr/>
            </p:nvPicPr>
            <p:blipFill>
              <a:blip r:embed="rId69"/>
              <a:stretch>
                <a:fillRect/>
              </a:stretch>
            </p:blipFill>
            <p:spPr>
              <a:xfrm>
                <a:off x="9726993" y="5315270"/>
                <a:ext cx="1663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6" name="Ink 165">
                <a:extLst>
                  <a:ext uri="{FF2B5EF4-FFF2-40B4-BE49-F238E27FC236}">
                    <a16:creationId xmlns:a16="http://schemas.microsoft.com/office/drawing/2014/main" id="{D7DFE6EA-0F74-11D5-B88E-1AC02F22D40E}"/>
                  </a:ext>
                </a:extLst>
              </p14:cNvPr>
              <p14:cNvContentPartPr/>
              <p14:nvPr/>
            </p14:nvContentPartPr>
            <p14:xfrm>
              <a:off x="9882873" y="5325350"/>
              <a:ext cx="167400" cy="118440"/>
            </p14:xfrm>
          </p:contentPart>
        </mc:Choice>
        <mc:Fallback>
          <p:pic>
            <p:nvPicPr>
              <p:cNvPr id="166" name="Ink 165">
                <a:extLst>
                  <a:ext uri="{FF2B5EF4-FFF2-40B4-BE49-F238E27FC236}">
                    <a16:creationId xmlns:a16="http://schemas.microsoft.com/office/drawing/2014/main" id="{D7DFE6EA-0F74-11D5-B88E-1AC02F22D40E}"/>
                  </a:ext>
                </a:extLst>
              </p:cNvPr>
              <p:cNvPicPr/>
              <p:nvPr/>
            </p:nvPicPr>
            <p:blipFill>
              <a:blip r:embed="rId71"/>
              <a:stretch>
                <a:fillRect/>
              </a:stretch>
            </p:blipFill>
            <p:spPr>
              <a:xfrm>
                <a:off x="9876753" y="5319230"/>
                <a:ext cx="1796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7" name="Ink 166">
                <a:extLst>
                  <a:ext uri="{FF2B5EF4-FFF2-40B4-BE49-F238E27FC236}">
                    <a16:creationId xmlns:a16="http://schemas.microsoft.com/office/drawing/2014/main" id="{87136710-3A83-CF14-C72B-E2E3DF7D64FA}"/>
                  </a:ext>
                </a:extLst>
              </p14:cNvPr>
              <p14:cNvContentPartPr/>
              <p14:nvPr/>
            </p14:nvContentPartPr>
            <p14:xfrm>
              <a:off x="10048833" y="5331470"/>
              <a:ext cx="130320" cy="98280"/>
            </p14:xfrm>
          </p:contentPart>
        </mc:Choice>
        <mc:Fallback>
          <p:pic>
            <p:nvPicPr>
              <p:cNvPr id="167" name="Ink 166">
                <a:extLst>
                  <a:ext uri="{FF2B5EF4-FFF2-40B4-BE49-F238E27FC236}">
                    <a16:creationId xmlns:a16="http://schemas.microsoft.com/office/drawing/2014/main" id="{87136710-3A83-CF14-C72B-E2E3DF7D64FA}"/>
                  </a:ext>
                </a:extLst>
              </p:cNvPr>
              <p:cNvPicPr/>
              <p:nvPr/>
            </p:nvPicPr>
            <p:blipFill>
              <a:blip r:embed="rId73"/>
              <a:stretch>
                <a:fillRect/>
              </a:stretch>
            </p:blipFill>
            <p:spPr>
              <a:xfrm>
                <a:off x="10042713" y="5325350"/>
                <a:ext cx="1425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2" name="Ink 171">
                <a:extLst>
                  <a:ext uri="{FF2B5EF4-FFF2-40B4-BE49-F238E27FC236}">
                    <a16:creationId xmlns:a16="http://schemas.microsoft.com/office/drawing/2014/main" id="{205E8FAE-9456-510C-C7BC-F154501BBAC4}"/>
                  </a:ext>
                </a:extLst>
              </p14:cNvPr>
              <p14:cNvContentPartPr/>
              <p14:nvPr/>
            </p14:nvContentPartPr>
            <p14:xfrm>
              <a:off x="5547753" y="5523710"/>
              <a:ext cx="112680" cy="231480"/>
            </p14:xfrm>
          </p:contentPart>
        </mc:Choice>
        <mc:Fallback>
          <p:pic>
            <p:nvPicPr>
              <p:cNvPr id="172" name="Ink 171">
                <a:extLst>
                  <a:ext uri="{FF2B5EF4-FFF2-40B4-BE49-F238E27FC236}">
                    <a16:creationId xmlns:a16="http://schemas.microsoft.com/office/drawing/2014/main" id="{205E8FAE-9456-510C-C7BC-F154501BBAC4}"/>
                  </a:ext>
                </a:extLst>
              </p:cNvPr>
              <p:cNvPicPr/>
              <p:nvPr/>
            </p:nvPicPr>
            <p:blipFill>
              <a:blip r:embed="rId75"/>
              <a:stretch>
                <a:fillRect/>
              </a:stretch>
            </p:blipFill>
            <p:spPr>
              <a:xfrm>
                <a:off x="5541633" y="5517590"/>
                <a:ext cx="1249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73" name="Ink 172">
                <a:extLst>
                  <a:ext uri="{FF2B5EF4-FFF2-40B4-BE49-F238E27FC236}">
                    <a16:creationId xmlns:a16="http://schemas.microsoft.com/office/drawing/2014/main" id="{FE4BE167-6931-F73A-8180-5D23FC7CCBC2}"/>
                  </a:ext>
                </a:extLst>
              </p14:cNvPr>
              <p14:cNvContentPartPr/>
              <p14:nvPr/>
            </p14:nvContentPartPr>
            <p14:xfrm>
              <a:off x="5742153" y="5621270"/>
              <a:ext cx="189720" cy="145440"/>
            </p14:xfrm>
          </p:contentPart>
        </mc:Choice>
        <mc:Fallback>
          <p:pic>
            <p:nvPicPr>
              <p:cNvPr id="173" name="Ink 172">
                <a:extLst>
                  <a:ext uri="{FF2B5EF4-FFF2-40B4-BE49-F238E27FC236}">
                    <a16:creationId xmlns:a16="http://schemas.microsoft.com/office/drawing/2014/main" id="{FE4BE167-6931-F73A-8180-5D23FC7CCBC2}"/>
                  </a:ext>
                </a:extLst>
              </p:cNvPr>
              <p:cNvPicPr/>
              <p:nvPr/>
            </p:nvPicPr>
            <p:blipFill>
              <a:blip r:embed="rId77"/>
              <a:stretch>
                <a:fillRect/>
              </a:stretch>
            </p:blipFill>
            <p:spPr>
              <a:xfrm>
                <a:off x="5736033" y="5615150"/>
                <a:ext cx="2019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74" name="Ink 173">
                <a:extLst>
                  <a:ext uri="{FF2B5EF4-FFF2-40B4-BE49-F238E27FC236}">
                    <a16:creationId xmlns:a16="http://schemas.microsoft.com/office/drawing/2014/main" id="{F1793E99-BE5F-9FD0-8335-1160490E04B0}"/>
                  </a:ext>
                </a:extLst>
              </p14:cNvPr>
              <p14:cNvContentPartPr/>
              <p14:nvPr/>
            </p14:nvContentPartPr>
            <p14:xfrm>
              <a:off x="5975793" y="5602910"/>
              <a:ext cx="75240" cy="175320"/>
            </p14:xfrm>
          </p:contentPart>
        </mc:Choice>
        <mc:Fallback>
          <p:pic>
            <p:nvPicPr>
              <p:cNvPr id="174" name="Ink 173">
                <a:extLst>
                  <a:ext uri="{FF2B5EF4-FFF2-40B4-BE49-F238E27FC236}">
                    <a16:creationId xmlns:a16="http://schemas.microsoft.com/office/drawing/2014/main" id="{F1793E99-BE5F-9FD0-8335-1160490E04B0}"/>
                  </a:ext>
                </a:extLst>
              </p:cNvPr>
              <p:cNvPicPr/>
              <p:nvPr/>
            </p:nvPicPr>
            <p:blipFill>
              <a:blip r:embed="rId79"/>
              <a:stretch>
                <a:fillRect/>
              </a:stretch>
            </p:blipFill>
            <p:spPr>
              <a:xfrm>
                <a:off x="5969673" y="5596790"/>
                <a:ext cx="874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5" name="Ink 174">
                <a:extLst>
                  <a:ext uri="{FF2B5EF4-FFF2-40B4-BE49-F238E27FC236}">
                    <a16:creationId xmlns:a16="http://schemas.microsoft.com/office/drawing/2014/main" id="{50C13615-E3C8-3E04-41F6-95457816612A}"/>
                  </a:ext>
                </a:extLst>
              </p14:cNvPr>
              <p14:cNvContentPartPr/>
              <p14:nvPr/>
            </p14:nvContentPartPr>
            <p14:xfrm>
              <a:off x="6174873" y="5628110"/>
              <a:ext cx="42120" cy="145080"/>
            </p14:xfrm>
          </p:contentPart>
        </mc:Choice>
        <mc:Fallback>
          <p:pic>
            <p:nvPicPr>
              <p:cNvPr id="175" name="Ink 174">
                <a:extLst>
                  <a:ext uri="{FF2B5EF4-FFF2-40B4-BE49-F238E27FC236}">
                    <a16:creationId xmlns:a16="http://schemas.microsoft.com/office/drawing/2014/main" id="{50C13615-E3C8-3E04-41F6-95457816612A}"/>
                  </a:ext>
                </a:extLst>
              </p:cNvPr>
              <p:cNvPicPr/>
              <p:nvPr/>
            </p:nvPicPr>
            <p:blipFill>
              <a:blip r:embed="rId81"/>
              <a:stretch>
                <a:fillRect/>
              </a:stretch>
            </p:blipFill>
            <p:spPr>
              <a:xfrm>
                <a:off x="6168753" y="5621990"/>
                <a:ext cx="543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6" name="Ink 175">
                <a:extLst>
                  <a:ext uri="{FF2B5EF4-FFF2-40B4-BE49-F238E27FC236}">
                    <a16:creationId xmlns:a16="http://schemas.microsoft.com/office/drawing/2014/main" id="{C742BB85-4F1C-E876-F9DD-FDEA0CE349D8}"/>
                  </a:ext>
                </a:extLst>
              </p14:cNvPr>
              <p14:cNvContentPartPr/>
              <p14:nvPr/>
            </p14:nvContentPartPr>
            <p14:xfrm>
              <a:off x="6294033" y="5646830"/>
              <a:ext cx="399600" cy="120240"/>
            </p14:xfrm>
          </p:contentPart>
        </mc:Choice>
        <mc:Fallback>
          <p:pic>
            <p:nvPicPr>
              <p:cNvPr id="176" name="Ink 175">
                <a:extLst>
                  <a:ext uri="{FF2B5EF4-FFF2-40B4-BE49-F238E27FC236}">
                    <a16:creationId xmlns:a16="http://schemas.microsoft.com/office/drawing/2014/main" id="{C742BB85-4F1C-E876-F9DD-FDEA0CE349D8}"/>
                  </a:ext>
                </a:extLst>
              </p:cNvPr>
              <p:cNvPicPr/>
              <p:nvPr/>
            </p:nvPicPr>
            <p:blipFill>
              <a:blip r:embed="rId83"/>
              <a:stretch>
                <a:fillRect/>
              </a:stretch>
            </p:blipFill>
            <p:spPr>
              <a:xfrm>
                <a:off x="6287913" y="5640710"/>
                <a:ext cx="4118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7" name="Ink 176">
                <a:extLst>
                  <a:ext uri="{FF2B5EF4-FFF2-40B4-BE49-F238E27FC236}">
                    <a16:creationId xmlns:a16="http://schemas.microsoft.com/office/drawing/2014/main" id="{2AA84E47-F896-1A71-6F9C-4D57BBCDB32D}"/>
                  </a:ext>
                </a:extLst>
              </p14:cNvPr>
              <p14:cNvContentPartPr/>
              <p14:nvPr/>
            </p14:nvContentPartPr>
            <p14:xfrm>
              <a:off x="6678873" y="5625950"/>
              <a:ext cx="86040" cy="138600"/>
            </p14:xfrm>
          </p:contentPart>
        </mc:Choice>
        <mc:Fallback>
          <p:pic>
            <p:nvPicPr>
              <p:cNvPr id="177" name="Ink 176">
                <a:extLst>
                  <a:ext uri="{FF2B5EF4-FFF2-40B4-BE49-F238E27FC236}">
                    <a16:creationId xmlns:a16="http://schemas.microsoft.com/office/drawing/2014/main" id="{2AA84E47-F896-1A71-6F9C-4D57BBCDB32D}"/>
                  </a:ext>
                </a:extLst>
              </p:cNvPr>
              <p:cNvPicPr/>
              <p:nvPr/>
            </p:nvPicPr>
            <p:blipFill>
              <a:blip r:embed="rId85"/>
              <a:stretch>
                <a:fillRect/>
              </a:stretch>
            </p:blipFill>
            <p:spPr>
              <a:xfrm>
                <a:off x="6672753" y="5619830"/>
                <a:ext cx="98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78" name="Ink 177">
                <a:extLst>
                  <a:ext uri="{FF2B5EF4-FFF2-40B4-BE49-F238E27FC236}">
                    <a16:creationId xmlns:a16="http://schemas.microsoft.com/office/drawing/2014/main" id="{03A3B916-4468-A92A-A01A-7BBF32F2B827}"/>
                  </a:ext>
                </a:extLst>
              </p14:cNvPr>
              <p14:cNvContentPartPr/>
              <p14:nvPr/>
            </p14:nvContentPartPr>
            <p14:xfrm>
              <a:off x="6799473" y="5638190"/>
              <a:ext cx="94680" cy="125640"/>
            </p14:xfrm>
          </p:contentPart>
        </mc:Choice>
        <mc:Fallback>
          <p:pic>
            <p:nvPicPr>
              <p:cNvPr id="178" name="Ink 177">
                <a:extLst>
                  <a:ext uri="{FF2B5EF4-FFF2-40B4-BE49-F238E27FC236}">
                    <a16:creationId xmlns:a16="http://schemas.microsoft.com/office/drawing/2014/main" id="{03A3B916-4468-A92A-A01A-7BBF32F2B827}"/>
                  </a:ext>
                </a:extLst>
              </p:cNvPr>
              <p:cNvPicPr/>
              <p:nvPr/>
            </p:nvPicPr>
            <p:blipFill>
              <a:blip r:embed="rId87"/>
              <a:stretch>
                <a:fillRect/>
              </a:stretch>
            </p:blipFill>
            <p:spPr>
              <a:xfrm>
                <a:off x="6793353" y="5632070"/>
                <a:ext cx="1069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9" name="Ink 178">
                <a:extLst>
                  <a:ext uri="{FF2B5EF4-FFF2-40B4-BE49-F238E27FC236}">
                    <a16:creationId xmlns:a16="http://schemas.microsoft.com/office/drawing/2014/main" id="{67D5F660-7C46-BB9A-66BF-7C1480E158D0}"/>
                  </a:ext>
                </a:extLst>
              </p14:cNvPr>
              <p14:cNvContentPartPr/>
              <p14:nvPr/>
            </p14:nvContentPartPr>
            <p14:xfrm>
              <a:off x="7281873" y="5645390"/>
              <a:ext cx="231480" cy="144000"/>
            </p14:xfrm>
          </p:contentPart>
        </mc:Choice>
        <mc:Fallback>
          <p:pic>
            <p:nvPicPr>
              <p:cNvPr id="179" name="Ink 178">
                <a:extLst>
                  <a:ext uri="{FF2B5EF4-FFF2-40B4-BE49-F238E27FC236}">
                    <a16:creationId xmlns:a16="http://schemas.microsoft.com/office/drawing/2014/main" id="{67D5F660-7C46-BB9A-66BF-7C1480E158D0}"/>
                  </a:ext>
                </a:extLst>
              </p:cNvPr>
              <p:cNvPicPr/>
              <p:nvPr/>
            </p:nvPicPr>
            <p:blipFill>
              <a:blip r:embed="rId89"/>
              <a:stretch>
                <a:fillRect/>
              </a:stretch>
            </p:blipFill>
            <p:spPr>
              <a:xfrm>
                <a:off x="7275753" y="5639270"/>
                <a:ext cx="2437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80" name="Ink 179">
                <a:extLst>
                  <a:ext uri="{FF2B5EF4-FFF2-40B4-BE49-F238E27FC236}">
                    <a16:creationId xmlns:a16="http://schemas.microsoft.com/office/drawing/2014/main" id="{3D7F6EDC-5C5F-396E-DBCB-5586294B6004}"/>
                  </a:ext>
                </a:extLst>
              </p14:cNvPr>
              <p14:cNvContentPartPr/>
              <p14:nvPr/>
            </p14:nvContentPartPr>
            <p14:xfrm>
              <a:off x="7552233" y="5687510"/>
              <a:ext cx="199440" cy="84240"/>
            </p14:xfrm>
          </p:contentPart>
        </mc:Choice>
        <mc:Fallback>
          <p:pic>
            <p:nvPicPr>
              <p:cNvPr id="180" name="Ink 179">
                <a:extLst>
                  <a:ext uri="{FF2B5EF4-FFF2-40B4-BE49-F238E27FC236}">
                    <a16:creationId xmlns:a16="http://schemas.microsoft.com/office/drawing/2014/main" id="{3D7F6EDC-5C5F-396E-DBCB-5586294B6004}"/>
                  </a:ext>
                </a:extLst>
              </p:cNvPr>
              <p:cNvPicPr/>
              <p:nvPr/>
            </p:nvPicPr>
            <p:blipFill>
              <a:blip r:embed="rId91"/>
              <a:stretch>
                <a:fillRect/>
              </a:stretch>
            </p:blipFill>
            <p:spPr>
              <a:xfrm>
                <a:off x="7546113" y="5681390"/>
                <a:ext cx="2116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1" name="Ink 180">
                <a:extLst>
                  <a:ext uri="{FF2B5EF4-FFF2-40B4-BE49-F238E27FC236}">
                    <a16:creationId xmlns:a16="http://schemas.microsoft.com/office/drawing/2014/main" id="{CE1C2E32-19B8-8AFD-1101-5C3ACE8CC6B7}"/>
                  </a:ext>
                </a:extLst>
              </p14:cNvPr>
              <p14:cNvContentPartPr/>
              <p14:nvPr/>
            </p14:nvContentPartPr>
            <p14:xfrm>
              <a:off x="7741233" y="5520110"/>
              <a:ext cx="315000" cy="282240"/>
            </p14:xfrm>
          </p:contentPart>
        </mc:Choice>
        <mc:Fallback>
          <p:pic>
            <p:nvPicPr>
              <p:cNvPr id="181" name="Ink 180">
                <a:extLst>
                  <a:ext uri="{FF2B5EF4-FFF2-40B4-BE49-F238E27FC236}">
                    <a16:creationId xmlns:a16="http://schemas.microsoft.com/office/drawing/2014/main" id="{CE1C2E32-19B8-8AFD-1101-5C3ACE8CC6B7}"/>
                  </a:ext>
                </a:extLst>
              </p:cNvPr>
              <p:cNvPicPr/>
              <p:nvPr/>
            </p:nvPicPr>
            <p:blipFill>
              <a:blip r:embed="rId93"/>
              <a:stretch>
                <a:fillRect/>
              </a:stretch>
            </p:blipFill>
            <p:spPr>
              <a:xfrm>
                <a:off x="7735113" y="5513990"/>
                <a:ext cx="327240" cy="294480"/>
              </a:xfrm>
              <a:prstGeom prst="rect">
                <a:avLst/>
              </a:prstGeom>
            </p:spPr>
          </p:pic>
        </mc:Fallback>
      </mc:AlternateContent>
      <p:grpSp>
        <p:nvGrpSpPr>
          <p:cNvPr id="193" name="Group 192">
            <a:extLst>
              <a:ext uri="{FF2B5EF4-FFF2-40B4-BE49-F238E27FC236}">
                <a16:creationId xmlns:a16="http://schemas.microsoft.com/office/drawing/2014/main" id="{4F0DC0E0-E661-1CE8-2361-3852482AA347}"/>
              </a:ext>
            </a:extLst>
          </p:cNvPr>
          <p:cNvGrpSpPr/>
          <p:nvPr/>
        </p:nvGrpSpPr>
        <p:grpSpPr>
          <a:xfrm>
            <a:off x="8259633" y="5613350"/>
            <a:ext cx="1620000" cy="238320"/>
            <a:chOff x="8259633" y="5613350"/>
            <a:chExt cx="1620000" cy="238320"/>
          </a:xfrm>
        </p:grpSpPr>
        <mc:AlternateContent xmlns:mc="http://schemas.openxmlformats.org/markup-compatibility/2006">
          <mc:Choice xmlns:p14="http://schemas.microsoft.com/office/powerpoint/2010/main" Requires="p14">
            <p:contentPart p14:bwMode="auto" r:id="rId94">
              <p14:nvContentPartPr>
                <p14:cNvPr id="183" name="Ink 182">
                  <a:extLst>
                    <a:ext uri="{FF2B5EF4-FFF2-40B4-BE49-F238E27FC236}">
                      <a16:creationId xmlns:a16="http://schemas.microsoft.com/office/drawing/2014/main" id="{D0433BC8-0C8F-4DA6-8170-88825D51667C}"/>
                    </a:ext>
                  </a:extLst>
                </p14:cNvPr>
                <p14:cNvContentPartPr/>
                <p14:nvPr/>
              </p14:nvContentPartPr>
              <p14:xfrm>
                <a:off x="8259633" y="5675990"/>
                <a:ext cx="285480" cy="175680"/>
              </p14:xfrm>
            </p:contentPart>
          </mc:Choice>
          <mc:Fallback>
            <p:pic>
              <p:nvPicPr>
                <p:cNvPr id="183" name="Ink 182">
                  <a:extLst>
                    <a:ext uri="{FF2B5EF4-FFF2-40B4-BE49-F238E27FC236}">
                      <a16:creationId xmlns:a16="http://schemas.microsoft.com/office/drawing/2014/main" id="{D0433BC8-0C8F-4DA6-8170-88825D51667C}"/>
                    </a:ext>
                  </a:extLst>
                </p:cNvPr>
                <p:cNvPicPr/>
                <p:nvPr/>
              </p:nvPicPr>
              <p:blipFill>
                <a:blip r:embed="rId95"/>
                <a:stretch>
                  <a:fillRect/>
                </a:stretch>
              </p:blipFill>
              <p:spPr>
                <a:xfrm>
                  <a:off x="8253513" y="5669870"/>
                  <a:ext cx="2977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84" name="Ink 183">
                  <a:extLst>
                    <a:ext uri="{FF2B5EF4-FFF2-40B4-BE49-F238E27FC236}">
                      <a16:creationId xmlns:a16="http://schemas.microsoft.com/office/drawing/2014/main" id="{96B47CB3-6376-18CB-66AA-63A864B430F9}"/>
                    </a:ext>
                  </a:extLst>
                </p14:cNvPr>
                <p14:cNvContentPartPr/>
                <p14:nvPr/>
              </p14:nvContentPartPr>
              <p14:xfrm>
                <a:off x="8537553" y="5686430"/>
                <a:ext cx="99720" cy="122760"/>
              </p14:xfrm>
            </p:contentPart>
          </mc:Choice>
          <mc:Fallback>
            <p:pic>
              <p:nvPicPr>
                <p:cNvPr id="184" name="Ink 183">
                  <a:extLst>
                    <a:ext uri="{FF2B5EF4-FFF2-40B4-BE49-F238E27FC236}">
                      <a16:creationId xmlns:a16="http://schemas.microsoft.com/office/drawing/2014/main" id="{96B47CB3-6376-18CB-66AA-63A864B430F9}"/>
                    </a:ext>
                  </a:extLst>
                </p:cNvPr>
                <p:cNvPicPr/>
                <p:nvPr/>
              </p:nvPicPr>
              <p:blipFill>
                <a:blip r:embed="rId97"/>
                <a:stretch>
                  <a:fillRect/>
                </a:stretch>
              </p:blipFill>
              <p:spPr>
                <a:xfrm>
                  <a:off x="8531433" y="5680310"/>
                  <a:ext cx="1119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85" name="Ink 184">
                  <a:extLst>
                    <a:ext uri="{FF2B5EF4-FFF2-40B4-BE49-F238E27FC236}">
                      <a16:creationId xmlns:a16="http://schemas.microsoft.com/office/drawing/2014/main" id="{E79A029C-AC90-EEF8-2DCB-CA862E67A007}"/>
                    </a:ext>
                  </a:extLst>
                </p14:cNvPr>
                <p14:cNvContentPartPr/>
                <p14:nvPr/>
              </p14:nvContentPartPr>
              <p14:xfrm>
                <a:off x="8613513" y="5743670"/>
                <a:ext cx="360" cy="360"/>
              </p14:xfrm>
            </p:contentPart>
          </mc:Choice>
          <mc:Fallback>
            <p:pic>
              <p:nvPicPr>
                <p:cNvPr id="185" name="Ink 184">
                  <a:extLst>
                    <a:ext uri="{FF2B5EF4-FFF2-40B4-BE49-F238E27FC236}">
                      <a16:creationId xmlns:a16="http://schemas.microsoft.com/office/drawing/2014/main" id="{E79A029C-AC90-EEF8-2DCB-CA862E67A007}"/>
                    </a:ext>
                  </a:extLst>
                </p:cNvPr>
                <p:cNvPicPr/>
                <p:nvPr/>
              </p:nvPicPr>
              <p:blipFill>
                <a:blip r:embed="rId25"/>
                <a:stretch>
                  <a:fillRect/>
                </a:stretch>
              </p:blipFill>
              <p:spPr>
                <a:xfrm>
                  <a:off x="8607393" y="573755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86" name="Ink 185">
                  <a:extLst>
                    <a:ext uri="{FF2B5EF4-FFF2-40B4-BE49-F238E27FC236}">
                      <a16:creationId xmlns:a16="http://schemas.microsoft.com/office/drawing/2014/main" id="{2A481559-D9F2-77DE-FF95-335A41843DA3}"/>
                    </a:ext>
                  </a:extLst>
                </p14:cNvPr>
                <p14:cNvContentPartPr/>
                <p14:nvPr/>
              </p14:nvContentPartPr>
              <p14:xfrm>
                <a:off x="8656713" y="5672390"/>
                <a:ext cx="189720" cy="152640"/>
              </p14:xfrm>
            </p:contentPart>
          </mc:Choice>
          <mc:Fallback>
            <p:pic>
              <p:nvPicPr>
                <p:cNvPr id="186" name="Ink 185">
                  <a:extLst>
                    <a:ext uri="{FF2B5EF4-FFF2-40B4-BE49-F238E27FC236}">
                      <a16:creationId xmlns:a16="http://schemas.microsoft.com/office/drawing/2014/main" id="{2A481559-D9F2-77DE-FF95-335A41843DA3}"/>
                    </a:ext>
                  </a:extLst>
                </p:cNvPr>
                <p:cNvPicPr/>
                <p:nvPr/>
              </p:nvPicPr>
              <p:blipFill>
                <a:blip r:embed="rId100"/>
                <a:stretch>
                  <a:fillRect/>
                </a:stretch>
              </p:blipFill>
              <p:spPr>
                <a:xfrm>
                  <a:off x="8650593" y="5666270"/>
                  <a:ext cx="201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87" name="Ink 186">
                  <a:extLst>
                    <a:ext uri="{FF2B5EF4-FFF2-40B4-BE49-F238E27FC236}">
                      <a16:creationId xmlns:a16="http://schemas.microsoft.com/office/drawing/2014/main" id="{1895E6ED-C76C-3B96-3F61-FF04C32AB00C}"/>
                    </a:ext>
                  </a:extLst>
                </p14:cNvPr>
                <p14:cNvContentPartPr/>
                <p14:nvPr/>
              </p14:nvContentPartPr>
              <p14:xfrm>
                <a:off x="8871993" y="5654030"/>
                <a:ext cx="93240" cy="147960"/>
              </p14:xfrm>
            </p:contentPart>
          </mc:Choice>
          <mc:Fallback>
            <p:pic>
              <p:nvPicPr>
                <p:cNvPr id="187" name="Ink 186">
                  <a:extLst>
                    <a:ext uri="{FF2B5EF4-FFF2-40B4-BE49-F238E27FC236}">
                      <a16:creationId xmlns:a16="http://schemas.microsoft.com/office/drawing/2014/main" id="{1895E6ED-C76C-3B96-3F61-FF04C32AB00C}"/>
                    </a:ext>
                  </a:extLst>
                </p:cNvPr>
                <p:cNvPicPr/>
                <p:nvPr/>
              </p:nvPicPr>
              <p:blipFill>
                <a:blip r:embed="rId102"/>
                <a:stretch>
                  <a:fillRect/>
                </a:stretch>
              </p:blipFill>
              <p:spPr>
                <a:xfrm>
                  <a:off x="8865873" y="5647910"/>
                  <a:ext cx="1054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88" name="Ink 187">
                  <a:extLst>
                    <a:ext uri="{FF2B5EF4-FFF2-40B4-BE49-F238E27FC236}">
                      <a16:creationId xmlns:a16="http://schemas.microsoft.com/office/drawing/2014/main" id="{E9C1ACA4-0815-6678-1A5A-AB356D2E4E19}"/>
                    </a:ext>
                  </a:extLst>
                </p14:cNvPr>
                <p14:cNvContentPartPr/>
                <p14:nvPr/>
              </p14:nvContentPartPr>
              <p14:xfrm>
                <a:off x="8965233" y="5690750"/>
                <a:ext cx="360" cy="360"/>
              </p14:xfrm>
            </p:contentPart>
          </mc:Choice>
          <mc:Fallback>
            <p:pic>
              <p:nvPicPr>
                <p:cNvPr id="188" name="Ink 187">
                  <a:extLst>
                    <a:ext uri="{FF2B5EF4-FFF2-40B4-BE49-F238E27FC236}">
                      <a16:creationId xmlns:a16="http://schemas.microsoft.com/office/drawing/2014/main" id="{E9C1ACA4-0815-6678-1A5A-AB356D2E4E19}"/>
                    </a:ext>
                  </a:extLst>
                </p:cNvPr>
                <p:cNvPicPr/>
                <p:nvPr/>
              </p:nvPicPr>
              <p:blipFill>
                <a:blip r:embed="rId25"/>
                <a:stretch>
                  <a:fillRect/>
                </a:stretch>
              </p:blipFill>
              <p:spPr>
                <a:xfrm>
                  <a:off x="8959113" y="5684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89" name="Ink 188">
                  <a:extLst>
                    <a:ext uri="{FF2B5EF4-FFF2-40B4-BE49-F238E27FC236}">
                      <a16:creationId xmlns:a16="http://schemas.microsoft.com/office/drawing/2014/main" id="{286D86BA-C72A-94F0-A1EF-0172F464022D}"/>
                    </a:ext>
                  </a:extLst>
                </p14:cNvPr>
                <p14:cNvContentPartPr/>
                <p14:nvPr/>
              </p14:nvContentPartPr>
              <p14:xfrm>
                <a:off x="8989713" y="5646830"/>
                <a:ext cx="190800" cy="145800"/>
              </p14:xfrm>
            </p:contentPart>
          </mc:Choice>
          <mc:Fallback>
            <p:pic>
              <p:nvPicPr>
                <p:cNvPr id="189" name="Ink 188">
                  <a:extLst>
                    <a:ext uri="{FF2B5EF4-FFF2-40B4-BE49-F238E27FC236}">
                      <a16:creationId xmlns:a16="http://schemas.microsoft.com/office/drawing/2014/main" id="{286D86BA-C72A-94F0-A1EF-0172F464022D}"/>
                    </a:ext>
                  </a:extLst>
                </p:cNvPr>
                <p:cNvPicPr/>
                <p:nvPr/>
              </p:nvPicPr>
              <p:blipFill>
                <a:blip r:embed="rId105"/>
                <a:stretch>
                  <a:fillRect/>
                </a:stretch>
              </p:blipFill>
              <p:spPr>
                <a:xfrm>
                  <a:off x="8983593" y="5640710"/>
                  <a:ext cx="2030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90" name="Ink 189">
                  <a:extLst>
                    <a:ext uri="{FF2B5EF4-FFF2-40B4-BE49-F238E27FC236}">
                      <a16:creationId xmlns:a16="http://schemas.microsoft.com/office/drawing/2014/main" id="{8BD4F0DF-2472-442B-5795-A5A3142DC323}"/>
                    </a:ext>
                  </a:extLst>
                </p14:cNvPr>
                <p14:cNvContentPartPr/>
                <p14:nvPr/>
              </p14:nvContentPartPr>
              <p14:xfrm>
                <a:off x="9179073" y="5639990"/>
                <a:ext cx="408240" cy="158040"/>
              </p14:xfrm>
            </p:contentPart>
          </mc:Choice>
          <mc:Fallback>
            <p:pic>
              <p:nvPicPr>
                <p:cNvPr id="190" name="Ink 189">
                  <a:extLst>
                    <a:ext uri="{FF2B5EF4-FFF2-40B4-BE49-F238E27FC236}">
                      <a16:creationId xmlns:a16="http://schemas.microsoft.com/office/drawing/2014/main" id="{8BD4F0DF-2472-442B-5795-A5A3142DC323}"/>
                    </a:ext>
                  </a:extLst>
                </p:cNvPr>
                <p:cNvPicPr/>
                <p:nvPr/>
              </p:nvPicPr>
              <p:blipFill>
                <a:blip r:embed="rId107"/>
                <a:stretch>
                  <a:fillRect/>
                </a:stretch>
              </p:blipFill>
              <p:spPr>
                <a:xfrm>
                  <a:off x="9172953" y="5633870"/>
                  <a:ext cx="420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91" name="Ink 190">
                  <a:extLst>
                    <a:ext uri="{FF2B5EF4-FFF2-40B4-BE49-F238E27FC236}">
                      <a16:creationId xmlns:a16="http://schemas.microsoft.com/office/drawing/2014/main" id="{D07A58B4-80F5-CE79-5A47-541A5F4D0AF1}"/>
                    </a:ext>
                  </a:extLst>
                </p14:cNvPr>
                <p14:cNvContentPartPr/>
                <p14:nvPr/>
              </p14:nvContentPartPr>
              <p14:xfrm>
                <a:off x="9566073" y="5643590"/>
                <a:ext cx="201600" cy="141120"/>
              </p14:xfrm>
            </p:contentPart>
          </mc:Choice>
          <mc:Fallback>
            <p:pic>
              <p:nvPicPr>
                <p:cNvPr id="191" name="Ink 190">
                  <a:extLst>
                    <a:ext uri="{FF2B5EF4-FFF2-40B4-BE49-F238E27FC236}">
                      <a16:creationId xmlns:a16="http://schemas.microsoft.com/office/drawing/2014/main" id="{D07A58B4-80F5-CE79-5A47-541A5F4D0AF1}"/>
                    </a:ext>
                  </a:extLst>
                </p:cNvPr>
                <p:cNvPicPr/>
                <p:nvPr/>
              </p:nvPicPr>
              <p:blipFill>
                <a:blip r:embed="rId109"/>
                <a:stretch>
                  <a:fillRect/>
                </a:stretch>
              </p:blipFill>
              <p:spPr>
                <a:xfrm>
                  <a:off x="9559953" y="5637470"/>
                  <a:ext cx="2138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92" name="Ink 191">
                  <a:extLst>
                    <a:ext uri="{FF2B5EF4-FFF2-40B4-BE49-F238E27FC236}">
                      <a16:creationId xmlns:a16="http://schemas.microsoft.com/office/drawing/2014/main" id="{25626218-D89D-2419-7481-B43FA4902719}"/>
                    </a:ext>
                  </a:extLst>
                </p14:cNvPr>
                <p14:cNvContentPartPr/>
                <p14:nvPr/>
              </p14:nvContentPartPr>
              <p14:xfrm>
                <a:off x="9696033" y="5613350"/>
                <a:ext cx="183600" cy="225720"/>
              </p14:xfrm>
            </p:contentPart>
          </mc:Choice>
          <mc:Fallback>
            <p:pic>
              <p:nvPicPr>
                <p:cNvPr id="192" name="Ink 191">
                  <a:extLst>
                    <a:ext uri="{FF2B5EF4-FFF2-40B4-BE49-F238E27FC236}">
                      <a16:creationId xmlns:a16="http://schemas.microsoft.com/office/drawing/2014/main" id="{25626218-D89D-2419-7481-B43FA4902719}"/>
                    </a:ext>
                  </a:extLst>
                </p:cNvPr>
                <p:cNvPicPr/>
                <p:nvPr/>
              </p:nvPicPr>
              <p:blipFill>
                <a:blip r:embed="rId111"/>
                <a:stretch>
                  <a:fillRect/>
                </a:stretch>
              </p:blipFill>
              <p:spPr>
                <a:xfrm>
                  <a:off x="9689913" y="5607230"/>
                  <a:ext cx="195840" cy="237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194" name="Ink 193">
                <a:extLst>
                  <a:ext uri="{FF2B5EF4-FFF2-40B4-BE49-F238E27FC236}">
                    <a16:creationId xmlns:a16="http://schemas.microsoft.com/office/drawing/2014/main" id="{1E0857DF-BD35-7EE5-1C82-48E279047FE6}"/>
                  </a:ext>
                </a:extLst>
              </p14:cNvPr>
              <p14:cNvContentPartPr/>
              <p14:nvPr/>
            </p14:nvContentPartPr>
            <p14:xfrm>
              <a:off x="2751633" y="3981110"/>
              <a:ext cx="226440" cy="43560"/>
            </p14:xfrm>
          </p:contentPart>
        </mc:Choice>
        <mc:Fallback>
          <p:pic>
            <p:nvPicPr>
              <p:cNvPr id="194" name="Ink 193">
                <a:extLst>
                  <a:ext uri="{FF2B5EF4-FFF2-40B4-BE49-F238E27FC236}">
                    <a16:creationId xmlns:a16="http://schemas.microsoft.com/office/drawing/2014/main" id="{1E0857DF-BD35-7EE5-1C82-48E279047FE6}"/>
                  </a:ext>
                </a:extLst>
              </p:cNvPr>
              <p:cNvPicPr/>
              <p:nvPr/>
            </p:nvPicPr>
            <p:blipFill>
              <a:blip r:embed="rId113"/>
              <a:stretch>
                <a:fillRect/>
              </a:stretch>
            </p:blipFill>
            <p:spPr>
              <a:xfrm>
                <a:off x="2745513" y="3974990"/>
                <a:ext cx="238680" cy="55800"/>
              </a:xfrm>
              <a:prstGeom prst="rect">
                <a:avLst/>
              </a:prstGeom>
            </p:spPr>
          </p:pic>
        </mc:Fallback>
      </mc:AlternateContent>
      <p:grpSp>
        <p:nvGrpSpPr>
          <p:cNvPr id="200" name="Group 199">
            <a:extLst>
              <a:ext uri="{FF2B5EF4-FFF2-40B4-BE49-F238E27FC236}">
                <a16:creationId xmlns:a16="http://schemas.microsoft.com/office/drawing/2014/main" id="{A92AF80E-B283-EF15-9394-A5D40DE5D41A}"/>
              </a:ext>
            </a:extLst>
          </p:cNvPr>
          <p:cNvGrpSpPr/>
          <p:nvPr/>
        </p:nvGrpSpPr>
        <p:grpSpPr>
          <a:xfrm>
            <a:off x="2712393" y="3949430"/>
            <a:ext cx="326520" cy="309960"/>
            <a:chOff x="2712393" y="3949430"/>
            <a:chExt cx="326520" cy="309960"/>
          </a:xfrm>
        </p:grpSpPr>
        <mc:AlternateContent xmlns:mc="http://schemas.openxmlformats.org/markup-compatibility/2006">
          <mc:Choice xmlns:p14="http://schemas.microsoft.com/office/powerpoint/2010/main" Requires="p14">
            <p:contentPart p14:bwMode="auto" r:id="rId114">
              <p14:nvContentPartPr>
                <p14:cNvPr id="195" name="Ink 194">
                  <a:extLst>
                    <a:ext uri="{FF2B5EF4-FFF2-40B4-BE49-F238E27FC236}">
                      <a16:creationId xmlns:a16="http://schemas.microsoft.com/office/drawing/2014/main" id="{D296A6DD-B4B3-6E97-FC6F-7A4741BE57E0}"/>
                    </a:ext>
                  </a:extLst>
                </p14:cNvPr>
                <p14:cNvContentPartPr/>
                <p14:nvPr/>
              </p14:nvContentPartPr>
              <p14:xfrm>
                <a:off x="2884473" y="4037630"/>
                <a:ext cx="84600" cy="87840"/>
              </p14:xfrm>
            </p:contentPart>
          </mc:Choice>
          <mc:Fallback>
            <p:pic>
              <p:nvPicPr>
                <p:cNvPr id="195" name="Ink 194">
                  <a:extLst>
                    <a:ext uri="{FF2B5EF4-FFF2-40B4-BE49-F238E27FC236}">
                      <a16:creationId xmlns:a16="http://schemas.microsoft.com/office/drawing/2014/main" id="{D296A6DD-B4B3-6E97-FC6F-7A4741BE57E0}"/>
                    </a:ext>
                  </a:extLst>
                </p:cNvPr>
                <p:cNvPicPr/>
                <p:nvPr/>
              </p:nvPicPr>
              <p:blipFill>
                <a:blip r:embed="rId115"/>
                <a:stretch>
                  <a:fillRect/>
                </a:stretch>
              </p:blipFill>
              <p:spPr>
                <a:xfrm>
                  <a:off x="2878353" y="4031510"/>
                  <a:ext cx="968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6" name="Ink 195">
                  <a:extLst>
                    <a:ext uri="{FF2B5EF4-FFF2-40B4-BE49-F238E27FC236}">
                      <a16:creationId xmlns:a16="http://schemas.microsoft.com/office/drawing/2014/main" id="{F9258704-AE5B-CB0F-6334-9537574EC46E}"/>
                    </a:ext>
                  </a:extLst>
                </p14:cNvPr>
                <p14:cNvContentPartPr/>
                <p14:nvPr/>
              </p14:nvContentPartPr>
              <p14:xfrm>
                <a:off x="2885553" y="4038710"/>
                <a:ext cx="59400" cy="129600"/>
              </p14:xfrm>
            </p:contentPart>
          </mc:Choice>
          <mc:Fallback>
            <p:pic>
              <p:nvPicPr>
                <p:cNvPr id="196" name="Ink 195">
                  <a:extLst>
                    <a:ext uri="{FF2B5EF4-FFF2-40B4-BE49-F238E27FC236}">
                      <a16:creationId xmlns:a16="http://schemas.microsoft.com/office/drawing/2014/main" id="{F9258704-AE5B-CB0F-6334-9537574EC46E}"/>
                    </a:ext>
                  </a:extLst>
                </p:cNvPr>
                <p:cNvPicPr/>
                <p:nvPr/>
              </p:nvPicPr>
              <p:blipFill>
                <a:blip r:embed="rId117"/>
                <a:stretch>
                  <a:fillRect/>
                </a:stretch>
              </p:blipFill>
              <p:spPr>
                <a:xfrm>
                  <a:off x="2879433" y="4032590"/>
                  <a:ext cx="716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97" name="Ink 196">
                  <a:extLst>
                    <a:ext uri="{FF2B5EF4-FFF2-40B4-BE49-F238E27FC236}">
                      <a16:creationId xmlns:a16="http://schemas.microsoft.com/office/drawing/2014/main" id="{79F47902-9240-BCB6-7280-0DCD471430AA}"/>
                    </a:ext>
                  </a:extLst>
                </p14:cNvPr>
                <p14:cNvContentPartPr/>
                <p14:nvPr/>
              </p14:nvContentPartPr>
              <p14:xfrm>
                <a:off x="2841273" y="4078670"/>
                <a:ext cx="193320" cy="22320"/>
              </p14:xfrm>
            </p:contentPart>
          </mc:Choice>
          <mc:Fallback>
            <p:pic>
              <p:nvPicPr>
                <p:cNvPr id="197" name="Ink 196">
                  <a:extLst>
                    <a:ext uri="{FF2B5EF4-FFF2-40B4-BE49-F238E27FC236}">
                      <a16:creationId xmlns:a16="http://schemas.microsoft.com/office/drawing/2014/main" id="{79F47902-9240-BCB6-7280-0DCD471430AA}"/>
                    </a:ext>
                  </a:extLst>
                </p:cNvPr>
                <p:cNvPicPr/>
                <p:nvPr/>
              </p:nvPicPr>
              <p:blipFill>
                <a:blip r:embed="rId119"/>
                <a:stretch>
                  <a:fillRect/>
                </a:stretch>
              </p:blipFill>
              <p:spPr>
                <a:xfrm>
                  <a:off x="2835153" y="4072550"/>
                  <a:ext cx="205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98" name="Ink 197">
                  <a:extLst>
                    <a:ext uri="{FF2B5EF4-FFF2-40B4-BE49-F238E27FC236}">
                      <a16:creationId xmlns:a16="http://schemas.microsoft.com/office/drawing/2014/main" id="{EA29C179-8A96-4CB4-21C5-B0A92FBCDD84}"/>
                    </a:ext>
                  </a:extLst>
                </p14:cNvPr>
                <p14:cNvContentPartPr/>
                <p14:nvPr/>
              </p14:nvContentPartPr>
              <p14:xfrm>
                <a:off x="2841273" y="3994430"/>
                <a:ext cx="172440" cy="189360"/>
              </p14:xfrm>
            </p:contentPart>
          </mc:Choice>
          <mc:Fallback>
            <p:pic>
              <p:nvPicPr>
                <p:cNvPr id="198" name="Ink 197">
                  <a:extLst>
                    <a:ext uri="{FF2B5EF4-FFF2-40B4-BE49-F238E27FC236}">
                      <a16:creationId xmlns:a16="http://schemas.microsoft.com/office/drawing/2014/main" id="{EA29C179-8A96-4CB4-21C5-B0A92FBCDD84}"/>
                    </a:ext>
                  </a:extLst>
                </p:cNvPr>
                <p:cNvPicPr/>
                <p:nvPr/>
              </p:nvPicPr>
              <p:blipFill>
                <a:blip r:embed="rId121"/>
                <a:stretch>
                  <a:fillRect/>
                </a:stretch>
              </p:blipFill>
              <p:spPr>
                <a:xfrm>
                  <a:off x="2835153" y="3988310"/>
                  <a:ext cx="1846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99" name="Ink 198">
                  <a:extLst>
                    <a:ext uri="{FF2B5EF4-FFF2-40B4-BE49-F238E27FC236}">
                      <a16:creationId xmlns:a16="http://schemas.microsoft.com/office/drawing/2014/main" id="{9E944232-2534-35DE-CE48-FA66D0CE766F}"/>
                    </a:ext>
                  </a:extLst>
                </p14:cNvPr>
                <p14:cNvContentPartPr/>
                <p14:nvPr/>
              </p14:nvContentPartPr>
              <p14:xfrm>
                <a:off x="2712393" y="3949430"/>
                <a:ext cx="326520" cy="309960"/>
              </p14:xfrm>
            </p:contentPart>
          </mc:Choice>
          <mc:Fallback>
            <p:pic>
              <p:nvPicPr>
                <p:cNvPr id="199" name="Ink 198">
                  <a:extLst>
                    <a:ext uri="{FF2B5EF4-FFF2-40B4-BE49-F238E27FC236}">
                      <a16:creationId xmlns:a16="http://schemas.microsoft.com/office/drawing/2014/main" id="{9E944232-2534-35DE-CE48-FA66D0CE766F}"/>
                    </a:ext>
                  </a:extLst>
                </p:cNvPr>
                <p:cNvPicPr/>
                <p:nvPr/>
              </p:nvPicPr>
              <p:blipFill>
                <a:blip r:embed="rId123"/>
                <a:stretch>
                  <a:fillRect/>
                </a:stretch>
              </p:blipFill>
              <p:spPr>
                <a:xfrm>
                  <a:off x="2706273" y="3943310"/>
                  <a:ext cx="338760" cy="32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201" name="Ink 200">
                <a:extLst>
                  <a:ext uri="{FF2B5EF4-FFF2-40B4-BE49-F238E27FC236}">
                    <a16:creationId xmlns:a16="http://schemas.microsoft.com/office/drawing/2014/main" id="{6808A6AE-43F7-7C68-A6D3-4F248F9CC368}"/>
                  </a:ext>
                </a:extLst>
              </p14:cNvPr>
              <p14:cNvContentPartPr/>
              <p14:nvPr/>
            </p14:nvContentPartPr>
            <p14:xfrm>
              <a:off x="6334353" y="4031150"/>
              <a:ext cx="83880" cy="18000"/>
            </p14:xfrm>
          </p:contentPart>
        </mc:Choice>
        <mc:Fallback>
          <p:pic>
            <p:nvPicPr>
              <p:cNvPr id="201" name="Ink 200">
                <a:extLst>
                  <a:ext uri="{FF2B5EF4-FFF2-40B4-BE49-F238E27FC236}">
                    <a16:creationId xmlns:a16="http://schemas.microsoft.com/office/drawing/2014/main" id="{6808A6AE-43F7-7C68-A6D3-4F248F9CC368}"/>
                  </a:ext>
                </a:extLst>
              </p:cNvPr>
              <p:cNvPicPr/>
              <p:nvPr/>
            </p:nvPicPr>
            <p:blipFill>
              <a:blip r:embed="rId125"/>
              <a:stretch>
                <a:fillRect/>
              </a:stretch>
            </p:blipFill>
            <p:spPr>
              <a:xfrm>
                <a:off x="6328233" y="4025030"/>
                <a:ext cx="96120" cy="30240"/>
              </a:xfrm>
              <a:prstGeom prst="rect">
                <a:avLst/>
              </a:prstGeom>
            </p:spPr>
          </p:pic>
        </mc:Fallback>
      </mc:AlternateContent>
      <p:grpSp>
        <p:nvGrpSpPr>
          <p:cNvPr id="231" name="Group 230">
            <a:extLst>
              <a:ext uri="{FF2B5EF4-FFF2-40B4-BE49-F238E27FC236}">
                <a16:creationId xmlns:a16="http://schemas.microsoft.com/office/drawing/2014/main" id="{A6856770-8CF6-1480-0F7E-91B7E1DF8EC8}"/>
              </a:ext>
            </a:extLst>
          </p:cNvPr>
          <p:cNvGrpSpPr/>
          <p:nvPr/>
        </p:nvGrpSpPr>
        <p:grpSpPr>
          <a:xfrm>
            <a:off x="5731353" y="3086870"/>
            <a:ext cx="6868440" cy="1953360"/>
            <a:chOff x="5731353" y="3086870"/>
            <a:chExt cx="6868440" cy="1953360"/>
          </a:xfrm>
        </p:grpSpPr>
        <mc:AlternateContent xmlns:mc="http://schemas.openxmlformats.org/markup-compatibility/2006">
          <mc:Choice xmlns:p14="http://schemas.microsoft.com/office/powerpoint/2010/main" Requires="p14">
            <p:contentPart p14:bwMode="auto" r:id="rId126">
              <p14:nvContentPartPr>
                <p14:cNvPr id="27" name="Ink 26">
                  <a:extLst>
                    <a:ext uri="{FF2B5EF4-FFF2-40B4-BE49-F238E27FC236}">
                      <a16:creationId xmlns:a16="http://schemas.microsoft.com/office/drawing/2014/main" id="{1498A927-5FE7-5162-CE38-B3DC7CCAF37E}"/>
                    </a:ext>
                  </a:extLst>
                </p14:cNvPr>
                <p14:cNvContentPartPr/>
                <p14:nvPr/>
              </p14:nvContentPartPr>
              <p14:xfrm>
                <a:off x="7623513" y="3953750"/>
                <a:ext cx="293400" cy="254520"/>
              </p14:xfrm>
            </p:contentPart>
          </mc:Choice>
          <mc:Fallback>
            <p:pic>
              <p:nvPicPr>
                <p:cNvPr id="27" name="Ink 26">
                  <a:extLst>
                    <a:ext uri="{FF2B5EF4-FFF2-40B4-BE49-F238E27FC236}">
                      <a16:creationId xmlns:a16="http://schemas.microsoft.com/office/drawing/2014/main" id="{1498A927-5FE7-5162-CE38-B3DC7CCAF37E}"/>
                    </a:ext>
                  </a:extLst>
                </p:cNvPr>
                <p:cNvPicPr/>
                <p:nvPr/>
              </p:nvPicPr>
              <p:blipFill>
                <a:blip r:embed="rId127"/>
                <a:stretch>
                  <a:fillRect/>
                </a:stretch>
              </p:blipFill>
              <p:spPr>
                <a:xfrm>
                  <a:off x="7617393" y="3947630"/>
                  <a:ext cx="3056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8" name="Ink 27">
                  <a:extLst>
                    <a:ext uri="{FF2B5EF4-FFF2-40B4-BE49-F238E27FC236}">
                      <a16:creationId xmlns:a16="http://schemas.microsoft.com/office/drawing/2014/main" id="{54D06CA9-F7E4-EFFD-3DBD-264E34633DBA}"/>
                    </a:ext>
                  </a:extLst>
                </p14:cNvPr>
                <p14:cNvContentPartPr/>
                <p14:nvPr/>
              </p14:nvContentPartPr>
              <p14:xfrm>
                <a:off x="7661313" y="4079750"/>
                <a:ext cx="231480" cy="33480"/>
              </p14:xfrm>
            </p:contentPart>
          </mc:Choice>
          <mc:Fallback>
            <p:pic>
              <p:nvPicPr>
                <p:cNvPr id="28" name="Ink 27">
                  <a:extLst>
                    <a:ext uri="{FF2B5EF4-FFF2-40B4-BE49-F238E27FC236}">
                      <a16:creationId xmlns:a16="http://schemas.microsoft.com/office/drawing/2014/main" id="{54D06CA9-F7E4-EFFD-3DBD-264E34633DBA}"/>
                    </a:ext>
                  </a:extLst>
                </p:cNvPr>
                <p:cNvPicPr/>
                <p:nvPr/>
              </p:nvPicPr>
              <p:blipFill>
                <a:blip r:embed="rId129"/>
                <a:stretch>
                  <a:fillRect/>
                </a:stretch>
              </p:blipFill>
              <p:spPr>
                <a:xfrm>
                  <a:off x="7655193" y="4073630"/>
                  <a:ext cx="243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9" name="Ink 28">
                  <a:extLst>
                    <a:ext uri="{FF2B5EF4-FFF2-40B4-BE49-F238E27FC236}">
                      <a16:creationId xmlns:a16="http://schemas.microsoft.com/office/drawing/2014/main" id="{814FC96A-FEFD-D1C9-4032-973F8E85CEA8}"/>
                    </a:ext>
                  </a:extLst>
                </p14:cNvPr>
                <p14:cNvContentPartPr/>
                <p14:nvPr/>
              </p14:nvContentPartPr>
              <p14:xfrm>
                <a:off x="7914393" y="4071830"/>
                <a:ext cx="114480" cy="106920"/>
              </p14:xfrm>
            </p:contentPart>
          </mc:Choice>
          <mc:Fallback>
            <p:pic>
              <p:nvPicPr>
                <p:cNvPr id="29" name="Ink 28">
                  <a:extLst>
                    <a:ext uri="{FF2B5EF4-FFF2-40B4-BE49-F238E27FC236}">
                      <a16:creationId xmlns:a16="http://schemas.microsoft.com/office/drawing/2014/main" id="{814FC96A-FEFD-D1C9-4032-973F8E85CEA8}"/>
                    </a:ext>
                  </a:extLst>
                </p:cNvPr>
                <p:cNvPicPr/>
                <p:nvPr/>
              </p:nvPicPr>
              <p:blipFill>
                <a:blip r:embed="rId131"/>
                <a:stretch>
                  <a:fillRect/>
                </a:stretch>
              </p:blipFill>
              <p:spPr>
                <a:xfrm>
                  <a:off x="7908273" y="4065710"/>
                  <a:ext cx="1267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0" name="Ink 29">
                  <a:extLst>
                    <a:ext uri="{FF2B5EF4-FFF2-40B4-BE49-F238E27FC236}">
                      <a16:creationId xmlns:a16="http://schemas.microsoft.com/office/drawing/2014/main" id="{17045B65-F357-8B78-1601-AAB634D7EAF2}"/>
                    </a:ext>
                  </a:extLst>
                </p14:cNvPr>
                <p14:cNvContentPartPr/>
                <p14:nvPr/>
              </p14:nvContentPartPr>
              <p14:xfrm>
                <a:off x="8054433" y="4050950"/>
                <a:ext cx="231480" cy="161640"/>
              </p14:xfrm>
            </p:contentPart>
          </mc:Choice>
          <mc:Fallback>
            <p:pic>
              <p:nvPicPr>
                <p:cNvPr id="30" name="Ink 29">
                  <a:extLst>
                    <a:ext uri="{FF2B5EF4-FFF2-40B4-BE49-F238E27FC236}">
                      <a16:creationId xmlns:a16="http://schemas.microsoft.com/office/drawing/2014/main" id="{17045B65-F357-8B78-1601-AAB634D7EAF2}"/>
                    </a:ext>
                  </a:extLst>
                </p:cNvPr>
                <p:cNvPicPr/>
                <p:nvPr/>
              </p:nvPicPr>
              <p:blipFill>
                <a:blip r:embed="rId133"/>
                <a:stretch>
                  <a:fillRect/>
                </a:stretch>
              </p:blipFill>
              <p:spPr>
                <a:xfrm>
                  <a:off x="8048313" y="4044830"/>
                  <a:ext cx="2437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1" name="Ink 30">
                  <a:extLst>
                    <a:ext uri="{FF2B5EF4-FFF2-40B4-BE49-F238E27FC236}">
                      <a16:creationId xmlns:a16="http://schemas.microsoft.com/office/drawing/2014/main" id="{3D4FB16B-59D9-1905-8D27-2DF83E8E2246}"/>
                    </a:ext>
                  </a:extLst>
                </p14:cNvPr>
                <p14:cNvContentPartPr/>
                <p14:nvPr/>
              </p14:nvContentPartPr>
              <p14:xfrm>
                <a:off x="8240193" y="4061030"/>
                <a:ext cx="264600" cy="132480"/>
              </p14:xfrm>
            </p:contentPart>
          </mc:Choice>
          <mc:Fallback>
            <p:pic>
              <p:nvPicPr>
                <p:cNvPr id="31" name="Ink 30">
                  <a:extLst>
                    <a:ext uri="{FF2B5EF4-FFF2-40B4-BE49-F238E27FC236}">
                      <a16:creationId xmlns:a16="http://schemas.microsoft.com/office/drawing/2014/main" id="{3D4FB16B-59D9-1905-8D27-2DF83E8E2246}"/>
                    </a:ext>
                  </a:extLst>
                </p:cNvPr>
                <p:cNvPicPr/>
                <p:nvPr/>
              </p:nvPicPr>
              <p:blipFill>
                <a:blip r:embed="rId135"/>
                <a:stretch>
                  <a:fillRect/>
                </a:stretch>
              </p:blipFill>
              <p:spPr>
                <a:xfrm>
                  <a:off x="8234073" y="4054910"/>
                  <a:ext cx="2768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2" name="Ink 31">
                  <a:extLst>
                    <a:ext uri="{FF2B5EF4-FFF2-40B4-BE49-F238E27FC236}">
                      <a16:creationId xmlns:a16="http://schemas.microsoft.com/office/drawing/2014/main" id="{5017ADB4-331C-B2A7-6041-6F7578E35E0A}"/>
                    </a:ext>
                  </a:extLst>
                </p14:cNvPr>
                <p14:cNvContentPartPr/>
                <p14:nvPr/>
              </p14:nvContentPartPr>
              <p14:xfrm>
                <a:off x="8523873" y="4064990"/>
                <a:ext cx="230040" cy="135720"/>
              </p14:xfrm>
            </p:contentPart>
          </mc:Choice>
          <mc:Fallback>
            <p:pic>
              <p:nvPicPr>
                <p:cNvPr id="32" name="Ink 31">
                  <a:extLst>
                    <a:ext uri="{FF2B5EF4-FFF2-40B4-BE49-F238E27FC236}">
                      <a16:creationId xmlns:a16="http://schemas.microsoft.com/office/drawing/2014/main" id="{5017ADB4-331C-B2A7-6041-6F7578E35E0A}"/>
                    </a:ext>
                  </a:extLst>
                </p:cNvPr>
                <p:cNvPicPr/>
                <p:nvPr/>
              </p:nvPicPr>
              <p:blipFill>
                <a:blip r:embed="rId137"/>
                <a:stretch>
                  <a:fillRect/>
                </a:stretch>
              </p:blipFill>
              <p:spPr>
                <a:xfrm>
                  <a:off x="8517753" y="4058870"/>
                  <a:ext cx="2422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3" name="Ink 32">
                  <a:extLst>
                    <a:ext uri="{FF2B5EF4-FFF2-40B4-BE49-F238E27FC236}">
                      <a16:creationId xmlns:a16="http://schemas.microsoft.com/office/drawing/2014/main" id="{E3180438-0F56-ABB4-6F1F-7A671B3F737E}"/>
                    </a:ext>
                  </a:extLst>
                </p14:cNvPr>
                <p14:cNvContentPartPr/>
                <p14:nvPr/>
              </p14:nvContentPartPr>
              <p14:xfrm>
                <a:off x="8710713" y="4062110"/>
                <a:ext cx="159480" cy="162000"/>
              </p14:xfrm>
            </p:contentPart>
          </mc:Choice>
          <mc:Fallback>
            <p:pic>
              <p:nvPicPr>
                <p:cNvPr id="33" name="Ink 32">
                  <a:extLst>
                    <a:ext uri="{FF2B5EF4-FFF2-40B4-BE49-F238E27FC236}">
                      <a16:creationId xmlns:a16="http://schemas.microsoft.com/office/drawing/2014/main" id="{E3180438-0F56-ABB4-6F1F-7A671B3F737E}"/>
                    </a:ext>
                  </a:extLst>
                </p:cNvPr>
                <p:cNvPicPr/>
                <p:nvPr/>
              </p:nvPicPr>
              <p:blipFill>
                <a:blip r:embed="rId139"/>
                <a:stretch>
                  <a:fillRect/>
                </a:stretch>
              </p:blipFill>
              <p:spPr>
                <a:xfrm>
                  <a:off x="8704593" y="4055990"/>
                  <a:ext cx="1717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9" name="Ink 48">
                  <a:extLst>
                    <a:ext uri="{FF2B5EF4-FFF2-40B4-BE49-F238E27FC236}">
                      <a16:creationId xmlns:a16="http://schemas.microsoft.com/office/drawing/2014/main" id="{65E61C5E-980B-0122-400F-7F1EA84B6A34}"/>
                    </a:ext>
                  </a:extLst>
                </p14:cNvPr>
                <p14:cNvContentPartPr/>
                <p14:nvPr/>
              </p14:nvContentPartPr>
              <p14:xfrm>
                <a:off x="10818873" y="3848270"/>
                <a:ext cx="119520" cy="362160"/>
              </p14:xfrm>
            </p:contentPart>
          </mc:Choice>
          <mc:Fallback>
            <p:pic>
              <p:nvPicPr>
                <p:cNvPr id="49" name="Ink 48">
                  <a:extLst>
                    <a:ext uri="{FF2B5EF4-FFF2-40B4-BE49-F238E27FC236}">
                      <a16:creationId xmlns:a16="http://schemas.microsoft.com/office/drawing/2014/main" id="{65E61C5E-980B-0122-400F-7F1EA84B6A34}"/>
                    </a:ext>
                  </a:extLst>
                </p:cNvPr>
                <p:cNvPicPr/>
                <p:nvPr/>
              </p:nvPicPr>
              <p:blipFill>
                <a:blip r:embed="rId141"/>
                <a:stretch>
                  <a:fillRect/>
                </a:stretch>
              </p:blipFill>
              <p:spPr>
                <a:xfrm>
                  <a:off x="10812753" y="3842150"/>
                  <a:ext cx="13176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0" name="Ink 49">
                  <a:extLst>
                    <a:ext uri="{FF2B5EF4-FFF2-40B4-BE49-F238E27FC236}">
                      <a16:creationId xmlns:a16="http://schemas.microsoft.com/office/drawing/2014/main" id="{613CAA8D-62EB-1537-5C3A-A780CE750CB1}"/>
                    </a:ext>
                  </a:extLst>
                </p14:cNvPr>
                <p14:cNvContentPartPr/>
                <p14:nvPr/>
              </p14:nvContentPartPr>
              <p14:xfrm>
                <a:off x="10783593" y="4013150"/>
                <a:ext cx="195840" cy="19080"/>
              </p14:xfrm>
            </p:contentPart>
          </mc:Choice>
          <mc:Fallback>
            <p:pic>
              <p:nvPicPr>
                <p:cNvPr id="50" name="Ink 49">
                  <a:extLst>
                    <a:ext uri="{FF2B5EF4-FFF2-40B4-BE49-F238E27FC236}">
                      <a16:creationId xmlns:a16="http://schemas.microsoft.com/office/drawing/2014/main" id="{613CAA8D-62EB-1537-5C3A-A780CE750CB1}"/>
                    </a:ext>
                  </a:extLst>
                </p:cNvPr>
                <p:cNvPicPr/>
                <p:nvPr/>
              </p:nvPicPr>
              <p:blipFill>
                <a:blip r:embed="rId143"/>
                <a:stretch>
                  <a:fillRect/>
                </a:stretch>
              </p:blipFill>
              <p:spPr>
                <a:xfrm>
                  <a:off x="10777473" y="4007030"/>
                  <a:ext cx="2080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1" name="Ink 50">
                  <a:extLst>
                    <a:ext uri="{FF2B5EF4-FFF2-40B4-BE49-F238E27FC236}">
                      <a16:creationId xmlns:a16="http://schemas.microsoft.com/office/drawing/2014/main" id="{B35E1554-9E12-8887-469E-F3AC2FEADB8E}"/>
                    </a:ext>
                  </a:extLst>
                </p14:cNvPr>
                <p14:cNvContentPartPr/>
                <p14:nvPr/>
              </p14:nvContentPartPr>
              <p14:xfrm>
                <a:off x="11017953" y="3993710"/>
                <a:ext cx="105120" cy="141480"/>
              </p14:xfrm>
            </p:contentPart>
          </mc:Choice>
          <mc:Fallback>
            <p:pic>
              <p:nvPicPr>
                <p:cNvPr id="51" name="Ink 50">
                  <a:extLst>
                    <a:ext uri="{FF2B5EF4-FFF2-40B4-BE49-F238E27FC236}">
                      <a16:creationId xmlns:a16="http://schemas.microsoft.com/office/drawing/2014/main" id="{B35E1554-9E12-8887-469E-F3AC2FEADB8E}"/>
                    </a:ext>
                  </a:extLst>
                </p:cNvPr>
                <p:cNvPicPr/>
                <p:nvPr/>
              </p:nvPicPr>
              <p:blipFill>
                <a:blip r:embed="rId145"/>
                <a:stretch>
                  <a:fillRect/>
                </a:stretch>
              </p:blipFill>
              <p:spPr>
                <a:xfrm>
                  <a:off x="11011833" y="3987590"/>
                  <a:ext cx="117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2" name="Ink 51">
                  <a:extLst>
                    <a:ext uri="{FF2B5EF4-FFF2-40B4-BE49-F238E27FC236}">
                      <a16:creationId xmlns:a16="http://schemas.microsoft.com/office/drawing/2014/main" id="{06CDBD28-2FE6-088F-9F9F-D2A6586B735D}"/>
                    </a:ext>
                  </a:extLst>
                </p14:cNvPr>
                <p14:cNvContentPartPr/>
                <p14:nvPr/>
              </p14:nvContentPartPr>
              <p14:xfrm>
                <a:off x="11199033" y="3989030"/>
                <a:ext cx="72000" cy="147960"/>
              </p14:xfrm>
            </p:contentPart>
          </mc:Choice>
          <mc:Fallback>
            <p:pic>
              <p:nvPicPr>
                <p:cNvPr id="52" name="Ink 51">
                  <a:extLst>
                    <a:ext uri="{FF2B5EF4-FFF2-40B4-BE49-F238E27FC236}">
                      <a16:creationId xmlns:a16="http://schemas.microsoft.com/office/drawing/2014/main" id="{06CDBD28-2FE6-088F-9F9F-D2A6586B735D}"/>
                    </a:ext>
                  </a:extLst>
                </p:cNvPr>
                <p:cNvPicPr/>
                <p:nvPr/>
              </p:nvPicPr>
              <p:blipFill>
                <a:blip r:embed="rId147"/>
                <a:stretch>
                  <a:fillRect/>
                </a:stretch>
              </p:blipFill>
              <p:spPr>
                <a:xfrm>
                  <a:off x="11192913" y="3982910"/>
                  <a:ext cx="842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3" name="Ink 52">
                  <a:extLst>
                    <a:ext uri="{FF2B5EF4-FFF2-40B4-BE49-F238E27FC236}">
                      <a16:creationId xmlns:a16="http://schemas.microsoft.com/office/drawing/2014/main" id="{9C301FFE-AA4E-DCB3-2203-2701B42A18FA}"/>
                    </a:ext>
                  </a:extLst>
                </p14:cNvPr>
                <p14:cNvContentPartPr/>
                <p14:nvPr/>
              </p14:nvContentPartPr>
              <p14:xfrm>
                <a:off x="11337633" y="3859070"/>
                <a:ext cx="117000" cy="304200"/>
              </p14:xfrm>
            </p:contentPart>
          </mc:Choice>
          <mc:Fallback>
            <p:pic>
              <p:nvPicPr>
                <p:cNvPr id="53" name="Ink 52">
                  <a:extLst>
                    <a:ext uri="{FF2B5EF4-FFF2-40B4-BE49-F238E27FC236}">
                      <a16:creationId xmlns:a16="http://schemas.microsoft.com/office/drawing/2014/main" id="{9C301FFE-AA4E-DCB3-2203-2701B42A18FA}"/>
                    </a:ext>
                  </a:extLst>
                </p:cNvPr>
                <p:cNvPicPr/>
                <p:nvPr/>
              </p:nvPicPr>
              <p:blipFill>
                <a:blip r:embed="rId149"/>
                <a:stretch>
                  <a:fillRect/>
                </a:stretch>
              </p:blipFill>
              <p:spPr>
                <a:xfrm>
                  <a:off x="11331513" y="3852950"/>
                  <a:ext cx="1292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4" name="Ink 53">
                  <a:extLst>
                    <a:ext uri="{FF2B5EF4-FFF2-40B4-BE49-F238E27FC236}">
                      <a16:creationId xmlns:a16="http://schemas.microsoft.com/office/drawing/2014/main" id="{AF1AF8B5-CAAF-FA2C-0801-0E5C26B182C5}"/>
                    </a:ext>
                  </a:extLst>
                </p14:cNvPr>
                <p14:cNvContentPartPr/>
                <p14:nvPr/>
              </p14:nvContentPartPr>
              <p14:xfrm>
                <a:off x="11366073" y="3980390"/>
                <a:ext cx="209160" cy="207000"/>
              </p14:xfrm>
            </p:contentPart>
          </mc:Choice>
          <mc:Fallback>
            <p:pic>
              <p:nvPicPr>
                <p:cNvPr id="54" name="Ink 53">
                  <a:extLst>
                    <a:ext uri="{FF2B5EF4-FFF2-40B4-BE49-F238E27FC236}">
                      <a16:creationId xmlns:a16="http://schemas.microsoft.com/office/drawing/2014/main" id="{AF1AF8B5-CAAF-FA2C-0801-0E5C26B182C5}"/>
                    </a:ext>
                  </a:extLst>
                </p:cNvPr>
                <p:cNvPicPr/>
                <p:nvPr/>
              </p:nvPicPr>
              <p:blipFill>
                <a:blip r:embed="rId151"/>
                <a:stretch>
                  <a:fillRect/>
                </a:stretch>
              </p:blipFill>
              <p:spPr>
                <a:xfrm>
                  <a:off x="11359953" y="3974270"/>
                  <a:ext cx="2214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9E56DDBA-E35D-93D3-69C8-663105EA3F32}"/>
                    </a:ext>
                  </a:extLst>
                </p14:cNvPr>
                <p14:cNvContentPartPr/>
                <p14:nvPr/>
              </p14:nvContentPartPr>
              <p14:xfrm>
                <a:off x="10364553" y="4558550"/>
                <a:ext cx="71640" cy="110880"/>
              </p14:xfrm>
            </p:contentPart>
          </mc:Choice>
          <mc:Fallback>
            <p:pic>
              <p:nvPicPr>
                <p:cNvPr id="88" name="Ink 87">
                  <a:extLst>
                    <a:ext uri="{FF2B5EF4-FFF2-40B4-BE49-F238E27FC236}">
                      <a16:creationId xmlns:a16="http://schemas.microsoft.com/office/drawing/2014/main" id="{9E56DDBA-E35D-93D3-69C8-663105EA3F32}"/>
                    </a:ext>
                  </a:extLst>
                </p:cNvPr>
                <p:cNvPicPr/>
                <p:nvPr/>
              </p:nvPicPr>
              <p:blipFill>
                <a:blip r:embed="rId153"/>
                <a:stretch>
                  <a:fillRect/>
                </a:stretch>
              </p:blipFill>
              <p:spPr>
                <a:xfrm>
                  <a:off x="10358433" y="4552430"/>
                  <a:ext cx="838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6D1E86C2-689B-AA2D-A733-46EABC97A829}"/>
                    </a:ext>
                  </a:extLst>
                </p14:cNvPr>
                <p14:cNvContentPartPr/>
                <p14:nvPr/>
              </p14:nvContentPartPr>
              <p14:xfrm>
                <a:off x="10562193" y="4433630"/>
                <a:ext cx="297720" cy="170640"/>
              </p14:xfrm>
            </p:contentPart>
          </mc:Choice>
          <mc:Fallback>
            <p:pic>
              <p:nvPicPr>
                <p:cNvPr id="89" name="Ink 88">
                  <a:extLst>
                    <a:ext uri="{FF2B5EF4-FFF2-40B4-BE49-F238E27FC236}">
                      <a16:creationId xmlns:a16="http://schemas.microsoft.com/office/drawing/2014/main" id="{6D1E86C2-689B-AA2D-A733-46EABC97A829}"/>
                    </a:ext>
                  </a:extLst>
                </p:cNvPr>
                <p:cNvPicPr/>
                <p:nvPr/>
              </p:nvPicPr>
              <p:blipFill>
                <a:blip r:embed="rId155"/>
                <a:stretch>
                  <a:fillRect/>
                </a:stretch>
              </p:blipFill>
              <p:spPr>
                <a:xfrm>
                  <a:off x="10556073" y="4427510"/>
                  <a:ext cx="3099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7420316E-4181-2D66-01BF-F804CF959D49}"/>
                    </a:ext>
                  </a:extLst>
                </p14:cNvPr>
                <p14:cNvContentPartPr/>
                <p14:nvPr/>
              </p14:nvContentPartPr>
              <p14:xfrm>
                <a:off x="10871793" y="4301870"/>
                <a:ext cx="27360" cy="272520"/>
              </p14:xfrm>
            </p:contentPart>
          </mc:Choice>
          <mc:Fallback>
            <p:pic>
              <p:nvPicPr>
                <p:cNvPr id="90" name="Ink 89">
                  <a:extLst>
                    <a:ext uri="{FF2B5EF4-FFF2-40B4-BE49-F238E27FC236}">
                      <a16:creationId xmlns:a16="http://schemas.microsoft.com/office/drawing/2014/main" id="{7420316E-4181-2D66-01BF-F804CF959D49}"/>
                    </a:ext>
                  </a:extLst>
                </p:cNvPr>
                <p:cNvPicPr/>
                <p:nvPr/>
              </p:nvPicPr>
              <p:blipFill>
                <a:blip r:embed="rId157"/>
                <a:stretch>
                  <a:fillRect/>
                </a:stretch>
              </p:blipFill>
              <p:spPr>
                <a:xfrm>
                  <a:off x="10865673" y="4295750"/>
                  <a:ext cx="396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6F50841E-E36F-5E88-2CEA-56136336E3B2}"/>
                    </a:ext>
                  </a:extLst>
                </p14:cNvPr>
                <p14:cNvContentPartPr/>
                <p14:nvPr/>
              </p14:nvContentPartPr>
              <p14:xfrm>
                <a:off x="10944153" y="4389350"/>
                <a:ext cx="331200" cy="185760"/>
              </p14:xfrm>
            </p:contentPart>
          </mc:Choice>
          <mc:Fallback>
            <p:pic>
              <p:nvPicPr>
                <p:cNvPr id="91" name="Ink 90">
                  <a:extLst>
                    <a:ext uri="{FF2B5EF4-FFF2-40B4-BE49-F238E27FC236}">
                      <a16:creationId xmlns:a16="http://schemas.microsoft.com/office/drawing/2014/main" id="{6F50841E-E36F-5E88-2CEA-56136336E3B2}"/>
                    </a:ext>
                  </a:extLst>
                </p:cNvPr>
                <p:cNvPicPr/>
                <p:nvPr/>
              </p:nvPicPr>
              <p:blipFill>
                <a:blip r:embed="rId159"/>
                <a:stretch>
                  <a:fillRect/>
                </a:stretch>
              </p:blipFill>
              <p:spPr>
                <a:xfrm>
                  <a:off x="10938033" y="4383230"/>
                  <a:ext cx="3434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5BD890DB-A477-B6A2-0740-CB2E5E5F8741}"/>
                    </a:ext>
                  </a:extLst>
                </p14:cNvPr>
                <p14:cNvContentPartPr/>
                <p14:nvPr/>
              </p14:nvContentPartPr>
              <p14:xfrm>
                <a:off x="11246553" y="4303310"/>
                <a:ext cx="396720" cy="227880"/>
              </p14:xfrm>
            </p:contentPart>
          </mc:Choice>
          <mc:Fallback>
            <p:pic>
              <p:nvPicPr>
                <p:cNvPr id="92" name="Ink 91">
                  <a:extLst>
                    <a:ext uri="{FF2B5EF4-FFF2-40B4-BE49-F238E27FC236}">
                      <a16:creationId xmlns:a16="http://schemas.microsoft.com/office/drawing/2014/main" id="{5BD890DB-A477-B6A2-0740-CB2E5E5F8741}"/>
                    </a:ext>
                  </a:extLst>
                </p:cNvPr>
                <p:cNvPicPr/>
                <p:nvPr/>
              </p:nvPicPr>
              <p:blipFill>
                <a:blip r:embed="rId161"/>
                <a:stretch>
                  <a:fillRect/>
                </a:stretch>
              </p:blipFill>
              <p:spPr>
                <a:xfrm>
                  <a:off x="11240433" y="4297190"/>
                  <a:ext cx="4089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09621CA4-7CDA-8819-5E28-E6AAACDB7D43}"/>
                    </a:ext>
                  </a:extLst>
                </p14:cNvPr>
                <p14:cNvContentPartPr/>
                <p14:nvPr/>
              </p14:nvContentPartPr>
              <p14:xfrm>
                <a:off x="11555073" y="4399070"/>
                <a:ext cx="223920" cy="75600"/>
              </p14:xfrm>
            </p:contentPart>
          </mc:Choice>
          <mc:Fallback>
            <p:pic>
              <p:nvPicPr>
                <p:cNvPr id="93" name="Ink 92">
                  <a:extLst>
                    <a:ext uri="{FF2B5EF4-FFF2-40B4-BE49-F238E27FC236}">
                      <a16:creationId xmlns:a16="http://schemas.microsoft.com/office/drawing/2014/main" id="{09621CA4-7CDA-8819-5E28-E6AAACDB7D43}"/>
                    </a:ext>
                  </a:extLst>
                </p:cNvPr>
                <p:cNvPicPr/>
                <p:nvPr/>
              </p:nvPicPr>
              <p:blipFill>
                <a:blip r:embed="rId163"/>
                <a:stretch>
                  <a:fillRect/>
                </a:stretch>
              </p:blipFill>
              <p:spPr>
                <a:xfrm>
                  <a:off x="11548953" y="4392950"/>
                  <a:ext cx="236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9" name="Ink 128">
                  <a:extLst>
                    <a:ext uri="{FF2B5EF4-FFF2-40B4-BE49-F238E27FC236}">
                      <a16:creationId xmlns:a16="http://schemas.microsoft.com/office/drawing/2014/main" id="{52B82524-5A8D-6516-B14B-0E73D9A07306}"/>
                    </a:ext>
                  </a:extLst>
                </p14:cNvPr>
                <p14:cNvContentPartPr/>
                <p14:nvPr/>
              </p14:nvContentPartPr>
              <p14:xfrm>
                <a:off x="10475073" y="4892270"/>
                <a:ext cx="85320" cy="142920"/>
              </p14:xfrm>
            </p:contentPart>
          </mc:Choice>
          <mc:Fallback>
            <p:pic>
              <p:nvPicPr>
                <p:cNvPr id="129" name="Ink 128">
                  <a:extLst>
                    <a:ext uri="{FF2B5EF4-FFF2-40B4-BE49-F238E27FC236}">
                      <a16:creationId xmlns:a16="http://schemas.microsoft.com/office/drawing/2014/main" id="{52B82524-5A8D-6516-B14B-0E73D9A07306}"/>
                    </a:ext>
                  </a:extLst>
                </p:cNvPr>
                <p:cNvPicPr/>
                <p:nvPr/>
              </p:nvPicPr>
              <p:blipFill>
                <a:blip r:embed="rId165"/>
                <a:stretch>
                  <a:fillRect/>
                </a:stretch>
              </p:blipFill>
              <p:spPr>
                <a:xfrm>
                  <a:off x="10468953" y="4886150"/>
                  <a:ext cx="975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0" name="Ink 129">
                  <a:extLst>
                    <a:ext uri="{FF2B5EF4-FFF2-40B4-BE49-F238E27FC236}">
                      <a16:creationId xmlns:a16="http://schemas.microsoft.com/office/drawing/2014/main" id="{71F63AC7-4CD9-8DDA-2508-50B82D7EFE25}"/>
                    </a:ext>
                  </a:extLst>
                </p14:cNvPr>
                <p14:cNvContentPartPr/>
                <p14:nvPr/>
              </p14:nvContentPartPr>
              <p14:xfrm>
                <a:off x="10665873" y="4713710"/>
                <a:ext cx="146520" cy="326520"/>
              </p14:xfrm>
            </p:contentPart>
          </mc:Choice>
          <mc:Fallback>
            <p:pic>
              <p:nvPicPr>
                <p:cNvPr id="130" name="Ink 129">
                  <a:extLst>
                    <a:ext uri="{FF2B5EF4-FFF2-40B4-BE49-F238E27FC236}">
                      <a16:creationId xmlns:a16="http://schemas.microsoft.com/office/drawing/2014/main" id="{71F63AC7-4CD9-8DDA-2508-50B82D7EFE25}"/>
                    </a:ext>
                  </a:extLst>
                </p:cNvPr>
                <p:cNvPicPr/>
                <p:nvPr/>
              </p:nvPicPr>
              <p:blipFill>
                <a:blip r:embed="rId167"/>
                <a:stretch>
                  <a:fillRect/>
                </a:stretch>
              </p:blipFill>
              <p:spPr>
                <a:xfrm>
                  <a:off x="10659753" y="4707590"/>
                  <a:ext cx="1587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1" name="Ink 130">
                  <a:extLst>
                    <a:ext uri="{FF2B5EF4-FFF2-40B4-BE49-F238E27FC236}">
                      <a16:creationId xmlns:a16="http://schemas.microsoft.com/office/drawing/2014/main" id="{08CBBE80-03CC-1EAB-16F6-3F08734A0680}"/>
                    </a:ext>
                  </a:extLst>
                </p14:cNvPr>
                <p14:cNvContentPartPr/>
                <p14:nvPr/>
              </p14:nvContentPartPr>
              <p14:xfrm>
                <a:off x="10838673" y="4828190"/>
                <a:ext cx="32400" cy="120960"/>
              </p14:xfrm>
            </p:contentPart>
          </mc:Choice>
          <mc:Fallback>
            <p:pic>
              <p:nvPicPr>
                <p:cNvPr id="131" name="Ink 130">
                  <a:extLst>
                    <a:ext uri="{FF2B5EF4-FFF2-40B4-BE49-F238E27FC236}">
                      <a16:creationId xmlns:a16="http://schemas.microsoft.com/office/drawing/2014/main" id="{08CBBE80-03CC-1EAB-16F6-3F08734A0680}"/>
                    </a:ext>
                  </a:extLst>
                </p:cNvPr>
                <p:cNvPicPr/>
                <p:nvPr/>
              </p:nvPicPr>
              <p:blipFill>
                <a:blip r:embed="rId169"/>
                <a:stretch>
                  <a:fillRect/>
                </a:stretch>
              </p:blipFill>
              <p:spPr>
                <a:xfrm>
                  <a:off x="10832553" y="4822070"/>
                  <a:ext cx="446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2" name="Ink 131">
                  <a:extLst>
                    <a:ext uri="{FF2B5EF4-FFF2-40B4-BE49-F238E27FC236}">
                      <a16:creationId xmlns:a16="http://schemas.microsoft.com/office/drawing/2014/main" id="{F674E9E7-6FE0-80C1-8ECB-51384AE9BA31}"/>
                    </a:ext>
                  </a:extLst>
                </p14:cNvPr>
                <p14:cNvContentPartPr/>
                <p14:nvPr/>
              </p14:nvContentPartPr>
              <p14:xfrm>
                <a:off x="10914993" y="4827470"/>
                <a:ext cx="145440" cy="109080"/>
              </p14:xfrm>
            </p:contentPart>
          </mc:Choice>
          <mc:Fallback>
            <p:pic>
              <p:nvPicPr>
                <p:cNvPr id="132" name="Ink 131">
                  <a:extLst>
                    <a:ext uri="{FF2B5EF4-FFF2-40B4-BE49-F238E27FC236}">
                      <a16:creationId xmlns:a16="http://schemas.microsoft.com/office/drawing/2014/main" id="{F674E9E7-6FE0-80C1-8ECB-51384AE9BA31}"/>
                    </a:ext>
                  </a:extLst>
                </p:cNvPr>
                <p:cNvPicPr/>
                <p:nvPr/>
              </p:nvPicPr>
              <p:blipFill>
                <a:blip r:embed="rId171"/>
                <a:stretch>
                  <a:fillRect/>
                </a:stretch>
              </p:blipFill>
              <p:spPr>
                <a:xfrm>
                  <a:off x="10908873" y="4821350"/>
                  <a:ext cx="157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3" name="Ink 132">
                  <a:extLst>
                    <a:ext uri="{FF2B5EF4-FFF2-40B4-BE49-F238E27FC236}">
                      <a16:creationId xmlns:a16="http://schemas.microsoft.com/office/drawing/2014/main" id="{E5472690-B6AA-8901-895F-26C19F6690CD}"/>
                    </a:ext>
                  </a:extLst>
                </p14:cNvPr>
                <p14:cNvContentPartPr/>
                <p14:nvPr/>
              </p14:nvContentPartPr>
              <p14:xfrm>
                <a:off x="11072313" y="4792910"/>
                <a:ext cx="114480" cy="118800"/>
              </p14:xfrm>
            </p:contentPart>
          </mc:Choice>
          <mc:Fallback>
            <p:pic>
              <p:nvPicPr>
                <p:cNvPr id="133" name="Ink 132">
                  <a:extLst>
                    <a:ext uri="{FF2B5EF4-FFF2-40B4-BE49-F238E27FC236}">
                      <a16:creationId xmlns:a16="http://schemas.microsoft.com/office/drawing/2014/main" id="{E5472690-B6AA-8901-895F-26C19F6690CD}"/>
                    </a:ext>
                  </a:extLst>
                </p:cNvPr>
                <p:cNvPicPr/>
                <p:nvPr/>
              </p:nvPicPr>
              <p:blipFill>
                <a:blip r:embed="rId173"/>
                <a:stretch>
                  <a:fillRect/>
                </a:stretch>
              </p:blipFill>
              <p:spPr>
                <a:xfrm>
                  <a:off x="11066193" y="4786790"/>
                  <a:ext cx="1267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4" name="Ink 133">
                  <a:extLst>
                    <a:ext uri="{FF2B5EF4-FFF2-40B4-BE49-F238E27FC236}">
                      <a16:creationId xmlns:a16="http://schemas.microsoft.com/office/drawing/2014/main" id="{DD5CF941-F28E-0D3A-D840-A3684D8F9ABB}"/>
                    </a:ext>
                  </a:extLst>
                </p14:cNvPr>
                <p14:cNvContentPartPr/>
                <p14:nvPr/>
              </p14:nvContentPartPr>
              <p14:xfrm>
                <a:off x="11203713" y="4779590"/>
                <a:ext cx="107280" cy="149760"/>
              </p14:xfrm>
            </p:contentPart>
          </mc:Choice>
          <mc:Fallback>
            <p:pic>
              <p:nvPicPr>
                <p:cNvPr id="134" name="Ink 133">
                  <a:extLst>
                    <a:ext uri="{FF2B5EF4-FFF2-40B4-BE49-F238E27FC236}">
                      <a16:creationId xmlns:a16="http://schemas.microsoft.com/office/drawing/2014/main" id="{DD5CF941-F28E-0D3A-D840-A3684D8F9ABB}"/>
                    </a:ext>
                  </a:extLst>
                </p:cNvPr>
                <p:cNvPicPr/>
                <p:nvPr/>
              </p:nvPicPr>
              <p:blipFill>
                <a:blip r:embed="rId175"/>
                <a:stretch>
                  <a:fillRect/>
                </a:stretch>
              </p:blipFill>
              <p:spPr>
                <a:xfrm>
                  <a:off x="11197593" y="4773470"/>
                  <a:ext cx="1195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5" name="Ink 134">
                  <a:extLst>
                    <a:ext uri="{FF2B5EF4-FFF2-40B4-BE49-F238E27FC236}">
                      <a16:creationId xmlns:a16="http://schemas.microsoft.com/office/drawing/2014/main" id="{C2CEB8C1-3EFD-DBDB-6C43-FD29B25F6F6D}"/>
                    </a:ext>
                  </a:extLst>
                </p14:cNvPr>
                <p14:cNvContentPartPr/>
                <p14:nvPr/>
              </p14:nvContentPartPr>
              <p14:xfrm>
                <a:off x="11328993" y="4788590"/>
                <a:ext cx="142920" cy="141120"/>
              </p14:xfrm>
            </p:contentPart>
          </mc:Choice>
          <mc:Fallback>
            <p:pic>
              <p:nvPicPr>
                <p:cNvPr id="135" name="Ink 134">
                  <a:extLst>
                    <a:ext uri="{FF2B5EF4-FFF2-40B4-BE49-F238E27FC236}">
                      <a16:creationId xmlns:a16="http://schemas.microsoft.com/office/drawing/2014/main" id="{C2CEB8C1-3EFD-DBDB-6C43-FD29B25F6F6D}"/>
                    </a:ext>
                  </a:extLst>
                </p:cNvPr>
                <p:cNvPicPr/>
                <p:nvPr/>
              </p:nvPicPr>
              <p:blipFill>
                <a:blip r:embed="rId177"/>
                <a:stretch>
                  <a:fillRect/>
                </a:stretch>
              </p:blipFill>
              <p:spPr>
                <a:xfrm>
                  <a:off x="11322873" y="4782470"/>
                  <a:ext cx="1551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6" name="Ink 135">
                  <a:extLst>
                    <a:ext uri="{FF2B5EF4-FFF2-40B4-BE49-F238E27FC236}">
                      <a16:creationId xmlns:a16="http://schemas.microsoft.com/office/drawing/2014/main" id="{90DB8FB0-C74B-74CC-BDAF-B9F7B659D5B9}"/>
                    </a:ext>
                  </a:extLst>
                </p14:cNvPr>
                <p14:cNvContentPartPr/>
                <p14:nvPr/>
              </p14:nvContentPartPr>
              <p14:xfrm>
                <a:off x="11512233" y="4672310"/>
                <a:ext cx="18720" cy="18000"/>
              </p14:xfrm>
            </p:contentPart>
          </mc:Choice>
          <mc:Fallback>
            <p:pic>
              <p:nvPicPr>
                <p:cNvPr id="136" name="Ink 135">
                  <a:extLst>
                    <a:ext uri="{FF2B5EF4-FFF2-40B4-BE49-F238E27FC236}">
                      <a16:creationId xmlns:a16="http://schemas.microsoft.com/office/drawing/2014/main" id="{90DB8FB0-C74B-74CC-BDAF-B9F7B659D5B9}"/>
                    </a:ext>
                  </a:extLst>
                </p:cNvPr>
                <p:cNvPicPr/>
                <p:nvPr/>
              </p:nvPicPr>
              <p:blipFill>
                <a:blip r:embed="rId179"/>
                <a:stretch>
                  <a:fillRect/>
                </a:stretch>
              </p:blipFill>
              <p:spPr>
                <a:xfrm>
                  <a:off x="11506113" y="4666190"/>
                  <a:ext cx="309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7" name="Ink 136">
                  <a:extLst>
                    <a:ext uri="{FF2B5EF4-FFF2-40B4-BE49-F238E27FC236}">
                      <a16:creationId xmlns:a16="http://schemas.microsoft.com/office/drawing/2014/main" id="{CA6293E2-4B84-0EA9-83ED-6A8913FABBDE}"/>
                    </a:ext>
                  </a:extLst>
                </p14:cNvPr>
                <p14:cNvContentPartPr/>
                <p14:nvPr/>
              </p14:nvContentPartPr>
              <p14:xfrm>
                <a:off x="11543913" y="4782470"/>
                <a:ext cx="128160" cy="151560"/>
              </p14:xfrm>
            </p:contentPart>
          </mc:Choice>
          <mc:Fallback>
            <p:pic>
              <p:nvPicPr>
                <p:cNvPr id="137" name="Ink 136">
                  <a:extLst>
                    <a:ext uri="{FF2B5EF4-FFF2-40B4-BE49-F238E27FC236}">
                      <a16:creationId xmlns:a16="http://schemas.microsoft.com/office/drawing/2014/main" id="{CA6293E2-4B84-0EA9-83ED-6A8913FABBDE}"/>
                    </a:ext>
                  </a:extLst>
                </p:cNvPr>
                <p:cNvPicPr/>
                <p:nvPr/>
              </p:nvPicPr>
              <p:blipFill>
                <a:blip r:embed="rId181"/>
                <a:stretch>
                  <a:fillRect/>
                </a:stretch>
              </p:blipFill>
              <p:spPr>
                <a:xfrm>
                  <a:off x="11537793" y="4776350"/>
                  <a:ext cx="140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8" name="Ink 137">
                  <a:extLst>
                    <a:ext uri="{FF2B5EF4-FFF2-40B4-BE49-F238E27FC236}">
                      <a16:creationId xmlns:a16="http://schemas.microsoft.com/office/drawing/2014/main" id="{30A11A1B-F960-5C9B-AFFC-A03B3BC87FC3}"/>
                    </a:ext>
                  </a:extLst>
                </p14:cNvPr>
                <p14:cNvContentPartPr/>
                <p14:nvPr/>
              </p14:nvContentPartPr>
              <p14:xfrm>
                <a:off x="11728233" y="4594910"/>
                <a:ext cx="63000" cy="387000"/>
              </p14:xfrm>
            </p:contentPart>
          </mc:Choice>
          <mc:Fallback>
            <p:pic>
              <p:nvPicPr>
                <p:cNvPr id="138" name="Ink 137">
                  <a:extLst>
                    <a:ext uri="{FF2B5EF4-FFF2-40B4-BE49-F238E27FC236}">
                      <a16:creationId xmlns:a16="http://schemas.microsoft.com/office/drawing/2014/main" id="{30A11A1B-F960-5C9B-AFFC-A03B3BC87FC3}"/>
                    </a:ext>
                  </a:extLst>
                </p:cNvPr>
                <p:cNvPicPr/>
                <p:nvPr/>
              </p:nvPicPr>
              <p:blipFill>
                <a:blip r:embed="rId183"/>
                <a:stretch>
                  <a:fillRect/>
                </a:stretch>
              </p:blipFill>
              <p:spPr>
                <a:xfrm>
                  <a:off x="11722113" y="4588790"/>
                  <a:ext cx="752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9" name="Ink 138">
                  <a:extLst>
                    <a:ext uri="{FF2B5EF4-FFF2-40B4-BE49-F238E27FC236}">
                      <a16:creationId xmlns:a16="http://schemas.microsoft.com/office/drawing/2014/main" id="{7E8A574C-0EC6-EA4E-DF64-4FF282B3D263}"/>
                    </a:ext>
                  </a:extLst>
                </p14:cNvPr>
                <p14:cNvContentPartPr/>
                <p14:nvPr/>
              </p14:nvContentPartPr>
              <p14:xfrm>
                <a:off x="10908873" y="4729910"/>
                <a:ext cx="5400" cy="6840"/>
              </p14:xfrm>
            </p:contentPart>
          </mc:Choice>
          <mc:Fallback>
            <p:pic>
              <p:nvPicPr>
                <p:cNvPr id="139" name="Ink 138">
                  <a:extLst>
                    <a:ext uri="{FF2B5EF4-FFF2-40B4-BE49-F238E27FC236}">
                      <a16:creationId xmlns:a16="http://schemas.microsoft.com/office/drawing/2014/main" id="{7E8A574C-0EC6-EA4E-DF64-4FF282B3D263}"/>
                    </a:ext>
                  </a:extLst>
                </p:cNvPr>
                <p:cNvPicPr/>
                <p:nvPr/>
              </p:nvPicPr>
              <p:blipFill>
                <a:blip r:embed="rId185"/>
                <a:stretch>
                  <a:fillRect/>
                </a:stretch>
              </p:blipFill>
              <p:spPr>
                <a:xfrm>
                  <a:off x="10902753" y="4723790"/>
                  <a:ext cx="176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76" name="Ink 75">
                  <a:extLst>
                    <a:ext uri="{FF2B5EF4-FFF2-40B4-BE49-F238E27FC236}">
                      <a16:creationId xmlns:a16="http://schemas.microsoft.com/office/drawing/2014/main" id="{7B8E6741-B4EF-8BDA-24FE-48474589A49E}"/>
                    </a:ext>
                  </a:extLst>
                </p14:cNvPr>
                <p14:cNvContentPartPr/>
                <p14:nvPr/>
              </p14:nvContentPartPr>
              <p14:xfrm>
                <a:off x="8811513" y="4433630"/>
                <a:ext cx="38880" cy="276120"/>
              </p14:xfrm>
            </p:contentPart>
          </mc:Choice>
          <mc:Fallback>
            <p:pic>
              <p:nvPicPr>
                <p:cNvPr id="76" name="Ink 75">
                  <a:extLst>
                    <a:ext uri="{FF2B5EF4-FFF2-40B4-BE49-F238E27FC236}">
                      <a16:creationId xmlns:a16="http://schemas.microsoft.com/office/drawing/2014/main" id="{7B8E6741-B4EF-8BDA-24FE-48474589A49E}"/>
                    </a:ext>
                  </a:extLst>
                </p:cNvPr>
                <p:cNvPicPr/>
                <p:nvPr/>
              </p:nvPicPr>
              <p:blipFill>
                <a:blip r:embed="rId187"/>
                <a:stretch>
                  <a:fillRect/>
                </a:stretch>
              </p:blipFill>
              <p:spPr>
                <a:xfrm>
                  <a:off x="8805393" y="4427510"/>
                  <a:ext cx="511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77" name="Ink 76">
                  <a:extLst>
                    <a:ext uri="{FF2B5EF4-FFF2-40B4-BE49-F238E27FC236}">
                      <a16:creationId xmlns:a16="http://schemas.microsoft.com/office/drawing/2014/main" id="{87FE4BD3-A7BA-A585-EF6B-BE4FC95C5BEC}"/>
                    </a:ext>
                  </a:extLst>
                </p14:cNvPr>
                <p14:cNvContentPartPr/>
                <p14:nvPr/>
              </p14:nvContentPartPr>
              <p14:xfrm>
                <a:off x="8848233" y="4428590"/>
                <a:ext cx="119520" cy="242280"/>
              </p14:xfrm>
            </p:contentPart>
          </mc:Choice>
          <mc:Fallback>
            <p:pic>
              <p:nvPicPr>
                <p:cNvPr id="77" name="Ink 76">
                  <a:extLst>
                    <a:ext uri="{FF2B5EF4-FFF2-40B4-BE49-F238E27FC236}">
                      <a16:creationId xmlns:a16="http://schemas.microsoft.com/office/drawing/2014/main" id="{87FE4BD3-A7BA-A585-EF6B-BE4FC95C5BEC}"/>
                    </a:ext>
                  </a:extLst>
                </p:cNvPr>
                <p:cNvPicPr/>
                <p:nvPr/>
              </p:nvPicPr>
              <p:blipFill>
                <a:blip r:embed="rId189"/>
                <a:stretch>
                  <a:fillRect/>
                </a:stretch>
              </p:blipFill>
              <p:spPr>
                <a:xfrm>
                  <a:off x="8842113" y="4422470"/>
                  <a:ext cx="1317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78" name="Ink 77">
                  <a:extLst>
                    <a:ext uri="{FF2B5EF4-FFF2-40B4-BE49-F238E27FC236}">
                      <a16:creationId xmlns:a16="http://schemas.microsoft.com/office/drawing/2014/main" id="{F6033CF9-9F67-2FCF-D23D-B0ED89575AA2}"/>
                    </a:ext>
                  </a:extLst>
                </p14:cNvPr>
                <p14:cNvContentPartPr/>
                <p14:nvPr/>
              </p14:nvContentPartPr>
              <p14:xfrm>
                <a:off x="8853273" y="4541990"/>
                <a:ext cx="258480" cy="27000"/>
              </p14:xfrm>
            </p:contentPart>
          </mc:Choice>
          <mc:Fallback>
            <p:pic>
              <p:nvPicPr>
                <p:cNvPr id="78" name="Ink 77">
                  <a:extLst>
                    <a:ext uri="{FF2B5EF4-FFF2-40B4-BE49-F238E27FC236}">
                      <a16:creationId xmlns:a16="http://schemas.microsoft.com/office/drawing/2014/main" id="{F6033CF9-9F67-2FCF-D23D-B0ED89575AA2}"/>
                    </a:ext>
                  </a:extLst>
                </p:cNvPr>
                <p:cNvPicPr/>
                <p:nvPr/>
              </p:nvPicPr>
              <p:blipFill>
                <a:blip r:embed="rId191"/>
                <a:stretch>
                  <a:fillRect/>
                </a:stretch>
              </p:blipFill>
              <p:spPr>
                <a:xfrm>
                  <a:off x="8847153" y="4535870"/>
                  <a:ext cx="2707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9" name="Ink 78">
                  <a:extLst>
                    <a:ext uri="{FF2B5EF4-FFF2-40B4-BE49-F238E27FC236}">
                      <a16:creationId xmlns:a16="http://schemas.microsoft.com/office/drawing/2014/main" id="{91B7F9DF-0A70-B4DC-B7DC-18A327DD926E}"/>
                    </a:ext>
                  </a:extLst>
                </p14:cNvPr>
                <p14:cNvContentPartPr/>
                <p14:nvPr/>
              </p14:nvContentPartPr>
              <p14:xfrm>
                <a:off x="9065673" y="4511390"/>
                <a:ext cx="145440" cy="136080"/>
              </p14:xfrm>
            </p:contentPart>
          </mc:Choice>
          <mc:Fallback>
            <p:pic>
              <p:nvPicPr>
                <p:cNvPr id="79" name="Ink 78">
                  <a:extLst>
                    <a:ext uri="{FF2B5EF4-FFF2-40B4-BE49-F238E27FC236}">
                      <a16:creationId xmlns:a16="http://schemas.microsoft.com/office/drawing/2014/main" id="{91B7F9DF-0A70-B4DC-B7DC-18A327DD926E}"/>
                    </a:ext>
                  </a:extLst>
                </p:cNvPr>
                <p:cNvPicPr/>
                <p:nvPr/>
              </p:nvPicPr>
              <p:blipFill>
                <a:blip r:embed="rId193"/>
                <a:stretch>
                  <a:fillRect/>
                </a:stretch>
              </p:blipFill>
              <p:spPr>
                <a:xfrm>
                  <a:off x="9059553" y="4505270"/>
                  <a:ext cx="157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0" name="Ink 79">
                  <a:extLst>
                    <a:ext uri="{FF2B5EF4-FFF2-40B4-BE49-F238E27FC236}">
                      <a16:creationId xmlns:a16="http://schemas.microsoft.com/office/drawing/2014/main" id="{BBD0A279-33CE-70CB-7966-32C8338C898C}"/>
                    </a:ext>
                  </a:extLst>
                </p14:cNvPr>
                <p14:cNvContentPartPr/>
                <p14:nvPr/>
              </p14:nvContentPartPr>
              <p14:xfrm>
                <a:off x="9195993" y="4495190"/>
                <a:ext cx="145440" cy="147960"/>
              </p14:xfrm>
            </p:contentPart>
          </mc:Choice>
          <mc:Fallback>
            <p:pic>
              <p:nvPicPr>
                <p:cNvPr id="80" name="Ink 79">
                  <a:extLst>
                    <a:ext uri="{FF2B5EF4-FFF2-40B4-BE49-F238E27FC236}">
                      <a16:creationId xmlns:a16="http://schemas.microsoft.com/office/drawing/2014/main" id="{BBD0A279-33CE-70CB-7966-32C8338C898C}"/>
                    </a:ext>
                  </a:extLst>
                </p:cNvPr>
                <p:cNvPicPr/>
                <p:nvPr/>
              </p:nvPicPr>
              <p:blipFill>
                <a:blip r:embed="rId195"/>
                <a:stretch>
                  <a:fillRect/>
                </a:stretch>
              </p:blipFill>
              <p:spPr>
                <a:xfrm>
                  <a:off x="9189873" y="4489070"/>
                  <a:ext cx="1576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1" name="Ink 80">
                  <a:extLst>
                    <a:ext uri="{FF2B5EF4-FFF2-40B4-BE49-F238E27FC236}">
                      <a16:creationId xmlns:a16="http://schemas.microsoft.com/office/drawing/2014/main" id="{1A7DD75C-E1DE-B9E2-C4B9-379AE8E35DE3}"/>
                    </a:ext>
                  </a:extLst>
                </p14:cNvPr>
                <p14:cNvContentPartPr/>
                <p14:nvPr/>
              </p14:nvContentPartPr>
              <p14:xfrm>
                <a:off x="9383913" y="4463510"/>
                <a:ext cx="217800" cy="150120"/>
              </p14:xfrm>
            </p:contentPart>
          </mc:Choice>
          <mc:Fallback>
            <p:pic>
              <p:nvPicPr>
                <p:cNvPr id="81" name="Ink 80">
                  <a:extLst>
                    <a:ext uri="{FF2B5EF4-FFF2-40B4-BE49-F238E27FC236}">
                      <a16:creationId xmlns:a16="http://schemas.microsoft.com/office/drawing/2014/main" id="{1A7DD75C-E1DE-B9E2-C4B9-379AE8E35DE3}"/>
                    </a:ext>
                  </a:extLst>
                </p:cNvPr>
                <p:cNvPicPr/>
                <p:nvPr/>
              </p:nvPicPr>
              <p:blipFill>
                <a:blip r:embed="rId197"/>
                <a:stretch>
                  <a:fillRect/>
                </a:stretch>
              </p:blipFill>
              <p:spPr>
                <a:xfrm>
                  <a:off x="9377793" y="4457390"/>
                  <a:ext cx="230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2" name="Ink 81">
                  <a:extLst>
                    <a:ext uri="{FF2B5EF4-FFF2-40B4-BE49-F238E27FC236}">
                      <a16:creationId xmlns:a16="http://schemas.microsoft.com/office/drawing/2014/main" id="{ED9EF70C-9220-7CB5-A26B-83DBE3936081}"/>
                    </a:ext>
                  </a:extLst>
                </p14:cNvPr>
                <p14:cNvContentPartPr/>
                <p14:nvPr/>
              </p14:nvContentPartPr>
              <p14:xfrm>
                <a:off x="9603513" y="4457750"/>
                <a:ext cx="133560" cy="163440"/>
              </p14:xfrm>
            </p:contentPart>
          </mc:Choice>
          <mc:Fallback>
            <p:pic>
              <p:nvPicPr>
                <p:cNvPr id="82" name="Ink 81">
                  <a:extLst>
                    <a:ext uri="{FF2B5EF4-FFF2-40B4-BE49-F238E27FC236}">
                      <a16:creationId xmlns:a16="http://schemas.microsoft.com/office/drawing/2014/main" id="{ED9EF70C-9220-7CB5-A26B-83DBE3936081}"/>
                    </a:ext>
                  </a:extLst>
                </p:cNvPr>
                <p:cNvPicPr/>
                <p:nvPr/>
              </p:nvPicPr>
              <p:blipFill>
                <a:blip r:embed="rId199"/>
                <a:stretch>
                  <a:fillRect/>
                </a:stretch>
              </p:blipFill>
              <p:spPr>
                <a:xfrm>
                  <a:off x="9597393" y="4451630"/>
                  <a:ext cx="1458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3" name="Ink 82">
                  <a:extLst>
                    <a:ext uri="{FF2B5EF4-FFF2-40B4-BE49-F238E27FC236}">
                      <a16:creationId xmlns:a16="http://schemas.microsoft.com/office/drawing/2014/main" id="{E8B49E5B-78CA-D531-5F6B-D71C76E25E2D}"/>
                    </a:ext>
                  </a:extLst>
                </p14:cNvPr>
                <p14:cNvContentPartPr/>
                <p14:nvPr/>
              </p14:nvContentPartPr>
              <p14:xfrm>
                <a:off x="9697473" y="4459550"/>
                <a:ext cx="193320" cy="148320"/>
              </p14:xfrm>
            </p:contentPart>
          </mc:Choice>
          <mc:Fallback>
            <p:pic>
              <p:nvPicPr>
                <p:cNvPr id="83" name="Ink 82">
                  <a:extLst>
                    <a:ext uri="{FF2B5EF4-FFF2-40B4-BE49-F238E27FC236}">
                      <a16:creationId xmlns:a16="http://schemas.microsoft.com/office/drawing/2014/main" id="{E8B49E5B-78CA-D531-5F6B-D71C76E25E2D}"/>
                    </a:ext>
                  </a:extLst>
                </p:cNvPr>
                <p:cNvPicPr/>
                <p:nvPr/>
              </p:nvPicPr>
              <p:blipFill>
                <a:blip r:embed="rId201"/>
                <a:stretch>
                  <a:fillRect/>
                </a:stretch>
              </p:blipFill>
              <p:spPr>
                <a:xfrm>
                  <a:off x="9691353" y="4453430"/>
                  <a:ext cx="2055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84" name="Ink 83">
                  <a:extLst>
                    <a:ext uri="{FF2B5EF4-FFF2-40B4-BE49-F238E27FC236}">
                      <a16:creationId xmlns:a16="http://schemas.microsoft.com/office/drawing/2014/main" id="{FE7C94F6-1D9A-F536-1914-FB4CCA099427}"/>
                    </a:ext>
                  </a:extLst>
                </p14:cNvPr>
                <p14:cNvContentPartPr/>
                <p14:nvPr/>
              </p14:nvContentPartPr>
              <p14:xfrm>
                <a:off x="9930753" y="4364870"/>
                <a:ext cx="42120" cy="267840"/>
              </p14:xfrm>
            </p:contentPart>
          </mc:Choice>
          <mc:Fallback>
            <p:pic>
              <p:nvPicPr>
                <p:cNvPr id="84" name="Ink 83">
                  <a:extLst>
                    <a:ext uri="{FF2B5EF4-FFF2-40B4-BE49-F238E27FC236}">
                      <a16:creationId xmlns:a16="http://schemas.microsoft.com/office/drawing/2014/main" id="{FE7C94F6-1D9A-F536-1914-FB4CCA099427}"/>
                    </a:ext>
                  </a:extLst>
                </p:cNvPr>
                <p:cNvPicPr/>
                <p:nvPr/>
              </p:nvPicPr>
              <p:blipFill>
                <a:blip r:embed="rId203"/>
                <a:stretch>
                  <a:fillRect/>
                </a:stretch>
              </p:blipFill>
              <p:spPr>
                <a:xfrm>
                  <a:off x="9924633" y="4358750"/>
                  <a:ext cx="543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85" name="Ink 84">
                  <a:extLst>
                    <a:ext uri="{FF2B5EF4-FFF2-40B4-BE49-F238E27FC236}">
                      <a16:creationId xmlns:a16="http://schemas.microsoft.com/office/drawing/2014/main" id="{4FF09F34-5E6B-C564-B1E3-AB9085D4A369}"/>
                    </a:ext>
                  </a:extLst>
                </p14:cNvPr>
                <p14:cNvContentPartPr/>
                <p14:nvPr/>
              </p14:nvContentPartPr>
              <p14:xfrm>
                <a:off x="9930753" y="4509950"/>
                <a:ext cx="129240" cy="10440"/>
              </p14:xfrm>
            </p:contentPart>
          </mc:Choice>
          <mc:Fallback>
            <p:pic>
              <p:nvPicPr>
                <p:cNvPr id="85" name="Ink 84">
                  <a:extLst>
                    <a:ext uri="{FF2B5EF4-FFF2-40B4-BE49-F238E27FC236}">
                      <a16:creationId xmlns:a16="http://schemas.microsoft.com/office/drawing/2014/main" id="{4FF09F34-5E6B-C564-B1E3-AB9085D4A369}"/>
                    </a:ext>
                  </a:extLst>
                </p:cNvPr>
                <p:cNvPicPr/>
                <p:nvPr/>
              </p:nvPicPr>
              <p:blipFill>
                <a:blip r:embed="rId205"/>
                <a:stretch>
                  <a:fillRect/>
                </a:stretch>
              </p:blipFill>
              <p:spPr>
                <a:xfrm>
                  <a:off x="9924633" y="4503830"/>
                  <a:ext cx="141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86" name="Ink 85">
                  <a:extLst>
                    <a:ext uri="{FF2B5EF4-FFF2-40B4-BE49-F238E27FC236}">
                      <a16:creationId xmlns:a16="http://schemas.microsoft.com/office/drawing/2014/main" id="{5807BA90-3320-55A6-825E-39F6225F1894}"/>
                    </a:ext>
                  </a:extLst>
                </p14:cNvPr>
                <p14:cNvContentPartPr/>
                <p14:nvPr/>
              </p14:nvContentPartPr>
              <p14:xfrm>
                <a:off x="10047393" y="4465670"/>
                <a:ext cx="198000" cy="154080"/>
              </p14:xfrm>
            </p:contentPart>
          </mc:Choice>
          <mc:Fallback>
            <p:pic>
              <p:nvPicPr>
                <p:cNvPr id="86" name="Ink 85">
                  <a:extLst>
                    <a:ext uri="{FF2B5EF4-FFF2-40B4-BE49-F238E27FC236}">
                      <a16:creationId xmlns:a16="http://schemas.microsoft.com/office/drawing/2014/main" id="{5807BA90-3320-55A6-825E-39F6225F1894}"/>
                    </a:ext>
                  </a:extLst>
                </p:cNvPr>
                <p:cNvPicPr/>
                <p:nvPr/>
              </p:nvPicPr>
              <p:blipFill>
                <a:blip r:embed="rId207"/>
                <a:stretch>
                  <a:fillRect/>
                </a:stretch>
              </p:blipFill>
              <p:spPr>
                <a:xfrm>
                  <a:off x="10041273" y="4459550"/>
                  <a:ext cx="210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0" name="Ink 69">
                  <a:extLst>
                    <a:ext uri="{FF2B5EF4-FFF2-40B4-BE49-F238E27FC236}">
                      <a16:creationId xmlns:a16="http://schemas.microsoft.com/office/drawing/2014/main" id="{61074C7F-9395-81C5-721F-438BBA74E422}"/>
                    </a:ext>
                  </a:extLst>
                </p14:cNvPr>
                <p14:cNvContentPartPr/>
                <p14:nvPr/>
              </p14:nvContentPartPr>
              <p14:xfrm>
                <a:off x="7402113" y="4463150"/>
                <a:ext cx="236160" cy="246600"/>
              </p14:xfrm>
            </p:contentPart>
          </mc:Choice>
          <mc:Fallback>
            <p:pic>
              <p:nvPicPr>
                <p:cNvPr id="70" name="Ink 69">
                  <a:extLst>
                    <a:ext uri="{FF2B5EF4-FFF2-40B4-BE49-F238E27FC236}">
                      <a16:creationId xmlns:a16="http://schemas.microsoft.com/office/drawing/2014/main" id="{61074C7F-9395-81C5-721F-438BBA74E422}"/>
                    </a:ext>
                  </a:extLst>
                </p:cNvPr>
                <p:cNvPicPr/>
                <p:nvPr/>
              </p:nvPicPr>
              <p:blipFill>
                <a:blip r:embed="rId209"/>
                <a:stretch>
                  <a:fillRect/>
                </a:stretch>
              </p:blipFill>
              <p:spPr>
                <a:xfrm>
                  <a:off x="7395993" y="4457030"/>
                  <a:ext cx="2484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71" name="Ink 70">
                  <a:extLst>
                    <a:ext uri="{FF2B5EF4-FFF2-40B4-BE49-F238E27FC236}">
                      <a16:creationId xmlns:a16="http://schemas.microsoft.com/office/drawing/2014/main" id="{ECB92750-5E04-F60F-FB7D-386A7DF7637E}"/>
                    </a:ext>
                  </a:extLst>
                </p14:cNvPr>
                <p14:cNvContentPartPr/>
                <p14:nvPr/>
              </p14:nvContentPartPr>
              <p14:xfrm>
                <a:off x="7663833" y="4514990"/>
                <a:ext cx="252360" cy="181800"/>
              </p14:xfrm>
            </p:contentPart>
          </mc:Choice>
          <mc:Fallback>
            <p:pic>
              <p:nvPicPr>
                <p:cNvPr id="71" name="Ink 70">
                  <a:extLst>
                    <a:ext uri="{FF2B5EF4-FFF2-40B4-BE49-F238E27FC236}">
                      <a16:creationId xmlns:a16="http://schemas.microsoft.com/office/drawing/2014/main" id="{ECB92750-5E04-F60F-FB7D-386A7DF7637E}"/>
                    </a:ext>
                  </a:extLst>
                </p:cNvPr>
                <p:cNvPicPr/>
                <p:nvPr/>
              </p:nvPicPr>
              <p:blipFill>
                <a:blip r:embed="rId211"/>
                <a:stretch>
                  <a:fillRect/>
                </a:stretch>
              </p:blipFill>
              <p:spPr>
                <a:xfrm>
                  <a:off x="7657713" y="4508870"/>
                  <a:ext cx="2646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72" name="Ink 71">
                  <a:extLst>
                    <a:ext uri="{FF2B5EF4-FFF2-40B4-BE49-F238E27FC236}">
                      <a16:creationId xmlns:a16="http://schemas.microsoft.com/office/drawing/2014/main" id="{A9E68DC7-E8BB-2AFC-B299-5FD1C3300309}"/>
                    </a:ext>
                  </a:extLst>
                </p14:cNvPr>
                <p14:cNvContentPartPr/>
                <p14:nvPr/>
              </p14:nvContentPartPr>
              <p14:xfrm>
                <a:off x="7918353" y="4399790"/>
                <a:ext cx="252000" cy="419040"/>
              </p14:xfrm>
            </p:contentPart>
          </mc:Choice>
          <mc:Fallback>
            <p:pic>
              <p:nvPicPr>
                <p:cNvPr id="72" name="Ink 71">
                  <a:extLst>
                    <a:ext uri="{FF2B5EF4-FFF2-40B4-BE49-F238E27FC236}">
                      <a16:creationId xmlns:a16="http://schemas.microsoft.com/office/drawing/2014/main" id="{A9E68DC7-E8BB-2AFC-B299-5FD1C3300309}"/>
                    </a:ext>
                  </a:extLst>
                </p:cNvPr>
                <p:cNvPicPr/>
                <p:nvPr/>
              </p:nvPicPr>
              <p:blipFill>
                <a:blip r:embed="rId213"/>
                <a:stretch>
                  <a:fillRect/>
                </a:stretch>
              </p:blipFill>
              <p:spPr>
                <a:xfrm>
                  <a:off x="7912233" y="4393670"/>
                  <a:ext cx="2642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3" name="Ink 72">
                  <a:extLst>
                    <a:ext uri="{FF2B5EF4-FFF2-40B4-BE49-F238E27FC236}">
                      <a16:creationId xmlns:a16="http://schemas.microsoft.com/office/drawing/2014/main" id="{0C9D7533-6C3C-DF89-D3D1-326FAD5E2E69}"/>
                    </a:ext>
                  </a:extLst>
                </p14:cNvPr>
                <p14:cNvContentPartPr/>
                <p14:nvPr/>
              </p14:nvContentPartPr>
              <p14:xfrm>
                <a:off x="8217873" y="4374950"/>
                <a:ext cx="128520" cy="345240"/>
              </p14:xfrm>
            </p:contentPart>
          </mc:Choice>
          <mc:Fallback>
            <p:pic>
              <p:nvPicPr>
                <p:cNvPr id="73" name="Ink 72">
                  <a:extLst>
                    <a:ext uri="{FF2B5EF4-FFF2-40B4-BE49-F238E27FC236}">
                      <a16:creationId xmlns:a16="http://schemas.microsoft.com/office/drawing/2014/main" id="{0C9D7533-6C3C-DF89-D3D1-326FAD5E2E69}"/>
                    </a:ext>
                  </a:extLst>
                </p:cNvPr>
                <p:cNvPicPr/>
                <p:nvPr/>
              </p:nvPicPr>
              <p:blipFill>
                <a:blip r:embed="rId215"/>
                <a:stretch>
                  <a:fillRect/>
                </a:stretch>
              </p:blipFill>
              <p:spPr>
                <a:xfrm>
                  <a:off x="8211753" y="4368830"/>
                  <a:ext cx="1407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74" name="Ink 73">
                  <a:extLst>
                    <a:ext uri="{FF2B5EF4-FFF2-40B4-BE49-F238E27FC236}">
                      <a16:creationId xmlns:a16="http://schemas.microsoft.com/office/drawing/2014/main" id="{943576D5-FF80-7862-644A-A557DD009433}"/>
                    </a:ext>
                  </a:extLst>
                </p14:cNvPr>
                <p14:cNvContentPartPr/>
                <p14:nvPr/>
              </p14:nvContentPartPr>
              <p14:xfrm>
                <a:off x="8430633" y="4608950"/>
                <a:ext cx="194760" cy="254160"/>
              </p14:xfrm>
            </p:contentPart>
          </mc:Choice>
          <mc:Fallback>
            <p:pic>
              <p:nvPicPr>
                <p:cNvPr id="74" name="Ink 73">
                  <a:extLst>
                    <a:ext uri="{FF2B5EF4-FFF2-40B4-BE49-F238E27FC236}">
                      <a16:creationId xmlns:a16="http://schemas.microsoft.com/office/drawing/2014/main" id="{943576D5-FF80-7862-644A-A557DD009433}"/>
                    </a:ext>
                  </a:extLst>
                </p:cNvPr>
                <p:cNvPicPr/>
                <p:nvPr/>
              </p:nvPicPr>
              <p:blipFill>
                <a:blip r:embed="rId217"/>
                <a:stretch>
                  <a:fillRect/>
                </a:stretch>
              </p:blipFill>
              <p:spPr>
                <a:xfrm>
                  <a:off x="8424513" y="4602830"/>
                  <a:ext cx="2070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1" name="Ink 60">
                  <a:extLst>
                    <a:ext uri="{FF2B5EF4-FFF2-40B4-BE49-F238E27FC236}">
                      <a16:creationId xmlns:a16="http://schemas.microsoft.com/office/drawing/2014/main" id="{3D852A24-D50A-5F3E-2286-07227D083FB9}"/>
                    </a:ext>
                  </a:extLst>
                </p14:cNvPr>
                <p14:cNvContentPartPr/>
                <p14:nvPr/>
              </p14:nvContentPartPr>
              <p14:xfrm>
                <a:off x="5860593" y="4428950"/>
                <a:ext cx="231120" cy="48960"/>
              </p14:xfrm>
            </p:contentPart>
          </mc:Choice>
          <mc:Fallback>
            <p:pic>
              <p:nvPicPr>
                <p:cNvPr id="61" name="Ink 60">
                  <a:extLst>
                    <a:ext uri="{FF2B5EF4-FFF2-40B4-BE49-F238E27FC236}">
                      <a16:creationId xmlns:a16="http://schemas.microsoft.com/office/drawing/2014/main" id="{3D852A24-D50A-5F3E-2286-07227D083FB9}"/>
                    </a:ext>
                  </a:extLst>
                </p:cNvPr>
                <p:cNvPicPr/>
                <p:nvPr/>
              </p:nvPicPr>
              <p:blipFill>
                <a:blip r:embed="rId219"/>
                <a:stretch>
                  <a:fillRect/>
                </a:stretch>
              </p:blipFill>
              <p:spPr>
                <a:xfrm>
                  <a:off x="5854473" y="4422830"/>
                  <a:ext cx="2433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2" name="Ink 61">
                  <a:extLst>
                    <a:ext uri="{FF2B5EF4-FFF2-40B4-BE49-F238E27FC236}">
                      <a16:creationId xmlns:a16="http://schemas.microsoft.com/office/drawing/2014/main" id="{EFD209B0-CE38-091E-048D-82900EE7F84E}"/>
                    </a:ext>
                  </a:extLst>
                </p14:cNvPr>
                <p14:cNvContentPartPr/>
                <p14:nvPr/>
              </p14:nvContentPartPr>
              <p14:xfrm>
                <a:off x="5964633" y="4477190"/>
                <a:ext cx="57960" cy="210960"/>
              </p14:xfrm>
            </p:contentPart>
          </mc:Choice>
          <mc:Fallback>
            <p:pic>
              <p:nvPicPr>
                <p:cNvPr id="62" name="Ink 61">
                  <a:extLst>
                    <a:ext uri="{FF2B5EF4-FFF2-40B4-BE49-F238E27FC236}">
                      <a16:creationId xmlns:a16="http://schemas.microsoft.com/office/drawing/2014/main" id="{EFD209B0-CE38-091E-048D-82900EE7F84E}"/>
                    </a:ext>
                  </a:extLst>
                </p:cNvPr>
                <p:cNvPicPr/>
                <p:nvPr/>
              </p:nvPicPr>
              <p:blipFill>
                <a:blip r:embed="rId221"/>
                <a:stretch>
                  <a:fillRect/>
                </a:stretch>
              </p:blipFill>
              <p:spPr>
                <a:xfrm>
                  <a:off x="5958513" y="4471070"/>
                  <a:ext cx="702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3" name="Ink 62">
                  <a:extLst>
                    <a:ext uri="{FF2B5EF4-FFF2-40B4-BE49-F238E27FC236}">
                      <a16:creationId xmlns:a16="http://schemas.microsoft.com/office/drawing/2014/main" id="{60AEC32B-5F0D-FC75-2A35-4920DD3DF0B2}"/>
                    </a:ext>
                  </a:extLst>
                </p14:cNvPr>
                <p14:cNvContentPartPr/>
                <p14:nvPr/>
              </p14:nvContentPartPr>
              <p14:xfrm>
                <a:off x="6148953" y="4502030"/>
                <a:ext cx="42120" cy="147240"/>
              </p14:xfrm>
            </p:contentPart>
          </mc:Choice>
          <mc:Fallback>
            <p:pic>
              <p:nvPicPr>
                <p:cNvPr id="63" name="Ink 62">
                  <a:extLst>
                    <a:ext uri="{FF2B5EF4-FFF2-40B4-BE49-F238E27FC236}">
                      <a16:creationId xmlns:a16="http://schemas.microsoft.com/office/drawing/2014/main" id="{60AEC32B-5F0D-FC75-2A35-4920DD3DF0B2}"/>
                    </a:ext>
                  </a:extLst>
                </p:cNvPr>
                <p:cNvPicPr/>
                <p:nvPr/>
              </p:nvPicPr>
              <p:blipFill>
                <a:blip r:embed="rId223"/>
                <a:stretch>
                  <a:fillRect/>
                </a:stretch>
              </p:blipFill>
              <p:spPr>
                <a:xfrm>
                  <a:off x="6142833" y="4495910"/>
                  <a:ext cx="543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4" name="Ink 63">
                  <a:extLst>
                    <a:ext uri="{FF2B5EF4-FFF2-40B4-BE49-F238E27FC236}">
                      <a16:creationId xmlns:a16="http://schemas.microsoft.com/office/drawing/2014/main" id="{5AF20468-F09A-3856-BE7C-DB08F3C736AB}"/>
                    </a:ext>
                  </a:extLst>
                </p14:cNvPr>
                <p14:cNvContentPartPr/>
                <p14:nvPr/>
              </p14:nvContentPartPr>
              <p14:xfrm>
                <a:off x="6228873" y="4512110"/>
                <a:ext cx="268200" cy="126000"/>
              </p14:xfrm>
            </p:contentPart>
          </mc:Choice>
          <mc:Fallback>
            <p:pic>
              <p:nvPicPr>
                <p:cNvPr id="64" name="Ink 63">
                  <a:extLst>
                    <a:ext uri="{FF2B5EF4-FFF2-40B4-BE49-F238E27FC236}">
                      <a16:creationId xmlns:a16="http://schemas.microsoft.com/office/drawing/2014/main" id="{5AF20468-F09A-3856-BE7C-DB08F3C736AB}"/>
                    </a:ext>
                  </a:extLst>
                </p:cNvPr>
                <p:cNvPicPr/>
                <p:nvPr/>
              </p:nvPicPr>
              <p:blipFill>
                <a:blip r:embed="rId225"/>
                <a:stretch>
                  <a:fillRect/>
                </a:stretch>
              </p:blipFill>
              <p:spPr>
                <a:xfrm>
                  <a:off x="6222753" y="4505990"/>
                  <a:ext cx="2804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65" name="Ink 64">
                  <a:extLst>
                    <a:ext uri="{FF2B5EF4-FFF2-40B4-BE49-F238E27FC236}">
                      <a16:creationId xmlns:a16="http://schemas.microsoft.com/office/drawing/2014/main" id="{AD075745-FEB0-5E66-8D7C-93F5498D3E51}"/>
                    </a:ext>
                  </a:extLst>
                </p14:cNvPr>
                <p14:cNvContentPartPr/>
                <p14:nvPr/>
              </p14:nvContentPartPr>
              <p14:xfrm>
                <a:off x="6522633" y="4523270"/>
                <a:ext cx="144000" cy="117720"/>
              </p14:xfrm>
            </p:contentPart>
          </mc:Choice>
          <mc:Fallback>
            <p:pic>
              <p:nvPicPr>
                <p:cNvPr id="65" name="Ink 64">
                  <a:extLst>
                    <a:ext uri="{FF2B5EF4-FFF2-40B4-BE49-F238E27FC236}">
                      <a16:creationId xmlns:a16="http://schemas.microsoft.com/office/drawing/2014/main" id="{AD075745-FEB0-5E66-8D7C-93F5498D3E51}"/>
                    </a:ext>
                  </a:extLst>
                </p:cNvPr>
                <p:cNvPicPr/>
                <p:nvPr/>
              </p:nvPicPr>
              <p:blipFill>
                <a:blip r:embed="rId227"/>
                <a:stretch>
                  <a:fillRect/>
                </a:stretch>
              </p:blipFill>
              <p:spPr>
                <a:xfrm>
                  <a:off x="6516153" y="4517150"/>
                  <a:ext cx="1562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66" name="Ink 65">
                  <a:extLst>
                    <a:ext uri="{FF2B5EF4-FFF2-40B4-BE49-F238E27FC236}">
                      <a16:creationId xmlns:a16="http://schemas.microsoft.com/office/drawing/2014/main" id="{B6C1E7F9-3E18-0695-17AC-49B5A1421157}"/>
                    </a:ext>
                  </a:extLst>
                </p14:cNvPr>
                <p14:cNvContentPartPr/>
                <p14:nvPr/>
              </p14:nvContentPartPr>
              <p14:xfrm>
                <a:off x="6715233" y="4392590"/>
                <a:ext cx="354240" cy="430560"/>
              </p14:xfrm>
            </p:contentPart>
          </mc:Choice>
          <mc:Fallback>
            <p:pic>
              <p:nvPicPr>
                <p:cNvPr id="66" name="Ink 65">
                  <a:extLst>
                    <a:ext uri="{FF2B5EF4-FFF2-40B4-BE49-F238E27FC236}">
                      <a16:creationId xmlns:a16="http://schemas.microsoft.com/office/drawing/2014/main" id="{B6C1E7F9-3E18-0695-17AC-49B5A1421157}"/>
                    </a:ext>
                  </a:extLst>
                </p:cNvPr>
                <p:cNvPicPr/>
                <p:nvPr/>
              </p:nvPicPr>
              <p:blipFill>
                <a:blip r:embed="rId229"/>
                <a:stretch>
                  <a:fillRect/>
                </a:stretch>
              </p:blipFill>
              <p:spPr>
                <a:xfrm>
                  <a:off x="6709113" y="4386470"/>
                  <a:ext cx="36648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68" name="Ink 67">
                  <a:extLst>
                    <a:ext uri="{FF2B5EF4-FFF2-40B4-BE49-F238E27FC236}">
                      <a16:creationId xmlns:a16="http://schemas.microsoft.com/office/drawing/2014/main" id="{935DE686-693D-C20F-3E17-E56DAF80F538}"/>
                    </a:ext>
                  </a:extLst>
                </p14:cNvPr>
                <p14:cNvContentPartPr/>
                <p14:nvPr/>
              </p14:nvContentPartPr>
              <p14:xfrm>
                <a:off x="7134273" y="4587350"/>
                <a:ext cx="122040" cy="155160"/>
              </p14:xfrm>
            </p:contentPart>
          </mc:Choice>
          <mc:Fallback>
            <p:pic>
              <p:nvPicPr>
                <p:cNvPr id="68" name="Ink 67">
                  <a:extLst>
                    <a:ext uri="{FF2B5EF4-FFF2-40B4-BE49-F238E27FC236}">
                      <a16:creationId xmlns:a16="http://schemas.microsoft.com/office/drawing/2014/main" id="{935DE686-693D-C20F-3E17-E56DAF80F538}"/>
                    </a:ext>
                  </a:extLst>
                </p:cNvPr>
                <p:cNvPicPr/>
                <p:nvPr/>
              </p:nvPicPr>
              <p:blipFill>
                <a:blip r:embed="rId231"/>
                <a:stretch>
                  <a:fillRect/>
                </a:stretch>
              </p:blipFill>
              <p:spPr>
                <a:xfrm>
                  <a:off x="7128153" y="4581230"/>
                  <a:ext cx="1342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5" name="Ink 94">
                  <a:extLst>
                    <a:ext uri="{FF2B5EF4-FFF2-40B4-BE49-F238E27FC236}">
                      <a16:creationId xmlns:a16="http://schemas.microsoft.com/office/drawing/2014/main" id="{5C072C23-B3F5-64F0-273E-021576FB8689}"/>
                    </a:ext>
                  </a:extLst>
                </p14:cNvPr>
                <p14:cNvContentPartPr/>
                <p14:nvPr/>
              </p14:nvContentPartPr>
              <p14:xfrm>
                <a:off x="6015033" y="4768430"/>
                <a:ext cx="172440" cy="185400"/>
              </p14:xfrm>
            </p:contentPart>
          </mc:Choice>
          <mc:Fallback>
            <p:pic>
              <p:nvPicPr>
                <p:cNvPr id="95" name="Ink 94">
                  <a:extLst>
                    <a:ext uri="{FF2B5EF4-FFF2-40B4-BE49-F238E27FC236}">
                      <a16:creationId xmlns:a16="http://schemas.microsoft.com/office/drawing/2014/main" id="{5C072C23-B3F5-64F0-273E-021576FB8689}"/>
                    </a:ext>
                  </a:extLst>
                </p:cNvPr>
                <p:cNvPicPr/>
                <p:nvPr/>
              </p:nvPicPr>
              <p:blipFill>
                <a:blip r:embed="rId233"/>
                <a:stretch>
                  <a:fillRect/>
                </a:stretch>
              </p:blipFill>
              <p:spPr>
                <a:xfrm>
                  <a:off x="6008913" y="4762310"/>
                  <a:ext cx="1846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6" name="Ink 95">
                  <a:extLst>
                    <a:ext uri="{FF2B5EF4-FFF2-40B4-BE49-F238E27FC236}">
                      <a16:creationId xmlns:a16="http://schemas.microsoft.com/office/drawing/2014/main" id="{ED23D07A-2E5F-56AD-DB71-12192BD4845C}"/>
                    </a:ext>
                  </a:extLst>
                </p14:cNvPr>
                <p14:cNvContentPartPr/>
                <p14:nvPr/>
              </p14:nvContentPartPr>
              <p14:xfrm>
                <a:off x="6248313" y="4814150"/>
                <a:ext cx="130680" cy="204120"/>
              </p14:xfrm>
            </p:contentPart>
          </mc:Choice>
          <mc:Fallback>
            <p:pic>
              <p:nvPicPr>
                <p:cNvPr id="96" name="Ink 95">
                  <a:extLst>
                    <a:ext uri="{FF2B5EF4-FFF2-40B4-BE49-F238E27FC236}">
                      <a16:creationId xmlns:a16="http://schemas.microsoft.com/office/drawing/2014/main" id="{ED23D07A-2E5F-56AD-DB71-12192BD4845C}"/>
                    </a:ext>
                  </a:extLst>
                </p:cNvPr>
                <p:cNvPicPr/>
                <p:nvPr/>
              </p:nvPicPr>
              <p:blipFill>
                <a:blip r:embed="rId235"/>
                <a:stretch>
                  <a:fillRect/>
                </a:stretch>
              </p:blipFill>
              <p:spPr>
                <a:xfrm>
                  <a:off x="6242193" y="4808030"/>
                  <a:ext cx="1429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8" name="Ink 97">
                  <a:extLst>
                    <a:ext uri="{FF2B5EF4-FFF2-40B4-BE49-F238E27FC236}">
                      <a16:creationId xmlns:a16="http://schemas.microsoft.com/office/drawing/2014/main" id="{C15F0017-6403-474F-61A3-9A6EE96AEA69}"/>
                    </a:ext>
                  </a:extLst>
                </p14:cNvPr>
                <p14:cNvContentPartPr/>
                <p14:nvPr/>
              </p14:nvContentPartPr>
              <p14:xfrm>
                <a:off x="6363873" y="4809830"/>
                <a:ext cx="198000" cy="161640"/>
              </p14:xfrm>
            </p:contentPart>
          </mc:Choice>
          <mc:Fallback>
            <p:pic>
              <p:nvPicPr>
                <p:cNvPr id="98" name="Ink 97">
                  <a:extLst>
                    <a:ext uri="{FF2B5EF4-FFF2-40B4-BE49-F238E27FC236}">
                      <a16:creationId xmlns:a16="http://schemas.microsoft.com/office/drawing/2014/main" id="{C15F0017-6403-474F-61A3-9A6EE96AEA69}"/>
                    </a:ext>
                  </a:extLst>
                </p:cNvPr>
                <p:cNvPicPr/>
                <p:nvPr/>
              </p:nvPicPr>
              <p:blipFill>
                <a:blip r:embed="rId237"/>
                <a:stretch>
                  <a:fillRect/>
                </a:stretch>
              </p:blipFill>
              <p:spPr>
                <a:xfrm>
                  <a:off x="6357753" y="4803710"/>
                  <a:ext cx="210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9" name="Ink 98">
                  <a:extLst>
                    <a:ext uri="{FF2B5EF4-FFF2-40B4-BE49-F238E27FC236}">
                      <a16:creationId xmlns:a16="http://schemas.microsoft.com/office/drawing/2014/main" id="{FD76A8F8-1475-9385-F922-CFBB9AE3FDCF}"/>
                    </a:ext>
                  </a:extLst>
                </p14:cNvPr>
                <p14:cNvContentPartPr/>
                <p14:nvPr/>
              </p14:nvContentPartPr>
              <p14:xfrm>
                <a:off x="6603633" y="4800470"/>
                <a:ext cx="114840" cy="184680"/>
              </p14:xfrm>
            </p:contentPart>
          </mc:Choice>
          <mc:Fallback>
            <p:pic>
              <p:nvPicPr>
                <p:cNvPr id="99" name="Ink 98">
                  <a:extLst>
                    <a:ext uri="{FF2B5EF4-FFF2-40B4-BE49-F238E27FC236}">
                      <a16:creationId xmlns:a16="http://schemas.microsoft.com/office/drawing/2014/main" id="{FD76A8F8-1475-9385-F922-CFBB9AE3FDCF}"/>
                    </a:ext>
                  </a:extLst>
                </p:cNvPr>
                <p:cNvPicPr/>
                <p:nvPr/>
              </p:nvPicPr>
              <p:blipFill>
                <a:blip r:embed="rId239"/>
                <a:stretch>
                  <a:fillRect/>
                </a:stretch>
              </p:blipFill>
              <p:spPr>
                <a:xfrm>
                  <a:off x="6597513" y="4794350"/>
                  <a:ext cx="1270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01" name="Ink 100">
                  <a:extLst>
                    <a:ext uri="{FF2B5EF4-FFF2-40B4-BE49-F238E27FC236}">
                      <a16:creationId xmlns:a16="http://schemas.microsoft.com/office/drawing/2014/main" id="{6366FE9D-439F-5D98-3D1F-CA8D6471A7D0}"/>
                    </a:ext>
                  </a:extLst>
                </p14:cNvPr>
                <p14:cNvContentPartPr/>
                <p14:nvPr/>
              </p14:nvContentPartPr>
              <p14:xfrm>
                <a:off x="6903513" y="4925390"/>
                <a:ext cx="210600" cy="8280"/>
              </p14:xfrm>
            </p:contentPart>
          </mc:Choice>
          <mc:Fallback>
            <p:pic>
              <p:nvPicPr>
                <p:cNvPr id="101" name="Ink 100">
                  <a:extLst>
                    <a:ext uri="{FF2B5EF4-FFF2-40B4-BE49-F238E27FC236}">
                      <a16:creationId xmlns:a16="http://schemas.microsoft.com/office/drawing/2014/main" id="{6366FE9D-439F-5D98-3D1F-CA8D6471A7D0}"/>
                    </a:ext>
                  </a:extLst>
                </p:cNvPr>
                <p:cNvPicPr/>
                <p:nvPr/>
              </p:nvPicPr>
              <p:blipFill>
                <a:blip r:embed="rId241"/>
                <a:stretch>
                  <a:fillRect/>
                </a:stretch>
              </p:blipFill>
              <p:spPr>
                <a:xfrm>
                  <a:off x="6897393" y="4919270"/>
                  <a:ext cx="2228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02" name="Ink 101">
                  <a:extLst>
                    <a:ext uri="{FF2B5EF4-FFF2-40B4-BE49-F238E27FC236}">
                      <a16:creationId xmlns:a16="http://schemas.microsoft.com/office/drawing/2014/main" id="{D46A29E6-1C80-AFFA-6DCE-92C774BDCCA0}"/>
                    </a:ext>
                  </a:extLst>
                </p14:cNvPr>
                <p14:cNvContentPartPr/>
                <p14:nvPr/>
              </p14:nvContentPartPr>
              <p14:xfrm>
                <a:off x="6991713" y="4858430"/>
                <a:ext cx="197640" cy="160560"/>
              </p14:xfrm>
            </p:contentPart>
          </mc:Choice>
          <mc:Fallback>
            <p:pic>
              <p:nvPicPr>
                <p:cNvPr id="102" name="Ink 101">
                  <a:extLst>
                    <a:ext uri="{FF2B5EF4-FFF2-40B4-BE49-F238E27FC236}">
                      <a16:creationId xmlns:a16="http://schemas.microsoft.com/office/drawing/2014/main" id="{D46A29E6-1C80-AFFA-6DCE-92C774BDCCA0}"/>
                    </a:ext>
                  </a:extLst>
                </p:cNvPr>
                <p:cNvPicPr/>
                <p:nvPr/>
              </p:nvPicPr>
              <p:blipFill>
                <a:blip r:embed="rId243"/>
                <a:stretch>
                  <a:fillRect/>
                </a:stretch>
              </p:blipFill>
              <p:spPr>
                <a:xfrm>
                  <a:off x="6985593" y="4852310"/>
                  <a:ext cx="209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4" name="Ink 103">
                  <a:extLst>
                    <a:ext uri="{FF2B5EF4-FFF2-40B4-BE49-F238E27FC236}">
                      <a16:creationId xmlns:a16="http://schemas.microsoft.com/office/drawing/2014/main" id="{55FB5FAC-DB15-C141-9631-D181214377A8}"/>
                    </a:ext>
                  </a:extLst>
                </p14:cNvPr>
                <p14:cNvContentPartPr/>
                <p14:nvPr/>
              </p14:nvContentPartPr>
              <p14:xfrm>
                <a:off x="7321113" y="4842590"/>
                <a:ext cx="209160" cy="168840"/>
              </p14:xfrm>
            </p:contentPart>
          </mc:Choice>
          <mc:Fallback>
            <p:pic>
              <p:nvPicPr>
                <p:cNvPr id="104" name="Ink 103">
                  <a:extLst>
                    <a:ext uri="{FF2B5EF4-FFF2-40B4-BE49-F238E27FC236}">
                      <a16:creationId xmlns:a16="http://schemas.microsoft.com/office/drawing/2014/main" id="{55FB5FAC-DB15-C141-9631-D181214377A8}"/>
                    </a:ext>
                  </a:extLst>
                </p:cNvPr>
                <p:cNvPicPr/>
                <p:nvPr/>
              </p:nvPicPr>
              <p:blipFill>
                <a:blip r:embed="rId245"/>
                <a:stretch>
                  <a:fillRect/>
                </a:stretch>
              </p:blipFill>
              <p:spPr>
                <a:xfrm>
                  <a:off x="7314993" y="4836470"/>
                  <a:ext cx="2214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5" name="Ink 104">
                  <a:extLst>
                    <a:ext uri="{FF2B5EF4-FFF2-40B4-BE49-F238E27FC236}">
                      <a16:creationId xmlns:a16="http://schemas.microsoft.com/office/drawing/2014/main" id="{7C0F5999-608B-C629-C2A1-6AA824FCFABB}"/>
                    </a:ext>
                  </a:extLst>
                </p14:cNvPr>
                <p14:cNvContentPartPr/>
                <p14:nvPr/>
              </p14:nvContentPartPr>
              <p14:xfrm>
                <a:off x="7557993" y="4827830"/>
                <a:ext cx="106560" cy="156240"/>
              </p14:xfrm>
            </p:contentPart>
          </mc:Choice>
          <mc:Fallback>
            <p:pic>
              <p:nvPicPr>
                <p:cNvPr id="105" name="Ink 104">
                  <a:extLst>
                    <a:ext uri="{FF2B5EF4-FFF2-40B4-BE49-F238E27FC236}">
                      <a16:creationId xmlns:a16="http://schemas.microsoft.com/office/drawing/2014/main" id="{7C0F5999-608B-C629-C2A1-6AA824FCFABB}"/>
                    </a:ext>
                  </a:extLst>
                </p:cNvPr>
                <p:cNvPicPr/>
                <p:nvPr/>
              </p:nvPicPr>
              <p:blipFill>
                <a:blip r:embed="rId247"/>
                <a:stretch>
                  <a:fillRect/>
                </a:stretch>
              </p:blipFill>
              <p:spPr>
                <a:xfrm>
                  <a:off x="7551873" y="4821710"/>
                  <a:ext cx="118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6" name="Ink 105">
                  <a:extLst>
                    <a:ext uri="{FF2B5EF4-FFF2-40B4-BE49-F238E27FC236}">
                      <a16:creationId xmlns:a16="http://schemas.microsoft.com/office/drawing/2014/main" id="{738EB2A3-419B-90C7-4D05-9000EE232D6F}"/>
                    </a:ext>
                  </a:extLst>
                </p14:cNvPr>
                <p14:cNvContentPartPr/>
                <p14:nvPr/>
              </p14:nvContentPartPr>
              <p14:xfrm>
                <a:off x="7708473" y="4827470"/>
                <a:ext cx="71280" cy="110880"/>
              </p14:xfrm>
            </p:contentPart>
          </mc:Choice>
          <mc:Fallback>
            <p:pic>
              <p:nvPicPr>
                <p:cNvPr id="106" name="Ink 105">
                  <a:extLst>
                    <a:ext uri="{FF2B5EF4-FFF2-40B4-BE49-F238E27FC236}">
                      <a16:creationId xmlns:a16="http://schemas.microsoft.com/office/drawing/2014/main" id="{738EB2A3-419B-90C7-4D05-9000EE232D6F}"/>
                    </a:ext>
                  </a:extLst>
                </p:cNvPr>
                <p:cNvPicPr/>
                <p:nvPr/>
              </p:nvPicPr>
              <p:blipFill>
                <a:blip r:embed="rId249"/>
                <a:stretch>
                  <a:fillRect/>
                </a:stretch>
              </p:blipFill>
              <p:spPr>
                <a:xfrm>
                  <a:off x="7702353" y="4821350"/>
                  <a:ext cx="835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7" name="Ink 106">
                  <a:extLst>
                    <a:ext uri="{FF2B5EF4-FFF2-40B4-BE49-F238E27FC236}">
                      <a16:creationId xmlns:a16="http://schemas.microsoft.com/office/drawing/2014/main" id="{16B8E0A1-C17D-0AB8-AA98-F4C51782C27E}"/>
                    </a:ext>
                  </a:extLst>
                </p14:cNvPr>
                <p14:cNvContentPartPr/>
                <p14:nvPr/>
              </p14:nvContentPartPr>
              <p14:xfrm>
                <a:off x="7767153" y="4881470"/>
                <a:ext cx="360" cy="360"/>
              </p14:xfrm>
            </p:contentPart>
          </mc:Choice>
          <mc:Fallback>
            <p:pic>
              <p:nvPicPr>
                <p:cNvPr id="107" name="Ink 106">
                  <a:extLst>
                    <a:ext uri="{FF2B5EF4-FFF2-40B4-BE49-F238E27FC236}">
                      <a16:creationId xmlns:a16="http://schemas.microsoft.com/office/drawing/2014/main" id="{16B8E0A1-C17D-0AB8-AA98-F4C51782C27E}"/>
                    </a:ext>
                  </a:extLst>
                </p:cNvPr>
                <p:cNvPicPr/>
                <p:nvPr/>
              </p:nvPicPr>
              <p:blipFill>
                <a:blip r:embed="rId25"/>
                <a:stretch>
                  <a:fillRect/>
                </a:stretch>
              </p:blipFill>
              <p:spPr>
                <a:xfrm>
                  <a:off x="7761033" y="487535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08" name="Ink 107">
                  <a:extLst>
                    <a:ext uri="{FF2B5EF4-FFF2-40B4-BE49-F238E27FC236}">
                      <a16:creationId xmlns:a16="http://schemas.microsoft.com/office/drawing/2014/main" id="{2FCEC5E1-A3C6-5121-D2B6-BC2F274E3524}"/>
                    </a:ext>
                  </a:extLst>
                </p14:cNvPr>
                <p14:cNvContentPartPr/>
                <p14:nvPr/>
              </p14:nvContentPartPr>
              <p14:xfrm>
                <a:off x="7791633" y="4838270"/>
                <a:ext cx="124560" cy="126000"/>
              </p14:xfrm>
            </p:contentPart>
          </mc:Choice>
          <mc:Fallback>
            <p:pic>
              <p:nvPicPr>
                <p:cNvPr id="108" name="Ink 107">
                  <a:extLst>
                    <a:ext uri="{FF2B5EF4-FFF2-40B4-BE49-F238E27FC236}">
                      <a16:creationId xmlns:a16="http://schemas.microsoft.com/office/drawing/2014/main" id="{2FCEC5E1-A3C6-5121-D2B6-BC2F274E3524}"/>
                    </a:ext>
                  </a:extLst>
                </p:cNvPr>
                <p:cNvPicPr/>
                <p:nvPr/>
              </p:nvPicPr>
              <p:blipFill>
                <a:blip r:embed="rId252"/>
                <a:stretch>
                  <a:fillRect/>
                </a:stretch>
              </p:blipFill>
              <p:spPr>
                <a:xfrm>
                  <a:off x="7785513" y="4832150"/>
                  <a:ext cx="1368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09" name="Ink 108">
                  <a:extLst>
                    <a:ext uri="{FF2B5EF4-FFF2-40B4-BE49-F238E27FC236}">
                      <a16:creationId xmlns:a16="http://schemas.microsoft.com/office/drawing/2014/main" id="{3778CA1A-74D5-A887-A918-7FDE8BC98A98}"/>
                    </a:ext>
                  </a:extLst>
                </p14:cNvPr>
                <p14:cNvContentPartPr/>
                <p14:nvPr/>
              </p14:nvContentPartPr>
              <p14:xfrm>
                <a:off x="7987113" y="4839350"/>
                <a:ext cx="79560" cy="104400"/>
              </p14:xfrm>
            </p:contentPart>
          </mc:Choice>
          <mc:Fallback>
            <p:pic>
              <p:nvPicPr>
                <p:cNvPr id="109" name="Ink 108">
                  <a:extLst>
                    <a:ext uri="{FF2B5EF4-FFF2-40B4-BE49-F238E27FC236}">
                      <a16:creationId xmlns:a16="http://schemas.microsoft.com/office/drawing/2014/main" id="{3778CA1A-74D5-A887-A918-7FDE8BC98A98}"/>
                    </a:ext>
                  </a:extLst>
                </p:cNvPr>
                <p:cNvPicPr/>
                <p:nvPr/>
              </p:nvPicPr>
              <p:blipFill>
                <a:blip r:embed="rId254"/>
                <a:stretch>
                  <a:fillRect/>
                </a:stretch>
              </p:blipFill>
              <p:spPr>
                <a:xfrm>
                  <a:off x="7980993" y="4833230"/>
                  <a:ext cx="918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10" name="Ink 109">
                  <a:extLst>
                    <a:ext uri="{FF2B5EF4-FFF2-40B4-BE49-F238E27FC236}">
                      <a16:creationId xmlns:a16="http://schemas.microsoft.com/office/drawing/2014/main" id="{B012F512-A859-8042-783F-8F1E2EED54E9}"/>
                    </a:ext>
                  </a:extLst>
                </p14:cNvPr>
                <p14:cNvContentPartPr/>
                <p14:nvPr/>
              </p14:nvContentPartPr>
              <p14:xfrm>
                <a:off x="8074233" y="4830350"/>
                <a:ext cx="168840" cy="111960"/>
              </p14:xfrm>
            </p:contentPart>
          </mc:Choice>
          <mc:Fallback>
            <p:pic>
              <p:nvPicPr>
                <p:cNvPr id="110" name="Ink 109">
                  <a:extLst>
                    <a:ext uri="{FF2B5EF4-FFF2-40B4-BE49-F238E27FC236}">
                      <a16:creationId xmlns:a16="http://schemas.microsoft.com/office/drawing/2014/main" id="{B012F512-A859-8042-783F-8F1E2EED54E9}"/>
                    </a:ext>
                  </a:extLst>
                </p:cNvPr>
                <p:cNvPicPr/>
                <p:nvPr/>
              </p:nvPicPr>
              <p:blipFill>
                <a:blip r:embed="rId256"/>
                <a:stretch>
                  <a:fillRect/>
                </a:stretch>
              </p:blipFill>
              <p:spPr>
                <a:xfrm>
                  <a:off x="8068113" y="4824230"/>
                  <a:ext cx="1810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11" name="Ink 110">
                  <a:extLst>
                    <a:ext uri="{FF2B5EF4-FFF2-40B4-BE49-F238E27FC236}">
                      <a16:creationId xmlns:a16="http://schemas.microsoft.com/office/drawing/2014/main" id="{5E4B6A89-4C2B-4429-C507-0958C13D66F7}"/>
                    </a:ext>
                  </a:extLst>
                </p14:cNvPr>
                <p14:cNvContentPartPr/>
                <p14:nvPr/>
              </p14:nvContentPartPr>
              <p14:xfrm>
                <a:off x="8288073" y="4829270"/>
                <a:ext cx="56880" cy="108000"/>
              </p14:xfrm>
            </p:contentPart>
          </mc:Choice>
          <mc:Fallback>
            <p:pic>
              <p:nvPicPr>
                <p:cNvPr id="111" name="Ink 110">
                  <a:extLst>
                    <a:ext uri="{FF2B5EF4-FFF2-40B4-BE49-F238E27FC236}">
                      <a16:creationId xmlns:a16="http://schemas.microsoft.com/office/drawing/2014/main" id="{5E4B6A89-4C2B-4429-C507-0958C13D66F7}"/>
                    </a:ext>
                  </a:extLst>
                </p:cNvPr>
                <p:cNvPicPr/>
                <p:nvPr/>
              </p:nvPicPr>
              <p:blipFill>
                <a:blip r:embed="rId258"/>
                <a:stretch>
                  <a:fillRect/>
                </a:stretch>
              </p:blipFill>
              <p:spPr>
                <a:xfrm>
                  <a:off x="8281953" y="4823150"/>
                  <a:ext cx="691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12" name="Ink 111">
                  <a:extLst>
                    <a:ext uri="{FF2B5EF4-FFF2-40B4-BE49-F238E27FC236}">
                      <a16:creationId xmlns:a16="http://schemas.microsoft.com/office/drawing/2014/main" id="{7AEA14B7-F931-F4BF-B493-C327473C4255}"/>
                    </a:ext>
                  </a:extLst>
                </p14:cNvPr>
                <p14:cNvContentPartPr/>
                <p14:nvPr/>
              </p14:nvContentPartPr>
              <p14:xfrm>
                <a:off x="8321193" y="4716590"/>
                <a:ext cx="10080" cy="16920"/>
              </p14:xfrm>
            </p:contentPart>
          </mc:Choice>
          <mc:Fallback>
            <p:pic>
              <p:nvPicPr>
                <p:cNvPr id="112" name="Ink 111">
                  <a:extLst>
                    <a:ext uri="{FF2B5EF4-FFF2-40B4-BE49-F238E27FC236}">
                      <a16:creationId xmlns:a16="http://schemas.microsoft.com/office/drawing/2014/main" id="{7AEA14B7-F931-F4BF-B493-C327473C4255}"/>
                    </a:ext>
                  </a:extLst>
                </p:cNvPr>
                <p:cNvPicPr/>
                <p:nvPr/>
              </p:nvPicPr>
              <p:blipFill>
                <a:blip r:embed="rId260"/>
                <a:stretch>
                  <a:fillRect/>
                </a:stretch>
              </p:blipFill>
              <p:spPr>
                <a:xfrm>
                  <a:off x="8315073" y="4710470"/>
                  <a:ext cx="223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13" name="Ink 112">
                  <a:extLst>
                    <a:ext uri="{FF2B5EF4-FFF2-40B4-BE49-F238E27FC236}">
                      <a16:creationId xmlns:a16="http://schemas.microsoft.com/office/drawing/2014/main" id="{309FCB9B-7E5D-485E-C3B9-3F2F5B421E6A}"/>
                    </a:ext>
                  </a:extLst>
                </p14:cNvPr>
                <p14:cNvContentPartPr/>
                <p14:nvPr/>
              </p14:nvContentPartPr>
              <p14:xfrm>
                <a:off x="8408313" y="4835030"/>
                <a:ext cx="156600" cy="144000"/>
              </p14:xfrm>
            </p:contentPart>
          </mc:Choice>
          <mc:Fallback>
            <p:pic>
              <p:nvPicPr>
                <p:cNvPr id="113" name="Ink 112">
                  <a:extLst>
                    <a:ext uri="{FF2B5EF4-FFF2-40B4-BE49-F238E27FC236}">
                      <a16:creationId xmlns:a16="http://schemas.microsoft.com/office/drawing/2014/main" id="{309FCB9B-7E5D-485E-C3B9-3F2F5B421E6A}"/>
                    </a:ext>
                  </a:extLst>
                </p:cNvPr>
                <p:cNvPicPr/>
                <p:nvPr/>
              </p:nvPicPr>
              <p:blipFill>
                <a:blip r:embed="rId262"/>
                <a:stretch>
                  <a:fillRect/>
                </a:stretch>
              </p:blipFill>
              <p:spPr>
                <a:xfrm>
                  <a:off x="8402193" y="4828910"/>
                  <a:ext cx="1688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15" name="Ink 114">
                  <a:extLst>
                    <a:ext uri="{FF2B5EF4-FFF2-40B4-BE49-F238E27FC236}">
                      <a16:creationId xmlns:a16="http://schemas.microsoft.com/office/drawing/2014/main" id="{17A7F512-53F1-3C99-6458-BE69DD8D33FC}"/>
                    </a:ext>
                  </a:extLst>
                </p14:cNvPr>
                <p14:cNvContentPartPr/>
                <p14:nvPr/>
              </p14:nvContentPartPr>
              <p14:xfrm>
                <a:off x="8690913" y="4916390"/>
                <a:ext cx="99720" cy="123120"/>
              </p14:xfrm>
            </p:contentPart>
          </mc:Choice>
          <mc:Fallback>
            <p:pic>
              <p:nvPicPr>
                <p:cNvPr id="115" name="Ink 114">
                  <a:extLst>
                    <a:ext uri="{FF2B5EF4-FFF2-40B4-BE49-F238E27FC236}">
                      <a16:creationId xmlns:a16="http://schemas.microsoft.com/office/drawing/2014/main" id="{17A7F512-53F1-3C99-6458-BE69DD8D33FC}"/>
                    </a:ext>
                  </a:extLst>
                </p:cNvPr>
                <p:cNvPicPr/>
                <p:nvPr/>
              </p:nvPicPr>
              <p:blipFill>
                <a:blip r:embed="rId264"/>
                <a:stretch>
                  <a:fillRect/>
                </a:stretch>
              </p:blipFill>
              <p:spPr>
                <a:xfrm>
                  <a:off x="8684793" y="4910270"/>
                  <a:ext cx="1119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16" name="Ink 115">
                  <a:extLst>
                    <a:ext uri="{FF2B5EF4-FFF2-40B4-BE49-F238E27FC236}">
                      <a16:creationId xmlns:a16="http://schemas.microsoft.com/office/drawing/2014/main" id="{580EC09F-606D-58AD-3EDB-9139A606ABC1}"/>
                    </a:ext>
                  </a:extLst>
                </p14:cNvPr>
                <p14:cNvContentPartPr/>
                <p14:nvPr/>
              </p14:nvContentPartPr>
              <p14:xfrm>
                <a:off x="8957673" y="4872830"/>
                <a:ext cx="39600" cy="144000"/>
              </p14:xfrm>
            </p:contentPart>
          </mc:Choice>
          <mc:Fallback>
            <p:pic>
              <p:nvPicPr>
                <p:cNvPr id="116" name="Ink 115">
                  <a:extLst>
                    <a:ext uri="{FF2B5EF4-FFF2-40B4-BE49-F238E27FC236}">
                      <a16:creationId xmlns:a16="http://schemas.microsoft.com/office/drawing/2014/main" id="{580EC09F-606D-58AD-3EDB-9139A606ABC1}"/>
                    </a:ext>
                  </a:extLst>
                </p:cNvPr>
                <p:cNvPicPr/>
                <p:nvPr/>
              </p:nvPicPr>
              <p:blipFill>
                <a:blip r:embed="rId266"/>
                <a:stretch>
                  <a:fillRect/>
                </a:stretch>
              </p:blipFill>
              <p:spPr>
                <a:xfrm>
                  <a:off x="8951553" y="4866710"/>
                  <a:ext cx="518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17" name="Ink 116">
                  <a:extLst>
                    <a:ext uri="{FF2B5EF4-FFF2-40B4-BE49-F238E27FC236}">
                      <a16:creationId xmlns:a16="http://schemas.microsoft.com/office/drawing/2014/main" id="{224AA487-8C84-912D-8134-2DAA60F8EA87}"/>
                    </a:ext>
                  </a:extLst>
                </p14:cNvPr>
                <p14:cNvContentPartPr/>
                <p14:nvPr/>
              </p14:nvContentPartPr>
              <p14:xfrm>
                <a:off x="9059553" y="4874630"/>
                <a:ext cx="110880" cy="118080"/>
              </p14:xfrm>
            </p:contentPart>
          </mc:Choice>
          <mc:Fallback>
            <p:pic>
              <p:nvPicPr>
                <p:cNvPr id="117" name="Ink 116">
                  <a:extLst>
                    <a:ext uri="{FF2B5EF4-FFF2-40B4-BE49-F238E27FC236}">
                      <a16:creationId xmlns:a16="http://schemas.microsoft.com/office/drawing/2014/main" id="{224AA487-8C84-912D-8134-2DAA60F8EA87}"/>
                    </a:ext>
                  </a:extLst>
                </p:cNvPr>
                <p:cNvPicPr/>
                <p:nvPr/>
              </p:nvPicPr>
              <p:blipFill>
                <a:blip r:embed="rId268"/>
                <a:stretch>
                  <a:fillRect/>
                </a:stretch>
              </p:blipFill>
              <p:spPr>
                <a:xfrm>
                  <a:off x="9053433" y="4868510"/>
                  <a:ext cx="1231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18" name="Ink 117">
                  <a:extLst>
                    <a:ext uri="{FF2B5EF4-FFF2-40B4-BE49-F238E27FC236}">
                      <a16:creationId xmlns:a16="http://schemas.microsoft.com/office/drawing/2014/main" id="{BB3544C9-04AF-229B-A359-82AC4C229380}"/>
                    </a:ext>
                  </a:extLst>
                </p14:cNvPr>
                <p14:cNvContentPartPr/>
                <p14:nvPr/>
              </p14:nvContentPartPr>
              <p14:xfrm>
                <a:off x="9205713" y="4686710"/>
                <a:ext cx="324720" cy="297360"/>
              </p14:xfrm>
            </p:contentPart>
          </mc:Choice>
          <mc:Fallback>
            <p:pic>
              <p:nvPicPr>
                <p:cNvPr id="118" name="Ink 117">
                  <a:extLst>
                    <a:ext uri="{FF2B5EF4-FFF2-40B4-BE49-F238E27FC236}">
                      <a16:creationId xmlns:a16="http://schemas.microsoft.com/office/drawing/2014/main" id="{BB3544C9-04AF-229B-A359-82AC4C229380}"/>
                    </a:ext>
                  </a:extLst>
                </p:cNvPr>
                <p:cNvPicPr/>
                <p:nvPr/>
              </p:nvPicPr>
              <p:blipFill>
                <a:blip r:embed="rId270"/>
                <a:stretch>
                  <a:fillRect/>
                </a:stretch>
              </p:blipFill>
              <p:spPr>
                <a:xfrm>
                  <a:off x="9199593" y="4680590"/>
                  <a:ext cx="3369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19" name="Ink 118">
                  <a:extLst>
                    <a:ext uri="{FF2B5EF4-FFF2-40B4-BE49-F238E27FC236}">
                      <a16:creationId xmlns:a16="http://schemas.microsoft.com/office/drawing/2014/main" id="{118482FF-AA0D-9BFE-CE3D-12E7100D5886}"/>
                    </a:ext>
                  </a:extLst>
                </p14:cNvPr>
                <p14:cNvContentPartPr/>
                <p14:nvPr/>
              </p14:nvContentPartPr>
              <p14:xfrm>
                <a:off x="9523953" y="4822790"/>
                <a:ext cx="82800" cy="156600"/>
              </p14:xfrm>
            </p:contentPart>
          </mc:Choice>
          <mc:Fallback>
            <p:pic>
              <p:nvPicPr>
                <p:cNvPr id="119" name="Ink 118">
                  <a:extLst>
                    <a:ext uri="{FF2B5EF4-FFF2-40B4-BE49-F238E27FC236}">
                      <a16:creationId xmlns:a16="http://schemas.microsoft.com/office/drawing/2014/main" id="{118482FF-AA0D-9BFE-CE3D-12E7100D5886}"/>
                    </a:ext>
                  </a:extLst>
                </p:cNvPr>
                <p:cNvPicPr/>
                <p:nvPr/>
              </p:nvPicPr>
              <p:blipFill>
                <a:blip r:embed="rId272"/>
                <a:stretch>
                  <a:fillRect/>
                </a:stretch>
              </p:blipFill>
              <p:spPr>
                <a:xfrm>
                  <a:off x="9517833" y="4816670"/>
                  <a:ext cx="950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20" name="Ink 119">
                  <a:extLst>
                    <a:ext uri="{FF2B5EF4-FFF2-40B4-BE49-F238E27FC236}">
                      <a16:creationId xmlns:a16="http://schemas.microsoft.com/office/drawing/2014/main" id="{901F6BDA-DACC-16A4-0A75-78B91CF6E765}"/>
                    </a:ext>
                  </a:extLst>
                </p14:cNvPr>
                <p14:cNvContentPartPr/>
                <p14:nvPr/>
              </p14:nvContentPartPr>
              <p14:xfrm>
                <a:off x="9606393" y="4832510"/>
                <a:ext cx="360" cy="360"/>
              </p14:xfrm>
            </p:contentPart>
          </mc:Choice>
          <mc:Fallback>
            <p:pic>
              <p:nvPicPr>
                <p:cNvPr id="120" name="Ink 119">
                  <a:extLst>
                    <a:ext uri="{FF2B5EF4-FFF2-40B4-BE49-F238E27FC236}">
                      <a16:creationId xmlns:a16="http://schemas.microsoft.com/office/drawing/2014/main" id="{901F6BDA-DACC-16A4-0A75-78B91CF6E765}"/>
                    </a:ext>
                  </a:extLst>
                </p:cNvPr>
                <p:cNvPicPr/>
                <p:nvPr/>
              </p:nvPicPr>
              <p:blipFill>
                <a:blip r:embed="rId25"/>
                <a:stretch>
                  <a:fillRect/>
                </a:stretch>
              </p:blipFill>
              <p:spPr>
                <a:xfrm>
                  <a:off x="9600273" y="48263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21" name="Ink 120">
                  <a:extLst>
                    <a:ext uri="{FF2B5EF4-FFF2-40B4-BE49-F238E27FC236}">
                      <a16:creationId xmlns:a16="http://schemas.microsoft.com/office/drawing/2014/main" id="{D8CD98C4-838B-07C8-69E0-E220847DB632}"/>
                    </a:ext>
                  </a:extLst>
                </p14:cNvPr>
                <p14:cNvContentPartPr/>
                <p14:nvPr/>
              </p14:nvContentPartPr>
              <p14:xfrm>
                <a:off x="9692433" y="4728110"/>
                <a:ext cx="76680" cy="233640"/>
              </p14:xfrm>
            </p:contentPart>
          </mc:Choice>
          <mc:Fallback>
            <p:pic>
              <p:nvPicPr>
                <p:cNvPr id="121" name="Ink 120">
                  <a:extLst>
                    <a:ext uri="{FF2B5EF4-FFF2-40B4-BE49-F238E27FC236}">
                      <a16:creationId xmlns:a16="http://schemas.microsoft.com/office/drawing/2014/main" id="{D8CD98C4-838B-07C8-69E0-E220847DB632}"/>
                    </a:ext>
                  </a:extLst>
                </p:cNvPr>
                <p:cNvPicPr/>
                <p:nvPr/>
              </p:nvPicPr>
              <p:blipFill>
                <a:blip r:embed="rId275"/>
                <a:stretch>
                  <a:fillRect/>
                </a:stretch>
              </p:blipFill>
              <p:spPr>
                <a:xfrm>
                  <a:off x="9686313" y="4721990"/>
                  <a:ext cx="889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22" name="Ink 121">
                  <a:extLst>
                    <a:ext uri="{FF2B5EF4-FFF2-40B4-BE49-F238E27FC236}">
                      <a16:creationId xmlns:a16="http://schemas.microsoft.com/office/drawing/2014/main" id="{26A40A3A-1BA7-B578-CBA7-7DC0BD7BDF66}"/>
                    </a:ext>
                  </a:extLst>
                </p14:cNvPr>
                <p14:cNvContentPartPr/>
                <p14:nvPr/>
              </p14:nvContentPartPr>
              <p14:xfrm>
                <a:off x="9680193" y="4835030"/>
                <a:ext cx="145440" cy="28080"/>
              </p14:xfrm>
            </p:contentPart>
          </mc:Choice>
          <mc:Fallback>
            <p:pic>
              <p:nvPicPr>
                <p:cNvPr id="122" name="Ink 121">
                  <a:extLst>
                    <a:ext uri="{FF2B5EF4-FFF2-40B4-BE49-F238E27FC236}">
                      <a16:creationId xmlns:a16="http://schemas.microsoft.com/office/drawing/2014/main" id="{26A40A3A-1BA7-B578-CBA7-7DC0BD7BDF66}"/>
                    </a:ext>
                  </a:extLst>
                </p:cNvPr>
                <p:cNvPicPr/>
                <p:nvPr/>
              </p:nvPicPr>
              <p:blipFill>
                <a:blip r:embed="rId277"/>
                <a:stretch>
                  <a:fillRect/>
                </a:stretch>
              </p:blipFill>
              <p:spPr>
                <a:xfrm>
                  <a:off x="9674073" y="4828910"/>
                  <a:ext cx="1576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3" name="Ink 122">
                  <a:extLst>
                    <a:ext uri="{FF2B5EF4-FFF2-40B4-BE49-F238E27FC236}">
                      <a16:creationId xmlns:a16="http://schemas.microsoft.com/office/drawing/2014/main" id="{48E7EAE6-456D-AA61-2A3F-4AB89E134E7D}"/>
                    </a:ext>
                  </a:extLst>
                </p14:cNvPr>
                <p14:cNvContentPartPr/>
                <p14:nvPr/>
              </p14:nvContentPartPr>
              <p14:xfrm>
                <a:off x="9842193" y="4829270"/>
                <a:ext cx="128160" cy="122760"/>
              </p14:xfrm>
            </p:contentPart>
          </mc:Choice>
          <mc:Fallback>
            <p:pic>
              <p:nvPicPr>
                <p:cNvPr id="123" name="Ink 122">
                  <a:extLst>
                    <a:ext uri="{FF2B5EF4-FFF2-40B4-BE49-F238E27FC236}">
                      <a16:creationId xmlns:a16="http://schemas.microsoft.com/office/drawing/2014/main" id="{48E7EAE6-456D-AA61-2A3F-4AB89E134E7D}"/>
                    </a:ext>
                  </a:extLst>
                </p:cNvPr>
                <p:cNvPicPr/>
                <p:nvPr/>
              </p:nvPicPr>
              <p:blipFill>
                <a:blip r:embed="rId279"/>
                <a:stretch>
                  <a:fillRect/>
                </a:stretch>
              </p:blipFill>
              <p:spPr>
                <a:xfrm>
                  <a:off x="9836073" y="4823150"/>
                  <a:ext cx="1404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4" name="Ink 123">
                  <a:extLst>
                    <a:ext uri="{FF2B5EF4-FFF2-40B4-BE49-F238E27FC236}">
                      <a16:creationId xmlns:a16="http://schemas.microsoft.com/office/drawing/2014/main" id="{DD5E3505-8A38-A8E7-01F3-648E2FAA7B9D}"/>
                    </a:ext>
                  </a:extLst>
                </p14:cNvPr>
                <p14:cNvContentPartPr/>
                <p14:nvPr/>
              </p14:nvContentPartPr>
              <p14:xfrm>
                <a:off x="9955233" y="4804070"/>
                <a:ext cx="110880" cy="107280"/>
              </p14:xfrm>
            </p:contentPart>
          </mc:Choice>
          <mc:Fallback>
            <p:pic>
              <p:nvPicPr>
                <p:cNvPr id="124" name="Ink 123">
                  <a:extLst>
                    <a:ext uri="{FF2B5EF4-FFF2-40B4-BE49-F238E27FC236}">
                      <a16:creationId xmlns:a16="http://schemas.microsoft.com/office/drawing/2014/main" id="{DD5E3505-8A38-A8E7-01F3-648E2FAA7B9D}"/>
                    </a:ext>
                  </a:extLst>
                </p:cNvPr>
                <p:cNvPicPr/>
                <p:nvPr/>
              </p:nvPicPr>
              <p:blipFill>
                <a:blip r:embed="rId281"/>
                <a:stretch>
                  <a:fillRect/>
                </a:stretch>
              </p:blipFill>
              <p:spPr>
                <a:xfrm>
                  <a:off x="9949113" y="4797950"/>
                  <a:ext cx="1231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5" name="Ink 124">
                  <a:extLst>
                    <a:ext uri="{FF2B5EF4-FFF2-40B4-BE49-F238E27FC236}">
                      <a16:creationId xmlns:a16="http://schemas.microsoft.com/office/drawing/2014/main" id="{482BDBF9-6A3F-5E64-6E6F-83E0E2856C2C}"/>
                    </a:ext>
                  </a:extLst>
                </p14:cNvPr>
                <p14:cNvContentPartPr/>
                <p14:nvPr/>
              </p14:nvContentPartPr>
              <p14:xfrm>
                <a:off x="10120113" y="4707590"/>
                <a:ext cx="21240" cy="37800"/>
              </p14:xfrm>
            </p:contentPart>
          </mc:Choice>
          <mc:Fallback>
            <p:pic>
              <p:nvPicPr>
                <p:cNvPr id="125" name="Ink 124">
                  <a:extLst>
                    <a:ext uri="{FF2B5EF4-FFF2-40B4-BE49-F238E27FC236}">
                      <a16:creationId xmlns:a16="http://schemas.microsoft.com/office/drawing/2014/main" id="{482BDBF9-6A3F-5E64-6E6F-83E0E2856C2C}"/>
                    </a:ext>
                  </a:extLst>
                </p:cNvPr>
                <p:cNvPicPr/>
                <p:nvPr/>
              </p:nvPicPr>
              <p:blipFill>
                <a:blip r:embed="rId283"/>
                <a:stretch>
                  <a:fillRect/>
                </a:stretch>
              </p:blipFill>
              <p:spPr>
                <a:xfrm>
                  <a:off x="10113993" y="4701470"/>
                  <a:ext cx="334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26" name="Ink 125">
                  <a:extLst>
                    <a:ext uri="{FF2B5EF4-FFF2-40B4-BE49-F238E27FC236}">
                      <a16:creationId xmlns:a16="http://schemas.microsoft.com/office/drawing/2014/main" id="{02706373-26B9-AC9B-B667-D28048D5F4DD}"/>
                    </a:ext>
                  </a:extLst>
                </p14:cNvPr>
                <p14:cNvContentPartPr/>
                <p14:nvPr/>
              </p14:nvContentPartPr>
              <p14:xfrm>
                <a:off x="10103913" y="4817030"/>
                <a:ext cx="181080" cy="138600"/>
              </p14:xfrm>
            </p:contentPart>
          </mc:Choice>
          <mc:Fallback>
            <p:pic>
              <p:nvPicPr>
                <p:cNvPr id="126" name="Ink 125">
                  <a:extLst>
                    <a:ext uri="{FF2B5EF4-FFF2-40B4-BE49-F238E27FC236}">
                      <a16:creationId xmlns:a16="http://schemas.microsoft.com/office/drawing/2014/main" id="{02706373-26B9-AC9B-B667-D28048D5F4DD}"/>
                    </a:ext>
                  </a:extLst>
                </p:cNvPr>
                <p:cNvPicPr/>
                <p:nvPr/>
              </p:nvPicPr>
              <p:blipFill>
                <a:blip r:embed="rId285"/>
                <a:stretch>
                  <a:fillRect/>
                </a:stretch>
              </p:blipFill>
              <p:spPr>
                <a:xfrm>
                  <a:off x="10097793" y="4810910"/>
                  <a:ext cx="193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27" name="Ink 126">
                  <a:extLst>
                    <a:ext uri="{FF2B5EF4-FFF2-40B4-BE49-F238E27FC236}">
                      <a16:creationId xmlns:a16="http://schemas.microsoft.com/office/drawing/2014/main" id="{014CDE21-8FD3-48E2-DFA8-AC702D44B84E}"/>
                    </a:ext>
                  </a:extLst>
                </p14:cNvPr>
                <p14:cNvContentPartPr/>
                <p14:nvPr/>
              </p14:nvContentPartPr>
              <p14:xfrm>
                <a:off x="10326393" y="4697870"/>
                <a:ext cx="53280" cy="263520"/>
              </p14:xfrm>
            </p:contentPart>
          </mc:Choice>
          <mc:Fallback>
            <p:pic>
              <p:nvPicPr>
                <p:cNvPr id="127" name="Ink 126">
                  <a:extLst>
                    <a:ext uri="{FF2B5EF4-FFF2-40B4-BE49-F238E27FC236}">
                      <a16:creationId xmlns:a16="http://schemas.microsoft.com/office/drawing/2014/main" id="{014CDE21-8FD3-48E2-DFA8-AC702D44B84E}"/>
                    </a:ext>
                  </a:extLst>
                </p:cNvPr>
                <p:cNvPicPr/>
                <p:nvPr/>
              </p:nvPicPr>
              <p:blipFill>
                <a:blip r:embed="rId287"/>
                <a:stretch>
                  <a:fillRect/>
                </a:stretch>
              </p:blipFill>
              <p:spPr>
                <a:xfrm>
                  <a:off x="10320273" y="4691750"/>
                  <a:ext cx="655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1" name="Ink 10">
                  <a:extLst>
                    <a:ext uri="{FF2B5EF4-FFF2-40B4-BE49-F238E27FC236}">
                      <a16:creationId xmlns:a16="http://schemas.microsoft.com/office/drawing/2014/main" id="{5EE7E5E2-396D-328D-4B07-B1BB8B0F80B3}"/>
                    </a:ext>
                  </a:extLst>
                </p14:cNvPr>
                <p14:cNvContentPartPr/>
                <p14:nvPr/>
              </p14:nvContentPartPr>
              <p14:xfrm>
                <a:off x="5731353" y="3985790"/>
                <a:ext cx="88920" cy="257760"/>
              </p14:xfrm>
            </p:contentPart>
          </mc:Choice>
          <mc:Fallback>
            <p:pic>
              <p:nvPicPr>
                <p:cNvPr id="11" name="Ink 10">
                  <a:extLst>
                    <a:ext uri="{FF2B5EF4-FFF2-40B4-BE49-F238E27FC236}">
                      <a16:creationId xmlns:a16="http://schemas.microsoft.com/office/drawing/2014/main" id="{5EE7E5E2-396D-328D-4B07-B1BB8B0F80B3}"/>
                    </a:ext>
                  </a:extLst>
                </p:cNvPr>
                <p:cNvPicPr/>
                <p:nvPr/>
              </p:nvPicPr>
              <p:blipFill>
                <a:blip r:embed="rId289"/>
                <a:stretch>
                  <a:fillRect/>
                </a:stretch>
              </p:blipFill>
              <p:spPr>
                <a:xfrm>
                  <a:off x="5725233" y="3979670"/>
                  <a:ext cx="101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2" name="Ink 11">
                  <a:extLst>
                    <a:ext uri="{FF2B5EF4-FFF2-40B4-BE49-F238E27FC236}">
                      <a16:creationId xmlns:a16="http://schemas.microsoft.com/office/drawing/2014/main" id="{8A07CF9B-7039-B68D-9D5F-E389E367B01C}"/>
                    </a:ext>
                  </a:extLst>
                </p14:cNvPr>
                <p14:cNvContentPartPr/>
                <p14:nvPr/>
              </p14:nvContentPartPr>
              <p14:xfrm>
                <a:off x="5731353" y="4044110"/>
                <a:ext cx="360" cy="360"/>
              </p14:xfrm>
            </p:contentPart>
          </mc:Choice>
          <mc:Fallback>
            <p:pic>
              <p:nvPicPr>
                <p:cNvPr id="12" name="Ink 11">
                  <a:extLst>
                    <a:ext uri="{FF2B5EF4-FFF2-40B4-BE49-F238E27FC236}">
                      <a16:creationId xmlns:a16="http://schemas.microsoft.com/office/drawing/2014/main" id="{8A07CF9B-7039-B68D-9D5F-E389E367B01C}"/>
                    </a:ext>
                  </a:extLst>
                </p:cNvPr>
                <p:cNvPicPr/>
                <p:nvPr/>
              </p:nvPicPr>
              <p:blipFill>
                <a:blip r:embed="rId25"/>
                <a:stretch>
                  <a:fillRect/>
                </a:stretch>
              </p:blipFill>
              <p:spPr>
                <a:xfrm>
                  <a:off x="5725233" y="40379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3" name="Ink 12">
                  <a:extLst>
                    <a:ext uri="{FF2B5EF4-FFF2-40B4-BE49-F238E27FC236}">
                      <a16:creationId xmlns:a16="http://schemas.microsoft.com/office/drawing/2014/main" id="{27C924E5-BFD5-587D-B317-A8B1CA6CC873}"/>
                    </a:ext>
                  </a:extLst>
                </p14:cNvPr>
                <p14:cNvContentPartPr/>
                <p14:nvPr/>
              </p14:nvContentPartPr>
              <p14:xfrm>
                <a:off x="5752233" y="3973190"/>
                <a:ext cx="191880" cy="258480"/>
              </p14:xfrm>
            </p:contentPart>
          </mc:Choice>
          <mc:Fallback>
            <p:pic>
              <p:nvPicPr>
                <p:cNvPr id="13" name="Ink 12">
                  <a:extLst>
                    <a:ext uri="{FF2B5EF4-FFF2-40B4-BE49-F238E27FC236}">
                      <a16:creationId xmlns:a16="http://schemas.microsoft.com/office/drawing/2014/main" id="{27C924E5-BFD5-587D-B317-A8B1CA6CC873}"/>
                    </a:ext>
                  </a:extLst>
                </p:cNvPr>
                <p:cNvPicPr/>
                <p:nvPr/>
              </p:nvPicPr>
              <p:blipFill>
                <a:blip r:embed="rId292"/>
                <a:stretch>
                  <a:fillRect/>
                </a:stretch>
              </p:blipFill>
              <p:spPr>
                <a:xfrm>
                  <a:off x="5746113" y="3967070"/>
                  <a:ext cx="2041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4" name="Ink 13">
                  <a:extLst>
                    <a:ext uri="{FF2B5EF4-FFF2-40B4-BE49-F238E27FC236}">
                      <a16:creationId xmlns:a16="http://schemas.microsoft.com/office/drawing/2014/main" id="{10E93772-34CF-4510-6CA6-AAE1FB42349B}"/>
                    </a:ext>
                  </a:extLst>
                </p14:cNvPr>
                <p14:cNvContentPartPr/>
                <p14:nvPr/>
              </p14:nvContentPartPr>
              <p14:xfrm>
                <a:off x="5991633" y="4043030"/>
                <a:ext cx="72720" cy="165240"/>
              </p14:xfrm>
            </p:contentPart>
          </mc:Choice>
          <mc:Fallback>
            <p:pic>
              <p:nvPicPr>
                <p:cNvPr id="14" name="Ink 13">
                  <a:extLst>
                    <a:ext uri="{FF2B5EF4-FFF2-40B4-BE49-F238E27FC236}">
                      <a16:creationId xmlns:a16="http://schemas.microsoft.com/office/drawing/2014/main" id="{10E93772-34CF-4510-6CA6-AAE1FB42349B}"/>
                    </a:ext>
                  </a:extLst>
                </p:cNvPr>
                <p:cNvPicPr/>
                <p:nvPr/>
              </p:nvPicPr>
              <p:blipFill>
                <a:blip r:embed="rId294"/>
                <a:stretch>
                  <a:fillRect/>
                </a:stretch>
              </p:blipFill>
              <p:spPr>
                <a:xfrm>
                  <a:off x="5985513" y="4036910"/>
                  <a:ext cx="849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6" name="Ink 15">
                  <a:extLst>
                    <a:ext uri="{FF2B5EF4-FFF2-40B4-BE49-F238E27FC236}">
                      <a16:creationId xmlns:a16="http://schemas.microsoft.com/office/drawing/2014/main" id="{9E19B121-99DB-3F3C-938A-6C556D96770D}"/>
                    </a:ext>
                  </a:extLst>
                </p14:cNvPr>
                <p14:cNvContentPartPr/>
                <p14:nvPr/>
              </p14:nvContentPartPr>
              <p14:xfrm>
                <a:off x="6148593" y="4054910"/>
                <a:ext cx="79560" cy="154800"/>
              </p14:xfrm>
            </p:contentPart>
          </mc:Choice>
          <mc:Fallback>
            <p:pic>
              <p:nvPicPr>
                <p:cNvPr id="16" name="Ink 15">
                  <a:extLst>
                    <a:ext uri="{FF2B5EF4-FFF2-40B4-BE49-F238E27FC236}">
                      <a16:creationId xmlns:a16="http://schemas.microsoft.com/office/drawing/2014/main" id="{9E19B121-99DB-3F3C-938A-6C556D96770D}"/>
                    </a:ext>
                  </a:extLst>
                </p:cNvPr>
                <p:cNvPicPr/>
                <p:nvPr/>
              </p:nvPicPr>
              <p:blipFill>
                <a:blip r:embed="rId296"/>
                <a:stretch>
                  <a:fillRect/>
                </a:stretch>
              </p:blipFill>
              <p:spPr>
                <a:xfrm>
                  <a:off x="6142473" y="4048790"/>
                  <a:ext cx="918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 name="Ink 16">
                  <a:extLst>
                    <a:ext uri="{FF2B5EF4-FFF2-40B4-BE49-F238E27FC236}">
                      <a16:creationId xmlns:a16="http://schemas.microsoft.com/office/drawing/2014/main" id="{F46D6E55-A131-2FBA-9EFC-514D2C2F7E7C}"/>
                    </a:ext>
                  </a:extLst>
                </p14:cNvPr>
                <p14:cNvContentPartPr/>
                <p14:nvPr/>
              </p14:nvContentPartPr>
              <p14:xfrm>
                <a:off x="6251913" y="4065350"/>
                <a:ext cx="134640" cy="119520"/>
              </p14:xfrm>
            </p:contentPart>
          </mc:Choice>
          <mc:Fallback>
            <p:pic>
              <p:nvPicPr>
                <p:cNvPr id="17" name="Ink 16">
                  <a:extLst>
                    <a:ext uri="{FF2B5EF4-FFF2-40B4-BE49-F238E27FC236}">
                      <a16:creationId xmlns:a16="http://schemas.microsoft.com/office/drawing/2014/main" id="{F46D6E55-A131-2FBA-9EFC-514D2C2F7E7C}"/>
                    </a:ext>
                  </a:extLst>
                </p:cNvPr>
                <p:cNvPicPr/>
                <p:nvPr/>
              </p:nvPicPr>
              <p:blipFill>
                <a:blip r:embed="rId298"/>
                <a:stretch>
                  <a:fillRect/>
                </a:stretch>
              </p:blipFill>
              <p:spPr>
                <a:xfrm>
                  <a:off x="6245793" y="4059230"/>
                  <a:ext cx="1468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8" name="Ink 17">
                  <a:extLst>
                    <a:ext uri="{FF2B5EF4-FFF2-40B4-BE49-F238E27FC236}">
                      <a16:creationId xmlns:a16="http://schemas.microsoft.com/office/drawing/2014/main" id="{14C6B873-2DA0-A1B3-A335-30D8BE9B9A3E}"/>
                    </a:ext>
                  </a:extLst>
                </p14:cNvPr>
                <p14:cNvContentPartPr/>
                <p14:nvPr/>
              </p14:nvContentPartPr>
              <p14:xfrm>
                <a:off x="6386193" y="4071110"/>
                <a:ext cx="227520" cy="127800"/>
              </p14:xfrm>
            </p:contentPart>
          </mc:Choice>
          <mc:Fallback>
            <p:pic>
              <p:nvPicPr>
                <p:cNvPr id="18" name="Ink 17">
                  <a:extLst>
                    <a:ext uri="{FF2B5EF4-FFF2-40B4-BE49-F238E27FC236}">
                      <a16:creationId xmlns:a16="http://schemas.microsoft.com/office/drawing/2014/main" id="{14C6B873-2DA0-A1B3-A335-30D8BE9B9A3E}"/>
                    </a:ext>
                  </a:extLst>
                </p:cNvPr>
                <p:cNvPicPr/>
                <p:nvPr/>
              </p:nvPicPr>
              <p:blipFill>
                <a:blip r:embed="rId300"/>
                <a:stretch>
                  <a:fillRect/>
                </a:stretch>
              </p:blipFill>
              <p:spPr>
                <a:xfrm>
                  <a:off x="6380073" y="4064990"/>
                  <a:ext cx="239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 name="Ink 18">
                  <a:extLst>
                    <a:ext uri="{FF2B5EF4-FFF2-40B4-BE49-F238E27FC236}">
                      <a16:creationId xmlns:a16="http://schemas.microsoft.com/office/drawing/2014/main" id="{70309964-11AD-0A9F-3AEB-589CDAF8721D}"/>
                    </a:ext>
                  </a:extLst>
                </p14:cNvPr>
                <p14:cNvContentPartPr/>
                <p14:nvPr/>
              </p14:nvContentPartPr>
              <p14:xfrm>
                <a:off x="6650793" y="4045190"/>
                <a:ext cx="93240" cy="175320"/>
              </p14:xfrm>
            </p:contentPart>
          </mc:Choice>
          <mc:Fallback>
            <p:pic>
              <p:nvPicPr>
                <p:cNvPr id="19" name="Ink 18">
                  <a:extLst>
                    <a:ext uri="{FF2B5EF4-FFF2-40B4-BE49-F238E27FC236}">
                      <a16:creationId xmlns:a16="http://schemas.microsoft.com/office/drawing/2014/main" id="{70309964-11AD-0A9F-3AEB-589CDAF8721D}"/>
                    </a:ext>
                  </a:extLst>
                </p:cNvPr>
                <p:cNvPicPr/>
                <p:nvPr/>
              </p:nvPicPr>
              <p:blipFill>
                <a:blip r:embed="rId302"/>
                <a:stretch>
                  <a:fillRect/>
                </a:stretch>
              </p:blipFill>
              <p:spPr>
                <a:xfrm>
                  <a:off x="6644673" y="4039070"/>
                  <a:ext cx="1054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1" name="Ink 20">
                  <a:extLst>
                    <a:ext uri="{FF2B5EF4-FFF2-40B4-BE49-F238E27FC236}">
                      <a16:creationId xmlns:a16="http://schemas.microsoft.com/office/drawing/2014/main" id="{563797D1-956C-8A54-3E80-81C98FA93C0E}"/>
                    </a:ext>
                  </a:extLst>
                </p14:cNvPr>
                <p14:cNvContentPartPr/>
                <p14:nvPr/>
              </p14:nvContentPartPr>
              <p14:xfrm>
                <a:off x="6803433" y="4062830"/>
                <a:ext cx="70920" cy="139320"/>
              </p14:xfrm>
            </p:contentPart>
          </mc:Choice>
          <mc:Fallback>
            <p:pic>
              <p:nvPicPr>
                <p:cNvPr id="21" name="Ink 20">
                  <a:extLst>
                    <a:ext uri="{FF2B5EF4-FFF2-40B4-BE49-F238E27FC236}">
                      <a16:creationId xmlns:a16="http://schemas.microsoft.com/office/drawing/2014/main" id="{563797D1-956C-8A54-3E80-81C98FA93C0E}"/>
                    </a:ext>
                  </a:extLst>
                </p:cNvPr>
                <p:cNvPicPr/>
                <p:nvPr/>
              </p:nvPicPr>
              <p:blipFill>
                <a:blip r:embed="rId304"/>
                <a:stretch>
                  <a:fillRect/>
                </a:stretch>
              </p:blipFill>
              <p:spPr>
                <a:xfrm>
                  <a:off x="6797313" y="4056710"/>
                  <a:ext cx="83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2" name="Ink 21">
                  <a:extLst>
                    <a:ext uri="{FF2B5EF4-FFF2-40B4-BE49-F238E27FC236}">
                      <a16:creationId xmlns:a16="http://schemas.microsoft.com/office/drawing/2014/main" id="{37D6DFF6-982E-C332-1434-C449681CC2B4}"/>
                    </a:ext>
                  </a:extLst>
                </p14:cNvPr>
                <p14:cNvContentPartPr/>
                <p14:nvPr/>
              </p14:nvContentPartPr>
              <p14:xfrm>
                <a:off x="6951393" y="4065350"/>
                <a:ext cx="49680" cy="137520"/>
              </p14:xfrm>
            </p:contentPart>
          </mc:Choice>
          <mc:Fallback>
            <p:pic>
              <p:nvPicPr>
                <p:cNvPr id="22" name="Ink 21">
                  <a:extLst>
                    <a:ext uri="{FF2B5EF4-FFF2-40B4-BE49-F238E27FC236}">
                      <a16:creationId xmlns:a16="http://schemas.microsoft.com/office/drawing/2014/main" id="{37D6DFF6-982E-C332-1434-C449681CC2B4}"/>
                    </a:ext>
                  </a:extLst>
                </p:cNvPr>
                <p:cNvPicPr/>
                <p:nvPr/>
              </p:nvPicPr>
              <p:blipFill>
                <a:blip r:embed="rId306"/>
                <a:stretch>
                  <a:fillRect/>
                </a:stretch>
              </p:blipFill>
              <p:spPr>
                <a:xfrm>
                  <a:off x="6945273" y="4059230"/>
                  <a:ext cx="619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3" name="Ink 22">
                  <a:extLst>
                    <a:ext uri="{FF2B5EF4-FFF2-40B4-BE49-F238E27FC236}">
                      <a16:creationId xmlns:a16="http://schemas.microsoft.com/office/drawing/2014/main" id="{01EB106D-15BA-6BF0-52CB-7F8C5AA36419}"/>
                    </a:ext>
                  </a:extLst>
                </p14:cNvPr>
                <p14:cNvContentPartPr/>
                <p14:nvPr/>
              </p14:nvContentPartPr>
              <p14:xfrm>
                <a:off x="7065873" y="4064270"/>
                <a:ext cx="128520" cy="115920"/>
              </p14:xfrm>
            </p:contentPart>
          </mc:Choice>
          <mc:Fallback>
            <p:pic>
              <p:nvPicPr>
                <p:cNvPr id="23" name="Ink 22">
                  <a:extLst>
                    <a:ext uri="{FF2B5EF4-FFF2-40B4-BE49-F238E27FC236}">
                      <a16:creationId xmlns:a16="http://schemas.microsoft.com/office/drawing/2014/main" id="{01EB106D-15BA-6BF0-52CB-7F8C5AA36419}"/>
                    </a:ext>
                  </a:extLst>
                </p:cNvPr>
                <p:cNvPicPr/>
                <p:nvPr/>
              </p:nvPicPr>
              <p:blipFill>
                <a:blip r:embed="rId308"/>
                <a:stretch>
                  <a:fillRect/>
                </a:stretch>
              </p:blipFill>
              <p:spPr>
                <a:xfrm>
                  <a:off x="7059753" y="4058150"/>
                  <a:ext cx="1407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5" name="Ink 24">
                  <a:extLst>
                    <a:ext uri="{FF2B5EF4-FFF2-40B4-BE49-F238E27FC236}">
                      <a16:creationId xmlns:a16="http://schemas.microsoft.com/office/drawing/2014/main" id="{FB20EB78-3AA6-9B55-0CF5-D7BCDAB6F30E}"/>
                    </a:ext>
                  </a:extLst>
                </p14:cNvPr>
                <p14:cNvContentPartPr/>
                <p14:nvPr/>
              </p14:nvContentPartPr>
              <p14:xfrm>
                <a:off x="7220313" y="4028630"/>
                <a:ext cx="204480" cy="189360"/>
              </p14:xfrm>
            </p:contentPart>
          </mc:Choice>
          <mc:Fallback>
            <p:pic>
              <p:nvPicPr>
                <p:cNvPr id="25" name="Ink 24">
                  <a:extLst>
                    <a:ext uri="{FF2B5EF4-FFF2-40B4-BE49-F238E27FC236}">
                      <a16:creationId xmlns:a16="http://schemas.microsoft.com/office/drawing/2014/main" id="{FB20EB78-3AA6-9B55-0CF5-D7BCDAB6F30E}"/>
                    </a:ext>
                  </a:extLst>
                </p:cNvPr>
                <p:cNvPicPr/>
                <p:nvPr/>
              </p:nvPicPr>
              <p:blipFill>
                <a:blip r:embed="rId310"/>
                <a:stretch>
                  <a:fillRect/>
                </a:stretch>
              </p:blipFill>
              <p:spPr>
                <a:xfrm>
                  <a:off x="7214193" y="4022510"/>
                  <a:ext cx="216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6" name="Ink 25">
                  <a:extLst>
                    <a:ext uri="{FF2B5EF4-FFF2-40B4-BE49-F238E27FC236}">
                      <a16:creationId xmlns:a16="http://schemas.microsoft.com/office/drawing/2014/main" id="{87D76D43-8833-2491-2099-68AFF033DCC6}"/>
                    </a:ext>
                  </a:extLst>
                </p14:cNvPr>
                <p14:cNvContentPartPr/>
                <p14:nvPr/>
              </p14:nvContentPartPr>
              <p14:xfrm>
                <a:off x="7047153" y="3890750"/>
                <a:ext cx="51840" cy="11520"/>
              </p14:xfrm>
            </p:contentPart>
          </mc:Choice>
          <mc:Fallback>
            <p:pic>
              <p:nvPicPr>
                <p:cNvPr id="26" name="Ink 25">
                  <a:extLst>
                    <a:ext uri="{FF2B5EF4-FFF2-40B4-BE49-F238E27FC236}">
                      <a16:creationId xmlns:a16="http://schemas.microsoft.com/office/drawing/2014/main" id="{87D76D43-8833-2491-2099-68AFF033DCC6}"/>
                    </a:ext>
                  </a:extLst>
                </p:cNvPr>
                <p:cNvPicPr/>
                <p:nvPr/>
              </p:nvPicPr>
              <p:blipFill>
                <a:blip r:embed="rId312"/>
                <a:stretch>
                  <a:fillRect/>
                </a:stretch>
              </p:blipFill>
              <p:spPr>
                <a:xfrm>
                  <a:off x="7041033" y="3884630"/>
                  <a:ext cx="640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37" name="Ink 36">
                  <a:extLst>
                    <a:ext uri="{FF2B5EF4-FFF2-40B4-BE49-F238E27FC236}">
                      <a16:creationId xmlns:a16="http://schemas.microsoft.com/office/drawing/2014/main" id="{9B1C72E1-6BA8-24AA-1037-6FCC78E462C9}"/>
                    </a:ext>
                  </a:extLst>
                </p14:cNvPr>
                <p14:cNvContentPartPr/>
                <p14:nvPr/>
              </p14:nvContentPartPr>
              <p14:xfrm>
                <a:off x="9325233" y="4017830"/>
                <a:ext cx="174960" cy="211320"/>
              </p14:xfrm>
            </p:contentPart>
          </mc:Choice>
          <mc:Fallback>
            <p:pic>
              <p:nvPicPr>
                <p:cNvPr id="37" name="Ink 36">
                  <a:extLst>
                    <a:ext uri="{FF2B5EF4-FFF2-40B4-BE49-F238E27FC236}">
                      <a16:creationId xmlns:a16="http://schemas.microsoft.com/office/drawing/2014/main" id="{9B1C72E1-6BA8-24AA-1037-6FCC78E462C9}"/>
                    </a:ext>
                  </a:extLst>
                </p:cNvPr>
                <p:cNvPicPr/>
                <p:nvPr/>
              </p:nvPicPr>
              <p:blipFill>
                <a:blip r:embed="rId314"/>
                <a:stretch>
                  <a:fillRect/>
                </a:stretch>
              </p:blipFill>
              <p:spPr>
                <a:xfrm>
                  <a:off x="9319113" y="4011710"/>
                  <a:ext cx="1872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38" name="Ink 37">
                  <a:extLst>
                    <a:ext uri="{FF2B5EF4-FFF2-40B4-BE49-F238E27FC236}">
                      <a16:creationId xmlns:a16="http://schemas.microsoft.com/office/drawing/2014/main" id="{7B35261B-992D-B44F-63E3-C277BD78A301}"/>
                    </a:ext>
                  </a:extLst>
                </p14:cNvPr>
                <p14:cNvContentPartPr/>
                <p14:nvPr/>
              </p14:nvContentPartPr>
              <p14:xfrm>
                <a:off x="9559593" y="3964910"/>
                <a:ext cx="130680" cy="253800"/>
              </p14:xfrm>
            </p:contentPart>
          </mc:Choice>
          <mc:Fallback>
            <p:pic>
              <p:nvPicPr>
                <p:cNvPr id="38" name="Ink 37">
                  <a:extLst>
                    <a:ext uri="{FF2B5EF4-FFF2-40B4-BE49-F238E27FC236}">
                      <a16:creationId xmlns:a16="http://schemas.microsoft.com/office/drawing/2014/main" id="{7B35261B-992D-B44F-63E3-C277BD78A301}"/>
                    </a:ext>
                  </a:extLst>
                </p:cNvPr>
                <p:cNvPicPr/>
                <p:nvPr/>
              </p:nvPicPr>
              <p:blipFill>
                <a:blip r:embed="rId316"/>
                <a:stretch>
                  <a:fillRect/>
                </a:stretch>
              </p:blipFill>
              <p:spPr>
                <a:xfrm>
                  <a:off x="9553473" y="3958790"/>
                  <a:ext cx="1429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39" name="Ink 38">
                  <a:extLst>
                    <a:ext uri="{FF2B5EF4-FFF2-40B4-BE49-F238E27FC236}">
                      <a16:creationId xmlns:a16="http://schemas.microsoft.com/office/drawing/2014/main" id="{B94C99E8-6769-7B3B-0FBD-D12DDE89C535}"/>
                    </a:ext>
                  </a:extLst>
                </p14:cNvPr>
                <p14:cNvContentPartPr/>
                <p14:nvPr/>
              </p14:nvContentPartPr>
              <p14:xfrm>
                <a:off x="9723033" y="4065350"/>
                <a:ext cx="91440" cy="114840"/>
              </p14:xfrm>
            </p:contentPart>
          </mc:Choice>
          <mc:Fallback>
            <p:pic>
              <p:nvPicPr>
                <p:cNvPr id="39" name="Ink 38">
                  <a:extLst>
                    <a:ext uri="{FF2B5EF4-FFF2-40B4-BE49-F238E27FC236}">
                      <a16:creationId xmlns:a16="http://schemas.microsoft.com/office/drawing/2014/main" id="{B94C99E8-6769-7B3B-0FBD-D12DDE89C535}"/>
                    </a:ext>
                  </a:extLst>
                </p:cNvPr>
                <p:cNvPicPr/>
                <p:nvPr/>
              </p:nvPicPr>
              <p:blipFill>
                <a:blip r:embed="rId318"/>
                <a:stretch>
                  <a:fillRect/>
                </a:stretch>
              </p:blipFill>
              <p:spPr>
                <a:xfrm>
                  <a:off x="9716913" y="4059230"/>
                  <a:ext cx="103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40" name="Ink 39">
                  <a:extLst>
                    <a:ext uri="{FF2B5EF4-FFF2-40B4-BE49-F238E27FC236}">
                      <a16:creationId xmlns:a16="http://schemas.microsoft.com/office/drawing/2014/main" id="{C094434F-2845-5526-47AD-CAB82EA355D5}"/>
                    </a:ext>
                  </a:extLst>
                </p14:cNvPr>
                <p14:cNvContentPartPr/>
                <p14:nvPr/>
              </p14:nvContentPartPr>
              <p14:xfrm>
                <a:off x="9882513" y="4041950"/>
                <a:ext cx="86760" cy="113040"/>
              </p14:xfrm>
            </p:contentPart>
          </mc:Choice>
          <mc:Fallback>
            <p:pic>
              <p:nvPicPr>
                <p:cNvPr id="40" name="Ink 39">
                  <a:extLst>
                    <a:ext uri="{FF2B5EF4-FFF2-40B4-BE49-F238E27FC236}">
                      <a16:creationId xmlns:a16="http://schemas.microsoft.com/office/drawing/2014/main" id="{C094434F-2845-5526-47AD-CAB82EA355D5}"/>
                    </a:ext>
                  </a:extLst>
                </p:cNvPr>
                <p:cNvPicPr/>
                <p:nvPr/>
              </p:nvPicPr>
              <p:blipFill>
                <a:blip r:embed="rId320"/>
                <a:stretch>
                  <a:fillRect/>
                </a:stretch>
              </p:blipFill>
              <p:spPr>
                <a:xfrm>
                  <a:off x="9876393" y="4035830"/>
                  <a:ext cx="990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41" name="Ink 40">
                  <a:extLst>
                    <a:ext uri="{FF2B5EF4-FFF2-40B4-BE49-F238E27FC236}">
                      <a16:creationId xmlns:a16="http://schemas.microsoft.com/office/drawing/2014/main" id="{A479BF44-90DC-EB91-5F6C-7F5FD9486177}"/>
                    </a:ext>
                  </a:extLst>
                </p14:cNvPr>
                <p14:cNvContentPartPr/>
                <p14:nvPr/>
              </p14:nvContentPartPr>
              <p14:xfrm>
                <a:off x="9888993" y="4128350"/>
                <a:ext cx="360" cy="360"/>
              </p14:xfrm>
            </p:contentPart>
          </mc:Choice>
          <mc:Fallback>
            <p:pic>
              <p:nvPicPr>
                <p:cNvPr id="41" name="Ink 40">
                  <a:extLst>
                    <a:ext uri="{FF2B5EF4-FFF2-40B4-BE49-F238E27FC236}">
                      <a16:creationId xmlns:a16="http://schemas.microsoft.com/office/drawing/2014/main" id="{A479BF44-90DC-EB91-5F6C-7F5FD9486177}"/>
                    </a:ext>
                  </a:extLst>
                </p:cNvPr>
                <p:cNvPicPr/>
                <p:nvPr/>
              </p:nvPicPr>
              <p:blipFill>
                <a:blip r:embed="rId25"/>
                <a:stretch>
                  <a:fillRect/>
                </a:stretch>
              </p:blipFill>
              <p:spPr>
                <a:xfrm>
                  <a:off x="9882873" y="41222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42" name="Ink 41">
                  <a:extLst>
                    <a:ext uri="{FF2B5EF4-FFF2-40B4-BE49-F238E27FC236}">
                      <a16:creationId xmlns:a16="http://schemas.microsoft.com/office/drawing/2014/main" id="{FF602D0B-4379-1F25-478B-08D19450505C}"/>
                    </a:ext>
                  </a:extLst>
                </p14:cNvPr>
                <p14:cNvContentPartPr/>
                <p14:nvPr/>
              </p14:nvContentPartPr>
              <p14:xfrm>
                <a:off x="9856593" y="4048790"/>
                <a:ext cx="52200" cy="200880"/>
              </p14:xfrm>
            </p:contentPart>
          </mc:Choice>
          <mc:Fallback>
            <p:pic>
              <p:nvPicPr>
                <p:cNvPr id="42" name="Ink 41">
                  <a:extLst>
                    <a:ext uri="{FF2B5EF4-FFF2-40B4-BE49-F238E27FC236}">
                      <a16:creationId xmlns:a16="http://schemas.microsoft.com/office/drawing/2014/main" id="{FF602D0B-4379-1F25-478B-08D19450505C}"/>
                    </a:ext>
                  </a:extLst>
                </p:cNvPr>
                <p:cNvPicPr/>
                <p:nvPr/>
              </p:nvPicPr>
              <p:blipFill>
                <a:blip r:embed="rId323"/>
                <a:stretch>
                  <a:fillRect/>
                </a:stretch>
              </p:blipFill>
              <p:spPr>
                <a:xfrm>
                  <a:off x="9850473" y="4042670"/>
                  <a:ext cx="644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43" name="Ink 42">
                  <a:extLst>
                    <a:ext uri="{FF2B5EF4-FFF2-40B4-BE49-F238E27FC236}">
                      <a16:creationId xmlns:a16="http://schemas.microsoft.com/office/drawing/2014/main" id="{104623EC-4AF5-7762-A287-CA5C8278DD92}"/>
                    </a:ext>
                  </a:extLst>
                </p14:cNvPr>
                <p14:cNvContentPartPr/>
                <p14:nvPr/>
              </p14:nvContentPartPr>
              <p14:xfrm>
                <a:off x="10009593" y="4030430"/>
                <a:ext cx="113400" cy="221400"/>
              </p14:xfrm>
            </p:contentPart>
          </mc:Choice>
          <mc:Fallback>
            <p:pic>
              <p:nvPicPr>
                <p:cNvPr id="43" name="Ink 42">
                  <a:extLst>
                    <a:ext uri="{FF2B5EF4-FFF2-40B4-BE49-F238E27FC236}">
                      <a16:creationId xmlns:a16="http://schemas.microsoft.com/office/drawing/2014/main" id="{104623EC-4AF5-7762-A287-CA5C8278DD92}"/>
                    </a:ext>
                  </a:extLst>
                </p:cNvPr>
                <p:cNvPicPr/>
                <p:nvPr/>
              </p:nvPicPr>
              <p:blipFill>
                <a:blip r:embed="rId325"/>
                <a:stretch>
                  <a:fillRect/>
                </a:stretch>
              </p:blipFill>
              <p:spPr>
                <a:xfrm>
                  <a:off x="10003473" y="4024310"/>
                  <a:ext cx="1256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44" name="Ink 43">
                  <a:extLst>
                    <a:ext uri="{FF2B5EF4-FFF2-40B4-BE49-F238E27FC236}">
                      <a16:creationId xmlns:a16="http://schemas.microsoft.com/office/drawing/2014/main" id="{DDF0CED7-BC2A-2F16-6985-A088A2F1750D}"/>
                    </a:ext>
                  </a:extLst>
                </p14:cNvPr>
                <p14:cNvContentPartPr/>
                <p14:nvPr/>
              </p14:nvContentPartPr>
              <p14:xfrm>
                <a:off x="10185273" y="4004510"/>
                <a:ext cx="14040" cy="157680"/>
              </p14:xfrm>
            </p:contentPart>
          </mc:Choice>
          <mc:Fallback>
            <p:pic>
              <p:nvPicPr>
                <p:cNvPr id="44" name="Ink 43">
                  <a:extLst>
                    <a:ext uri="{FF2B5EF4-FFF2-40B4-BE49-F238E27FC236}">
                      <a16:creationId xmlns:a16="http://schemas.microsoft.com/office/drawing/2014/main" id="{DDF0CED7-BC2A-2F16-6985-A088A2F1750D}"/>
                    </a:ext>
                  </a:extLst>
                </p:cNvPr>
                <p:cNvPicPr/>
                <p:nvPr/>
              </p:nvPicPr>
              <p:blipFill>
                <a:blip r:embed="rId327"/>
                <a:stretch>
                  <a:fillRect/>
                </a:stretch>
              </p:blipFill>
              <p:spPr>
                <a:xfrm>
                  <a:off x="10179153" y="3998390"/>
                  <a:ext cx="262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45" name="Ink 44">
                  <a:extLst>
                    <a:ext uri="{FF2B5EF4-FFF2-40B4-BE49-F238E27FC236}">
                      <a16:creationId xmlns:a16="http://schemas.microsoft.com/office/drawing/2014/main" id="{CDDFE74D-ECC3-0902-E690-63A6D44F755B}"/>
                    </a:ext>
                  </a:extLst>
                </p14:cNvPr>
                <p14:cNvContentPartPr/>
                <p14:nvPr/>
              </p14:nvContentPartPr>
              <p14:xfrm>
                <a:off x="10266993" y="4018910"/>
                <a:ext cx="111240" cy="138960"/>
              </p14:xfrm>
            </p:contentPart>
          </mc:Choice>
          <mc:Fallback>
            <p:pic>
              <p:nvPicPr>
                <p:cNvPr id="45" name="Ink 44">
                  <a:extLst>
                    <a:ext uri="{FF2B5EF4-FFF2-40B4-BE49-F238E27FC236}">
                      <a16:creationId xmlns:a16="http://schemas.microsoft.com/office/drawing/2014/main" id="{CDDFE74D-ECC3-0902-E690-63A6D44F755B}"/>
                    </a:ext>
                  </a:extLst>
                </p:cNvPr>
                <p:cNvPicPr/>
                <p:nvPr/>
              </p:nvPicPr>
              <p:blipFill>
                <a:blip r:embed="rId329"/>
                <a:stretch>
                  <a:fillRect/>
                </a:stretch>
              </p:blipFill>
              <p:spPr>
                <a:xfrm>
                  <a:off x="10260873" y="4012790"/>
                  <a:ext cx="1234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46" name="Ink 45">
                  <a:extLst>
                    <a:ext uri="{FF2B5EF4-FFF2-40B4-BE49-F238E27FC236}">
                      <a16:creationId xmlns:a16="http://schemas.microsoft.com/office/drawing/2014/main" id="{4F899D4A-4E15-F358-8ED8-57D832BA6D16}"/>
                    </a:ext>
                  </a:extLst>
                </p14:cNvPr>
                <p14:cNvContentPartPr/>
                <p14:nvPr/>
              </p14:nvContentPartPr>
              <p14:xfrm>
                <a:off x="10348713" y="4006670"/>
                <a:ext cx="174960" cy="304560"/>
              </p14:xfrm>
            </p:contentPart>
          </mc:Choice>
          <mc:Fallback>
            <p:pic>
              <p:nvPicPr>
                <p:cNvPr id="46" name="Ink 45">
                  <a:extLst>
                    <a:ext uri="{FF2B5EF4-FFF2-40B4-BE49-F238E27FC236}">
                      <a16:creationId xmlns:a16="http://schemas.microsoft.com/office/drawing/2014/main" id="{4F899D4A-4E15-F358-8ED8-57D832BA6D16}"/>
                    </a:ext>
                  </a:extLst>
                </p:cNvPr>
                <p:cNvPicPr/>
                <p:nvPr/>
              </p:nvPicPr>
              <p:blipFill>
                <a:blip r:embed="rId331"/>
                <a:stretch>
                  <a:fillRect/>
                </a:stretch>
              </p:blipFill>
              <p:spPr>
                <a:xfrm>
                  <a:off x="10342593" y="4000550"/>
                  <a:ext cx="1872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47" name="Ink 46">
                  <a:extLst>
                    <a:ext uri="{FF2B5EF4-FFF2-40B4-BE49-F238E27FC236}">
                      <a16:creationId xmlns:a16="http://schemas.microsoft.com/office/drawing/2014/main" id="{8E5AE364-CBA2-FF9A-DABD-B53F485F2A58}"/>
                    </a:ext>
                  </a:extLst>
                </p14:cNvPr>
                <p14:cNvContentPartPr/>
                <p14:nvPr/>
              </p14:nvContentPartPr>
              <p14:xfrm>
                <a:off x="10201113" y="3830990"/>
                <a:ext cx="59400" cy="8280"/>
              </p14:xfrm>
            </p:contentPart>
          </mc:Choice>
          <mc:Fallback>
            <p:pic>
              <p:nvPicPr>
                <p:cNvPr id="47" name="Ink 46">
                  <a:extLst>
                    <a:ext uri="{FF2B5EF4-FFF2-40B4-BE49-F238E27FC236}">
                      <a16:creationId xmlns:a16="http://schemas.microsoft.com/office/drawing/2014/main" id="{8E5AE364-CBA2-FF9A-DABD-B53F485F2A58}"/>
                    </a:ext>
                  </a:extLst>
                </p:cNvPr>
                <p:cNvPicPr/>
                <p:nvPr/>
              </p:nvPicPr>
              <p:blipFill>
                <a:blip r:embed="rId333"/>
                <a:stretch>
                  <a:fillRect/>
                </a:stretch>
              </p:blipFill>
              <p:spPr>
                <a:xfrm>
                  <a:off x="10194993" y="3824870"/>
                  <a:ext cx="716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3" name="Ink 202">
                  <a:extLst>
                    <a:ext uri="{FF2B5EF4-FFF2-40B4-BE49-F238E27FC236}">
                      <a16:creationId xmlns:a16="http://schemas.microsoft.com/office/drawing/2014/main" id="{7A4E6985-C2F6-33E4-E80C-48D22DABE097}"/>
                    </a:ext>
                  </a:extLst>
                </p14:cNvPr>
                <p14:cNvContentPartPr/>
                <p14:nvPr/>
              </p14:nvContentPartPr>
              <p14:xfrm>
                <a:off x="10165473" y="3764030"/>
                <a:ext cx="397080" cy="158760"/>
              </p14:xfrm>
            </p:contentPart>
          </mc:Choice>
          <mc:Fallback>
            <p:pic>
              <p:nvPicPr>
                <p:cNvPr id="203" name="Ink 202">
                  <a:extLst>
                    <a:ext uri="{FF2B5EF4-FFF2-40B4-BE49-F238E27FC236}">
                      <a16:creationId xmlns:a16="http://schemas.microsoft.com/office/drawing/2014/main" id="{7A4E6985-C2F6-33E4-E80C-48D22DABE097}"/>
                    </a:ext>
                  </a:extLst>
                </p:cNvPr>
                <p:cNvPicPr/>
                <p:nvPr/>
              </p:nvPicPr>
              <p:blipFill>
                <a:blip r:embed="rId335"/>
                <a:stretch>
                  <a:fillRect/>
                </a:stretch>
              </p:blipFill>
              <p:spPr>
                <a:xfrm>
                  <a:off x="10159353" y="3757910"/>
                  <a:ext cx="4093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4" name="Ink 203">
                  <a:extLst>
                    <a:ext uri="{FF2B5EF4-FFF2-40B4-BE49-F238E27FC236}">
                      <a16:creationId xmlns:a16="http://schemas.microsoft.com/office/drawing/2014/main" id="{E9B889F1-8206-55ED-5105-1F57C1155B13}"/>
                    </a:ext>
                  </a:extLst>
                </p14:cNvPr>
                <p14:cNvContentPartPr/>
                <p14:nvPr/>
              </p14:nvContentPartPr>
              <p14:xfrm>
                <a:off x="9240273" y="3902630"/>
                <a:ext cx="324720" cy="69480"/>
              </p14:xfrm>
            </p:contentPart>
          </mc:Choice>
          <mc:Fallback>
            <p:pic>
              <p:nvPicPr>
                <p:cNvPr id="204" name="Ink 203">
                  <a:extLst>
                    <a:ext uri="{FF2B5EF4-FFF2-40B4-BE49-F238E27FC236}">
                      <a16:creationId xmlns:a16="http://schemas.microsoft.com/office/drawing/2014/main" id="{E9B889F1-8206-55ED-5105-1F57C1155B13}"/>
                    </a:ext>
                  </a:extLst>
                </p:cNvPr>
                <p:cNvPicPr/>
                <p:nvPr/>
              </p:nvPicPr>
              <p:blipFill>
                <a:blip r:embed="rId337"/>
                <a:stretch>
                  <a:fillRect/>
                </a:stretch>
              </p:blipFill>
              <p:spPr>
                <a:xfrm>
                  <a:off x="9234153" y="3896510"/>
                  <a:ext cx="3369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6" name="Ink 205">
                  <a:extLst>
                    <a:ext uri="{FF2B5EF4-FFF2-40B4-BE49-F238E27FC236}">
                      <a16:creationId xmlns:a16="http://schemas.microsoft.com/office/drawing/2014/main" id="{7838F7C5-DD27-9373-D144-E952B6D0E10E}"/>
                    </a:ext>
                  </a:extLst>
                </p14:cNvPr>
                <p14:cNvContentPartPr/>
                <p14:nvPr/>
              </p14:nvContentPartPr>
              <p14:xfrm>
                <a:off x="10681353" y="3425990"/>
                <a:ext cx="21240" cy="195840"/>
              </p14:xfrm>
            </p:contentPart>
          </mc:Choice>
          <mc:Fallback>
            <p:pic>
              <p:nvPicPr>
                <p:cNvPr id="206" name="Ink 205">
                  <a:extLst>
                    <a:ext uri="{FF2B5EF4-FFF2-40B4-BE49-F238E27FC236}">
                      <a16:creationId xmlns:a16="http://schemas.microsoft.com/office/drawing/2014/main" id="{7838F7C5-DD27-9373-D144-E952B6D0E10E}"/>
                    </a:ext>
                  </a:extLst>
                </p:cNvPr>
                <p:cNvPicPr/>
                <p:nvPr/>
              </p:nvPicPr>
              <p:blipFill>
                <a:blip r:embed="rId339"/>
                <a:stretch>
                  <a:fillRect/>
                </a:stretch>
              </p:blipFill>
              <p:spPr>
                <a:xfrm>
                  <a:off x="10675233" y="3419870"/>
                  <a:ext cx="334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7" name="Ink 206">
                  <a:extLst>
                    <a:ext uri="{FF2B5EF4-FFF2-40B4-BE49-F238E27FC236}">
                      <a16:creationId xmlns:a16="http://schemas.microsoft.com/office/drawing/2014/main" id="{76AEF7B5-2E9E-37A7-09B0-02BA4855A976}"/>
                    </a:ext>
                  </a:extLst>
                </p14:cNvPr>
                <p14:cNvContentPartPr/>
                <p14:nvPr/>
              </p14:nvContentPartPr>
              <p14:xfrm>
                <a:off x="10681353" y="3500150"/>
                <a:ext cx="360" cy="360"/>
              </p14:xfrm>
            </p:contentPart>
          </mc:Choice>
          <mc:Fallback>
            <p:pic>
              <p:nvPicPr>
                <p:cNvPr id="207" name="Ink 206">
                  <a:extLst>
                    <a:ext uri="{FF2B5EF4-FFF2-40B4-BE49-F238E27FC236}">
                      <a16:creationId xmlns:a16="http://schemas.microsoft.com/office/drawing/2014/main" id="{76AEF7B5-2E9E-37A7-09B0-02BA4855A976}"/>
                    </a:ext>
                  </a:extLst>
                </p:cNvPr>
                <p:cNvPicPr/>
                <p:nvPr/>
              </p:nvPicPr>
              <p:blipFill>
                <a:blip r:embed="rId25"/>
                <a:stretch>
                  <a:fillRect/>
                </a:stretch>
              </p:blipFill>
              <p:spPr>
                <a:xfrm>
                  <a:off x="10675233" y="34940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08" name="Ink 207">
                  <a:extLst>
                    <a:ext uri="{FF2B5EF4-FFF2-40B4-BE49-F238E27FC236}">
                      <a16:creationId xmlns:a16="http://schemas.microsoft.com/office/drawing/2014/main" id="{D8446BC8-14DC-6B79-C38A-C6FA8A64352C}"/>
                    </a:ext>
                  </a:extLst>
                </p14:cNvPr>
                <p14:cNvContentPartPr/>
                <p14:nvPr/>
              </p14:nvContentPartPr>
              <p14:xfrm>
                <a:off x="10697553" y="3368030"/>
                <a:ext cx="146880" cy="200880"/>
              </p14:xfrm>
            </p:contentPart>
          </mc:Choice>
          <mc:Fallback>
            <p:pic>
              <p:nvPicPr>
                <p:cNvPr id="208" name="Ink 207">
                  <a:extLst>
                    <a:ext uri="{FF2B5EF4-FFF2-40B4-BE49-F238E27FC236}">
                      <a16:creationId xmlns:a16="http://schemas.microsoft.com/office/drawing/2014/main" id="{D8446BC8-14DC-6B79-C38A-C6FA8A64352C}"/>
                    </a:ext>
                  </a:extLst>
                </p:cNvPr>
                <p:cNvPicPr/>
                <p:nvPr/>
              </p:nvPicPr>
              <p:blipFill>
                <a:blip r:embed="rId342"/>
                <a:stretch>
                  <a:fillRect/>
                </a:stretch>
              </p:blipFill>
              <p:spPr>
                <a:xfrm>
                  <a:off x="10691433" y="3361910"/>
                  <a:ext cx="1591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9" name="Ink 208">
                  <a:extLst>
                    <a:ext uri="{FF2B5EF4-FFF2-40B4-BE49-F238E27FC236}">
                      <a16:creationId xmlns:a16="http://schemas.microsoft.com/office/drawing/2014/main" id="{2F5B0D9D-45CA-40A6-6FB3-BB6F31FBEE69}"/>
                    </a:ext>
                  </a:extLst>
                </p14:cNvPr>
                <p14:cNvContentPartPr/>
                <p14:nvPr/>
              </p14:nvContentPartPr>
              <p14:xfrm>
                <a:off x="10918593" y="3390710"/>
                <a:ext cx="171000" cy="161640"/>
              </p14:xfrm>
            </p:contentPart>
          </mc:Choice>
          <mc:Fallback>
            <p:pic>
              <p:nvPicPr>
                <p:cNvPr id="209" name="Ink 208">
                  <a:extLst>
                    <a:ext uri="{FF2B5EF4-FFF2-40B4-BE49-F238E27FC236}">
                      <a16:creationId xmlns:a16="http://schemas.microsoft.com/office/drawing/2014/main" id="{2F5B0D9D-45CA-40A6-6FB3-BB6F31FBEE69}"/>
                    </a:ext>
                  </a:extLst>
                </p:cNvPr>
                <p:cNvPicPr/>
                <p:nvPr/>
              </p:nvPicPr>
              <p:blipFill>
                <a:blip r:embed="rId344"/>
                <a:stretch>
                  <a:fillRect/>
                </a:stretch>
              </p:blipFill>
              <p:spPr>
                <a:xfrm>
                  <a:off x="10912473" y="3384590"/>
                  <a:ext cx="183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0" name="Ink 209">
                  <a:extLst>
                    <a:ext uri="{FF2B5EF4-FFF2-40B4-BE49-F238E27FC236}">
                      <a16:creationId xmlns:a16="http://schemas.microsoft.com/office/drawing/2014/main" id="{0D28387C-CC93-7710-3D4A-357B9D6C45D8}"/>
                    </a:ext>
                  </a:extLst>
                </p14:cNvPr>
                <p14:cNvContentPartPr/>
                <p14:nvPr/>
              </p14:nvContentPartPr>
              <p14:xfrm>
                <a:off x="11112633" y="3349310"/>
                <a:ext cx="76680" cy="186480"/>
              </p14:xfrm>
            </p:contentPart>
          </mc:Choice>
          <mc:Fallback>
            <p:pic>
              <p:nvPicPr>
                <p:cNvPr id="210" name="Ink 209">
                  <a:extLst>
                    <a:ext uri="{FF2B5EF4-FFF2-40B4-BE49-F238E27FC236}">
                      <a16:creationId xmlns:a16="http://schemas.microsoft.com/office/drawing/2014/main" id="{0D28387C-CC93-7710-3D4A-357B9D6C45D8}"/>
                    </a:ext>
                  </a:extLst>
                </p:cNvPr>
                <p:cNvPicPr/>
                <p:nvPr/>
              </p:nvPicPr>
              <p:blipFill>
                <a:blip r:embed="rId346"/>
                <a:stretch>
                  <a:fillRect/>
                </a:stretch>
              </p:blipFill>
              <p:spPr>
                <a:xfrm>
                  <a:off x="11106513" y="3343190"/>
                  <a:ext cx="889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1" name="Ink 210">
                  <a:extLst>
                    <a:ext uri="{FF2B5EF4-FFF2-40B4-BE49-F238E27FC236}">
                      <a16:creationId xmlns:a16="http://schemas.microsoft.com/office/drawing/2014/main" id="{0DDCDCEB-4465-ED02-C073-28AAC2C0C4EA}"/>
                    </a:ext>
                  </a:extLst>
                </p14:cNvPr>
                <p14:cNvContentPartPr/>
                <p14:nvPr/>
              </p14:nvContentPartPr>
              <p14:xfrm>
                <a:off x="11236833" y="3100910"/>
                <a:ext cx="2880" cy="30240"/>
              </p14:xfrm>
            </p:contentPart>
          </mc:Choice>
          <mc:Fallback>
            <p:pic>
              <p:nvPicPr>
                <p:cNvPr id="211" name="Ink 210">
                  <a:extLst>
                    <a:ext uri="{FF2B5EF4-FFF2-40B4-BE49-F238E27FC236}">
                      <a16:creationId xmlns:a16="http://schemas.microsoft.com/office/drawing/2014/main" id="{0DDCDCEB-4465-ED02-C073-28AAC2C0C4EA}"/>
                    </a:ext>
                  </a:extLst>
                </p:cNvPr>
                <p:cNvPicPr/>
                <p:nvPr/>
              </p:nvPicPr>
              <p:blipFill>
                <a:blip r:embed="rId348"/>
                <a:stretch>
                  <a:fillRect/>
                </a:stretch>
              </p:blipFill>
              <p:spPr>
                <a:xfrm>
                  <a:off x="11230713" y="3094790"/>
                  <a:ext cx="151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2" name="Ink 211">
                  <a:extLst>
                    <a:ext uri="{FF2B5EF4-FFF2-40B4-BE49-F238E27FC236}">
                      <a16:creationId xmlns:a16="http://schemas.microsoft.com/office/drawing/2014/main" id="{22B0AE08-EB39-0023-B02A-85CE9DB7BA7C}"/>
                    </a:ext>
                  </a:extLst>
                </p14:cNvPr>
                <p14:cNvContentPartPr/>
                <p14:nvPr/>
              </p14:nvContentPartPr>
              <p14:xfrm>
                <a:off x="11283273" y="3236270"/>
                <a:ext cx="90360" cy="315360"/>
              </p14:xfrm>
            </p:contentPart>
          </mc:Choice>
          <mc:Fallback>
            <p:pic>
              <p:nvPicPr>
                <p:cNvPr id="212" name="Ink 211">
                  <a:extLst>
                    <a:ext uri="{FF2B5EF4-FFF2-40B4-BE49-F238E27FC236}">
                      <a16:creationId xmlns:a16="http://schemas.microsoft.com/office/drawing/2014/main" id="{22B0AE08-EB39-0023-B02A-85CE9DB7BA7C}"/>
                    </a:ext>
                  </a:extLst>
                </p:cNvPr>
                <p:cNvPicPr/>
                <p:nvPr/>
              </p:nvPicPr>
              <p:blipFill>
                <a:blip r:embed="rId350"/>
                <a:stretch>
                  <a:fillRect/>
                </a:stretch>
              </p:blipFill>
              <p:spPr>
                <a:xfrm>
                  <a:off x="11277153" y="3230150"/>
                  <a:ext cx="1026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3" name="Ink 212">
                  <a:extLst>
                    <a:ext uri="{FF2B5EF4-FFF2-40B4-BE49-F238E27FC236}">
                      <a16:creationId xmlns:a16="http://schemas.microsoft.com/office/drawing/2014/main" id="{89C9C191-7B34-47B6-0ADD-967F26444C34}"/>
                    </a:ext>
                  </a:extLst>
                </p14:cNvPr>
                <p14:cNvContentPartPr/>
                <p14:nvPr/>
              </p14:nvContentPartPr>
              <p14:xfrm>
                <a:off x="11356353" y="3148790"/>
                <a:ext cx="225000" cy="381600"/>
              </p14:xfrm>
            </p:contentPart>
          </mc:Choice>
          <mc:Fallback>
            <p:pic>
              <p:nvPicPr>
                <p:cNvPr id="213" name="Ink 212">
                  <a:extLst>
                    <a:ext uri="{FF2B5EF4-FFF2-40B4-BE49-F238E27FC236}">
                      <a16:creationId xmlns:a16="http://schemas.microsoft.com/office/drawing/2014/main" id="{89C9C191-7B34-47B6-0ADD-967F26444C34}"/>
                    </a:ext>
                  </a:extLst>
                </p:cNvPr>
                <p:cNvPicPr/>
                <p:nvPr/>
              </p:nvPicPr>
              <p:blipFill>
                <a:blip r:embed="rId352"/>
                <a:stretch>
                  <a:fillRect/>
                </a:stretch>
              </p:blipFill>
              <p:spPr>
                <a:xfrm>
                  <a:off x="11350233" y="3142670"/>
                  <a:ext cx="2372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4" name="Ink 213">
                  <a:extLst>
                    <a:ext uri="{FF2B5EF4-FFF2-40B4-BE49-F238E27FC236}">
                      <a16:creationId xmlns:a16="http://schemas.microsoft.com/office/drawing/2014/main" id="{1C2EBDE9-B8BD-60E1-211E-A191A54D1542}"/>
                    </a:ext>
                  </a:extLst>
                </p14:cNvPr>
                <p14:cNvContentPartPr/>
                <p14:nvPr/>
              </p14:nvContentPartPr>
              <p14:xfrm>
                <a:off x="11754153" y="3128630"/>
                <a:ext cx="135720" cy="414720"/>
              </p14:xfrm>
            </p:contentPart>
          </mc:Choice>
          <mc:Fallback>
            <p:pic>
              <p:nvPicPr>
                <p:cNvPr id="214" name="Ink 213">
                  <a:extLst>
                    <a:ext uri="{FF2B5EF4-FFF2-40B4-BE49-F238E27FC236}">
                      <a16:creationId xmlns:a16="http://schemas.microsoft.com/office/drawing/2014/main" id="{1C2EBDE9-B8BD-60E1-211E-A191A54D1542}"/>
                    </a:ext>
                  </a:extLst>
                </p:cNvPr>
                <p:cNvPicPr/>
                <p:nvPr/>
              </p:nvPicPr>
              <p:blipFill>
                <a:blip r:embed="rId354"/>
                <a:stretch>
                  <a:fillRect/>
                </a:stretch>
              </p:blipFill>
              <p:spPr>
                <a:xfrm>
                  <a:off x="11748033" y="3122510"/>
                  <a:ext cx="14796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5" name="Ink 214">
                  <a:extLst>
                    <a:ext uri="{FF2B5EF4-FFF2-40B4-BE49-F238E27FC236}">
                      <a16:creationId xmlns:a16="http://schemas.microsoft.com/office/drawing/2014/main" id="{4754F7D8-CB95-EB72-851A-7B8D4D02C1F9}"/>
                    </a:ext>
                  </a:extLst>
                </p14:cNvPr>
                <p14:cNvContentPartPr/>
                <p14:nvPr/>
              </p14:nvContentPartPr>
              <p14:xfrm>
                <a:off x="11870793" y="3298910"/>
                <a:ext cx="104400" cy="145440"/>
              </p14:xfrm>
            </p:contentPart>
          </mc:Choice>
          <mc:Fallback>
            <p:pic>
              <p:nvPicPr>
                <p:cNvPr id="215" name="Ink 214">
                  <a:extLst>
                    <a:ext uri="{FF2B5EF4-FFF2-40B4-BE49-F238E27FC236}">
                      <a16:creationId xmlns:a16="http://schemas.microsoft.com/office/drawing/2014/main" id="{4754F7D8-CB95-EB72-851A-7B8D4D02C1F9}"/>
                    </a:ext>
                  </a:extLst>
                </p:cNvPr>
                <p:cNvPicPr/>
                <p:nvPr/>
              </p:nvPicPr>
              <p:blipFill>
                <a:blip r:embed="rId356"/>
                <a:stretch>
                  <a:fillRect/>
                </a:stretch>
              </p:blipFill>
              <p:spPr>
                <a:xfrm>
                  <a:off x="11864673" y="3292790"/>
                  <a:ext cx="1166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6" name="Ink 215">
                  <a:extLst>
                    <a:ext uri="{FF2B5EF4-FFF2-40B4-BE49-F238E27FC236}">
                      <a16:creationId xmlns:a16="http://schemas.microsoft.com/office/drawing/2014/main" id="{0898527B-961F-BEAC-C064-C4AFCE049530}"/>
                    </a:ext>
                  </a:extLst>
                </p14:cNvPr>
                <p14:cNvContentPartPr/>
                <p14:nvPr/>
              </p14:nvContentPartPr>
              <p14:xfrm>
                <a:off x="11988513" y="3249590"/>
                <a:ext cx="156240" cy="333720"/>
              </p14:xfrm>
            </p:contentPart>
          </mc:Choice>
          <mc:Fallback>
            <p:pic>
              <p:nvPicPr>
                <p:cNvPr id="216" name="Ink 215">
                  <a:extLst>
                    <a:ext uri="{FF2B5EF4-FFF2-40B4-BE49-F238E27FC236}">
                      <a16:creationId xmlns:a16="http://schemas.microsoft.com/office/drawing/2014/main" id="{0898527B-961F-BEAC-C064-C4AFCE049530}"/>
                    </a:ext>
                  </a:extLst>
                </p:cNvPr>
                <p:cNvPicPr/>
                <p:nvPr/>
              </p:nvPicPr>
              <p:blipFill>
                <a:blip r:embed="rId358"/>
                <a:stretch>
                  <a:fillRect/>
                </a:stretch>
              </p:blipFill>
              <p:spPr>
                <a:xfrm>
                  <a:off x="11982393" y="3243470"/>
                  <a:ext cx="16848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7" name="Ink 216">
                  <a:extLst>
                    <a:ext uri="{FF2B5EF4-FFF2-40B4-BE49-F238E27FC236}">
                      <a16:creationId xmlns:a16="http://schemas.microsoft.com/office/drawing/2014/main" id="{4966CCAA-792E-04EF-2311-2BF30E716A5C}"/>
                    </a:ext>
                  </a:extLst>
                </p14:cNvPr>
                <p14:cNvContentPartPr/>
                <p14:nvPr/>
              </p14:nvContentPartPr>
              <p14:xfrm>
                <a:off x="12176793" y="3275510"/>
                <a:ext cx="176040" cy="181800"/>
              </p14:xfrm>
            </p:contentPart>
          </mc:Choice>
          <mc:Fallback>
            <p:pic>
              <p:nvPicPr>
                <p:cNvPr id="217" name="Ink 216">
                  <a:extLst>
                    <a:ext uri="{FF2B5EF4-FFF2-40B4-BE49-F238E27FC236}">
                      <a16:creationId xmlns:a16="http://schemas.microsoft.com/office/drawing/2014/main" id="{4966CCAA-792E-04EF-2311-2BF30E716A5C}"/>
                    </a:ext>
                  </a:extLst>
                </p:cNvPr>
                <p:cNvPicPr/>
                <p:nvPr/>
              </p:nvPicPr>
              <p:blipFill>
                <a:blip r:embed="rId360"/>
                <a:stretch>
                  <a:fillRect/>
                </a:stretch>
              </p:blipFill>
              <p:spPr>
                <a:xfrm>
                  <a:off x="12170673" y="3269390"/>
                  <a:ext cx="1882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8" name="Ink 217">
                  <a:extLst>
                    <a:ext uri="{FF2B5EF4-FFF2-40B4-BE49-F238E27FC236}">
                      <a16:creationId xmlns:a16="http://schemas.microsoft.com/office/drawing/2014/main" id="{BED175B8-1DFF-E750-A20D-18B97ED4FB5A}"/>
                    </a:ext>
                  </a:extLst>
                </p14:cNvPr>
                <p14:cNvContentPartPr/>
                <p14:nvPr/>
              </p14:nvContentPartPr>
              <p14:xfrm>
                <a:off x="12480993" y="3086870"/>
                <a:ext cx="118800" cy="375120"/>
              </p14:xfrm>
            </p:contentPart>
          </mc:Choice>
          <mc:Fallback>
            <p:pic>
              <p:nvPicPr>
                <p:cNvPr id="218" name="Ink 217">
                  <a:extLst>
                    <a:ext uri="{FF2B5EF4-FFF2-40B4-BE49-F238E27FC236}">
                      <a16:creationId xmlns:a16="http://schemas.microsoft.com/office/drawing/2014/main" id="{BED175B8-1DFF-E750-A20D-18B97ED4FB5A}"/>
                    </a:ext>
                  </a:extLst>
                </p:cNvPr>
                <p:cNvPicPr/>
                <p:nvPr/>
              </p:nvPicPr>
              <p:blipFill>
                <a:blip r:embed="rId362"/>
                <a:stretch>
                  <a:fillRect/>
                </a:stretch>
              </p:blipFill>
              <p:spPr>
                <a:xfrm>
                  <a:off x="12474873" y="3080750"/>
                  <a:ext cx="1310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21" name="Ink 220">
                  <a:extLst>
                    <a:ext uri="{FF2B5EF4-FFF2-40B4-BE49-F238E27FC236}">
                      <a16:creationId xmlns:a16="http://schemas.microsoft.com/office/drawing/2014/main" id="{D406E93F-5552-B82C-F185-207F8CE12324}"/>
                    </a:ext>
                  </a:extLst>
                </p14:cNvPr>
                <p14:cNvContentPartPr/>
                <p14:nvPr/>
              </p14:nvContentPartPr>
              <p14:xfrm>
                <a:off x="11140713" y="3616430"/>
                <a:ext cx="174960" cy="128160"/>
              </p14:xfrm>
            </p:contentPart>
          </mc:Choice>
          <mc:Fallback>
            <p:pic>
              <p:nvPicPr>
                <p:cNvPr id="221" name="Ink 220">
                  <a:extLst>
                    <a:ext uri="{FF2B5EF4-FFF2-40B4-BE49-F238E27FC236}">
                      <a16:creationId xmlns:a16="http://schemas.microsoft.com/office/drawing/2014/main" id="{D406E93F-5552-B82C-F185-207F8CE12324}"/>
                    </a:ext>
                  </a:extLst>
                </p:cNvPr>
                <p:cNvPicPr/>
                <p:nvPr/>
              </p:nvPicPr>
              <p:blipFill>
                <a:blip r:embed="rId364"/>
                <a:stretch>
                  <a:fillRect/>
                </a:stretch>
              </p:blipFill>
              <p:spPr>
                <a:xfrm>
                  <a:off x="11134593" y="3610310"/>
                  <a:ext cx="187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2" name="Ink 221">
                  <a:extLst>
                    <a:ext uri="{FF2B5EF4-FFF2-40B4-BE49-F238E27FC236}">
                      <a16:creationId xmlns:a16="http://schemas.microsoft.com/office/drawing/2014/main" id="{CDF9DD97-D193-14FB-1216-0E3B9E868712}"/>
                    </a:ext>
                  </a:extLst>
                </p14:cNvPr>
                <p14:cNvContentPartPr/>
                <p14:nvPr/>
              </p14:nvContentPartPr>
              <p14:xfrm>
                <a:off x="11386593" y="3623990"/>
                <a:ext cx="124560" cy="102960"/>
              </p14:xfrm>
            </p:contentPart>
          </mc:Choice>
          <mc:Fallback>
            <p:pic>
              <p:nvPicPr>
                <p:cNvPr id="222" name="Ink 221">
                  <a:extLst>
                    <a:ext uri="{FF2B5EF4-FFF2-40B4-BE49-F238E27FC236}">
                      <a16:creationId xmlns:a16="http://schemas.microsoft.com/office/drawing/2014/main" id="{CDF9DD97-D193-14FB-1216-0E3B9E868712}"/>
                    </a:ext>
                  </a:extLst>
                </p:cNvPr>
                <p:cNvPicPr/>
                <p:nvPr/>
              </p:nvPicPr>
              <p:blipFill>
                <a:blip r:embed="rId366"/>
                <a:stretch>
                  <a:fillRect/>
                </a:stretch>
              </p:blipFill>
              <p:spPr>
                <a:xfrm>
                  <a:off x="11380473" y="3617870"/>
                  <a:ext cx="1368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3" name="Ink 222">
                  <a:extLst>
                    <a:ext uri="{FF2B5EF4-FFF2-40B4-BE49-F238E27FC236}">
                      <a16:creationId xmlns:a16="http://schemas.microsoft.com/office/drawing/2014/main" id="{0899C9C5-E6D1-107D-38EB-F003EE7F1C7C}"/>
                    </a:ext>
                  </a:extLst>
                </p14:cNvPr>
                <p14:cNvContentPartPr/>
                <p14:nvPr/>
              </p14:nvContentPartPr>
              <p14:xfrm>
                <a:off x="11537433" y="3595550"/>
                <a:ext cx="73440" cy="149400"/>
              </p14:xfrm>
            </p:contentPart>
          </mc:Choice>
          <mc:Fallback>
            <p:pic>
              <p:nvPicPr>
                <p:cNvPr id="223" name="Ink 222">
                  <a:extLst>
                    <a:ext uri="{FF2B5EF4-FFF2-40B4-BE49-F238E27FC236}">
                      <a16:creationId xmlns:a16="http://schemas.microsoft.com/office/drawing/2014/main" id="{0899C9C5-E6D1-107D-38EB-F003EE7F1C7C}"/>
                    </a:ext>
                  </a:extLst>
                </p:cNvPr>
                <p:cNvPicPr/>
                <p:nvPr/>
              </p:nvPicPr>
              <p:blipFill>
                <a:blip r:embed="rId368"/>
                <a:stretch>
                  <a:fillRect/>
                </a:stretch>
              </p:blipFill>
              <p:spPr>
                <a:xfrm>
                  <a:off x="11531313" y="3589430"/>
                  <a:ext cx="85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4" name="Ink 223">
                  <a:extLst>
                    <a:ext uri="{FF2B5EF4-FFF2-40B4-BE49-F238E27FC236}">
                      <a16:creationId xmlns:a16="http://schemas.microsoft.com/office/drawing/2014/main" id="{B917C025-2473-92A7-5458-99FD7F29A398}"/>
                    </a:ext>
                  </a:extLst>
                </p14:cNvPr>
                <p14:cNvContentPartPr/>
                <p14:nvPr/>
              </p14:nvContentPartPr>
              <p14:xfrm>
                <a:off x="11604393" y="3635150"/>
                <a:ext cx="360" cy="360"/>
              </p14:xfrm>
            </p:contentPart>
          </mc:Choice>
          <mc:Fallback>
            <p:pic>
              <p:nvPicPr>
                <p:cNvPr id="224" name="Ink 223">
                  <a:extLst>
                    <a:ext uri="{FF2B5EF4-FFF2-40B4-BE49-F238E27FC236}">
                      <a16:creationId xmlns:a16="http://schemas.microsoft.com/office/drawing/2014/main" id="{B917C025-2473-92A7-5458-99FD7F29A398}"/>
                    </a:ext>
                  </a:extLst>
                </p:cNvPr>
                <p:cNvPicPr/>
                <p:nvPr/>
              </p:nvPicPr>
              <p:blipFill>
                <a:blip r:embed="rId25"/>
                <a:stretch>
                  <a:fillRect/>
                </a:stretch>
              </p:blipFill>
              <p:spPr>
                <a:xfrm>
                  <a:off x="11598273" y="36290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5" name="Ink 224">
                  <a:extLst>
                    <a:ext uri="{FF2B5EF4-FFF2-40B4-BE49-F238E27FC236}">
                      <a16:creationId xmlns:a16="http://schemas.microsoft.com/office/drawing/2014/main" id="{6659AD13-3F8C-DADD-53E2-71F9BBCAD8DB}"/>
                    </a:ext>
                  </a:extLst>
                </p14:cNvPr>
                <p14:cNvContentPartPr/>
                <p14:nvPr/>
              </p14:nvContentPartPr>
              <p14:xfrm>
                <a:off x="11682873" y="3571070"/>
                <a:ext cx="23400" cy="213840"/>
              </p14:xfrm>
            </p:contentPart>
          </mc:Choice>
          <mc:Fallback>
            <p:pic>
              <p:nvPicPr>
                <p:cNvPr id="225" name="Ink 224">
                  <a:extLst>
                    <a:ext uri="{FF2B5EF4-FFF2-40B4-BE49-F238E27FC236}">
                      <a16:creationId xmlns:a16="http://schemas.microsoft.com/office/drawing/2014/main" id="{6659AD13-3F8C-DADD-53E2-71F9BBCAD8DB}"/>
                    </a:ext>
                  </a:extLst>
                </p:cNvPr>
                <p:cNvPicPr/>
                <p:nvPr/>
              </p:nvPicPr>
              <p:blipFill>
                <a:blip r:embed="rId371"/>
                <a:stretch>
                  <a:fillRect/>
                </a:stretch>
              </p:blipFill>
              <p:spPr>
                <a:xfrm>
                  <a:off x="11676753" y="3564950"/>
                  <a:ext cx="356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6" name="Ink 225">
                  <a:extLst>
                    <a:ext uri="{FF2B5EF4-FFF2-40B4-BE49-F238E27FC236}">
                      <a16:creationId xmlns:a16="http://schemas.microsoft.com/office/drawing/2014/main" id="{11047581-D7A8-7F2B-8E4C-BA45356974C6}"/>
                    </a:ext>
                  </a:extLst>
                </p14:cNvPr>
                <p14:cNvContentPartPr/>
                <p14:nvPr/>
              </p14:nvContentPartPr>
              <p14:xfrm>
                <a:off x="11677833" y="3681590"/>
                <a:ext cx="119520" cy="360"/>
              </p14:xfrm>
            </p:contentPart>
          </mc:Choice>
          <mc:Fallback>
            <p:pic>
              <p:nvPicPr>
                <p:cNvPr id="226" name="Ink 225">
                  <a:extLst>
                    <a:ext uri="{FF2B5EF4-FFF2-40B4-BE49-F238E27FC236}">
                      <a16:creationId xmlns:a16="http://schemas.microsoft.com/office/drawing/2014/main" id="{11047581-D7A8-7F2B-8E4C-BA45356974C6}"/>
                    </a:ext>
                  </a:extLst>
                </p:cNvPr>
                <p:cNvPicPr/>
                <p:nvPr/>
              </p:nvPicPr>
              <p:blipFill>
                <a:blip r:embed="rId373"/>
                <a:stretch>
                  <a:fillRect/>
                </a:stretch>
              </p:blipFill>
              <p:spPr>
                <a:xfrm>
                  <a:off x="11671713" y="3675470"/>
                  <a:ext cx="1317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7" name="Ink 226">
                  <a:extLst>
                    <a:ext uri="{FF2B5EF4-FFF2-40B4-BE49-F238E27FC236}">
                      <a16:creationId xmlns:a16="http://schemas.microsoft.com/office/drawing/2014/main" id="{57AC8F08-AD15-0885-FE94-DA347F77B795}"/>
                    </a:ext>
                  </a:extLst>
                </p14:cNvPr>
                <p14:cNvContentPartPr/>
                <p14:nvPr/>
              </p14:nvContentPartPr>
              <p14:xfrm>
                <a:off x="11783673" y="3620030"/>
                <a:ext cx="87480" cy="107640"/>
              </p14:xfrm>
            </p:contentPart>
          </mc:Choice>
          <mc:Fallback>
            <p:pic>
              <p:nvPicPr>
                <p:cNvPr id="227" name="Ink 226">
                  <a:extLst>
                    <a:ext uri="{FF2B5EF4-FFF2-40B4-BE49-F238E27FC236}">
                      <a16:creationId xmlns:a16="http://schemas.microsoft.com/office/drawing/2014/main" id="{57AC8F08-AD15-0885-FE94-DA347F77B795}"/>
                    </a:ext>
                  </a:extLst>
                </p:cNvPr>
                <p:cNvPicPr/>
                <p:nvPr/>
              </p:nvPicPr>
              <p:blipFill>
                <a:blip r:embed="rId375"/>
                <a:stretch>
                  <a:fillRect/>
                </a:stretch>
              </p:blipFill>
              <p:spPr>
                <a:xfrm>
                  <a:off x="11777553" y="3613910"/>
                  <a:ext cx="997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8" name="Ink 227">
                  <a:extLst>
                    <a:ext uri="{FF2B5EF4-FFF2-40B4-BE49-F238E27FC236}">
                      <a16:creationId xmlns:a16="http://schemas.microsoft.com/office/drawing/2014/main" id="{71E2A4CD-8F39-E63C-ECA8-E151D7984C6C}"/>
                    </a:ext>
                  </a:extLst>
                </p14:cNvPr>
                <p14:cNvContentPartPr/>
                <p14:nvPr/>
              </p14:nvContentPartPr>
              <p14:xfrm>
                <a:off x="11901393" y="3617150"/>
                <a:ext cx="350640" cy="113400"/>
              </p14:xfrm>
            </p:contentPart>
          </mc:Choice>
          <mc:Fallback>
            <p:pic>
              <p:nvPicPr>
                <p:cNvPr id="228" name="Ink 227">
                  <a:extLst>
                    <a:ext uri="{FF2B5EF4-FFF2-40B4-BE49-F238E27FC236}">
                      <a16:creationId xmlns:a16="http://schemas.microsoft.com/office/drawing/2014/main" id="{71E2A4CD-8F39-E63C-ECA8-E151D7984C6C}"/>
                    </a:ext>
                  </a:extLst>
                </p:cNvPr>
                <p:cNvPicPr/>
                <p:nvPr/>
              </p:nvPicPr>
              <p:blipFill>
                <a:blip r:embed="rId377"/>
                <a:stretch>
                  <a:fillRect/>
                </a:stretch>
              </p:blipFill>
              <p:spPr>
                <a:xfrm>
                  <a:off x="11895273" y="3611030"/>
                  <a:ext cx="3628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9" name="Ink 228">
                  <a:extLst>
                    <a:ext uri="{FF2B5EF4-FFF2-40B4-BE49-F238E27FC236}">
                      <a16:creationId xmlns:a16="http://schemas.microsoft.com/office/drawing/2014/main" id="{814CE406-18E2-11EF-5424-20DF7473BE9F}"/>
                    </a:ext>
                  </a:extLst>
                </p14:cNvPr>
                <p14:cNvContentPartPr/>
                <p14:nvPr/>
              </p14:nvContentPartPr>
              <p14:xfrm>
                <a:off x="12235833" y="3576830"/>
                <a:ext cx="138960" cy="144000"/>
              </p14:xfrm>
            </p:contentPart>
          </mc:Choice>
          <mc:Fallback>
            <p:pic>
              <p:nvPicPr>
                <p:cNvPr id="229" name="Ink 228">
                  <a:extLst>
                    <a:ext uri="{FF2B5EF4-FFF2-40B4-BE49-F238E27FC236}">
                      <a16:creationId xmlns:a16="http://schemas.microsoft.com/office/drawing/2014/main" id="{814CE406-18E2-11EF-5424-20DF7473BE9F}"/>
                    </a:ext>
                  </a:extLst>
                </p:cNvPr>
                <p:cNvPicPr/>
                <p:nvPr/>
              </p:nvPicPr>
              <p:blipFill>
                <a:blip r:embed="rId379"/>
                <a:stretch>
                  <a:fillRect/>
                </a:stretch>
              </p:blipFill>
              <p:spPr>
                <a:xfrm>
                  <a:off x="12229713" y="3570710"/>
                  <a:ext cx="151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0" name="Ink 229">
                  <a:extLst>
                    <a:ext uri="{FF2B5EF4-FFF2-40B4-BE49-F238E27FC236}">
                      <a16:creationId xmlns:a16="http://schemas.microsoft.com/office/drawing/2014/main" id="{A63A626E-A2A9-E21E-E148-799DA80DAC36}"/>
                    </a:ext>
                  </a:extLst>
                </p14:cNvPr>
                <p14:cNvContentPartPr/>
                <p14:nvPr/>
              </p14:nvContentPartPr>
              <p14:xfrm>
                <a:off x="12267873" y="3581510"/>
                <a:ext cx="182160" cy="190080"/>
              </p14:xfrm>
            </p:contentPart>
          </mc:Choice>
          <mc:Fallback>
            <p:pic>
              <p:nvPicPr>
                <p:cNvPr id="230" name="Ink 229">
                  <a:extLst>
                    <a:ext uri="{FF2B5EF4-FFF2-40B4-BE49-F238E27FC236}">
                      <a16:creationId xmlns:a16="http://schemas.microsoft.com/office/drawing/2014/main" id="{A63A626E-A2A9-E21E-E148-799DA80DAC36}"/>
                    </a:ext>
                  </a:extLst>
                </p:cNvPr>
                <p:cNvPicPr/>
                <p:nvPr/>
              </p:nvPicPr>
              <p:blipFill>
                <a:blip r:embed="rId381"/>
                <a:stretch>
                  <a:fillRect/>
                </a:stretch>
              </p:blipFill>
              <p:spPr>
                <a:xfrm>
                  <a:off x="12261753" y="3575390"/>
                  <a:ext cx="194400" cy="202320"/>
                </a:xfrm>
                <a:prstGeom prst="rect">
                  <a:avLst/>
                </a:prstGeom>
              </p:spPr>
            </p:pic>
          </mc:Fallback>
        </mc:AlternateContent>
      </p:grpSp>
    </p:spTree>
    <p:extLst>
      <p:ext uri="{BB962C8B-B14F-4D97-AF65-F5344CB8AC3E}">
        <p14:creationId xmlns:p14="http://schemas.microsoft.com/office/powerpoint/2010/main" val="219346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7818-E9FA-D28F-D9AB-60259AC86440}"/>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D474375D-A10C-69DB-7D7B-F866931CB067}"/>
              </a:ext>
            </a:extLst>
          </p:cNvPr>
          <p:cNvSpPr txBox="1">
            <a:spLocks/>
          </p:cNvSpPr>
          <p:nvPr/>
        </p:nvSpPr>
        <p:spPr>
          <a:xfrm>
            <a:off x="2193471" y="435229"/>
            <a:ext cx="7805057"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Defining the Functions of a Web Site</a:t>
            </a:r>
            <a:endParaRPr lang="en-ZA" sz="3600"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6FA5820-949B-6BA8-0D62-3388A45E3FA0}"/>
              </a:ext>
            </a:extLst>
          </p:cNvPr>
          <p:cNvSpPr txBox="1"/>
          <p:nvPr/>
        </p:nvSpPr>
        <p:spPr>
          <a:xfrm>
            <a:off x="2155372" y="1859339"/>
            <a:ext cx="10036628" cy="3046988"/>
          </a:xfrm>
          <a:prstGeom prst="rect">
            <a:avLst/>
          </a:prstGeom>
          <a:noFill/>
        </p:spPr>
        <p:txBody>
          <a:bodyPr wrap="square" rtlCol="0">
            <a:spAutoFit/>
          </a:bodyPr>
          <a:lstStyle/>
          <a:p>
            <a:pPr marL="457200" indent="-457200">
              <a:buFont typeface="Arial" panose="020B0604020202020204" pitchFamily="34" charset="0"/>
              <a:buChar char="•"/>
            </a:pPr>
            <a:r>
              <a:rPr lang="en-US" altLang="en-US" sz="3200" dirty="0"/>
              <a:t>Decide which tasks the site must accomplish</a:t>
            </a:r>
          </a:p>
          <a:p>
            <a:pPr marL="457200" indent="-457200">
              <a:buFont typeface="Arial" panose="020B0604020202020204" pitchFamily="34" charset="0"/>
              <a:buChar char="•"/>
            </a:pPr>
            <a:r>
              <a:rPr lang="en-US" altLang="en-US" sz="3200" dirty="0"/>
              <a:t>Create an attractive presence for the company</a:t>
            </a:r>
          </a:p>
          <a:p>
            <a:pPr marL="457200" indent="-457200">
              <a:buFont typeface="Arial" panose="020B0604020202020204" pitchFamily="34" charset="0"/>
              <a:buChar char="•"/>
            </a:pPr>
            <a:r>
              <a:rPr lang="en-US" altLang="en-US" sz="3200" dirty="0"/>
              <a:t>Meet visitor needs </a:t>
            </a:r>
          </a:p>
          <a:p>
            <a:pPr marL="457200" indent="-457200">
              <a:buFont typeface="Arial" panose="020B0604020202020204" pitchFamily="34" charset="0"/>
              <a:buChar char="•"/>
            </a:pPr>
            <a:r>
              <a:rPr lang="en-US" altLang="en-US" sz="3200" dirty="0"/>
              <a:t>Redefine the site as needed</a:t>
            </a:r>
            <a:endParaRPr lang="en-US" sz="3200" dirty="0"/>
          </a:p>
        </p:txBody>
      </p:sp>
    </p:spTree>
    <p:extLst>
      <p:ext uri="{BB962C8B-B14F-4D97-AF65-F5344CB8AC3E}">
        <p14:creationId xmlns:p14="http://schemas.microsoft.com/office/powerpoint/2010/main" val="5556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95223-D4FF-5DE5-BD18-F38DBECC7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22654-0A61-7D18-ECE8-12385C8B3CD7}"/>
              </a:ext>
            </a:extLst>
          </p:cNvPr>
          <p:cNvSpPr>
            <a:spLocks noGrp="1"/>
          </p:cNvSpPr>
          <p:nvPr>
            <p:ph type="title"/>
          </p:nvPr>
        </p:nvSpPr>
        <p:spPr/>
        <p:txBody>
          <a:bodyPr/>
          <a:lstStyle/>
          <a:p>
            <a:r>
              <a:rPr lang="en-US" dirty="0"/>
              <a:t>Establishing a Web Site</a:t>
            </a:r>
            <a:endParaRPr lang="en-ZA" dirty="0"/>
          </a:p>
        </p:txBody>
      </p:sp>
      <p:sp>
        <p:nvSpPr>
          <p:cNvPr id="6" name="TextBox 5">
            <a:extLst>
              <a:ext uri="{FF2B5EF4-FFF2-40B4-BE49-F238E27FC236}">
                <a16:creationId xmlns:a16="http://schemas.microsoft.com/office/drawing/2014/main" id="{2F9EF44A-D135-3448-F940-AAAC46660C52}"/>
              </a:ext>
            </a:extLst>
          </p:cNvPr>
          <p:cNvSpPr txBox="1"/>
          <p:nvPr/>
        </p:nvSpPr>
        <p:spPr>
          <a:xfrm>
            <a:off x="963384" y="1659285"/>
            <a:ext cx="10662557" cy="3539430"/>
          </a:xfrm>
          <a:prstGeom prst="rect">
            <a:avLst/>
          </a:prstGeom>
          <a:noFill/>
        </p:spPr>
        <p:txBody>
          <a:bodyPr wrap="square">
            <a:spAutoFit/>
          </a:bodyPr>
          <a:lstStyle/>
          <a:p>
            <a:r>
              <a:rPr lang="en-US" sz="2800" dirty="0"/>
              <a:t>Web site hosting companies</a:t>
            </a:r>
          </a:p>
          <a:p>
            <a:pPr marL="342900" indent="-342900">
              <a:buFont typeface="Arial" panose="020B0604020202020204" pitchFamily="34" charset="0"/>
              <a:buChar char="•"/>
            </a:pPr>
            <a:r>
              <a:rPr lang="en-US" sz="2800" dirty="0"/>
              <a:t>Set up a Web page and conduct e-commerce within a matter of days</a:t>
            </a:r>
          </a:p>
          <a:p>
            <a:pPr marL="342900" indent="-342900">
              <a:buFont typeface="Arial" panose="020B0604020202020204" pitchFamily="34" charset="0"/>
              <a:buChar char="•"/>
            </a:pPr>
            <a:r>
              <a:rPr lang="en-US" sz="2800" dirty="0"/>
              <a:t>Little up-front cost</a:t>
            </a:r>
          </a:p>
          <a:p>
            <a:r>
              <a:rPr lang="en-US" sz="2800" dirty="0"/>
              <a:t>Storefront broker</a:t>
            </a:r>
          </a:p>
          <a:p>
            <a:pPr marL="342900" indent="-342900">
              <a:buFont typeface="Arial" panose="020B0604020202020204" pitchFamily="34" charset="0"/>
              <a:buChar char="•"/>
            </a:pPr>
            <a:r>
              <a:rPr lang="en-US" sz="2800" dirty="0"/>
              <a:t>Company that acts as an intermediary between your Web site and online merchants who have the products and retail expertise</a:t>
            </a:r>
          </a:p>
        </p:txBody>
      </p:sp>
      <p:grpSp>
        <p:nvGrpSpPr>
          <p:cNvPr id="24" name="Group 23">
            <a:extLst>
              <a:ext uri="{FF2B5EF4-FFF2-40B4-BE49-F238E27FC236}">
                <a16:creationId xmlns:a16="http://schemas.microsoft.com/office/drawing/2014/main" id="{531505D0-8EBB-9769-7901-D1F4CF02B315}"/>
              </a:ext>
            </a:extLst>
          </p:cNvPr>
          <p:cNvGrpSpPr/>
          <p:nvPr/>
        </p:nvGrpSpPr>
        <p:grpSpPr>
          <a:xfrm>
            <a:off x="1343313" y="5154350"/>
            <a:ext cx="2449800" cy="800640"/>
            <a:chOff x="1343313" y="5154350"/>
            <a:chExt cx="2449800" cy="80064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BE325D-3FDF-02D4-50BB-C83C357FCCDE}"/>
                    </a:ext>
                  </a:extLst>
                </p14:cNvPr>
                <p14:cNvContentPartPr/>
                <p14:nvPr/>
              </p14:nvContentPartPr>
              <p14:xfrm>
                <a:off x="1343313" y="5291510"/>
                <a:ext cx="267840" cy="188280"/>
              </p14:xfrm>
            </p:contentPart>
          </mc:Choice>
          <mc:Fallback>
            <p:pic>
              <p:nvPicPr>
                <p:cNvPr id="7" name="Ink 6">
                  <a:extLst>
                    <a:ext uri="{FF2B5EF4-FFF2-40B4-BE49-F238E27FC236}">
                      <a16:creationId xmlns:a16="http://schemas.microsoft.com/office/drawing/2014/main" id="{B3BE325D-3FDF-02D4-50BB-C83C357FCCDE}"/>
                    </a:ext>
                  </a:extLst>
                </p:cNvPr>
                <p:cNvPicPr/>
                <p:nvPr/>
              </p:nvPicPr>
              <p:blipFill>
                <a:blip r:embed="rId3"/>
                <a:stretch>
                  <a:fillRect/>
                </a:stretch>
              </p:blipFill>
              <p:spPr>
                <a:xfrm>
                  <a:off x="1337193" y="5285390"/>
                  <a:ext cx="2800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3C994B1-11C5-AA19-0937-369F8487A495}"/>
                    </a:ext>
                  </a:extLst>
                </p14:cNvPr>
                <p14:cNvContentPartPr/>
                <p14:nvPr/>
              </p14:nvContentPartPr>
              <p14:xfrm>
                <a:off x="1696113" y="5318870"/>
                <a:ext cx="180000" cy="343440"/>
              </p14:xfrm>
            </p:contentPart>
          </mc:Choice>
          <mc:Fallback>
            <p:pic>
              <p:nvPicPr>
                <p:cNvPr id="8" name="Ink 7">
                  <a:extLst>
                    <a:ext uri="{FF2B5EF4-FFF2-40B4-BE49-F238E27FC236}">
                      <a16:creationId xmlns:a16="http://schemas.microsoft.com/office/drawing/2014/main" id="{73C994B1-11C5-AA19-0937-369F8487A495}"/>
                    </a:ext>
                  </a:extLst>
                </p:cNvPr>
                <p:cNvPicPr/>
                <p:nvPr/>
              </p:nvPicPr>
              <p:blipFill>
                <a:blip r:embed="rId5"/>
                <a:stretch>
                  <a:fillRect/>
                </a:stretch>
              </p:blipFill>
              <p:spPr>
                <a:xfrm>
                  <a:off x="1689993" y="5312750"/>
                  <a:ext cx="1922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31BB5D4-F134-5641-0B4E-B40C13752ACB}"/>
                    </a:ext>
                  </a:extLst>
                </p14:cNvPr>
                <p14:cNvContentPartPr/>
                <p14:nvPr/>
              </p14:nvContentPartPr>
              <p14:xfrm>
                <a:off x="1678833" y="5459630"/>
                <a:ext cx="22320" cy="2520"/>
              </p14:xfrm>
            </p:contentPart>
          </mc:Choice>
          <mc:Fallback>
            <p:pic>
              <p:nvPicPr>
                <p:cNvPr id="9" name="Ink 8">
                  <a:extLst>
                    <a:ext uri="{FF2B5EF4-FFF2-40B4-BE49-F238E27FC236}">
                      <a16:creationId xmlns:a16="http://schemas.microsoft.com/office/drawing/2014/main" id="{431BB5D4-F134-5641-0B4E-B40C13752ACB}"/>
                    </a:ext>
                  </a:extLst>
                </p:cNvPr>
                <p:cNvPicPr/>
                <p:nvPr/>
              </p:nvPicPr>
              <p:blipFill>
                <a:blip r:embed="rId7"/>
                <a:stretch>
                  <a:fillRect/>
                </a:stretch>
              </p:blipFill>
              <p:spPr>
                <a:xfrm>
                  <a:off x="1672713" y="5453510"/>
                  <a:ext cx="3456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489B1E7B-9067-8CBE-D3FE-53F0B8060396}"/>
                    </a:ext>
                  </a:extLst>
                </p14:cNvPr>
                <p14:cNvContentPartPr/>
                <p14:nvPr/>
              </p14:nvContentPartPr>
              <p14:xfrm>
                <a:off x="2265633" y="5255870"/>
                <a:ext cx="240120" cy="316080"/>
              </p14:xfrm>
            </p:contentPart>
          </mc:Choice>
          <mc:Fallback>
            <p:pic>
              <p:nvPicPr>
                <p:cNvPr id="11" name="Ink 10">
                  <a:extLst>
                    <a:ext uri="{FF2B5EF4-FFF2-40B4-BE49-F238E27FC236}">
                      <a16:creationId xmlns:a16="http://schemas.microsoft.com/office/drawing/2014/main" id="{489B1E7B-9067-8CBE-D3FE-53F0B8060396}"/>
                    </a:ext>
                  </a:extLst>
                </p:cNvPr>
                <p:cNvPicPr/>
                <p:nvPr/>
              </p:nvPicPr>
              <p:blipFill>
                <a:blip r:embed="rId9"/>
                <a:stretch>
                  <a:fillRect/>
                </a:stretch>
              </p:blipFill>
              <p:spPr>
                <a:xfrm>
                  <a:off x="2259513" y="5249750"/>
                  <a:ext cx="2523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4C66D473-CB6F-34EF-DB68-225A41A920B6}"/>
                    </a:ext>
                  </a:extLst>
                </p14:cNvPr>
                <p14:cNvContentPartPr/>
                <p14:nvPr/>
              </p14:nvContentPartPr>
              <p14:xfrm>
                <a:off x="2519433" y="5247590"/>
                <a:ext cx="258480" cy="315000"/>
              </p14:xfrm>
            </p:contentPart>
          </mc:Choice>
          <mc:Fallback>
            <p:pic>
              <p:nvPicPr>
                <p:cNvPr id="12" name="Ink 11">
                  <a:extLst>
                    <a:ext uri="{FF2B5EF4-FFF2-40B4-BE49-F238E27FC236}">
                      <a16:creationId xmlns:a16="http://schemas.microsoft.com/office/drawing/2014/main" id="{4C66D473-CB6F-34EF-DB68-225A41A920B6}"/>
                    </a:ext>
                  </a:extLst>
                </p:cNvPr>
                <p:cNvPicPr/>
                <p:nvPr/>
              </p:nvPicPr>
              <p:blipFill>
                <a:blip r:embed="rId11"/>
                <a:stretch>
                  <a:fillRect/>
                </a:stretch>
              </p:blipFill>
              <p:spPr>
                <a:xfrm>
                  <a:off x="2513313" y="5241470"/>
                  <a:ext cx="2707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4C04A974-7E46-7611-5720-3B71094993F9}"/>
                    </a:ext>
                  </a:extLst>
                </p14:cNvPr>
                <p14:cNvContentPartPr/>
                <p14:nvPr/>
              </p14:nvContentPartPr>
              <p14:xfrm>
                <a:off x="2802033" y="5339750"/>
                <a:ext cx="124200" cy="230040"/>
              </p14:xfrm>
            </p:contentPart>
          </mc:Choice>
          <mc:Fallback>
            <p:pic>
              <p:nvPicPr>
                <p:cNvPr id="13" name="Ink 12">
                  <a:extLst>
                    <a:ext uri="{FF2B5EF4-FFF2-40B4-BE49-F238E27FC236}">
                      <a16:creationId xmlns:a16="http://schemas.microsoft.com/office/drawing/2014/main" id="{4C04A974-7E46-7611-5720-3B71094993F9}"/>
                    </a:ext>
                  </a:extLst>
                </p:cNvPr>
                <p:cNvPicPr/>
                <p:nvPr/>
              </p:nvPicPr>
              <p:blipFill>
                <a:blip r:embed="rId13"/>
                <a:stretch>
                  <a:fillRect/>
                </a:stretch>
              </p:blipFill>
              <p:spPr>
                <a:xfrm>
                  <a:off x="2795913" y="5333630"/>
                  <a:ext cx="136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8AA4944-CDDB-A04E-B933-0F23F7C99449}"/>
                    </a:ext>
                  </a:extLst>
                </p14:cNvPr>
                <p14:cNvContentPartPr/>
                <p14:nvPr/>
              </p14:nvContentPartPr>
              <p14:xfrm>
                <a:off x="3024153" y="5337590"/>
                <a:ext cx="108360" cy="145800"/>
              </p14:xfrm>
            </p:contentPart>
          </mc:Choice>
          <mc:Fallback>
            <p:pic>
              <p:nvPicPr>
                <p:cNvPr id="14" name="Ink 13">
                  <a:extLst>
                    <a:ext uri="{FF2B5EF4-FFF2-40B4-BE49-F238E27FC236}">
                      <a16:creationId xmlns:a16="http://schemas.microsoft.com/office/drawing/2014/main" id="{28AA4944-CDDB-A04E-B933-0F23F7C99449}"/>
                    </a:ext>
                  </a:extLst>
                </p:cNvPr>
                <p:cNvPicPr/>
                <p:nvPr/>
              </p:nvPicPr>
              <p:blipFill>
                <a:blip r:embed="rId15"/>
                <a:stretch>
                  <a:fillRect/>
                </a:stretch>
              </p:blipFill>
              <p:spPr>
                <a:xfrm>
                  <a:off x="3018033" y="5331470"/>
                  <a:ext cx="120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CBA9B18B-A113-3A0C-ED2A-BE3ACD04404F}"/>
                    </a:ext>
                  </a:extLst>
                </p14:cNvPr>
                <p14:cNvContentPartPr/>
                <p14:nvPr/>
              </p14:nvContentPartPr>
              <p14:xfrm>
                <a:off x="2992113" y="5344790"/>
                <a:ext cx="29160" cy="328320"/>
              </p14:xfrm>
            </p:contentPart>
          </mc:Choice>
          <mc:Fallback>
            <p:pic>
              <p:nvPicPr>
                <p:cNvPr id="15" name="Ink 14">
                  <a:extLst>
                    <a:ext uri="{FF2B5EF4-FFF2-40B4-BE49-F238E27FC236}">
                      <a16:creationId xmlns:a16="http://schemas.microsoft.com/office/drawing/2014/main" id="{CBA9B18B-A113-3A0C-ED2A-BE3ACD04404F}"/>
                    </a:ext>
                  </a:extLst>
                </p:cNvPr>
                <p:cNvPicPr/>
                <p:nvPr/>
              </p:nvPicPr>
              <p:blipFill>
                <a:blip r:embed="rId17"/>
                <a:stretch>
                  <a:fillRect/>
                </a:stretch>
              </p:blipFill>
              <p:spPr>
                <a:xfrm>
                  <a:off x="2985993" y="5338670"/>
                  <a:ext cx="414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137EA957-DE47-5C9D-1CB6-315669467382}"/>
                    </a:ext>
                  </a:extLst>
                </p14:cNvPr>
                <p14:cNvContentPartPr/>
                <p14:nvPr/>
              </p14:nvContentPartPr>
              <p14:xfrm>
                <a:off x="3198753" y="5345870"/>
                <a:ext cx="127080" cy="167400"/>
              </p14:xfrm>
            </p:contentPart>
          </mc:Choice>
          <mc:Fallback>
            <p:pic>
              <p:nvPicPr>
                <p:cNvPr id="17" name="Ink 16">
                  <a:extLst>
                    <a:ext uri="{FF2B5EF4-FFF2-40B4-BE49-F238E27FC236}">
                      <a16:creationId xmlns:a16="http://schemas.microsoft.com/office/drawing/2014/main" id="{137EA957-DE47-5C9D-1CB6-315669467382}"/>
                    </a:ext>
                  </a:extLst>
                </p:cNvPr>
                <p:cNvPicPr/>
                <p:nvPr/>
              </p:nvPicPr>
              <p:blipFill>
                <a:blip r:embed="rId19"/>
                <a:stretch>
                  <a:fillRect/>
                </a:stretch>
              </p:blipFill>
              <p:spPr>
                <a:xfrm>
                  <a:off x="3192633" y="5339750"/>
                  <a:ext cx="1393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572E683B-2052-D4ED-7306-D13C8A0C34E6}"/>
                    </a:ext>
                  </a:extLst>
                </p14:cNvPr>
                <p14:cNvContentPartPr/>
                <p14:nvPr/>
              </p14:nvContentPartPr>
              <p14:xfrm>
                <a:off x="3261393" y="5157950"/>
                <a:ext cx="30960" cy="31320"/>
              </p14:xfrm>
            </p:contentPart>
          </mc:Choice>
          <mc:Fallback>
            <p:pic>
              <p:nvPicPr>
                <p:cNvPr id="18" name="Ink 17">
                  <a:extLst>
                    <a:ext uri="{FF2B5EF4-FFF2-40B4-BE49-F238E27FC236}">
                      <a16:creationId xmlns:a16="http://schemas.microsoft.com/office/drawing/2014/main" id="{572E683B-2052-D4ED-7306-D13C8A0C34E6}"/>
                    </a:ext>
                  </a:extLst>
                </p:cNvPr>
                <p:cNvPicPr/>
                <p:nvPr/>
              </p:nvPicPr>
              <p:blipFill>
                <a:blip r:embed="rId21"/>
                <a:stretch>
                  <a:fillRect/>
                </a:stretch>
              </p:blipFill>
              <p:spPr>
                <a:xfrm>
                  <a:off x="3255273" y="5151830"/>
                  <a:ext cx="432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20D4AC96-2EA8-63A0-D58B-F34F36BB7897}"/>
                    </a:ext>
                  </a:extLst>
                </p14:cNvPr>
                <p14:cNvContentPartPr/>
                <p14:nvPr/>
              </p14:nvContentPartPr>
              <p14:xfrm>
                <a:off x="3379113" y="5154350"/>
                <a:ext cx="173880" cy="477000"/>
              </p14:xfrm>
            </p:contentPart>
          </mc:Choice>
          <mc:Fallback>
            <p:pic>
              <p:nvPicPr>
                <p:cNvPr id="19" name="Ink 18">
                  <a:extLst>
                    <a:ext uri="{FF2B5EF4-FFF2-40B4-BE49-F238E27FC236}">
                      <a16:creationId xmlns:a16="http://schemas.microsoft.com/office/drawing/2014/main" id="{20D4AC96-2EA8-63A0-D58B-F34F36BB7897}"/>
                    </a:ext>
                  </a:extLst>
                </p:cNvPr>
                <p:cNvPicPr/>
                <p:nvPr/>
              </p:nvPicPr>
              <p:blipFill>
                <a:blip r:embed="rId23"/>
                <a:stretch>
                  <a:fillRect/>
                </a:stretch>
              </p:blipFill>
              <p:spPr>
                <a:xfrm>
                  <a:off x="3372993" y="5148230"/>
                  <a:ext cx="18612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AD45D5B8-0523-41E9-AF2F-41A7785688A4}"/>
                    </a:ext>
                  </a:extLst>
                </p14:cNvPr>
                <p14:cNvContentPartPr/>
                <p14:nvPr/>
              </p14:nvContentPartPr>
              <p14:xfrm>
                <a:off x="3581073" y="5342270"/>
                <a:ext cx="212040" cy="381240"/>
              </p14:xfrm>
            </p:contentPart>
          </mc:Choice>
          <mc:Fallback>
            <p:pic>
              <p:nvPicPr>
                <p:cNvPr id="20" name="Ink 19">
                  <a:extLst>
                    <a:ext uri="{FF2B5EF4-FFF2-40B4-BE49-F238E27FC236}">
                      <a16:creationId xmlns:a16="http://schemas.microsoft.com/office/drawing/2014/main" id="{AD45D5B8-0523-41E9-AF2F-41A7785688A4}"/>
                    </a:ext>
                  </a:extLst>
                </p:cNvPr>
                <p:cNvPicPr/>
                <p:nvPr/>
              </p:nvPicPr>
              <p:blipFill>
                <a:blip r:embed="rId25"/>
                <a:stretch>
                  <a:fillRect/>
                </a:stretch>
              </p:blipFill>
              <p:spPr>
                <a:xfrm>
                  <a:off x="3574953" y="5336150"/>
                  <a:ext cx="22428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B7E822B8-0536-E778-9454-1E2C71100EAC}"/>
                    </a:ext>
                  </a:extLst>
                </p14:cNvPr>
                <p14:cNvContentPartPr/>
                <p14:nvPr/>
              </p14:nvContentPartPr>
              <p14:xfrm>
                <a:off x="2370393" y="5792630"/>
                <a:ext cx="1258560" cy="46080"/>
              </p14:xfrm>
            </p:contentPart>
          </mc:Choice>
          <mc:Fallback>
            <p:pic>
              <p:nvPicPr>
                <p:cNvPr id="22" name="Ink 21">
                  <a:extLst>
                    <a:ext uri="{FF2B5EF4-FFF2-40B4-BE49-F238E27FC236}">
                      <a16:creationId xmlns:a16="http://schemas.microsoft.com/office/drawing/2014/main" id="{B7E822B8-0536-E778-9454-1E2C71100EAC}"/>
                    </a:ext>
                  </a:extLst>
                </p:cNvPr>
                <p:cNvPicPr/>
                <p:nvPr/>
              </p:nvPicPr>
              <p:blipFill>
                <a:blip r:embed="rId27"/>
                <a:stretch>
                  <a:fillRect/>
                </a:stretch>
              </p:blipFill>
              <p:spPr>
                <a:xfrm>
                  <a:off x="2364273" y="5786510"/>
                  <a:ext cx="12708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E43D408F-5E55-2112-FB1A-D8B29DE72E0C}"/>
                    </a:ext>
                  </a:extLst>
                </p14:cNvPr>
                <p14:cNvContentPartPr/>
                <p14:nvPr/>
              </p14:nvContentPartPr>
              <p14:xfrm>
                <a:off x="2493873" y="5910710"/>
                <a:ext cx="1215720" cy="44280"/>
              </p14:xfrm>
            </p:contentPart>
          </mc:Choice>
          <mc:Fallback>
            <p:pic>
              <p:nvPicPr>
                <p:cNvPr id="23" name="Ink 22">
                  <a:extLst>
                    <a:ext uri="{FF2B5EF4-FFF2-40B4-BE49-F238E27FC236}">
                      <a16:creationId xmlns:a16="http://schemas.microsoft.com/office/drawing/2014/main" id="{E43D408F-5E55-2112-FB1A-D8B29DE72E0C}"/>
                    </a:ext>
                  </a:extLst>
                </p:cNvPr>
                <p:cNvPicPr/>
                <p:nvPr/>
              </p:nvPicPr>
              <p:blipFill>
                <a:blip r:embed="rId29"/>
                <a:stretch>
                  <a:fillRect/>
                </a:stretch>
              </p:blipFill>
              <p:spPr>
                <a:xfrm>
                  <a:off x="2487753" y="5904590"/>
                  <a:ext cx="1227960" cy="56520"/>
                </a:xfrm>
                <a:prstGeom prst="rect">
                  <a:avLst/>
                </a:prstGeom>
              </p:spPr>
            </p:pic>
          </mc:Fallback>
        </mc:AlternateContent>
      </p:grpSp>
      <p:grpSp>
        <p:nvGrpSpPr>
          <p:cNvPr id="27" name="Group 26">
            <a:extLst>
              <a:ext uri="{FF2B5EF4-FFF2-40B4-BE49-F238E27FC236}">
                <a16:creationId xmlns:a16="http://schemas.microsoft.com/office/drawing/2014/main" id="{9239C6F0-4BE7-3DA4-66A1-2BEEFB7BADB1}"/>
              </a:ext>
            </a:extLst>
          </p:cNvPr>
          <p:cNvGrpSpPr/>
          <p:nvPr/>
        </p:nvGrpSpPr>
        <p:grpSpPr>
          <a:xfrm>
            <a:off x="4081113" y="5231750"/>
            <a:ext cx="392760" cy="318960"/>
            <a:chOff x="4081113" y="5231750"/>
            <a:chExt cx="392760" cy="318960"/>
          </a:xfrm>
        </p:grpSpPr>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56FB3394-AAC1-7A71-090A-CD7E03D8618D}"/>
                    </a:ext>
                  </a:extLst>
                </p14:cNvPr>
                <p14:cNvContentPartPr/>
                <p14:nvPr/>
              </p14:nvContentPartPr>
              <p14:xfrm>
                <a:off x="4137993" y="5334350"/>
                <a:ext cx="335880" cy="45360"/>
              </p14:xfrm>
            </p:contentPart>
          </mc:Choice>
          <mc:Fallback>
            <p:pic>
              <p:nvPicPr>
                <p:cNvPr id="25" name="Ink 24">
                  <a:extLst>
                    <a:ext uri="{FF2B5EF4-FFF2-40B4-BE49-F238E27FC236}">
                      <a16:creationId xmlns:a16="http://schemas.microsoft.com/office/drawing/2014/main" id="{56FB3394-AAC1-7A71-090A-CD7E03D8618D}"/>
                    </a:ext>
                  </a:extLst>
                </p:cNvPr>
                <p:cNvPicPr/>
                <p:nvPr/>
              </p:nvPicPr>
              <p:blipFill>
                <a:blip r:embed="rId31"/>
                <a:stretch>
                  <a:fillRect/>
                </a:stretch>
              </p:blipFill>
              <p:spPr>
                <a:xfrm>
                  <a:off x="4131873" y="5328230"/>
                  <a:ext cx="3481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CE024B0E-6A34-6E4F-49E8-67983DFCCA81}"/>
                    </a:ext>
                  </a:extLst>
                </p14:cNvPr>
                <p14:cNvContentPartPr/>
                <p14:nvPr/>
              </p14:nvContentPartPr>
              <p14:xfrm>
                <a:off x="4081113" y="5231750"/>
                <a:ext cx="357840" cy="318960"/>
              </p14:xfrm>
            </p:contentPart>
          </mc:Choice>
          <mc:Fallback>
            <p:pic>
              <p:nvPicPr>
                <p:cNvPr id="26" name="Ink 25">
                  <a:extLst>
                    <a:ext uri="{FF2B5EF4-FFF2-40B4-BE49-F238E27FC236}">
                      <a16:creationId xmlns:a16="http://schemas.microsoft.com/office/drawing/2014/main" id="{CE024B0E-6A34-6E4F-49E8-67983DFCCA81}"/>
                    </a:ext>
                  </a:extLst>
                </p:cNvPr>
                <p:cNvPicPr/>
                <p:nvPr/>
              </p:nvPicPr>
              <p:blipFill>
                <a:blip r:embed="rId33"/>
                <a:stretch>
                  <a:fillRect/>
                </a:stretch>
              </p:blipFill>
              <p:spPr>
                <a:xfrm>
                  <a:off x="4074993" y="5225630"/>
                  <a:ext cx="370080" cy="33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F4E6DA70-BA5E-45AD-EFF3-932AAED44845}"/>
                  </a:ext>
                </a:extLst>
              </p14:cNvPr>
              <p14:cNvContentPartPr/>
              <p14:nvPr/>
            </p14:nvContentPartPr>
            <p14:xfrm>
              <a:off x="1256193" y="3615350"/>
              <a:ext cx="154080" cy="53280"/>
            </p14:xfrm>
          </p:contentPart>
        </mc:Choice>
        <mc:Fallback>
          <p:pic>
            <p:nvPicPr>
              <p:cNvPr id="28" name="Ink 27">
                <a:extLst>
                  <a:ext uri="{FF2B5EF4-FFF2-40B4-BE49-F238E27FC236}">
                    <a16:creationId xmlns:a16="http://schemas.microsoft.com/office/drawing/2014/main" id="{F4E6DA70-BA5E-45AD-EFF3-932AAED44845}"/>
                  </a:ext>
                </a:extLst>
              </p:cNvPr>
              <p:cNvPicPr/>
              <p:nvPr/>
            </p:nvPicPr>
            <p:blipFill>
              <a:blip r:embed="rId35"/>
              <a:stretch>
                <a:fillRect/>
              </a:stretch>
            </p:blipFill>
            <p:spPr>
              <a:xfrm>
                <a:off x="1250073" y="3609230"/>
                <a:ext cx="166320" cy="65520"/>
              </a:xfrm>
              <a:prstGeom prst="rect">
                <a:avLst/>
              </a:prstGeom>
            </p:spPr>
          </p:pic>
        </mc:Fallback>
      </mc:AlternateContent>
      <p:grpSp>
        <p:nvGrpSpPr>
          <p:cNvPr id="30" name="Group 29">
            <a:extLst>
              <a:ext uri="{FF2B5EF4-FFF2-40B4-BE49-F238E27FC236}">
                <a16:creationId xmlns:a16="http://schemas.microsoft.com/office/drawing/2014/main" id="{EFFD427B-20EC-1FD5-6AC2-4F14D593FD9D}"/>
              </a:ext>
            </a:extLst>
          </p:cNvPr>
          <p:cNvGrpSpPr/>
          <p:nvPr/>
        </p:nvGrpSpPr>
        <p:grpSpPr>
          <a:xfrm>
            <a:off x="1044873" y="3348590"/>
            <a:ext cx="3875760" cy="537120"/>
            <a:chOff x="1044873" y="3348590"/>
            <a:chExt cx="3875760" cy="537120"/>
          </a:xfrm>
        </p:grpSpPr>
        <mc:AlternateContent xmlns:mc="http://schemas.openxmlformats.org/markup-compatibility/2006">
          <mc:Choice xmlns:p14="http://schemas.microsoft.com/office/powerpoint/2010/main" Requires="p14">
            <p:contentPart p14:bwMode="auto" r:id="rId36">
              <p14:nvContentPartPr>
                <p14:cNvPr id="3" name="Ink 2">
                  <a:extLst>
                    <a:ext uri="{FF2B5EF4-FFF2-40B4-BE49-F238E27FC236}">
                      <a16:creationId xmlns:a16="http://schemas.microsoft.com/office/drawing/2014/main" id="{0BE74AAE-CCB5-8F58-66A5-9FA1327E4ED9}"/>
                    </a:ext>
                  </a:extLst>
                </p14:cNvPr>
                <p14:cNvContentPartPr/>
                <p14:nvPr/>
              </p14:nvContentPartPr>
              <p14:xfrm>
                <a:off x="1044873" y="3456950"/>
                <a:ext cx="3565080" cy="428760"/>
              </p14:xfrm>
            </p:contentPart>
          </mc:Choice>
          <mc:Fallback>
            <p:pic>
              <p:nvPicPr>
                <p:cNvPr id="3" name="Ink 2">
                  <a:extLst>
                    <a:ext uri="{FF2B5EF4-FFF2-40B4-BE49-F238E27FC236}">
                      <a16:creationId xmlns:a16="http://schemas.microsoft.com/office/drawing/2014/main" id="{0BE74AAE-CCB5-8F58-66A5-9FA1327E4ED9}"/>
                    </a:ext>
                  </a:extLst>
                </p:cNvPr>
                <p:cNvPicPr/>
                <p:nvPr/>
              </p:nvPicPr>
              <p:blipFill>
                <a:blip r:embed="rId37"/>
                <a:stretch>
                  <a:fillRect/>
                </a:stretch>
              </p:blipFill>
              <p:spPr>
                <a:xfrm>
                  <a:off x="1038753" y="3450830"/>
                  <a:ext cx="357732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 name="Ink 3">
                  <a:extLst>
                    <a:ext uri="{FF2B5EF4-FFF2-40B4-BE49-F238E27FC236}">
                      <a16:creationId xmlns:a16="http://schemas.microsoft.com/office/drawing/2014/main" id="{B806719E-7FBC-2961-3F5D-BB38656FBAE3}"/>
                    </a:ext>
                  </a:extLst>
                </p14:cNvPr>
                <p14:cNvContentPartPr/>
                <p14:nvPr/>
              </p14:nvContentPartPr>
              <p14:xfrm>
                <a:off x="4890753" y="3627230"/>
                <a:ext cx="29880" cy="2520"/>
              </p14:xfrm>
            </p:contentPart>
          </mc:Choice>
          <mc:Fallback>
            <p:pic>
              <p:nvPicPr>
                <p:cNvPr id="4" name="Ink 3">
                  <a:extLst>
                    <a:ext uri="{FF2B5EF4-FFF2-40B4-BE49-F238E27FC236}">
                      <a16:creationId xmlns:a16="http://schemas.microsoft.com/office/drawing/2014/main" id="{B806719E-7FBC-2961-3F5D-BB38656FBAE3}"/>
                    </a:ext>
                  </a:extLst>
                </p:cNvPr>
                <p:cNvPicPr/>
                <p:nvPr/>
              </p:nvPicPr>
              <p:blipFill>
                <a:blip r:embed="rId39"/>
                <a:stretch>
                  <a:fillRect/>
                </a:stretch>
              </p:blipFill>
              <p:spPr>
                <a:xfrm>
                  <a:off x="4884633" y="3621110"/>
                  <a:ext cx="4212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112EB18D-503F-BC6F-3872-9ED8F316736C}"/>
                    </a:ext>
                  </a:extLst>
                </p14:cNvPr>
                <p14:cNvContentPartPr/>
                <p14:nvPr/>
              </p14:nvContentPartPr>
              <p14:xfrm>
                <a:off x="1089153" y="3348590"/>
                <a:ext cx="3645360" cy="430560"/>
              </p14:xfrm>
            </p:contentPart>
          </mc:Choice>
          <mc:Fallback>
            <p:pic>
              <p:nvPicPr>
                <p:cNvPr id="29" name="Ink 28">
                  <a:extLst>
                    <a:ext uri="{FF2B5EF4-FFF2-40B4-BE49-F238E27FC236}">
                      <a16:creationId xmlns:a16="http://schemas.microsoft.com/office/drawing/2014/main" id="{112EB18D-503F-BC6F-3872-9ED8F316736C}"/>
                    </a:ext>
                  </a:extLst>
                </p:cNvPr>
                <p:cNvPicPr/>
                <p:nvPr/>
              </p:nvPicPr>
              <p:blipFill>
                <a:blip r:embed="rId41"/>
                <a:stretch>
                  <a:fillRect/>
                </a:stretch>
              </p:blipFill>
              <p:spPr>
                <a:xfrm>
                  <a:off x="1083033" y="3342470"/>
                  <a:ext cx="3657600" cy="442800"/>
                </a:xfrm>
                <a:prstGeom prst="rect">
                  <a:avLst/>
                </a:prstGeom>
              </p:spPr>
            </p:pic>
          </mc:Fallback>
        </mc:AlternateContent>
      </p:grpSp>
    </p:spTree>
    <p:extLst>
      <p:ext uri="{BB962C8B-B14F-4D97-AF65-F5344CB8AC3E}">
        <p14:creationId xmlns:p14="http://schemas.microsoft.com/office/powerpoint/2010/main" val="2834826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B6268-AA63-1C76-4276-B58B2CEF1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EA58C-963F-02F1-8C7F-ECD7CA244CFC}"/>
              </a:ext>
            </a:extLst>
          </p:cNvPr>
          <p:cNvSpPr>
            <a:spLocks noGrp="1"/>
          </p:cNvSpPr>
          <p:nvPr>
            <p:ph type="title"/>
          </p:nvPr>
        </p:nvSpPr>
        <p:spPr/>
        <p:txBody>
          <a:bodyPr/>
          <a:lstStyle/>
          <a:p>
            <a:r>
              <a:rPr lang="en-US" dirty="0"/>
              <a:t>Building Traffic to Your Web Site</a:t>
            </a:r>
            <a:endParaRPr lang="en-ZA" dirty="0"/>
          </a:p>
        </p:txBody>
      </p:sp>
      <p:sp>
        <p:nvSpPr>
          <p:cNvPr id="5" name="TextBox 4">
            <a:extLst>
              <a:ext uri="{FF2B5EF4-FFF2-40B4-BE49-F238E27FC236}">
                <a16:creationId xmlns:a16="http://schemas.microsoft.com/office/drawing/2014/main" id="{803351E7-3F18-83AB-106C-18022ADAE90C}"/>
              </a:ext>
            </a:extLst>
          </p:cNvPr>
          <p:cNvSpPr txBox="1"/>
          <p:nvPr/>
        </p:nvSpPr>
        <p:spPr>
          <a:xfrm>
            <a:off x="650422" y="1532474"/>
            <a:ext cx="10891156" cy="3970318"/>
          </a:xfrm>
          <a:prstGeom prst="rect">
            <a:avLst/>
          </a:prstGeom>
          <a:noFill/>
        </p:spPr>
        <p:txBody>
          <a:bodyPr wrap="square">
            <a:spAutoFit/>
          </a:bodyPr>
          <a:lstStyle/>
          <a:p>
            <a:r>
              <a:rPr lang="en-US" sz="2800" dirty="0"/>
              <a:t>Measures to attract customers</a:t>
            </a:r>
          </a:p>
          <a:p>
            <a:pPr marL="285750" indent="-285750">
              <a:buFont typeface="Arial" panose="020B0604020202020204" pitchFamily="34" charset="0"/>
              <a:buChar char="•"/>
            </a:pPr>
            <a:r>
              <a:rPr lang="en-US" sz="2800" dirty="0"/>
              <a:t>Obtain and register a domain name</a:t>
            </a:r>
          </a:p>
          <a:p>
            <a:pPr marL="285750" indent="-285750">
              <a:buFont typeface="Arial" panose="020B0604020202020204" pitchFamily="34" charset="0"/>
              <a:buChar char="•"/>
            </a:pPr>
            <a:r>
              <a:rPr lang="en-US" sz="2800" dirty="0"/>
              <a:t>Make your site search-engine friendly </a:t>
            </a:r>
          </a:p>
          <a:p>
            <a:pPr marL="742950" lvl="1" indent="-285750">
              <a:buFont typeface="Arial" panose="020B0604020202020204" pitchFamily="34" charset="0"/>
              <a:buChar char="•"/>
            </a:pPr>
            <a:r>
              <a:rPr lang="en-US" sz="2400" dirty="0"/>
              <a:t>Listing link and other resources</a:t>
            </a:r>
          </a:p>
          <a:p>
            <a:pPr marL="742950" lvl="1" indent="-285750">
              <a:buFont typeface="Arial" panose="020B0604020202020204" pitchFamily="34" charset="0"/>
              <a:buChar char="•"/>
            </a:pPr>
            <a:r>
              <a:rPr lang="en-US" sz="2400" dirty="0"/>
              <a:t>Use Web site traffic data analysis software</a:t>
            </a:r>
          </a:p>
          <a:p>
            <a:pPr marL="742950" lvl="1" indent="-285750">
              <a:buFont typeface="Arial" panose="020B0604020202020204" pitchFamily="34" charset="0"/>
              <a:buChar char="•"/>
            </a:pPr>
            <a:r>
              <a:rPr lang="en-US" sz="2400" dirty="0"/>
              <a:t>Provide quality, keyword-rich content</a:t>
            </a:r>
          </a:p>
          <a:p>
            <a:pPr marL="742950" lvl="1" indent="-285750">
              <a:buFont typeface="Arial" panose="020B0604020202020204" pitchFamily="34" charset="0"/>
              <a:buChar char="•"/>
            </a:pPr>
            <a:r>
              <a:rPr lang="en-US" sz="2400" dirty="0"/>
              <a:t>Consider paying the search engine companies to include you as a “sponsored” ad</a:t>
            </a:r>
          </a:p>
          <a:p>
            <a:pPr marL="742950" lvl="1" indent="-285750">
              <a:buFont typeface="Arial" panose="020B0604020202020204" pitchFamily="34" charset="0"/>
              <a:buChar char="•"/>
            </a:pPr>
            <a:r>
              <a:rPr lang="en-US" sz="2400" dirty="0"/>
              <a:t>Add new content on a regular basis</a:t>
            </a:r>
          </a:p>
          <a:p>
            <a:pPr marL="742950" lvl="1" indent="-285750">
              <a:buFont typeface="Arial" panose="020B0604020202020204" pitchFamily="34" charset="0"/>
              <a:buChar char="•"/>
            </a:pPr>
            <a:r>
              <a:rPr lang="en-US" sz="2400" dirty="0"/>
              <a:t>Acquire links to your site from other Web sites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A198D72-2465-AA07-5421-21D5D28A50FC}"/>
                  </a:ext>
                </a:extLst>
              </p14:cNvPr>
              <p14:cNvContentPartPr/>
              <p14:nvPr/>
            </p14:nvContentPartPr>
            <p14:xfrm>
              <a:off x="8775873" y="3493670"/>
              <a:ext cx="42120" cy="10440"/>
            </p14:xfrm>
          </p:contentPart>
        </mc:Choice>
        <mc:Fallback>
          <p:pic>
            <p:nvPicPr>
              <p:cNvPr id="3" name="Ink 2">
                <a:extLst>
                  <a:ext uri="{FF2B5EF4-FFF2-40B4-BE49-F238E27FC236}">
                    <a16:creationId xmlns:a16="http://schemas.microsoft.com/office/drawing/2014/main" id="{EA198D72-2465-AA07-5421-21D5D28A50FC}"/>
                  </a:ext>
                </a:extLst>
              </p:cNvPr>
              <p:cNvPicPr/>
              <p:nvPr/>
            </p:nvPicPr>
            <p:blipFill>
              <a:blip r:embed="rId3"/>
              <a:stretch>
                <a:fillRect/>
              </a:stretch>
            </p:blipFill>
            <p:spPr>
              <a:xfrm>
                <a:off x="8769753" y="3487550"/>
                <a:ext cx="543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4401F6E-4C1E-5728-501C-E0492179EEC1}"/>
                  </a:ext>
                </a:extLst>
              </p14:cNvPr>
              <p14:cNvContentPartPr/>
              <p14:nvPr/>
            </p14:nvContentPartPr>
            <p14:xfrm>
              <a:off x="8726553" y="3343190"/>
              <a:ext cx="241200" cy="24120"/>
            </p14:xfrm>
          </p:contentPart>
        </mc:Choice>
        <mc:Fallback>
          <p:pic>
            <p:nvPicPr>
              <p:cNvPr id="4" name="Ink 3">
                <a:extLst>
                  <a:ext uri="{FF2B5EF4-FFF2-40B4-BE49-F238E27FC236}">
                    <a16:creationId xmlns:a16="http://schemas.microsoft.com/office/drawing/2014/main" id="{24401F6E-4C1E-5728-501C-E0492179EEC1}"/>
                  </a:ext>
                </a:extLst>
              </p:cNvPr>
              <p:cNvPicPr/>
              <p:nvPr/>
            </p:nvPicPr>
            <p:blipFill>
              <a:blip r:embed="rId5"/>
              <a:stretch>
                <a:fillRect/>
              </a:stretch>
            </p:blipFill>
            <p:spPr>
              <a:xfrm>
                <a:off x="8720433" y="3337070"/>
                <a:ext cx="253440" cy="36360"/>
              </a:xfrm>
              <a:prstGeom prst="rect">
                <a:avLst/>
              </a:prstGeom>
            </p:spPr>
          </p:pic>
        </mc:Fallback>
      </mc:AlternateContent>
      <p:grpSp>
        <p:nvGrpSpPr>
          <p:cNvPr id="18" name="Group 17">
            <a:extLst>
              <a:ext uri="{FF2B5EF4-FFF2-40B4-BE49-F238E27FC236}">
                <a16:creationId xmlns:a16="http://schemas.microsoft.com/office/drawing/2014/main" id="{EE249266-C616-772C-2C16-61E762A94AE2}"/>
              </a:ext>
            </a:extLst>
          </p:cNvPr>
          <p:cNvGrpSpPr/>
          <p:nvPr/>
        </p:nvGrpSpPr>
        <p:grpSpPr>
          <a:xfrm>
            <a:off x="9222993" y="3060230"/>
            <a:ext cx="1203840" cy="390960"/>
            <a:chOff x="9222993" y="3060230"/>
            <a:chExt cx="1203840" cy="39096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6B20584-13EE-CC23-3853-1A7BF873EDA4}"/>
                    </a:ext>
                  </a:extLst>
                </p14:cNvPr>
                <p14:cNvContentPartPr/>
                <p14:nvPr/>
              </p14:nvContentPartPr>
              <p14:xfrm>
                <a:off x="9222993" y="3214310"/>
                <a:ext cx="172440" cy="227880"/>
              </p14:xfrm>
            </p:contentPart>
          </mc:Choice>
          <mc:Fallback>
            <p:pic>
              <p:nvPicPr>
                <p:cNvPr id="6" name="Ink 5">
                  <a:extLst>
                    <a:ext uri="{FF2B5EF4-FFF2-40B4-BE49-F238E27FC236}">
                      <a16:creationId xmlns:a16="http://schemas.microsoft.com/office/drawing/2014/main" id="{76B20584-13EE-CC23-3853-1A7BF873EDA4}"/>
                    </a:ext>
                  </a:extLst>
                </p:cNvPr>
                <p:cNvPicPr/>
                <p:nvPr/>
              </p:nvPicPr>
              <p:blipFill>
                <a:blip r:embed="rId7"/>
                <a:stretch>
                  <a:fillRect/>
                </a:stretch>
              </p:blipFill>
              <p:spPr>
                <a:xfrm>
                  <a:off x="9216873" y="3208190"/>
                  <a:ext cx="184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3348842-0E17-E55E-BEDC-C12C8DED2E9C}"/>
                    </a:ext>
                  </a:extLst>
                </p14:cNvPr>
                <p14:cNvContentPartPr/>
                <p14:nvPr/>
              </p14:nvContentPartPr>
              <p14:xfrm>
                <a:off x="9488313" y="3175070"/>
                <a:ext cx="62640" cy="48960"/>
              </p14:xfrm>
            </p:contentPart>
          </mc:Choice>
          <mc:Fallback>
            <p:pic>
              <p:nvPicPr>
                <p:cNvPr id="7" name="Ink 6">
                  <a:extLst>
                    <a:ext uri="{FF2B5EF4-FFF2-40B4-BE49-F238E27FC236}">
                      <a16:creationId xmlns:a16="http://schemas.microsoft.com/office/drawing/2014/main" id="{D3348842-0E17-E55E-BEDC-C12C8DED2E9C}"/>
                    </a:ext>
                  </a:extLst>
                </p:cNvPr>
                <p:cNvPicPr/>
                <p:nvPr/>
              </p:nvPicPr>
              <p:blipFill>
                <a:blip r:embed="rId9"/>
                <a:stretch>
                  <a:fillRect/>
                </a:stretch>
              </p:blipFill>
              <p:spPr>
                <a:xfrm>
                  <a:off x="9482193" y="3168950"/>
                  <a:ext cx="748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5B753F2-E74D-0629-4980-EB712572FB71}"/>
                    </a:ext>
                  </a:extLst>
                </p14:cNvPr>
                <p14:cNvContentPartPr/>
                <p14:nvPr/>
              </p14:nvContentPartPr>
              <p14:xfrm>
                <a:off x="9472473" y="3158870"/>
                <a:ext cx="158760" cy="153000"/>
              </p14:xfrm>
            </p:contentPart>
          </mc:Choice>
          <mc:Fallback>
            <p:pic>
              <p:nvPicPr>
                <p:cNvPr id="8" name="Ink 7">
                  <a:extLst>
                    <a:ext uri="{FF2B5EF4-FFF2-40B4-BE49-F238E27FC236}">
                      <a16:creationId xmlns:a16="http://schemas.microsoft.com/office/drawing/2014/main" id="{55B753F2-E74D-0629-4980-EB712572FB71}"/>
                    </a:ext>
                  </a:extLst>
                </p:cNvPr>
                <p:cNvPicPr/>
                <p:nvPr/>
              </p:nvPicPr>
              <p:blipFill>
                <a:blip r:embed="rId11"/>
                <a:stretch>
                  <a:fillRect/>
                </a:stretch>
              </p:blipFill>
              <p:spPr>
                <a:xfrm>
                  <a:off x="9466353" y="3152750"/>
                  <a:ext cx="1710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F1A7714-F5C6-2C70-7EE4-21E0CAF1CDD1}"/>
                    </a:ext>
                  </a:extLst>
                </p14:cNvPr>
                <p14:cNvContentPartPr/>
                <p14:nvPr/>
              </p14:nvContentPartPr>
              <p14:xfrm>
                <a:off x="9866313" y="3240590"/>
                <a:ext cx="176040" cy="112680"/>
              </p14:xfrm>
            </p:contentPart>
          </mc:Choice>
          <mc:Fallback>
            <p:pic>
              <p:nvPicPr>
                <p:cNvPr id="9" name="Ink 8">
                  <a:extLst>
                    <a:ext uri="{FF2B5EF4-FFF2-40B4-BE49-F238E27FC236}">
                      <a16:creationId xmlns:a16="http://schemas.microsoft.com/office/drawing/2014/main" id="{7F1A7714-F5C6-2C70-7EE4-21E0CAF1CDD1}"/>
                    </a:ext>
                  </a:extLst>
                </p:cNvPr>
                <p:cNvPicPr/>
                <p:nvPr/>
              </p:nvPicPr>
              <p:blipFill>
                <a:blip r:embed="rId13"/>
                <a:stretch>
                  <a:fillRect/>
                </a:stretch>
              </p:blipFill>
              <p:spPr>
                <a:xfrm>
                  <a:off x="9860193" y="3234470"/>
                  <a:ext cx="1882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3085A32-B322-0929-8B33-8959A5A264E5}"/>
                    </a:ext>
                  </a:extLst>
                </p14:cNvPr>
                <p14:cNvContentPartPr/>
                <p14:nvPr/>
              </p14:nvContentPartPr>
              <p14:xfrm>
                <a:off x="9626193" y="3169670"/>
                <a:ext cx="196920" cy="190440"/>
              </p14:xfrm>
            </p:contentPart>
          </mc:Choice>
          <mc:Fallback>
            <p:pic>
              <p:nvPicPr>
                <p:cNvPr id="11" name="Ink 10">
                  <a:extLst>
                    <a:ext uri="{FF2B5EF4-FFF2-40B4-BE49-F238E27FC236}">
                      <a16:creationId xmlns:a16="http://schemas.microsoft.com/office/drawing/2014/main" id="{83085A32-B322-0929-8B33-8959A5A264E5}"/>
                    </a:ext>
                  </a:extLst>
                </p:cNvPr>
                <p:cNvPicPr/>
                <p:nvPr/>
              </p:nvPicPr>
              <p:blipFill>
                <a:blip r:embed="rId15"/>
                <a:stretch>
                  <a:fillRect/>
                </a:stretch>
              </p:blipFill>
              <p:spPr>
                <a:xfrm>
                  <a:off x="9620073" y="3163550"/>
                  <a:ext cx="2091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9709E044-349C-0173-F504-CA23A48CD7C7}"/>
                    </a:ext>
                  </a:extLst>
                </p14:cNvPr>
                <p14:cNvContentPartPr/>
                <p14:nvPr/>
              </p14:nvContentPartPr>
              <p14:xfrm>
                <a:off x="9983673" y="3301070"/>
                <a:ext cx="23760" cy="14760"/>
              </p14:xfrm>
            </p:contentPart>
          </mc:Choice>
          <mc:Fallback>
            <p:pic>
              <p:nvPicPr>
                <p:cNvPr id="12" name="Ink 11">
                  <a:extLst>
                    <a:ext uri="{FF2B5EF4-FFF2-40B4-BE49-F238E27FC236}">
                      <a16:creationId xmlns:a16="http://schemas.microsoft.com/office/drawing/2014/main" id="{9709E044-349C-0173-F504-CA23A48CD7C7}"/>
                    </a:ext>
                  </a:extLst>
                </p:cNvPr>
                <p:cNvPicPr/>
                <p:nvPr/>
              </p:nvPicPr>
              <p:blipFill>
                <a:blip r:embed="rId17"/>
                <a:stretch>
                  <a:fillRect/>
                </a:stretch>
              </p:blipFill>
              <p:spPr>
                <a:xfrm>
                  <a:off x="9977553" y="3294950"/>
                  <a:ext cx="36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FFC9C25-0507-1F38-E347-985FBEAE61F0}"/>
                    </a:ext>
                  </a:extLst>
                </p14:cNvPr>
                <p14:cNvContentPartPr/>
                <p14:nvPr/>
              </p14:nvContentPartPr>
              <p14:xfrm>
                <a:off x="9983673" y="3301070"/>
                <a:ext cx="360" cy="360"/>
              </p14:xfrm>
            </p:contentPart>
          </mc:Choice>
          <mc:Fallback>
            <p:pic>
              <p:nvPicPr>
                <p:cNvPr id="13" name="Ink 12">
                  <a:extLst>
                    <a:ext uri="{FF2B5EF4-FFF2-40B4-BE49-F238E27FC236}">
                      <a16:creationId xmlns:a16="http://schemas.microsoft.com/office/drawing/2014/main" id="{1FFC9C25-0507-1F38-E347-985FBEAE61F0}"/>
                    </a:ext>
                  </a:extLst>
                </p:cNvPr>
                <p:cNvPicPr/>
                <p:nvPr/>
              </p:nvPicPr>
              <p:blipFill>
                <a:blip r:embed="rId19"/>
                <a:stretch>
                  <a:fillRect/>
                </a:stretch>
              </p:blipFill>
              <p:spPr>
                <a:xfrm>
                  <a:off x="9977553" y="329495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B584B81-DB00-3933-AC63-65CAD4DA41E1}"/>
                    </a:ext>
                  </a:extLst>
                </p14:cNvPr>
                <p14:cNvContentPartPr/>
                <p14:nvPr/>
              </p14:nvContentPartPr>
              <p14:xfrm>
                <a:off x="9934713" y="3251390"/>
                <a:ext cx="132840" cy="199800"/>
              </p14:xfrm>
            </p:contentPart>
          </mc:Choice>
          <mc:Fallback>
            <p:pic>
              <p:nvPicPr>
                <p:cNvPr id="14" name="Ink 13">
                  <a:extLst>
                    <a:ext uri="{FF2B5EF4-FFF2-40B4-BE49-F238E27FC236}">
                      <a16:creationId xmlns:a16="http://schemas.microsoft.com/office/drawing/2014/main" id="{5B584B81-DB00-3933-AC63-65CAD4DA41E1}"/>
                    </a:ext>
                  </a:extLst>
                </p:cNvPr>
                <p:cNvPicPr/>
                <p:nvPr/>
              </p:nvPicPr>
              <p:blipFill>
                <a:blip r:embed="rId21"/>
                <a:stretch>
                  <a:fillRect/>
                </a:stretch>
              </p:blipFill>
              <p:spPr>
                <a:xfrm>
                  <a:off x="9928593" y="3245270"/>
                  <a:ext cx="1450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2F7CD2BE-C2EA-E9B2-4EF5-6369E6C52803}"/>
                    </a:ext>
                  </a:extLst>
                </p14:cNvPr>
                <p14:cNvContentPartPr/>
                <p14:nvPr/>
              </p14:nvContentPartPr>
              <p14:xfrm>
                <a:off x="10198953" y="3060230"/>
                <a:ext cx="67680" cy="251280"/>
              </p14:xfrm>
            </p:contentPart>
          </mc:Choice>
          <mc:Fallback>
            <p:pic>
              <p:nvPicPr>
                <p:cNvPr id="15" name="Ink 14">
                  <a:extLst>
                    <a:ext uri="{FF2B5EF4-FFF2-40B4-BE49-F238E27FC236}">
                      <a16:creationId xmlns:a16="http://schemas.microsoft.com/office/drawing/2014/main" id="{2F7CD2BE-C2EA-E9B2-4EF5-6369E6C52803}"/>
                    </a:ext>
                  </a:extLst>
                </p:cNvPr>
                <p:cNvPicPr/>
                <p:nvPr/>
              </p:nvPicPr>
              <p:blipFill>
                <a:blip r:embed="rId23"/>
                <a:stretch>
                  <a:fillRect/>
                </a:stretch>
              </p:blipFill>
              <p:spPr>
                <a:xfrm>
                  <a:off x="10192833" y="3054110"/>
                  <a:ext cx="799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B96ABAA9-ADC5-8E92-4681-015CA7993ADE}"/>
                    </a:ext>
                  </a:extLst>
                </p14:cNvPr>
                <p14:cNvContentPartPr/>
                <p14:nvPr/>
              </p14:nvContentPartPr>
              <p14:xfrm>
                <a:off x="10223073" y="3179390"/>
                <a:ext cx="203760" cy="126720"/>
              </p14:xfrm>
            </p:contentPart>
          </mc:Choice>
          <mc:Fallback>
            <p:pic>
              <p:nvPicPr>
                <p:cNvPr id="17" name="Ink 16">
                  <a:extLst>
                    <a:ext uri="{FF2B5EF4-FFF2-40B4-BE49-F238E27FC236}">
                      <a16:creationId xmlns:a16="http://schemas.microsoft.com/office/drawing/2014/main" id="{B96ABAA9-ADC5-8E92-4681-015CA7993ADE}"/>
                    </a:ext>
                  </a:extLst>
                </p:cNvPr>
                <p:cNvPicPr/>
                <p:nvPr/>
              </p:nvPicPr>
              <p:blipFill>
                <a:blip r:embed="rId25"/>
                <a:stretch>
                  <a:fillRect/>
                </a:stretch>
              </p:blipFill>
              <p:spPr>
                <a:xfrm>
                  <a:off x="10216953" y="3173270"/>
                  <a:ext cx="216000" cy="138960"/>
                </a:xfrm>
                <a:prstGeom prst="rect">
                  <a:avLst/>
                </a:prstGeom>
              </p:spPr>
            </p:pic>
          </mc:Fallback>
        </mc:AlternateContent>
      </p:grpSp>
    </p:spTree>
    <p:extLst>
      <p:ext uri="{BB962C8B-B14F-4D97-AF65-F5344CB8AC3E}">
        <p14:creationId xmlns:p14="http://schemas.microsoft.com/office/powerpoint/2010/main" val="51511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958E30E-8BA7-6007-E227-FB3A8769B6DA}"/>
              </a:ext>
            </a:extLst>
          </p:cNvPr>
          <p:cNvSpPr txBox="1"/>
          <p:nvPr/>
        </p:nvSpPr>
        <p:spPr>
          <a:xfrm>
            <a:off x="1286105" y="423061"/>
            <a:ext cx="10448695" cy="646331"/>
          </a:xfrm>
          <a:prstGeom prst="rect">
            <a:avLst/>
          </a:prstGeom>
          <a:noFill/>
        </p:spPr>
        <p:txBody>
          <a:bodyPr wrap="square" rtlCol="0">
            <a:spAutoFit/>
          </a:bodyPr>
          <a:lstStyle/>
          <a:p>
            <a:r>
              <a:rPr lang="en-US" sz="3200" i="1" dirty="0">
                <a:solidFill>
                  <a:srgbClr val="2AE0BD"/>
                </a:solidFill>
                <a:latin typeface="Arial" panose="020B0604020202020204" pitchFamily="34" charset="0"/>
                <a:cs typeface="Arial" panose="020B0604020202020204" pitchFamily="34" charset="0"/>
              </a:rPr>
              <a:t>What will be covered in the rest of today’s session</a:t>
            </a:r>
            <a:r>
              <a:rPr lang="en-US" sz="3600" i="1" dirty="0">
                <a:solidFill>
                  <a:srgbClr val="2AE0BD"/>
                </a:solidFill>
                <a:latin typeface="Arial" panose="020B0604020202020204" pitchFamily="34" charset="0"/>
                <a:cs typeface="Arial" panose="020B0604020202020204" pitchFamily="34" charset="0"/>
              </a:rPr>
              <a:t>?</a:t>
            </a:r>
            <a:endParaRPr lang="en-ZA" sz="3600" i="1" dirty="0">
              <a:solidFill>
                <a:srgbClr val="2AE0BD"/>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26A2917-C7CE-45C4-E711-4939F583C89B}"/>
              </a:ext>
            </a:extLst>
          </p:cNvPr>
          <p:cNvSpPr txBox="1"/>
          <p:nvPr/>
        </p:nvSpPr>
        <p:spPr>
          <a:xfrm>
            <a:off x="3279914" y="1861086"/>
            <a:ext cx="8454887" cy="2523768"/>
          </a:xfrm>
          <a:prstGeom prst="rect">
            <a:avLst/>
          </a:prstGeom>
          <a:noFill/>
        </p:spPr>
        <p:txBody>
          <a:bodyPr wrap="square" lIns="91440" tIns="45720" rIns="91440" bIns="45720" rtlCol="0" anchor="t">
            <a:spAutoFit/>
          </a:bodyPr>
          <a:lstStyle/>
          <a:p>
            <a:r>
              <a:rPr lang="en-US" sz="2800" dirty="0">
                <a:solidFill>
                  <a:schemeClr val="bg1"/>
                </a:solidFill>
                <a:latin typeface="Arial" panose="020B0604020202020204" pitchFamily="34" charset="0"/>
                <a:cs typeface="Arial" panose="020B0604020202020204" pitchFamily="34" charset="0"/>
              </a:rPr>
              <a:t>What will be covered in the lecture-led session:</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Introduction to e-Commerce</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Types of e-commerce</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E-Government</a:t>
            </a:r>
          </a:p>
          <a:p>
            <a:endParaRPr lang="en-ZA" dirty="0">
              <a:solidFill>
                <a:schemeClr val="bg1"/>
              </a:solidFill>
            </a:endParaRPr>
          </a:p>
        </p:txBody>
      </p:sp>
      <p:pic>
        <p:nvPicPr>
          <p:cNvPr id="48" name="Graphic 47">
            <a:extLst>
              <a:ext uri="{FF2B5EF4-FFF2-40B4-BE49-F238E27FC236}">
                <a16:creationId xmlns:a16="http://schemas.microsoft.com/office/drawing/2014/main" id="{4A3C9EA7-50BB-EA71-FF86-C7EF505F99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64231" y="1276467"/>
            <a:ext cx="5556170" cy="125848"/>
          </a:xfrm>
          <a:prstGeom prst="rect">
            <a:avLst/>
          </a:prstGeom>
        </p:spPr>
      </p:pic>
      <p:grpSp>
        <p:nvGrpSpPr>
          <p:cNvPr id="4" name="Graphic 9">
            <a:extLst>
              <a:ext uri="{FF2B5EF4-FFF2-40B4-BE49-F238E27FC236}">
                <a16:creationId xmlns:a16="http://schemas.microsoft.com/office/drawing/2014/main" id="{77DA2A28-30DD-C5E9-08F5-D7A6A460E2CC}"/>
              </a:ext>
            </a:extLst>
          </p:cNvPr>
          <p:cNvGrpSpPr/>
          <p:nvPr/>
        </p:nvGrpSpPr>
        <p:grpSpPr>
          <a:xfrm>
            <a:off x="547841" y="373487"/>
            <a:ext cx="434604" cy="732076"/>
            <a:chOff x="11234574" y="516131"/>
            <a:chExt cx="489199" cy="824039"/>
          </a:xfrm>
          <a:solidFill>
            <a:schemeClr val="bg1"/>
          </a:solidFill>
        </p:grpSpPr>
        <p:sp>
          <p:nvSpPr>
            <p:cNvPr id="5" name="Freeform: Shape 4">
              <a:extLst>
                <a:ext uri="{FF2B5EF4-FFF2-40B4-BE49-F238E27FC236}">
                  <a16:creationId xmlns:a16="http://schemas.microsoft.com/office/drawing/2014/main" id="{11485288-7B2A-8473-D75C-04DD6BB58B8A}"/>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7A026EF8-C282-9B3E-420D-5F19C54F6D4F}"/>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BBB5A4F2-8BAF-A524-45F8-436D1DA00882}"/>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5" name="Freeform: Shape 44">
              <a:extLst>
                <a:ext uri="{FF2B5EF4-FFF2-40B4-BE49-F238E27FC236}">
                  <a16:creationId xmlns:a16="http://schemas.microsoft.com/office/drawing/2014/main" id="{DD9FF288-F339-E9D0-26E7-5B02B6A5EA0C}"/>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50E33388-751A-DC30-A875-1FCC66588FCE}"/>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74E689CE-C40A-9C4B-3E18-BDA971B85E11}"/>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351454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B8E9634-60E0-E3A7-3F9C-2E837BA26C97}"/>
              </a:ext>
            </a:extLst>
          </p:cNvPr>
          <p:cNvGrpSpPr/>
          <p:nvPr/>
        </p:nvGrpSpPr>
        <p:grpSpPr>
          <a:xfrm>
            <a:off x="517833" y="141710"/>
            <a:ext cx="9253440" cy="604440"/>
            <a:chOff x="517833" y="141710"/>
            <a:chExt cx="9253440" cy="6044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766E5E4-8996-92C8-F539-A7853A462249}"/>
                    </a:ext>
                  </a:extLst>
                </p14:cNvPr>
                <p14:cNvContentPartPr/>
                <p14:nvPr/>
              </p14:nvContentPartPr>
              <p14:xfrm>
                <a:off x="517833" y="245750"/>
                <a:ext cx="28080" cy="227160"/>
              </p14:xfrm>
            </p:contentPart>
          </mc:Choice>
          <mc:Fallback>
            <p:pic>
              <p:nvPicPr>
                <p:cNvPr id="2" name="Ink 1">
                  <a:extLst>
                    <a:ext uri="{FF2B5EF4-FFF2-40B4-BE49-F238E27FC236}">
                      <a16:creationId xmlns:a16="http://schemas.microsoft.com/office/drawing/2014/main" id="{0766E5E4-8996-92C8-F539-A7853A462249}"/>
                    </a:ext>
                  </a:extLst>
                </p:cNvPr>
                <p:cNvPicPr/>
                <p:nvPr/>
              </p:nvPicPr>
              <p:blipFill>
                <a:blip r:embed="rId3"/>
                <a:stretch>
                  <a:fillRect/>
                </a:stretch>
              </p:blipFill>
              <p:spPr>
                <a:xfrm>
                  <a:off x="511713" y="239630"/>
                  <a:ext cx="403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21267C3-FBF7-85D3-DA3D-301FC0757B2B}"/>
                    </a:ext>
                  </a:extLst>
                </p14:cNvPr>
                <p14:cNvContentPartPr/>
                <p14:nvPr/>
              </p14:nvContentPartPr>
              <p14:xfrm>
                <a:off x="639513" y="346910"/>
                <a:ext cx="179640" cy="145080"/>
              </p14:xfrm>
            </p:contentPart>
          </mc:Choice>
          <mc:Fallback>
            <p:pic>
              <p:nvPicPr>
                <p:cNvPr id="3" name="Ink 2">
                  <a:extLst>
                    <a:ext uri="{FF2B5EF4-FFF2-40B4-BE49-F238E27FC236}">
                      <a16:creationId xmlns:a16="http://schemas.microsoft.com/office/drawing/2014/main" id="{D21267C3-FBF7-85D3-DA3D-301FC0757B2B}"/>
                    </a:ext>
                  </a:extLst>
                </p:cNvPr>
                <p:cNvPicPr/>
                <p:nvPr/>
              </p:nvPicPr>
              <p:blipFill>
                <a:blip r:embed="rId5"/>
                <a:stretch>
                  <a:fillRect/>
                </a:stretch>
              </p:blipFill>
              <p:spPr>
                <a:xfrm>
                  <a:off x="633393" y="340790"/>
                  <a:ext cx="1918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2C450ED-EC32-E3DB-0560-F8D3EBD302DF}"/>
                    </a:ext>
                  </a:extLst>
                </p14:cNvPr>
                <p14:cNvContentPartPr/>
                <p14:nvPr/>
              </p14:nvContentPartPr>
              <p14:xfrm>
                <a:off x="827433" y="215510"/>
                <a:ext cx="328680" cy="339840"/>
              </p14:xfrm>
            </p:contentPart>
          </mc:Choice>
          <mc:Fallback>
            <p:pic>
              <p:nvPicPr>
                <p:cNvPr id="4" name="Ink 3">
                  <a:extLst>
                    <a:ext uri="{FF2B5EF4-FFF2-40B4-BE49-F238E27FC236}">
                      <a16:creationId xmlns:a16="http://schemas.microsoft.com/office/drawing/2014/main" id="{72C450ED-EC32-E3DB-0560-F8D3EBD302DF}"/>
                    </a:ext>
                  </a:extLst>
                </p:cNvPr>
                <p:cNvPicPr/>
                <p:nvPr/>
              </p:nvPicPr>
              <p:blipFill>
                <a:blip r:embed="rId7"/>
                <a:stretch>
                  <a:fillRect/>
                </a:stretch>
              </p:blipFill>
              <p:spPr>
                <a:xfrm>
                  <a:off x="821313" y="209390"/>
                  <a:ext cx="3409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6658083D-B557-BBAF-020C-9CEE2EE50942}"/>
                    </a:ext>
                  </a:extLst>
                </p14:cNvPr>
                <p14:cNvContentPartPr/>
                <p14:nvPr/>
              </p14:nvContentPartPr>
              <p14:xfrm>
                <a:off x="1196073" y="334310"/>
                <a:ext cx="145440" cy="106200"/>
              </p14:xfrm>
            </p:contentPart>
          </mc:Choice>
          <mc:Fallback>
            <p:pic>
              <p:nvPicPr>
                <p:cNvPr id="5" name="Ink 4">
                  <a:extLst>
                    <a:ext uri="{FF2B5EF4-FFF2-40B4-BE49-F238E27FC236}">
                      <a16:creationId xmlns:a16="http://schemas.microsoft.com/office/drawing/2014/main" id="{6658083D-B557-BBAF-020C-9CEE2EE50942}"/>
                    </a:ext>
                  </a:extLst>
                </p:cNvPr>
                <p:cNvPicPr/>
                <p:nvPr/>
              </p:nvPicPr>
              <p:blipFill>
                <a:blip r:embed="rId9"/>
                <a:stretch>
                  <a:fillRect/>
                </a:stretch>
              </p:blipFill>
              <p:spPr>
                <a:xfrm>
                  <a:off x="1189953" y="328190"/>
                  <a:ext cx="1576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BD54DB1F-5BB6-5BE3-1E7C-02E5C461B987}"/>
                    </a:ext>
                  </a:extLst>
                </p14:cNvPr>
                <p14:cNvContentPartPr/>
                <p14:nvPr/>
              </p14:nvContentPartPr>
              <p14:xfrm>
                <a:off x="1358793" y="284270"/>
                <a:ext cx="92520" cy="191160"/>
              </p14:xfrm>
            </p:contentPart>
          </mc:Choice>
          <mc:Fallback>
            <p:pic>
              <p:nvPicPr>
                <p:cNvPr id="6" name="Ink 5">
                  <a:extLst>
                    <a:ext uri="{FF2B5EF4-FFF2-40B4-BE49-F238E27FC236}">
                      <a16:creationId xmlns:a16="http://schemas.microsoft.com/office/drawing/2014/main" id="{BD54DB1F-5BB6-5BE3-1E7C-02E5C461B987}"/>
                    </a:ext>
                  </a:extLst>
                </p:cNvPr>
                <p:cNvPicPr/>
                <p:nvPr/>
              </p:nvPicPr>
              <p:blipFill>
                <a:blip r:embed="rId11"/>
                <a:stretch>
                  <a:fillRect/>
                </a:stretch>
              </p:blipFill>
              <p:spPr>
                <a:xfrm>
                  <a:off x="1352673" y="278150"/>
                  <a:ext cx="1047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23EA76A3-4FC7-BE1E-5871-EB05277DBA0B}"/>
                    </a:ext>
                  </a:extLst>
                </p14:cNvPr>
                <p14:cNvContentPartPr/>
                <p14:nvPr/>
              </p14:nvContentPartPr>
              <p14:xfrm>
                <a:off x="1444473" y="310190"/>
                <a:ext cx="360" cy="360"/>
              </p14:xfrm>
            </p:contentPart>
          </mc:Choice>
          <mc:Fallback>
            <p:pic>
              <p:nvPicPr>
                <p:cNvPr id="7" name="Ink 6">
                  <a:extLst>
                    <a:ext uri="{FF2B5EF4-FFF2-40B4-BE49-F238E27FC236}">
                      <a16:creationId xmlns:a16="http://schemas.microsoft.com/office/drawing/2014/main" id="{23EA76A3-4FC7-BE1E-5871-EB05277DBA0B}"/>
                    </a:ext>
                  </a:extLst>
                </p:cNvPr>
                <p:cNvPicPr/>
                <p:nvPr/>
              </p:nvPicPr>
              <p:blipFill>
                <a:blip r:embed="rId13"/>
                <a:stretch>
                  <a:fillRect/>
                </a:stretch>
              </p:blipFill>
              <p:spPr>
                <a:xfrm>
                  <a:off x="1438353" y="30407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0637C073-EA8B-6C66-9CBF-21E206944434}"/>
                    </a:ext>
                  </a:extLst>
                </p14:cNvPr>
                <p14:cNvContentPartPr/>
                <p14:nvPr/>
              </p14:nvContentPartPr>
              <p14:xfrm>
                <a:off x="1507113" y="210830"/>
                <a:ext cx="41040" cy="261720"/>
              </p14:xfrm>
            </p:contentPart>
          </mc:Choice>
          <mc:Fallback>
            <p:pic>
              <p:nvPicPr>
                <p:cNvPr id="8" name="Ink 7">
                  <a:extLst>
                    <a:ext uri="{FF2B5EF4-FFF2-40B4-BE49-F238E27FC236}">
                      <a16:creationId xmlns:a16="http://schemas.microsoft.com/office/drawing/2014/main" id="{0637C073-EA8B-6C66-9CBF-21E206944434}"/>
                    </a:ext>
                  </a:extLst>
                </p:cNvPr>
                <p:cNvPicPr/>
                <p:nvPr/>
              </p:nvPicPr>
              <p:blipFill>
                <a:blip r:embed="rId15"/>
                <a:stretch>
                  <a:fillRect/>
                </a:stretch>
              </p:blipFill>
              <p:spPr>
                <a:xfrm>
                  <a:off x="1500993" y="204710"/>
                  <a:ext cx="532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589CD62-7128-5EE9-6A32-346D534DEC61}"/>
                    </a:ext>
                  </a:extLst>
                </p14:cNvPr>
                <p14:cNvContentPartPr/>
                <p14:nvPr/>
              </p14:nvContentPartPr>
              <p14:xfrm>
                <a:off x="1521873" y="333230"/>
                <a:ext cx="161280" cy="20160"/>
              </p14:xfrm>
            </p:contentPart>
          </mc:Choice>
          <mc:Fallback>
            <p:pic>
              <p:nvPicPr>
                <p:cNvPr id="9" name="Ink 8">
                  <a:extLst>
                    <a:ext uri="{FF2B5EF4-FFF2-40B4-BE49-F238E27FC236}">
                      <a16:creationId xmlns:a16="http://schemas.microsoft.com/office/drawing/2014/main" id="{D589CD62-7128-5EE9-6A32-346D534DEC61}"/>
                    </a:ext>
                  </a:extLst>
                </p:cNvPr>
                <p:cNvPicPr/>
                <p:nvPr/>
              </p:nvPicPr>
              <p:blipFill>
                <a:blip r:embed="rId17"/>
                <a:stretch>
                  <a:fillRect/>
                </a:stretch>
              </p:blipFill>
              <p:spPr>
                <a:xfrm>
                  <a:off x="1515753" y="327110"/>
                  <a:ext cx="1735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5DB9730A-8509-FEC5-43D3-25A20FFB84D3}"/>
                    </a:ext>
                  </a:extLst>
                </p14:cNvPr>
                <p14:cNvContentPartPr/>
                <p14:nvPr/>
              </p14:nvContentPartPr>
              <p14:xfrm>
                <a:off x="1677753" y="333230"/>
                <a:ext cx="154800" cy="132120"/>
              </p14:xfrm>
            </p:contentPart>
          </mc:Choice>
          <mc:Fallback>
            <p:pic>
              <p:nvPicPr>
                <p:cNvPr id="10" name="Ink 9">
                  <a:extLst>
                    <a:ext uri="{FF2B5EF4-FFF2-40B4-BE49-F238E27FC236}">
                      <a16:creationId xmlns:a16="http://schemas.microsoft.com/office/drawing/2014/main" id="{5DB9730A-8509-FEC5-43D3-25A20FFB84D3}"/>
                    </a:ext>
                  </a:extLst>
                </p:cNvPr>
                <p:cNvPicPr/>
                <p:nvPr/>
              </p:nvPicPr>
              <p:blipFill>
                <a:blip r:embed="rId19"/>
                <a:stretch>
                  <a:fillRect/>
                </a:stretch>
              </p:blipFill>
              <p:spPr>
                <a:xfrm>
                  <a:off x="1671633" y="327110"/>
                  <a:ext cx="167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7FBDC95D-5123-3843-CE38-0F11FC601FD0}"/>
                    </a:ext>
                  </a:extLst>
                </p14:cNvPr>
                <p14:cNvContentPartPr/>
                <p14:nvPr/>
              </p14:nvContentPartPr>
              <p14:xfrm>
                <a:off x="1831473" y="334310"/>
                <a:ext cx="261000" cy="105840"/>
              </p14:xfrm>
            </p:contentPart>
          </mc:Choice>
          <mc:Fallback>
            <p:pic>
              <p:nvPicPr>
                <p:cNvPr id="11" name="Ink 10">
                  <a:extLst>
                    <a:ext uri="{FF2B5EF4-FFF2-40B4-BE49-F238E27FC236}">
                      <a16:creationId xmlns:a16="http://schemas.microsoft.com/office/drawing/2014/main" id="{7FBDC95D-5123-3843-CE38-0F11FC601FD0}"/>
                    </a:ext>
                  </a:extLst>
                </p:cNvPr>
                <p:cNvPicPr/>
                <p:nvPr/>
              </p:nvPicPr>
              <p:blipFill>
                <a:blip r:embed="rId21"/>
                <a:stretch>
                  <a:fillRect/>
                </a:stretch>
              </p:blipFill>
              <p:spPr>
                <a:xfrm>
                  <a:off x="1825353" y="328190"/>
                  <a:ext cx="2732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4364B00B-FA77-CC37-C260-8DBC4E34F1AC}"/>
                    </a:ext>
                  </a:extLst>
                </p14:cNvPr>
                <p14:cNvContentPartPr/>
                <p14:nvPr/>
              </p14:nvContentPartPr>
              <p14:xfrm>
                <a:off x="2068353" y="325670"/>
                <a:ext cx="134280" cy="146880"/>
              </p14:xfrm>
            </p:contentPart>
          </mc:Choice>
          <mc:Fallback>
            <p:pic>
              <p:nvPicPr>
                <p:cNvPr id="12" name="Ink 11">
                  <a:extLst>
                    <a:ext uri="{FF2B5EF4-FFF2-40B4-BE49-F238E27FC236}">
                      <a16:creationId xmlns:a16="http://schemas.microsoft.com/office/drawing/2014/main" id="{4364B00B-FA77-CC37-C260-8DBC4E34F1AC}"/>
                    </a:ext>
                  </a:extLst>
                </p:cNvPr>
                <p:cNvPicPr/>
                <p:nvPr/>
              </p:nvPicPr>
              <p:blipFill>
                <a:blip r:embed="rId23"/>
                <a:stretch>
                  <a:fillRect/>
                </a:stretch>
              </p:blipFill>
              <p:spPr>
                <a:xfrm>
                  <a:off x="2062233" y="319550"/>
                  <a:ext cx="1465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F609DD1B-3AB6-45D5-A090-522E34C64DA5}"/>
                    </a:ext>
                  </a:extLst>
                </p14:cNvPr>
                <p14:cNvContentPartPr/>
                <p14:nvPr/>
              </p14:nvContentPartPr>
              <p14:xfrm>
                <a:off x="2255193" y="206510"/>
                <a:ext cx="41040" cy="250200"/>
              </p14:xfrm>
            </p:contentPart>
          </mc:Choice>
          <mc:Fallback>
            <p:pic>
              <p:nvPicPr>
                <p:cNvPr id="13" name="Ink 12">
                  <a:extLst>
                    <a:ext uri="{FF2B5EF4-FFF2-40B4-BE49-F238E27FC236}">
                      <a16:creationId xmlns:a16="http://schemas.microsoft.com/office/drawing/2014/main" id="{F609DD1B-3AB6-45D5-A090-522E34C64DA5}"/>
                    </a:ext>
                  </a:extLst>
                </p:cNvPr>
                <p:cNvPicPr/>
                <p:nvPr/>
              </p:nvPicPr>
              <p:blipFill>
                <a:blip r:embed="rId25"/>
                <a:stretch>
                  <a:fillRect/>
                </a:stretch>
              </p:blipFill>
              <p:spPr>
                <a:xfrm>
                  <a:off x="2249073" y="200390"/>
                  <a:ext cx="532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73D3C13F-6D9D-E8AA-D6CA-89F7C8A9ACCB}"/>
                    </a:ext>
                  </a:extLst>
                </p14:cNvPr>
                <p14:cNvContentPartPr/>
                <p14:nvPr/>
              </p14:nvContentPartPr>
              <p14:xfrm>
                <a:off x="2228193" y="354470"/>
                <a:ext cx="120600" cy="32400"/>
              </p14:xfrm>
            </p:contentPart>
          </mc:Choice>
          <mc:Fallback>
            <p:pic>
              <p:nvPicPr>
                <p:cNvPr id="14" name="Ink 13">
                  <a:extLst>
                    <a:ext uri="{FF2B5EF4-FFF2-40B4-BE49-F238E27FC236}">
                      <a16:creationId xmlns:a16="http://schemas.microsoft.com/office/drawing/2014/main" id="{73D3C13F-6D9D-E8AA-D6CA-89F7C8A9ACCB}"/>
                    </a:ext>
                  </a:extLst>
                </p:cNvPr>
                <p:cNvPicPr/>
                <p:nvPr/>
              </p:nvPicPr>
              <p:blipFill>
                <a:blip r:embed="rId27"/>
                <a:stretch>
                  <a:fillRect/>
                </a:stretch>
              </p:blipFill>
              <p:spPr>
                <a:xfrm>
                  <a:off x="2222073" y="348350"/>
                  <a:ext cx="1328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AAAF368E-1E38-E635-7CDF-C0D5398D2569}"/>
                    </a:ext>
                  </a:extLst>
                </p14:cNvPr>
                <p14:cNvContentPartPr/>
                <p14:nvPr/>
              </p14:nvContentPartPr>
              <p14:xfrm>
                <a:off x="2418633" y="326030"/>
                <a:ext cx="169920" cy="114120"/>
              </p14:xfrm>
            </p:contentPart>
          </mc:Choice>
          <mc:Fallback>
            <p:pic>
              <p:nvPicPr>
                <p:cNvPr id="16" name="Ink 15">
                  <a:extLst>
                    <a:ext uri="{FF2B5EF4-FFF2-40B4-BE49-F238E27FC236}">
                      <a16:creationId xmlns:a16="http://schemas.microsoft.com/office/drawing/2014/main" id="{AAAF368E-1E38-E635-7CDF-C0D5398D2569}"/>
                    </a:ext>
                  </a:extLst>
                </p:cNvPr>
                <p:cNvPicPr/>
                <p:nvPr/>
              </p:nvPicPr>
              <p:blipFill>
                <a:blip r:embed="rId29"/>
                <a:stretch>
                  <a:fillRect/>
                </a:stretch>
              </p:blipFill>
              <p:spPr>
                <a:xfrm>
                  <a:off x="2412513" y="319910"/>
                  <a:ext cx="1821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F227E968-500C-200A-3E34-C5F11818FD60}"/>
                    </a:ext>
                  </a:extLst>
                </p14:cNvPr>
                <p14:cNvContentPartPr/>
                <p14:nvPr/>
              </p14:nvContentPartPr>
              <p14:xfrm>
                <a:off x="2620233" y="295790"/>
                <a:ext cx="102240" cy="142920"/>
              </p14:xfrm>
            </p:contentPart>
          </mc:Choice>
          <mc:Fallback>
            <p:pic>
              <p:nvPicPr>
                <p:cNvPr id="17" name="Ink 16">
                  <a:extLst>
                    <a:ext uri="{FF2B5EF4-FFF2-40B4-BE49-F238E27FC236}">
                      <a16:creationId xmlns:a16="http://schemas.microsoft.com/office/drawing/2014/main" id="{F227E968-500C-200A-3E34-C5F11818FD60}"/>
                    </a:ext>
                  </a:extLst>
                </p:cNvPr>
                <p:cNvPicPr/>
                <p:nvPr/>
              </p:nvPicPr>
              <p:blipFill>
                <a:blip r:embed="rId31"/>
                <a:stretch>
                  <a:fillRect/>
                </a:stretch>
              </p:blipFill>
              <p:spPr>
                <a:xfrm>
                  <a:off x="2614113" y="289670"/>
                  <a:ext cx="1144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04FDD171-D000-0420-0BF0-CF06F173C03E}"/>
                    </a:ext>
                  </a:extLst>
                </p14:cNvPr>
                <p14:cNvContentPartPr/>
                <p14:nvPr/>
              </p14:nvContentPartPr>
              <p14:xfrm>
                <a:off x="2702673" y="341870"/>
                <a:ext cx="146520" cy="146520"/>
              </p14:xfrm>
            </p:contentPart>
          </mc:Choice>
          <mc:Fallback>
            <p:pic>
              <p:nvPicPr>
                <p:cNvPr id="18" name="Ink 17">
                  <a:extLst>
                    <a:ext uri="{FF2B5EF4-FFF2-40B4-BE49-F238E27FC236}">
                      <a16:creationId xmlns:a16="http://schemas.microsoft.com/office/drawing/2014/main" id="{04FDD171-D000-0420-0BF0-CF06F173C03E}"/>
                    </a:ext>
                  </a:extLst>
                </p:cNvPr>
                <p:cNvPicPr/>
                <p:nvPr/>
              </p:nvPicPr>
              <p:blipFill>
                <a:blip r:embed="rId33"/>
                <a:stretch>
                  <a:fillRect/>
                </a:stretch>
              </p:blipFill>
              <p:spPr>
                <a:xfrm>
                  <a:off x="2696553" y="335750"/>
                  <a:ext cx="158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D3C6FE50-82FB-86A7-6174-8F319673FC1E}"/>
                    </a:ext>
                  </a:extLst>
                </p14:cNvPr>
                <p14:cNvContentPartPr/>
                <p14:nvPr/>
              </p14:nvContentPartPr>
              <p14:xfrm>
                <a:off x="3281193" y="235670"/>
                <a:ext cx="55800" cy="366480"/>
              </p14:xfrm>
            </p:contentPart>
          </mc:Choice>
          <mc:Fallback>
            <p:pic>
              <p:nvPicPr>
                <p:cNvPr id="20" name="Ink 19">
                  <a:extLst>
                    <a:ext uri="{FF2B5EF4-FFF2-40B4-BE49-F238E27FC236}">
                      <a16:creationId xmlns:a16="http://schemas.microsoft.com/office/drawing/2014/main" id="{D3C6FE50-82FB-86A7-6174-8F319673FC1E}"/>
                    </a:ext>
                  </a:extLst>
                </p:cNvPr>
                <p:cNvPicPr/>
                <p:nvPr/>
              </p:nvPicPr>
              <p:blipFill>
                <a:blip r:embed="rId35"/>
                <a:stretch>
                  <a:fillRect/>
                </a:stretch>
              </p:blipFill>
              <p:spPr>
                <a:xfrm>
                  <a:off x="3275073" y="229550"/>
                  <a:ext cx="6804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384A1FB8-2559-C836-48C9-54215D3C7F3E}"/>
                    </a:ext>
                  </a:extLst>
                </p14:cNvPr>
                <p14:cNvContentPartPr/>
                <p14:nvPr/>
              </p14:nvContentPartPr>
              <p14:xfrm>
                <a:off x="3283713" y="259070"/>
                <a:ext cx="259560" cy="253800"/>
              </p14:xfrm>
            </p:contentPart>
          </mc:Choice>
          <mc:Fallback>
            <p:pic>
              <p:nvPicPr>
                <p:cNvPr id="21" name="Ink 20">
                  <a:extLst>
                    <a:ext uri="{FF2B5EF4-FFF2-40B4-BE49-F238E27FC236}">
                      <a16:creationId xmlns:a16="http://schemas.microsoft.com/office/drawing/2014/main" id="{384A1FB8-2559-C836-48C9-54215D3C7F3E}"/>
                    </a:ext>
                  </a:extLst>
                </p:cNvPr>
                <p:cNvPicPr/>
                <p:nvPr/>
              </p:nvPicPr>
              <p:blipFill>
                <a:blip r:embed="rId37"/>
                <a:stretch>
                  <a:fillRect/>
                </a:stretch>
              </p:blipFill>
              <p:spPr>
                <a:xfrm>
                  <a:off x="3277593" y="252950"/>
                  <a:ext cx="2718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5BFE55D0-F9E7-FCB2-C64B-594FB9C28BF0}"/>
                    </a:ext>
                  </a:extLst>
                </p14:cNvPr>
                <p14:cNvContentPartPr/>
                <p14:nvPr/>
              </p14:nvContentPartPr>
              <p14:xfrm>
                <a:off x="3554073" y="386150"/>
                <a:ext cx="222840" cy="140760"/>
              </p14:xfrm>
            </p:contentPart>
          </mc:Choice>
          <mc:Fallback>
            <p:pic>
              <p:nvPicPr>
                <p:cNvPr id="22" name="Ink 21">
                  <a:extLst>
                    <a:ext uri="{FF2B5EF4-FFF2-40B4-BE49-F238E27FC236}">
                      <a16:creationId xmlns:a16="http://schemas.microsoft.com/office/drawing/2014/main" id="{5BFE55D0-F9E7-FCB2-C64B-594FB9C28BF0}"/>
                    </a:ext>
                  </a:extLst>
                </p:cNvPr>
                <p:cNvPicPr/>
                <p:nvPr/>
              </p:nvPicPr>
              <p:blipFill>
                <a:blip r:embed="rId39"/>
                <a:stretch>
                  <a:fillRect/>
                </a:stretch>
              </p:blipFill>
              <p:spPr>
                <a:xfrm>
                  <a:off x="3547953" y="380030"/>
                  <a:ext cx="2350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2E717D6-C016-E73F-9E3F-9F316AD32C57}"/>
                    </a:ext>
                  </a:extLst>
                </p14:cNvPr>
                <p14:cNvContentPartPr/>
                <p14:nvPr/>
              </p14:nvContentPartPr>
              <p14:xfrm>
                <a:off x="3781233" y="351950"/>
                <a:ext cx="316440" cy="201240"/>
              </p14:xfrm>
            </p:contentPart>
          </mc:Choice>
          <mc:Fallback>
            <p:pic>
              <p:nvPicPr>
                <p:cNvPr id="23" name="Ink 22">
                  <a:extLst>
                    <a:ext uri="{FF2B5EF4-FFF2-40B4-BE49-F238E27FC236}">
                      <a16:creationId xmlns:a16="http://schemas.microsoft.com/office/drawing/2014/main" id="{72E717D6-C016-E73F-9E3F-9F316AD32C57}"/>
                    </a:ext>
                  </a:extLst>
                </p:cNvPr>
                <p:cNvPicPr/>
                <p:nvPr/>
              </p:nvPicPr>
              <p:blipFill>
                <a:blip r:embed="rId41"/>
                <a:stretch>
                  <a:fillRect/>
                </a:stretch>
              </p:blipFill>
              <p:spPr>
                <a:xfrm>
                  <a:off x="3775113" y="345830"/>
                  <a:ext cx="3286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5D65110C-403E-EA4B-BA4C-13DC8CC0DC3D}"/>
                    </a:ext>
                  </a:extLst>
                </p14:cNvPr>
                <p14:cNvContentPartPr/>
                <p14:nvPr/>
              </p14:nvContentPartPr>
              <p14:xfrm>
                <a:off x="4115313" y="360950"/>
                <a:ext cx="41040" cy="126000"/>
              </p14:xfrm>
            </p:contentPart>
          </mc:Choice>
          <mc:Fallback>
            <p:pic>
              <p:nvPicPr>
                <p:cNvPr id="24" name="Ink 23">
                  <a:extLst>
                    <a:ext uri="{FF2B5EF4-FFF2-40B4-BE49-F238E27FC236}">
                      <a16:creationId xmlns:a16="http://schemas.microsoft.com/office/drawing/2014/main" id="{5D65110C-403E-EA4B-BA4C-13DC8CC0DC3D}"/>
                    </a:ext>
                  </a:extLst>
                </p:cNvPr>
                <p:cNvPicPr/>
                <p:nvPr/>
              </p:nvPicPr>
              <p:blipFill>
                <a:blip r:embed="rId43"/>
                <a:stretch>
                  <a:fillRect/>
                </a:stretch>
              </p:blipFill>
              <p:spPr>
                <a:xfrm>
                  <a:off x="4109193" y="354830"/>
                  <a:ext cx="532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5E14680B-E3C8-1BB7-A106-60632573FB80}"/>
                    </a:ext>
                  </a:extLst>
                </p14:cNvPr>
                <p14:cNvContentPartPr/>
                <p14:nvPr/>
              </p14:nvContentPartPr>
              <p14:xfrm>
                <a:off x="4208913" y="253670"/>
                <a:ext cx="26280" cy="18000"/>
              </p14:xfrm>
            </p:contentPart>
          </mc:Choice>
          <mc:Fallback>
            <p:pic>
              <p:nvPicPr>
                <p:cNvPr id="25" name="Ink 24">
                  <a:extLst>
                    <a:ext uri="{FF2B5EF4-FFF2-40B4-BE49-F238E27FC236}">
                      <a16:creationId xmlns:a16="http://schemas.microsoft.com/office/drawing/2014/main" id="{5E14680B-E3C8-1BB7-A106-60632573FB80}"/>
                    </a:ext>
                  </a:extLst>
                </p:cNvPr>
                <p:cNvPicPr/>
                <p:nvPr/>
              </p:nvPicPr>
              <p:blipFill>
                <a:blip r:embed="rId45"/>
                <a:stretch>
                  <a:fillRect/>
                </a:stretch>
              </p:blipFill>
              <p:spPr>
                <a:xfrm>
                  <a:off x="4202793" y="247550"/>
                  <a:ext cx="385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D340CB7B-0DE9-2FF5-F509-F697B38089A7}"/>
                    </a:ext>
                  </a:extLst>
                </p14:cNvPr>
                <p14:cNvContentPartPr/>
                <p14:nvPr/>
              </p14:nvContentPartPr>
              <p14:xfrm>
                <a:off x="4242033" y="348350"/>
                <a:ext cx="163800" cy="146880"/>
              </p14:xfrm>
            </p:contentPart>
          </mc:Choice>
          <mc:Fallback>
            <p:pic>
              <p:nvPicPr>
                <p:cNvPr id="26" name="Ink 25">
                  <a:extLst>
                    <a:ext uri="{FF2B5EF4-FFF2-40B4-BE49-F238E27FC236}">
                      <a16:creationId xmlns:a16="http://schemas.microsoft.com/office/drawing/2014/main" id="{D340CB7B-0DE9-2FF5-F509-F697B38089A7}"/>
                    </a:ext>
                  </a:extLst>
                </p:cNvPr>
                <p:cNvPicPr/>
                <p:nvPr/>
              </p:nvPicPr>
              <p:blipFill>
                <a:blip r:embed="rId47"/>
                <a:stretch>
                  <a:fillRect/>
                </a:stretch>
              </p:blipFill>
              <p:spPr>
                <a:xfrm>
                  <a:off x="4235913" y="342230"/>
                  <a:ext cx="1760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E57F0747-49B1-2E36-B2CA-F376D520BF3B}"/>
                    </a:ext>
                  </a:extLst>
                </p14:cNvPr>
                <p14:cNvContentPartPr/>
                <p14:nvPr/>
              </p14:nvContentPartPr>
              <p14:xfrm>
                <a:off x="4341393" y="387230"/>
                <a:ext cx="199440" cy="91800"/>
              </p14:xfrm>
            </p:contentPart>
          </mc:Choice>
          <mc:Fallback>
            <p:pic>
              <p:nvPicPr>
                <p:cNvPr id="27" name="Ink 26">
                  <a:extLst>
                    <a:ext uri="{FF2B5EF4-FFF2-40B4-BE49-F238E27FC236}">
                      <a16:creationId xmlns:a16="http://schemas.microsoft.com/office/drawing/2014/main" id="{E57F0747-49B1-2E36-B2CA-F376D520BF3B}"/>
                    </a:ext>
                  </a:extLst>
                </p:cNvPr>
                <p:cNvPicPr/>
                <p:nvPr/>
              </p:nvPicPr>
              <p:blipFill>
                <a:blip r:embed="rId49"/>
                <a:stretch>
                  <a:fillRect/>
                </a:stretch>
              </p:blipFill>
              <p:spPr>
                <a:xfrm>
                  <a:off x="4335273" y="381110"/>
                  <a:ext cx="2116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D858A1C2-FA45-23AD-2C8A-628950294CF8}"/>
                    </a:ext>
                  </a:extLst>
                </p14:cNvPr>
                <p14:cNvContentPartPr/>
                <p14:nvPr/>
              </p14:nvContentPartPr>
              <p14:xfrm>
                <a:off x="4483593" y="141710"/>
                <a:ext cx="324360" cy="356760"/>
              </p14:xfrm>
            </p:contentPart>
          </mc:Choice>
          <mc:Fallback>
            <p:pic>
              <p:nvPicPr>
                <p:cNvPr id="28" name="Ink 27">
                  <a:extLst>
                    <a:ext uri="{FF2B5EF4-FFF2-40B4-BE49-F238E27FC236}">
                      <a16:creationId xmlns:a16="http://schemas.microsoft.com/office/drawing/2014/main" id="{D858A1C2-FA45-23AD-2C8A-628950294CF8}"/>
                    </a:ext>
                  </a:extLst>
                </p:cNvPr>
                <p:cNvPicPr/>
                <p:nvPr/>
              </p:nvPicPr>
              <p:blipFill>
                <a:blip r:embed="rId51"/>
                <a:stretch>
                  <a:fillRect/>
                </a:stretch>
              </p:blipFill>
              <p:spPr>
                <a:xfrm>
                  <a:off x="4477473" y="135590"/>
                  <a:ext cx="336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6CC31BE6-64AB-2944-FA88-1BFD3AE4721F}"/>
                    </a:ext>
                  </a:extLst>
                </p14:cNvPr>
                <p14:cNvContentPartPr/>
                <p14:nvPr/>
              </p14:nvContentPartPr>
              <p14:xfrm>
                <a:off x="5043033" y="240350"/>
                <a:ext cx="362880" cy="36000"/>
              </p14:xfrm>
            </p:contentPart>
          </mc:Choice>
          <mc:Fallback>
            <p:pic>
              <p:nvPicPr>
                <p:cNvPr id="30" name="Ink 29">
                  <a:extLst>
                    <a:ext uri="{FF2B5EF4-FFF2-40B4-BE49-F238E27FC236}">
                      <a16:creationId xmlns:a16="http://schemas.microsoft.com/office/drawing/2014/main" id="{6CC31BE6-64AB-2944-FA88-1BFD3AE4721F}"/>
                    </a:ext>
                  </a:extLst>
                </p:cNvPr>
                <p:cNvPicPr/>
                <p:nvPr/>
              </p:nvPicPr>
              <p:blipFill>
                <a:blip r:embed="rId53"/>
                <a:stretch>
                  <a:fillRect/>
                </a:stretch>
              </p:blipFill>
              <p:spPr>
                <a:xfrm>
                  <a:off x="5036913" y="234230"/>
                  <a:ext cx="3751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E080E67A-8793-2388-5141-C4F425486BD3}"/>
                    </a:ext>
                  </a:extLst>
                </p14:cNvPr>
                <p14:cNvContentPartPr/>
                <p14:nvPr/>
              </p14:nvContentPartPr>
              <p14:xfrm>
                <a:off x="5191713" y="265910"/>
                <a:ext cx="75240" cy="231120"/>
              </p14:xfrm>
            </p:contentPart>
          </mc:Choice>
          <mc:Fallback>
            <p:pic>
              <p:nvPicPr>
                <p:cNvPr id="31" name="Ink 30">
                  <a:extLst>
                    <a:ext uri="{FF2B5EF4-FFF2-40B4-BE49-F238E27FC236}">
                      <a16:creationId xmlns:a16="http://schemas.microsoft.com/office/drawing/2014/main" id="{E080E67A-8793-2388-5141-C4F425486BD3}"/>
                    </a:ext>
                  </a:extLst>
                </p:cNvPr>
                <p:cNvPicPr/>
                <p:nvPr/>
              </p:nvPicPr>
              <p:blipFill>
                <a:blip r:embed="rId55"/>
                <a:stretch>
                  <a:fillRect/>
                </a:stretch>
              </p:blipFill>
              <p:spPr>
                <a:xfrm>
                  <a:off x="5185593" y="259790"/>
                  <a:ext cx="874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D81E49B3-B9E9-7D24-525A-E0671F3652EB}"/>
                    </a:ext>
                  </a:extLst>
                </p14:cNvPr>
                <p14:cNvContentPartPr/>
                <p14:nvPr/>
              </p14:nvContentPartPr>
              <p14:xfrm>
                <a:off x="5326713" y="371750"/>
                <a:ext cx="128160" cy="96840"/>
              </p14:xfrm>
            </p:contentPart>
          </mc:Choice>
          <mc:Fallback>
            <p:pic>
              <p:nvPicPr>
                <p:cNvPr id="32" name="Ink 31">
                  <a:extLst>
                    <a:ext uri="{FF2B5EF4-FFF2-40B4-BE49-F238E27FC236}">
                      <a16:creationId xmlns:a16="http://schemas.microsoft.com/office/drawing/2014/main" id="{D81E49B3-B9E9-7D24-525A-E0671F3652EB}"/>
                    </a:ext>
                  </a:extLst>
                </p:cNvPr>
                <p:cNvPicPr/>
                <p:nvPr/>
              </p:nvPicPr>
              <p:blipFill>
                <a:blip r:embed="rId57"/>
                <a:stretch>
                  <a:fillRect/>
                </a:stretch>
              </p:blipFill>
              <p:spPr>
                <a:xfrm>
                  <a:off x="5320593" y="365630"/>
                  <a:ext cx="1404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1605AAD0-9C56-DD4B-88DE-D8674F74A4BB}"/>
                    </a:ext>
                  </a:extLst>
                </p14:cNvPr>
                <p14:cNvContentPartPr/>
                <p14:nvPr/>
              </p14:nvContentPartPr>
              <p14:xfrm>
                <a:off x="5702553" y="232070"/>
                <a:ext cx="131400" cy="229320"/>
              </p14:xfrm>
            </p:contentPart>
          </mc:Choice>
          <mc:Fallback>
            <p:pic>
              <p:nvPicPr>
                <p:cNvPr id="33" name="Ink 32">
                  <a:extLst>
                    <a:ext uri="{FF2B5EF4-FFF2-40B4-BE49-F238E27FC236}">
                      <a16:creationId xmlns:a16="http://schemas.microsoft.com/office/drawing/2014/main" id="{1605AAD0-9C56-DD4B-88DE-D8674F74A4BB}"/>
                    </a:ext>
                  </a:extLst>
                </p:cNvPr>
                <p:cNvPicPr/>
                <p:nvPr/>
              </p:nvPicPr>
              <p:blipFill>
                <a:blip r:embed="rId59"/>
                <a:stretch>
                  <a:fillRect/>
                </a:stretch>
              </p:blipFill>
              <p:spPr>
                <a:xfrm>
                  <a:off x="5696433" y="225950"/>
                  <a:ext cx="143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A677680D-561D-672F-9815-B443B7170EA7}"/>
                    </a:ext>
                  </a:extLst>
                </p14:cNvPr>
                <p14:cNvContentPartPr/>
                <p14:nvPr/>
              </p14:nvContentPartPr>
              <p14:xfrm>
                <a:off x="5901993" y="296870"/>
                <a:ext cx="208080" cy="115560"/>
              </p14:xfrm>
            </p:contentPart>
          </mc:Choice>
          <mc:Fallback>
            <p:pic>
              <p:nvPicPr>
                <p:cNvPr id="34" name="Ink 33">
                  <a:extLst>
                    <a:ext uri="{FF2B5EF4-FFF2-40B4-BE49-F238E27FC236}">
                      <a16:creationId xmlns:a16="http://schemas.microsoft.com/office/drawing/2014/main" id="{A677680D-561D-672F-9815-B443B7170EA7}"/>
                    </a:ext>
                  </a:extLst>
                </p:cNvPr>
                <p:cNvPicPr/>
                <p:nvPr/>
              </p:nvPicPr>
              <p:blipFill>
                <a:blip r:embed="rId61"/>
                <a:stretch>
                  <a:fillRect/>
                </a:stretch>
              </p:blipFill>
              <p:spPr>
                <a:xfrm>
                  <a:off x="5895873" y="290750"/>
                  <a:ext cx="2203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D9EEAA91-C31C-23EA-E43F-2B2C0C37B47C}"/>
                    </a:ext>
                  </a:extLst>
                </p14:cNvPr>
                <p14:cNvContentPartPr/>
                <p14:nvPr/>
              </p14:nvContentPartPr>
              <p14:xfrm>
                <a:off x="6142833" y="277070"/>
                <a:ext cx="122040" cy="218520"/>
              </p14:xfrm>
            </p:contentPart>
          </mc:Choice>
          <mc:Fallback>
            <p:pic>
              <p:nvPicPr>
                <p:cNvPr id="35" name="Ink 34">
                  <a:extLst>
                    <a:ext uri="{FF2B5EF4-FFF2-40B4-BE49-F238E27FC236}">
                      <a16:creationId xmlns:a16="http://schemas.microsoft.com/office/drawing/2014/main" id="{D9EEAA91-C31C-23EA-E43F-2B2C0C37B47C}"/>
                    </a:ext>
                  </a:extLst>
                </p:cNvPr>
                <p:cNvPicPr/>
                <p:nvPr/>
              </p:nvPicPr>
              <p:blipFill>
                <a:blip r:embed="rId63"/>
                <a:stretch>
                  <a:fillRect/>
                </a:stretch>
              </p:blipFill>
              <p:spPr>
                <a:xfrm>
                  <a:off x="6136713" y="270950"/>
                  <a:ext cx="1342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8561EE0D-7308-58A6-7A4D-D60AD8D7EB47}"/>
                    </a:ext>
                  </a:extLst>
                </p14:cNvPr>
                <p14:cNvContentPartPr/>
                <p14:nvPr/>
              </p14:nvContentPartPr>
              <p14:xfrm>
                <a:off x="6317433" y="279590"/>
                <a:ext cx="123120" cy="276120"/>
              </p14:xfrm>
            </p:contentPart>
          </mc:Choice>
          <mc:Fallback>
            <p:pic>
              <p:nvPicPr>
                <p:cNvPr id="36" name="Ink 35">
                  <a:extLst>
                    <a:ext uri="{FF2B5EF4-FFF2-40B4-BE49-F238E27FC236}">
                      <a16:creationId xmlns:a16="http://schemas.microsoft.com/office/drawing/2014/main" id="{8561EE0D-7308-58A6-7A4D-D60AD8D7EB47}"/>
                    </a:ext>
                  </a:extLst>
                </p:cNvPr>
                <p:cNvPicPr/>
                <p:nvPr/>
              </p:nvPicPr>
              <p:blipFill>
                <a:blip r:embed="rId65"/>
                <a:stretch>
                  <a:fillRect/>
                </a:stretch>
              </p:blipFill>
              <p:spPr>
                <a:xfrm>
                  <a:off x="6311313" y="273470"/>
                  <a:ext cx="1353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995AD9CF-33C4-210A-B604-A798482005FB}"/>
                    </a:ext>
                  </a:extLst>
                </p14:cNvPr>
                <p14:cNvContentPartPr/>
                <p14:nvPr/>
              </p14:nvContentPartPr>
              <p14:xfrm>
                <a:off x="6489873" y="287870"/>
                <a:ext cx="90720" cy="101160"/>
              </p14:xfrm>
            </p:contentPart>
          </mc:Choice>
          <mc:Fallback>
            <p:pic>
              <p:nvPicPr>
                <p:cNvPr id="37" name="Ink 36">
                  <a:extLst>
                    <a:ext uri="{FF2B5EF4-FFF2-40B4-BE49-F238E27FC236}">
                      <a16:creationId xmlns:a16="http://schemas.microsoft.com/office/drawing/2014/main" id="{995AD9CF-33C4-210A-B604-A798482005FB}"/>
                    </a:ext>
                  </a:extLst>
                </p:cNvPr>
                <p:cNvPicPr/>
                <p:nvPr/>
              </p:nvPicPr>
              <p:blipFill>
                <a:blip r:embed="rId67"/>
                <a:stretch>
                  <a:fillRect/>
                </a:stretch>
              </p:blipFill>
              <p:spPr>
                <a:xfrm>
                  <a:off x="6483753" y="281750"/>
                  <a:ext cx="102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1F1F50A0-6783-BDB6-FB39-C3324CF18021}"/>
                    </a:ext>
                  </a:extLst>
                </p14:cNvPr>
                <p14:cNvContentPartPr/>
                <p14:nvPr/>
              </p14:nvContentPartPr>
              <p14:xfrm>
                <a:off x="6632433" y="269150"/>
                <a:ext cx="136440" cy="141480"/>
              </p14:xfrm>
            </p:contentPart>
          </mc:Choice>
          <mc:Fallback>
            <p:pic>
              <p:nvPicPr>
                <p:cNvPr id="38" name="Ink 37">
                  <a:extLst>
                    <a:ext uri="{FF2B5EF4-FFF2-40B4-BE49-F238E27FC236}">
                      <a16:creationId xmlns:a16="http://schemas.microsoft.com/office/drawing/2014/main" id="{1F1F50A0-6783-BDB6-FB39-C3324CF18021}"/>
                    </a:ext>
                  </a:extLst>
                </p:cNvPr>
                <p:cNvPicPr/>
                <p:nvPr/>
              </p:nvPicPr>
              <p:blipFill>
                <a:blip r:embed="rId69"/>
                <a:stretch>
                  <a:fillRect/>
                </a:stretch>
              </p:blipFill>
              <p:spPr>
                <a:xfrm>
                  <a:off x="6626313" y="263030"/>
                  <a:ext cx="1486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457E344C-6FA2-72B0-8014-E73483F90C32}"/>
                    </a:ext>
                  </a:extLst>
                </p14:cNvPr>
                <p14:cNvContentPartPr/>
                <p14:nvPr/>
              </p14:nvContentPartPr>
              <p14:xfrm>
                <a:off x="6827193" y="225230"/>
                <a:ext cx="15480" cy="235080"/>
              </p14:xfrm>
            </p:contentPart>
          </mc:Choice>
          <mc:Fallback>
            <p:pic>
              <p:nvPicPr>
                <p:cNvPr id="39" name="Ink 38">
                  <a:extLst>
                    <a:ext uri="{FF2B5EF4-FFF2-40B4-BE49-F238E27FC236}">
                      <a16:creationId xmlns:a16="http://schemas.microsoft.com/office/drawing/2014/main" id="{457E344C-6FA2-72B0-8014-E73483F90C32}"/>
                    </a:ext>
                  </a:extLst>
                </p:cNvPr>
                <p:cNvPicPr/>
                <p:nvPr/>
              </p:nvPicPr>
              <p:blipFill>
                <a:blip r:embed="rId71"/>
                <a:stretch>
                  <a:fillRect/>
                </a:stretch>
              </p:blipFill>
              <p:spPr>
                <a:xfrm>
                  <a:off x="6821073" y="219110"/>
                  <a:ext cx="277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0916267F-9CCB-3A14-1A3D-720A1558A0FD}"/>
                    </a:ext>
                  </a:extLst>
                </p14:cNvPr>
                <p14:cNvContentPartPr/>
                <p14:nvPr/>
              </p14:nvContentPartPr>
              <p14:xfrm>
                <a:off x="6748353" y="352310"/>
                <a:ext cx="154800" cy="26640"/>
              </p14:xfrm>
            </p:contentPart>
          </mc:Choice>
          <mc:Fallback>
            <p:pic>
              <p:nvPicPr>
                <p:cNvPr id="40" name="Ink 39">
                  <a:extLst>
                    <a:ext uri="{FF2B5EF4-FFF2-40B4-BE49-F238E27FC236}">
                      <a16:creationId xmlns:a16="http://schemas.microsoft.com/office/drawing/2014/main" id="{0916267F-9CCB-3A14-1A3D-720A1558A0FD}"/>
                    </a:ext>
                  </a:extLst>
                </p:cNvPr>
                <p:cNvPicPr/>
                <p:nvPr/>
              </p:nvPicPr>
              <p:blipFill>
                <a:blip r:embed="rId73"/>
                <a:stretch>
                  <a:fillRect/>
                </a:stretch>
              </p:blipFill>
              <p:spPr>
                <a:xfrm>
                  <a:off x="6742233" y="346190"/>
                  <a:ext cx="1670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1A040390-1032-7B5F-2356-C7D629792161}"/>
                    </a:ext>
                  </a:extLst>
                </p14:cNvPr>
                <p14:cNvContentPartPr/>
                <p14:nvPr/>
              </p14:nvContentPartPr>
              <p14:xfrm>
                <a:off x="7297713" y="205070"/>
                <a:ext cx="285480" cy="218160"/>
              </p14:xfrm>
            </p:contentPart>
          </mc:Choice>
          <mc:Fallback>
            <p:pic>
              <p:nvPicPr>
                <p:cNvPr id="43" name="Ink 42">
                  <a:extLst>
                    <a:ext uri="{FF2B5EF4-FFF2-40B4-BE49-F238E27FC236}">
                      <a16:creationId xmlns:a16="http://schemas.microsoft.com/office/drawing/2014/main" id="{1A040390-1032-7B5F-2356-C7D629792161}"/>
                    </a:ext>
                  </a:extLst>
                </p:cNvPr>
                <p:cNvPicPr/>
                <p:nvPr/>
              </p:nvPicPr>
              <p:blipFill>
                <a:blip r:embed="rId75"/>
                <a:stretch>
                  <a:fillRect/>
                </a:stretch>
              </p:blipFill>
              <p:spPr>
                <a:xfrm>
                  <a:off x="7291593" y="198950"/>
                  <a:ext cx="2977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8EA9A850-6208-5284-7E5C-13A2F74CD30F}"/>
                    </a:ext>
                  </a:extLst>
                </p14:cNvPr>
                <p14:cNvContentPartPr/>
                <p14:nvPr/>
              </p14:nvContentPartPr>
              <p14:xfrm>
                <a:off x="7302753" y="316670"/>
                <a:ext cx="195840" cy="19440"/>
              </p14:xfrm>
            </p:contentPart>
          </mc:Choice>
          <mc:Fallback>
            <p:pic>
              <p:nvPicPr>
                <p:cNvPr id="44" name="Ink 43">
                  <a:extLst>
                    <a:ext uri="{FF2B5EF4-FFF2-40B4-BE49-F238E27FC236}">
                      <a16:creationId xmlns:a16="http://schemas.microsoft.com/office/drawing/2014/main" id="{8EA9A850-6208-5284-7E5C-13A2F74CD30F}"/>
                    </a:ext>
                  </a:extLst>
                </p:cNvPr>
                <p:cNvPicPr/>
                <p:nvPr/>
              </p:nvPicPr>
              <p:blipFill>
                <a:blip r:embed="rId77"/>
                <a:stretch>
                  <a:fillRect/>
                </a:stretch>
              </p:blipFill>
              <p:spPr>
                <a:xfrm>
                  <a:off x="7296633" y="310550"/>
                  <a:ext cx="2080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D623ADE6-7FC6-1996-6A46-C0090A08F724}"/>
                    </a:ext>
                  </a:extLst>
                </p14:cNvPr>
                <p14:cNvContentPartPr/>
                <p14:nvPr/>
              </p14:nvContentPartPr>
              <p14:xfrm>
                <a:off x="7313553" y="399830"/>
                <a:ext cx="217080" cy="42840"/>
              </p14:xfrm>
            </p:contentPart>
          </mc:Choice>
          <mc:Fallback>
            <p:pic>
              <p:nvPicPr>
                <p:cNvPr id="45" name="Ink 44">
                  <a:extLst>
                    <a:ext uri="{FF2B5EF4-FFF2-40B4-BE49-F238E27FC236}">
                      <a16:creationId xmlns:a16="http://schemas.microsoft.com/office/drawing/2014/main" id="{D623ADE6-7FC6-1996-6A46-C0090A08F724}"/>
                    </a:ext>
                  </a:extLst>
                </p:cNvPr>
                <p:cNvPicPr/>
                <p:nvPr/>
              </p:nvPicPr>
              <p:blipFill>
                <a:blip r:embed="rId79"/>
                <a:stretch>
                  <a:fillRect/>
                </a:stretch>
              </p:blipFill>
              <p:spPr>
                <a:xfrm>
                  <a:off x="7307433" y="393710"/>
                  <a:ext cx="22932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2A4EB6F6-6AC8-96B8-85E0-0B62C23C0FA3}"/>
                    </a:ext>
                  </a:extLst>
                </p14:cNvPr>
                <p14:cNvContentPartPr/>
                <p14:nvPr/>
              </p14:nvContentPartPr>
              <p14:xfrm>
                <a:off x="7853193" y="300110"/>
                <a:ext cx="360" cy="360"/>
              </p14:xfrm>
            </p:contentPart>
          </mc:Choice>
          <mc:Fallback>
            <p:pic>
              <p:nvPicPr>
                <p:cNvPr id="47" name="Ink 46">
                  <a:extLst>
                    <a:ext uri="{FF2B5EF4-FFF2-40B4-BE49-F238E27FC236}">
                      <a16:creationId xmlns:a16="http://schemas.microsoft.com/office/drawing/2014/main" id="{2A4EB6F6-6AC8-96B8-85E0-0B62C23C0FA3}"/>
                    </a:ext>
                  </a:extLst>
                </p:cNvPr>
                <p:cNvPicPr/>
                <p:nvPr/>
              </p:nvPicPr>
              <p:blipFill>
                <a:blip r:embed="rId13"/>
                <a:stretch>
                  <a:fillRect/>
                </a:stretch>
              </p:blipFill>
              <p:spPr>
                <a:xfrm>
                  <a:off x="7847073" y="2939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Ink 47">
                  <a:extLst>
                    <a:ext uri="{FF2B5EF4-FFF2-40B4-BE49-F238E27FC236}">
                      <a16:creationId xmlns:a16="http://schemas.microsoft.com/office/drawing/2014/main" id="{88C6BD21-E6BC-3120-522D-63E912C13509}"/>
                    </a:ext>
                  </a:extLst>
                </p14:cNvPr>
                <p14:cNvContentPartPr/>
                <p14:nvPr/>
              </p14:nvContentPartPr>
              <p14:xfrm>
                <a:off x="7792713" y="238910"/>
                <a:ext cx="239760" cy="236160"/>
              </p14:xfrm>
            </p:contentPart>
          </mc:Choice>
          <mc:Fallback>
            <p:pic>
              <p:nvPicPr>
                <p:cNvPr id="48" name="Ink 47">
                  <a:extLst>
                    <a:ext uri="{FF2B5EF4-FFF2-40B4-BE49-F238E27FC236}">
                      <a16:creationId xmlns:a16="http://schemas.microsoft.com/office/drawing/2014/main" id="{88C6BD21-E6BC-3120-522D-63E912C13509}"/>
                    </a:ext>
                  </a:extLst>
                </p:cNvPr>
                <p:cNvPicPr/>
                <p:nvPr/>
              </p:nvPicPr>
              <p:blipFill>
                <a:blip r:embed="rId82"/>
                <a:stretch>
                  <a:fillRect/>
                </a:stretch>
              </p:blipFill>
              <p:spPr>
                <a:xfrm>
                  <a:off x="7786593" y="232790"/>
                  <a:ext cx="2520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Ink 48">
                  <a:extLst>
                    <a:ext uri="{FF2B5EF4-FFF2-40B4-BE49-F238E27FC236}">
                      <a16:creationId xmlns:a16="http://schemas.microsoft.com/office/drawing/2014/main" id="{2B501EC6-FA47-7C60-5101-4A8609FDB8BE}"/>
                    </a:ext>
                  </a:extLst>
                </p14:cNvPr>
                <p14:cNvContentPartPr/>
                <p14:nvPr/>
              </p14:nvContentPartPr>
              <p14:xfrm>
                <a:off x="8031753" y="296510"/>
                <a:ext cx="143640" cy="82800"/>
              </p14:xfrm>
            </p:contentPart>
          </mc:Choice>
          <mc:Fallback>
            <p:pic>
              <p:nvPicPr>
                <p:cNvPr id="49" name="Ink 48">
                  <a:extLst>
                    <a:ext uri="{FF2B5EF4-FFF2-40B4-BE49-F238E27FC236}">
                      <a16:creationId xmlns:a16="http://schemas.microsoft.com/office/drawing/2014/main" id="{2B501EC6-FA47-7C60-5101-4A8609FDB8BE}"/>
                    </a:ext>
                  </a:extLst>
                </p:cNvPr>
                <p:cNvPicPr/>
                <p:nvPr/>
              </p:nvPicPr>
              <p:blipFill>
                <a:blip r:embed="rId84"/>
                <a:stretch>
                  <a:fillRect/>
                </a:stretch>
              </p:blipFill>
              <p:spPr>
                <a:xfrm>
                  <a:off x="8025633" y="290390"/>
                  <a:ext cx="1558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0" name="Ink 49">
                  <a:extLst>
                    <a:ext uri="{FF2B5EF4-FFF2-40B4-BE49-F238E27FC236}">
                      <a16:creationId xmlns:a16="http://schemas.microsoft.com/office/drawing/2014/main" id="{2AAA49FF-156E-DEB1-3877-C9DFDF5F5FD7}"/>
                    </a:ext>
                  </a:extLst>
                </p14:cNvPr>
                <p14:cNvContentPartPr/>
                <p14:nvPr/>
              </p14:nvContentPartPr>
              <p14:xfrm>
                <a:off x="7662753" y="344390"/>
                <a:ext cx="27360" cy="5760"/>
              </p14:xfrm>
            </p:contentPart>
          </mc:Choice>
          <mc:Fallback>
            <p:pic>
              <p:nvPicPr>
                <p:cNvPr id="50" name="Ink 49">
                  <a:extLst>
                    <a:ext uri="{FF2B5EF4-FFF2-40B4-BE49-F238E27FC236}">
                      <a16:creationId xmlns:a16="http://schemas.microsoft.com/office/drawing/2014/main" id="{2AAA49FF-156E-DEB1-3877-C9DFDF5F5FD7}"/>
                    </a:ext>
                  </a:extLst>
                </p:cNvPr>
                <p:cNvPicPr/>
                <p:nvPr/>
              </p:nvPicPr>
              <p:blipFill>
                <a:blip r:embed="rId86"/>
                <a:stretch>
                  <a:fillRect/>
                </a:stretch>
              </p:blipFill>
              <p:spPr>
                <a:xfrm>
                  <a:off x="7656633" y="338270"/>
                  <a:ext cx="39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Ink 50">
                  <a:extLst>
                    <a:ext uri="{FF2B5EF4-FFF2-40B4-BE49-F238E27FC236}">
                      <a16:creationId xmlns:a16="http://schemas.microsoft.com/office/drawing/2014/main" id="{6FB95DB5-A679-9187-16C7-CB7AF25BE154}"/>
                    </a:ext>
                  </a:extLst>
                </p14:cNvPr>
                <p14:cNvContentPartPr/>
                <p14:nvPr/>
              </p14:nvContentPartPr>
              <p14:xfrm>
                <a:off x="8200953" y="290390"/>
                <a:ext cx="296640" cy="149400"/>
              </p14:xfrm>
            </p:contentPart>
          </mc:Choice>
          <mc:Fallback>
            <p:pic>
              <p:nvPicPr>
                <p:cNvPr id="51" name="Ink 50">
                  <a:extLst>
                    <a:ext uri="{FF2B5EF4-FFF2-40B4-BE49-F238E27FC236}">
                      <a16:creationId xmlns:a16="http://schemas.microsoft.com/office/drawing/2014/main" id="{6FB95DB5-A679-9187-16C7-CB7AF25BE154}"/>
                    </a:ext>
                  </a:extLst>
                </p:cNvPr>
                <p:cNvPicPr/>
                <p:nvPr/>
              </p:nvPicPr>
              <p:blipFill>
                <a:blip r:embed="rId88"/>
                <a:stretch>
                  <a:fillRect/>
                </a:stretch>
              </p:blipFill>
              <p:spPr>
                <a:xfrm>
                  <a:off x="8194833" y="284270"/>
                  <a:ext cx="3088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2" name="Ink 51">
                  <a:extLst>
                    <a:ext uri="{FF2B5EF4-FFF2-40B4-BE49-F238E27FC236}">
                      <a16:creationId xmlns:a16="http://schemas.microsoft.com/office/drawing/2014/main" id="{897874F3-BA79-5DE3-3F62-4E1A6346B9E2}"/>
                    </a:ext>
                  </a:extLst>
                </p14:cNvPr>
                <p14:cNvContentPartPr/>
                <p14:nvPr/>
              </p14:nvContentPartPr>
              <p14:xfrm>
                <a:off x="8543673" y="293630"/>
                <a:ext cx="283320" cy="153000"/>
              </p14:xfrm>
            </p:contentPart>
          </mc:Choice>
          <mc:Fallback>
            <p:pic>
              <p:nvPicPr>
                <p:cNvPr id="52" name="Ink 51">
                  <a:extLst>
                    <a:ext uri="{FF2B5EF4-FFF2-40B4-BE49-F238E27FC236}">
                      <a16:creationId xmlns:a16="http://schemas.microsoft.com/office/drawing/2014/main" id="{897874F3-BA79-5DE3-3F62-4E1A6346B9E2}"/>
                    </a:ext>
                  </a:extLst>
                </p:cNvPr>
                <p:cNvPicPr/>
                <p:nvPr/>
              </p:nvPicPr>
              <p:blipFill>
                <a:blip r:embed="rId90"/>
                <a:stretch>
                  <a:fillRect/>
                </a:stretch>
              </p:blipFill>
              <p:spPr>
                <a:xfrm>
                  <a:off x="8537553" y="287510"/>
                  <a:ext cx="2955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3" name="Ink 52">
                  <a:extLst>
                    <a:ext uri="{FF2B5EF4-FFF2-40B4-BE49-F238E27FC236}">
                      <a16:creationId xmlns:a16="http://schemas.microsoft.com/office/drawing/2014/main" id="{EDBB24BC-09EE-C328-35F9-09FFC4FE9E0E}"/>
                    </a:ext>
                  </a:extLst>
                </p14:cNvPr>
                <p14:cNvContentPartPr/>
                <p14:nvPr/>
              </p14:nvContentPartPr>
              <p14:xfrm>
                <a:off x="8883873" y="302990"/>
                <a:ext cx="150120" cy="127800"/>
              </p14:xfrm>
            </p:contentPart>
          </mc:Choice>
          <mc:Fallback>
            <p:pic>
              <p:nvPicPr>
                <p:cNvPr id="53" name="Ink 52">
                  <a:extLst>
                    <a:ext uri="{FF2B5EF4-FFF2-40B4-BE49-F238E27FC236}">
                      <a16:creationId xmlns:a16="http://schemas.microsoft.com/office/drawing/2014/main" id="{EDBB24BC-09EE-C328-35F9-09FFC4FE9E0E}"/>
                    </a:ext>
                  </a:extLst>
                </p:cNvPr>
                <p:cNvPicPr/>
                <p:nvPr/>
              </p:nvPicPr>
              <p:blipFill>
                <a:blip r:embed="rId92"/>
                <a:stretch>
                  <a:fillRect/>
                </a:stretch>
              </p:blipFill>
              <p:spPr>
                <a:xfrm>
                  <a:off x="8877753" y="296870"/>
                  <a:ext cx="162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4" name="Ink 53">
                  <a:extLst>
                    <a:ext uri="{FF2B5EF4-FFF2-40B4-BE49-F238E27FC236}">
                      <a16:creationId xmlns:a16="http://schemas.microsoft.com/office/drawing/2014/main" id="{071382A8-2287-3E29-AE30-156B41D144AA}"/>
                    </a:ext>
                  </a:extLst>
                </p14:cNvPr>
                <p14:cNvContentPartPr/>
                <p14:nvPr/>
              </p14:nvContentPartPr>
              <p14:xfrm>
                <a:off x="9059553" y="275990"/>
                <a:ext cx="162720" cy="160560"/>
              </p14:xfrm>
            </p:contentPart>
          </mc:Choice>
          <mc:Fallback>
            <p:pic>
              <p:nvPicPr>
                <p:cNvPr id="54" name="Ink 53">
                  <a:extLst>
                    <a:ext uri="{FF2B5EF4-FFF2-40B4-BE49-F238E27FC236}">
                      <a16:creationId xmlns:a16="http://schemas.microsoft.com/office/drawing/2014/main" id="{071382A8-2287-3E29-AE30-156B41D144AA}"/>
                    </a:ext>
                  </a:extLst>
                </p:cNvPr>
                <p:cNvPicPr/>
                <p:nvPr/>
              </p:nvPicPr>
              <p:blipFill>
                <a:blip r:embed="rId94"/>
                <a:stretch>
                  <a:fillRect/>
                </a:stretch>
              </p:blipFill>
              <p:spPr>
                <a:xfrm>
                  <a:off x="9053433" y="269870"/>
                  <a:ext cx="1749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5" name="Ink 54">
                  <a:extLst>
                    <a:ext uri="{FF2B5EF4-FFF2-40B4-BE49-F238E27FC236}">
                      <a16:creationId xmlns:a16="http://schemas.microsoft.com/office/drawing/2014/main" id="{5B804F3C-683F-FB28-14AD-62188237EEA8}"/>
                    </a:ext>
                  </a:extLst>
                </p14:cNvPr>
                <p14:cNvContentPartPr/>
                <p14:nvPr/>
              </p14:nvContentPartPr>
              <p14:xfrm>
                <a:off x="9235593" y="302270"/>
                <a:ext cx="369000" cy="209520"/>
              </p14:xfrm>
            </p:contentPart>
          </mc:Choice>
          <mc:Fallback>
            <p:pic>
              <p:nvPicPr>
                <p:cNvPr id="55" name="Ink 54">
                  <a:extLst>
                    <a:ext uri="{FF2B5EF4-FFF2-40B4-BE49-F238E27FC236}">
                      <a16:creationId xmlns:a16="http://schemas.microsoft.com/office/drawing/2014/main" id="{5B804F3C-683F-FB28-14AD-62188237EEA8}"/>
                    </a:ext>
                  </a:extLst>
                </p:cNvPr>
                <p:cNvPicPr/>
                <p:nvPr/>
              </p:nvPicPr>
              <p:blipFill>
                <a:blip r:embed="rId96"/>
                <a:stretch>
                  <a:fillRect/>
                </a:stretch>
              </p:blipFill>
              <p:spPr>
                <a:xfrm>
                  <a:off x="9229473" y="296150"/>
                  <a:ext cx="3812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7" name="Ink 56">
                  <a:extLst>
                    <a:ext uri="{FF2B5EF4-FFF2-40B4-BE49-F238E27FC236}">
                      <a16:creationId xmlns:a16="http://schemas.microsoft.com/office/drawing/2014/main" id="{3C0AA9B7-3842-FC0C-9FC9-6073B8412442}"/>
                    </a:ext>
                  </a:extLst>
                </p14:cNvPr>
                <p14:cNvContentPartPr/>
                <p14:nvPr/>
              </p14:nvContentPartPr>
              <p14:xfrm>
                <a:off x="521073" y="610790"/>
                <a:ext cx="9250200" cy="135360"/>
              </p14:xfrm>
            </p:contentPart>
          </mc:Choice>
          <mc:Fallback>
            <p:pic>
              <p:nvPicPr>
                <p:cNvPr id="57" name="Ink 56">
                  <a:extLst>
                    <a:ext uri="{FF2B5EF4-FFF2-40B4-BE49-F238E27FC236}">
                      <a16:creationId xmlns:a16="http://schemas.microsoft.com/office/drawing/2014/main" id="{3C0AA9B7-3842-FC0C-9FC9-6073B8412442}"/>
                    </a:ext>
                  </a:extLst>
                </p:cNvPr>
                <p:cNvPicPr/>
                <p:nvPr/>
              </p:nvPicPr>
              <p:blipFill>
                <a:blip r:embed="rId98"/>
                <a:stretch>
                  <a:fillRect/>
                </a:stretch>
              </p:blipFill>
              <p:spPr>
                <a:xfrm>
                  <a:off x="514953" y="604670"/>
                  <a:ext cx="9262440" cy="147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9">
            <p14:nvContentPartPr>
              <p14:cNvPr id="59" name="Ink 58">
                <a:extLst>
                  <a:ext uri="{FF2B5EF4-FFF2-40B4-BE49-F238E27FC236}">
                    <a16:creationId xmlns:a16="http://schemas.microsoft.com/office/drawing/2014/main" id="{913946AE-CC43-102D-EA3F-DD685B00991C}"/>
                  </a:ext>
                </a:extLst>
              </p14:cNvPr>
              <p14:cNvContentPartPr/>
              <p14:nvPr/>
            </p14:nvContentPartPr>
            <p14:xfrm>
              <a:off x="1530513" y="5240750"/>
              <a:ext cx="58680" cy="606960"/>
            </p14:xfrm>
          </p:contentPart>
        </mc:Choice>
        <mc:Fallback>
          <p:pic>
            <p:nvPicPr>
              <p:cNvPr id="59" name="Ink 58">
                <a:extLst>
                  <a:ext uri="{FF2B5EF4-FFF2-40B4-BE49-F238E27FC236}">
                    <a16:creationId xmlns:a16="http://schemas.microsoft.com/office/drawing/2014/main" id="{913946AE-CC43-102D-EA3F-DD685B00991C}"/>
                  </a:ext>
                </a:extLst>
              </p:cNvPr>
              <p:cNvPicPr/>
              <p:nvPr/>
            </p:nvPicPr>
            <p:blipFill>
              <a:blip r:embed="rId100"/>
              <a:stretch>
                <a:fillRect/>
              </a:stretch>
            </p:blipFill>
            <p:spPr>
              <a:xfrm>
                <a:off x="1524393" y="5234630"/>
                <a:ext cx="7092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0" name="Ink 59">
                <a:extLst>
                  <a:ext uri="{FF2B5EF4-FFF2-40B4-BE49-F238E27FC236}">
                    <a16:creationId xmlns:a16="http://schemas.microsoft.com/office/drawing/2014/main" id="{01214E7A-909F-E2F6-A2BB-42AA9983CC4B}"/>
                  </a:ext>
                </a:extLst>
              </p14:cNvPr>
              <p14:cNvContentPartPr/>
              <p14:nvPr/>
            </p14:nvContentPartPr>
            <p14:xfrm>
              <a:off x="1581993" y="5124830"/>
              <a:ext cx="7433280" cy="927720"/>
            </p14:xfrm>
          </p:contentPart>
        </mc:Choice>
        <mc:Fallback>
          <p:pic>
            <p:nvPicPr>
              <p:cNvPr id="60" name="Ink 59">
                <a:extLst>
                  <a:ext uri="{FF2B5EF4-FFF2-40B4-BE49-F238E27FC236}">
                    <a16:creationId xmlns:a16="http://schemas.microsoft.com/office/drawing/2014/main" id="{01214E7A-909F-E2F6-A2BB-42AA9983CC4B}"/>
                  </a:ext>
                </a:extLst>
              </p:cNvPr>
              <p:cNvPicPr/>
              <p:nvPr/>
            </p:nvPicPr>
            <p:blipFill>
              <a:blip r:embed="rId102"/>
              <a:stretch>
                <a:fillRect/>
              </a:stretch>
            </p:blipFill>
            <p:spPr>
              <a:xfrm>
                <a:off x="1575873" y="5118710"/>
                <a:ext cx="7445520" cy="939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12" name="Ink 111">
                <a:extLst>
                  <a:ext uri="{FF2B5EF4-FFF2-40B4-BE49-F238E27FC236}">
                    <a16:creationId xmlns:a16="http://schemas.microsoft.com/office/drawing/2014/main" id="{390429E5-7A93-755A-475E-B5C1F5AE18B4}"/>
                  </a:ext>
                </a:extLst>
              </p14:cNvPr>
              <p14:cNvContentPartPr/>
              <p14:nvPr/>
            </p14:nvContentPartPr>
            <p14:xfrm>
              <a:off x="3154473" y="4485470"/>
              <a:ext cx="32400" cy="11520"/>
            </p14:xfrm>
          </p:contentPart>
        </mc:Choice>
        <mc:Fallback>
          <p:pic>
            <p:nvPicPr>
              <p:cNvPr id="112" name="Ink 111">
                <a:extLst>
                  <a:ext uri="{FF2B5EF4-FFF2-40B4-BE49-F238E27FC236}">
                    <a16:creationId xmlns:a16="http://schemas.microsoft.com/office/drawing/2014/main" id="{390429E5-7A93-755A-475E-B5C1F5AE18B4}"/>
                  </a:ext>
                </a:extLst>
              </p:cNvPr>
              <p:cNvPicPr/>
              <p:nvPr/>
            </p:nvPicPr>
            <p:blipFill>
              <a:blip r:embed="rId104"/>
              <a:stretch>
                <a:fillRect/>
              </a:stretch>
            </p:blipFill>
            <p:spPr>
              <a:xfrm>
                <a:off x="3148353" y="4479350"/>
                <a:ext cx="44640" cy="23760"/>
              </a:xfrm>
              <a:prstGeom prst="rect">
                <a:avLst/>
              </a:prstGeom>
            </p:spPr>
          </p:pic>
        </mc:Fallback>
      </mc:AlternateContent>
      <p:grpSp>
        <p:nvGrpSpPr>
          <p:cNvPr id="114" name="Group 113">
            <a:extLst>
              <a:ext uri="{FF2B5EF4-FFF2-40B4-BE49-F238E27FC236}">
                <a16:creationId xmlns:a16="http://schemas.microsoft.com/office/drawing/2014/main" id="{068AB473-84AF-5349-47D7-C7FE9014BF13}"/>
              </a:ext>
            </a:extLst>
          </p:cNvPr>
          <p:cNvGrpSpPr/>
          <p:nvPr/>
        </p:nvGrpSpPr>
        <p:grpSpPr>
          <a:xfrm>
            <a:off x="1939473" y="3669350"/>
            <a:ext cx="6431760" cy="2070000"/>
            <a:chOff x="1939473" y="3669350"/>
            <a:chExt cx="6431760" cy="2070000"/>
          </a:xfrm>
        </p:grpSpPr>
        <mc:AlternateContent xmlns:mc="http://schemas.openxmlformats.org/markup-compatibility/2006">
          <mc:Choice xmlns:p14="http://schemas.microsoft.com/office/powerpoint/2010/main" Requires="p14">
            <p:contentPart p14:bwMode="auto" r:id="rId105">
              <p14:nvContentPartPr>
                <p14:cNvPr id="61" name="Ink 60">
                  <a:extLst>
                    <a:ext uri="{FF2B5EF4-FFF2-40B4-BE49-F238E27FC236}">
                      <a16:creationId xmlns:a16="http://schemas.microsoft.com/office/drawing/2014/main" id="{A0DF5015-DB05-7724-FD70-9629788EB382}"/>
                    </a:ext>
                  </a:extLst>
                </p14:cNvPr>
                <p14:cNvContentPartPr/>
                <p14:nvPr/>
              </p14:nvContentPartPr>
              <p14:xfrm>
                <a:off x="2126313" y="5476190"/>
                <a:ext cx="50760" cy="109800"/>
              </p14:xfrm>
            </p:contentPart>
          </mc:Choice>
          <mc:Fallback>
            <p:pic>
              <p:nvPicPr>
                <p:cNvPr id="61" name="Ink 60">
                  <a:extLst>
                    <a:ext uri="{FF2B5EF4-FFF2-40B4-BE49-F238E27FC236}">
                      <a16:creationId xmlns:a16="http://schemas.microsoft.com/office/drawing/2014/main" id="{A0DF5015-DB05-7724-FD70-9629788EB382}"/>
                    </a:ext>
                  </a:extLst>
                </p:cNvPr>
                <p:cNvPicPr/>
                <p:nvPr/>
              </p:nvPicPr>
              <p:blipFill>
                <a:blip r:embed="rId106"/>
                <a:stretch>
                  <a:fillRect/>
                </a:stretch>
              </p:blipFill>
              <p:spPr>
                <a:xfrm>
                  <a:off x="2120193" y="5470070"/>
                  <a:ext cx="63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52B9928A-3E3E-E300-DE81-7C9E9CE3E6C9}"/>
                    </a:ext>
                  </a:extLst>
                </p14:cNvPr>
                <p14:cNvContentPartPr/>
                <p14:nvPr/>
              </p14:nvContentPartPr>
              <p14:xfrm>
                <a:off x="2188953" y="5365670"/>
                <a:ext cx="330840" cy="373680"/>
              </p14:xfrm>
            </p:contentPart>
          </mc:Choice>
          <mc:Fallback>
            <p:pic>
              <p:nvPicPr>
                <p:cNvPr id="62" name="Ink 61">
                  <a:extLst>
                    <a:ext uri="{FF2B5EF4-FFF2-40B4-BE49-F238E27FC236}">
                      <a16:creationId xmlns:a16="http://schemas.microsoft.com/office/drawing/2014/main" id="{52B9928A-3E3E-E300-DE81-7C9E9CE3E6C9}"/>
                    </a:ext>
                  </a:extLst>
                </p:cNvPr>
                <p:cNvPicPr/>
                <p:nvPr/>
              </p:nvPicPr>
              <p:blipFill>
                <a:blip r:embed="rId108"/>
                <a:stretch>
                  <a:fillRect/>
                </a:stretch>
              </p:blipFill>
              <p:spPr>
                <a:xfrm>
                  <a:off x="2182833" y="5359550"/>
                  <a:ext cx="34308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42377F63-31A5-624E-62DD-4ABA84E8D31C}"/>
                    </a:ext>
                  </a:extLst>
                </p14:cNvPr>
                <p14:cNvContentPartPr/>
                <p14:nvPr/>
              </p14:nvContentPartPr>
              <p14:xfrm>
                <a:off x="2650833" y="5494910"/>
                <a:ext cx="231480" cy="180360"/>
              </p14:xfrm>
            </p:contentPart>
          </mc:Choice>
          <mc:Fallback>
            <p:pic>
              <p:nvPicPr>
                <p:cNvPr id="63" name="Ink 62">
                  <a:extLst>
                    <a:ext uri="{FF2B5EF4-FFF2-40B4-BE49-F238E27FC236}">
                      <a16:creationId xmlns:a16="http://schemas.microsoft.com/office/drawing/2014/main" id="{42377F63-31A5-624E-62DD-4ABA84E8D31C}"/>
                    </a:ext>
                  </a:extLst>
                </p:cNvPr>
                <p:cNvPicPr/>
                <p:nvPr/>
              </p:nvPicPr>
              <p:blipFill>
                <a:blip r:embed="rId110"/>
                <a:stretch>
                  <a:fillRect/>
                </a:stretch>
              </p:blipFill>
              <p:spPr>
                <a:xfrm>
                  <a:off x="2644713" y="5488790"/>
                  <a:ext cx="2437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4" name="Ink 63">
                  <a:extLst>
                    <a:ext uri="{FF2B5EF4-FFF2-40B4-BE49-F238E27FC236}">
                      <a16:creationId xmlns:a16="http://schemas.microsoft.com/office/drawing/2014/main" id="{1EC7AD53-9B7D-5EAE-7E8F-76183554A3FA}"/>
                    </a:ext>
                  </a:extLst>
                </p14:cNvPr>
                <p14:cNvContentPartPr/>
                <p14:nvPr/>
              </p14:nvContentPartPr>
              <p14:xfrm>
                <a:off x="2844873" y="5351990"/>
                <a:ext cx="225360" cy="363960"/>
              </p14:xfrm>
            </p:contentPart>
          </mc:Choice>
          <mc:Fallback>
            <p:pic>
              <p:nvPicPr>
                <p:cNvPr id="64" name="Ink 63">
                  <a:extLst>
                    <a:ext uri="{FF2B5EF4-FFF2-40B4-BE49-F238E27FC236}">
                      <a16:creationId xmlns:a16="http://schemas.microsoft.com/office/drawing/2014/main" id="{1EC7AD53-9B7D-5EAE-7E8F-76183554A3FA}"/>
                    </a:ext>
                  </a:extLst>
                </p:cNvPr>
                <p:cNvPicPr/>
                <p:nvPr/>
              </p:nvPicPr>
              <p:blipFill>
                <a:blip r:embed="rId112"/>
                <a:stretch>
                  <a:fillRect/>
                </a:stretch>
              </p:blipFill>
              <p:spPr>
                <a:xfrm>
                  <a:off x="2838753" y="5345870"/>
                  <a:ext cx="2376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6" name="Ink 65">
                  <a:extLst>
                    <a:ext uri="{FF2B5EF4-FFF2-40B4-BE49-F238E27FC236}">
                      <a16:creationId xmlns:a16="http://schemas.microsoft.com/office/drawing/2014/main" id="{CEA5AF8A-4959-4D48-5A09-29CF1A7A50AE}"/>
                    </a:ext>
                  </a:extLst>
                </p14:cNvPr>
                <p14:cNvContentPartPr/>
                <p14:nvPr/>
              </p14:nvContentPartPr>
              <p14:xfrm>
                <a:off x="3669273" y="5394830"/>
                <a:ext cx="607320" cy="311760"/>
              </p14:xfrm>
            </p:contentPart>
          </mc:Choice>
          <mc:Fallback>
            <p:pic>
              <p:nvPicPr>
                <p:cNvPr id="66" name="Ink 65">
                  <a:extLst>
                    <a:ext uri="{FF2B5EF4-FFF2-40B4-BE49-F238E27FC236}">
                      <a16:creationId xmlns:a16="http://schemas.microsoft.com/office/drawing/2014/main" id="{CEA5AF8A-4959-4D48-5A09-29CF1A7A50AE}"/>
                    </a:ext>
                  </a:extLst>
                </p:cNvPr>
                <p:cNvPicPr/>
                <p:nvPr/>
              </p:nvPicPr>
              <p:blipFill>
                <a:blip r:embed="rId114"/>
                <a:stretch>
                  <a:fillRect/>
                </a:stretch>
              </p:blipFill>
              <p:spPr>
                <a:xfrm>
                  <a:off x="3663153" y="5388710"/>
                  <a:ext cx="6195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7" name="Ink 66">
                  <a:extLst>
                    <a:ext uri="{FF2B5EF4-FFF2-40B4-BE49-F238E27FC236}">
                      <a16:creationId xmlns:a16="http://schemas.microsoft.com/office/drawing/2014/main" id="{8A6BC565-929C-D778-A8DF-A6E8F6800364}"/>
                    </a:ext>
                  </a:extLst>
                </p14:cNvPr>
                <p14:cNvContentPartPr/>
                <p14:nvPr/>
              </p14:nvContentPartPr>
              <p14:xfrm>
                <a:off x="4319433" y="5479430"/>
                <a:ext cx="153360" cy="169560"/>
              </p14:xfrm>
            </p:contentPart>
          </mc:Choice>
          <mc:Fallback>
            <p:pic>
              <p:nvPicPr>
                <p:cNvPr id="67" name="Ink 66">
                  <a:extLst>
                    <a:ext uri="{FF2B5EF4-FFF2-40B4-BE49-F238E27FC236}">
                      <a16:creationId xmlns:a16="http://schemas.microsoft.com/office/drawing/2014/main" id="{8A6BC565-929C-D778-A8DF-A6E8F6800364}"/>
                    </a:ext>
                  </a:extLst>
                </p:cNvPr>
                <p:cNvPicPr/>
                <p:nvPr/>
              </p:nvPicPr>
              <p:blipFill>
                <a:blip r:embed="rId116"/>
                <a:stretch>
                  <a:fillRect/>
                </a:stretch>
              </p:blipFill>
              <p:spPr>
                <a:xfrm>
                  <a:off x="4313313" y="5473310"/>
                  <a:ext cx="1656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8" name="Ink 67">
                  <a:extLst>
                    <a:ext uri="{FF2B5EF4-FFF2-40B4-BE49-F238E27FC236}">
                      <a16:creationId xmlns:a16="http://schemas.microsoft.com/office/drawing/2014/main" id="{DBF53299-E5F5-81A7-09D7-3909BB2CB263}"/>
                    </a:ext>
                  </a:extLst>
                </p14:cNvPr>
                <p14:cNvContentPartPr/>
                <p14:nvPr/>
              </p14:nvContentPartPr>
              <p14:xfrm>
                <a:off x="4521033" y="5453510"/>
                <a:ext cx="211320" cy="215640"/>
              </p14:xfrm>
            </p:contentPart>
          </mc:Choice>
          <mc:Fallback>
            <p:pic>
              <p:nvPicPr>
                <p:cNvPr id="68" name="Ink 67">
                  <a:extLst>
                    <a:ext uri="{FF2B5EF4-FFF2-40B4-BE49-F238E27FC236}">
                      <a16:creationId xmlns:a16="http://schemas.microsoft.com/office/drawing/2014/main" id="{DBF53299-E5F5-81A7-09D7-3909BB2CB263}"/>
                    </a:ext>
                  </a:extLst>
                </p:cNvPr>
                <p:cNvPicPr/>
                <p:nvPr/>
              </p:nvPicPr>
              <p:blipFill>
                <a:blip r:embed="rId118"/>
                <a:stretch>
                  <a:fillRect/>
                </a:stretch>
              </p:blipFill>
              <p:spPr>
                <a:xfrm>
                  <a:off x="4514913" y="5447390"/>
                  <a:ext cx="2235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9" name="Ink 68">
                  <a:extLst>
                    <a:ext uri="{FF2B5EF4-FFF2-40B4-BE49-F238E27FC236}">
                      <a16:creationId xmlns:a16="http://schemas.microsoft.com/office/drawing/2014/main" id="{B162E240-406F-586B-1830-439FF6129995}"/>
                    </a:ext>
                  </a:extLst>
                </p14:cNvPr>
                <p14:cNvContentPartPr/>
                <p14:nvPr/>
              </p14:nvContentPartPr>
              <p14:xfrm>
                <a:off x="4742073" y="5481950"/>
                <a:ext cx="200520" cy="168120"/>
              </p14:xfrm>
            </p:contentPart>
          </mc:Choice>
          <mc:Fallback>
            <p:pic>
              <p:nvPicPr>
                <p:cNvPr id="69" name="Ink 68">
                  <a:extLst>
                    <a:ext uri="{FF2B5EF4-FFF2-40B4-BE49-F238E27FC236}">
                      <a16:creationId xmlns:a16="http://schemas.microsoft.com/office/drawing/2014/main" id="{B162E240-406F-586B-1830-439FF6129995}"/>
                    </a:ext>
                  </a:extLst>
                </p:cNvPr>
                <p:cNvPicPr/>
                <p:nvPr/>
              </p:nvPicPr>
              <p:blipFill>
                <a:blip r:embed="rId120"/>
                <a:stretch>
                  <a:fillRect/>
                </a:stretch>
              </p:blipFill>
              <p:spPr>
                <a:xfrm>
                  <a:off x="4735953" y="5475830"/>
                  <a:ext cx="2127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0" name="Ink 69">
                  <a:extLst>
                    <a:ext uri="{FF2B5EF4-FFF2-40B4-BE49-F238E27FC236}">
                      <a16:creationId xmlns:a16="http://schemas.microsoft.com/office/drawing/2014/main" id="{3A8139DB-80D1-8E2F-C5B2-0B6B2B6F6E76}"/>
                    </a:ext>
                  </a:extLst>
                </p14:cNvPr>
                <p14:cNvContentPartPr/>
                <p14:nvPr/>
              </p14:nvContentPartPr>
              <p14:xfrm>
                <a:off x="4935033" y="5487350"/>
                <a:ext cx="188280" cy="181440"/>
              </p14:xfrm>
            </p:contentPart>
          </mc:Choice>
          <mc:Fallback>
            <p:pic>
              <p:nvPicPr>
                <p:cNvPr id="70" name="Ink 69">
                  <a:extLst>
                    <a:ext uri="{FF2B5EF4-FFF2-40B4-BE49-F238E27FC236}">
                      <a16:creationId xmlns:a16="http://schemas.microsoft.com/office/drawing/2014/main" id="{3A8139DB-80D1-8E2F-C5B2-0B6B2B6F6E76}"/>
                    </a:ext>
                  </a:extLst>
                </p:cNvPr>
                <p:cNvPicPr/>
                <p:nvPr/>
              </p:nvPicPr>
              <p:blipFill>
                <a:blip r:embed="rId122"/>
                <a:stretch>
                  <a:fillRect/>
                </a:stretch>
              </p:blipFill>
              <p:spPr>
                <a:xfrm>
                  <a:off x="4928913" y="5481230"/>
                  <a:ext cx="2005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2" name="Ink 71">
                  <a:extLst>
                    <a:ext uri="{FF2B5EF4-FFF2-40B4-BE49-F238E27FC236}">
                      <a16:creationId xmlns:a16="http://schemas.microsoft.com/office/drawing/2014/main" id="{1DE6EB9F-8F91-EB9F-F22D-32A631194029}"/>
                    </a:ext>
                  </a:extLst>
                </p14:cNvPr>
                <p14:cNvContentPartPr/>
                <p14:nvPr/>
              </p14:nvContentPartPr>
              <p14:xfrm>
                <a:off x="5664753" y="5301590"/>
                <a:ext cx="29880" cy="393120"/>
              </p14:xfrm>
            </p:contentPart>
          </mc:Choice>
          <mc:Fallback>
            <p:pic>
              <p:nvPicPr>
                <p:cNvPr id="72" name="Ink 71">
                  <a:extLst>
                    <a:ext uri="{FF2B5EF4-FFF2-40B4-BE49-F238E27FC236}">
                      <a16:creationId xmlns:a16="http://schemas.microsoft.com/office/drawing/2014/main" id="{1DE6EB9F-8F91-EB9F-F22D-32A631194029}"/>
                    </a:ext>
                  </a:extLst>
                </p:cNvPr>
                <p:cNvPicPr/>
                <p:nvPr/>
              </p:nvPicPr>
              <p:blipFill>
                <a:blip r:embed="rId124"/>
                <a:stretch>
                  <a:fillRect/>
                </a:stretch>
              </p:blipFill>
              <p:spPr>
                <a:xfrm>
                  <a:off x="5658633" y="5295470"/>
                  <a:ext cx="4212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3" name="Ink 72">
                  <a:extLst>
                    <a:ext uri="{FF2B5EF4-FFF2-40B4-BE49-F238E27FC236}">
                      <a16:creationId xmlns:a16="http://schemas.microsoft.com/office/drawing/2014/main" id="{B6C08F06-2444-E222-24DE-D7E9D7542289}"/>
                    </a:ext>
                  </a:extLst>
                </p14:cNvPr>
                <p14:cNvContentPartPr/>
                <p14:nvPr/>
              </p14:nvContentPartPr>
              <p14:xfrm>
                <a:off x="5804793" y="5306990"/>
                <a:ext cx="123120" cy="333360"/>
              </p14:xfrm>
            </p:contentPart>
          </mc:Choice>
          <mc:Fallback>
            <p:pic>
              <p:nvPicPr>
                <p:cNvPr id="73" name="Ink 72">
                  <a:extLst>
                    <a:ext uri="{FF2B5EF4-FFF2-40B4-BE49-F238E27FC236}">
                      <a16:creationId xmlns:a16="http://schemas.microsoft.com/office/drawing/2014/main" id="{B6C08F06-2444-E222-24DE-D7E9D7542289}"/>
                    </a:ext>
                  </a:extLst>
                </p:cNvPr>
                <p:cNvPicPr/>
                <p:nvPr/>
              </p:nvPicPr>
              <p:blipFill>
                <a:blip r:embed="rId126"/>
                <a:stretch>
                  <a:fillRect/>
                </a:stretch>
              </p:blipFill>
              <p:spPr>
                <a:xfrm>
                  <a:off x="5798673" y="5300870"/>
                  <a:ext cx="1353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4" name="Ink 73">
                  <a:extLst>
                    <a:ext uri="{FF2B5EF4-FFF2-40B4-BE49-F238E27FC236}">
                      <a16:creationId xmlns:a16="http://schemas.microsoft.com/office/drawing/2014/main" id="{3CEF3C43-9018-0524-4D0C-1CF7A6EA1174}"/>
                    </a:ext>
                  </a:extLst>
                </p14:cNvPr>
                <p14:cNvContentPartPr/>
                <p14:nvPr/>
              </p14:nvContentPartPr>
              <p14:xfrm>
                <a:off x="5673393" y="5488430"/>
                <a:ext cx="354240" cy="4680"/>
              </p14:xfrm>
            </p:contentPart>
          </mc:Choice>
          <mc:Fallback>
            <p:pic>
              <p:nvPicPr>
                <p:cNvPr id="74" name="Ink 73">
                  <a:extLst>
                    <a:ext uri="{FF2B5EF4-FFF2-40B4-BE49-F238E27FC236}">
                      <a16:creationId xmlns:a16="http://schemas.microsoft.com/office/drawing/2014/main" id="{3CEF3C43-9018-0524-4D0C-1CF7A6EA1174}"/>
                    </a:ext>
                  </a:extLst>
                </p:cNvPr>
                <p:cNvPicPr/>
                <p:nvPr/>
              </p:nvPicPr>
              <p:blipFill>
                <a:blip r:embed="rId128"/>
                <a:stretch>
                  <a:fillRect/>
                </a:stretch>
              </p:blipFill>
              <p:spPr>
                <a:xfrm>
                  <a:off x="5667273" y="5482310"/>
                  <a:ext cx="36648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5" name="Ink 74">
                  <a:extLst>
                    <a:ext uri="{FF2B5EF4-FFF2-40B4-BE49-F238E27FC236}">
                      <a16:creationId xmlns:a16="http://schemas.microsoft.com/office/drawing/2014/main" id="{24F3C3B5-0F71-21A4-C6F8-797AD0C0CF04}"/>
                    </a:ext>
                  </a:extLst>
                </p14:cNvPr>
                <p14:cNvContentPartPr/>
                <p14:nvPr/>
              </p14:nvContentPartPr>
              <p14:xfrm>
                <a:off x="6054273" y="5456750"/>
                <a:ext cx="246240" cy="205920"/>
              </p14:xfrm>
            </p:contentPart>
          </mc:Choice>
          <mc:Fallback>
            <p:pic>
              <p:nvPicPr>
                <p:cNvPr id="75" name="Ink 74">
                  <a:extLst>
                    <a:ext uri="{FF2B5EF4-FFF2-40B4-BE49-F238E27FC236}">
                      <a16:creationId xmlns:a16="http://schemas.microsoft.com/office/drawing/2014/main" id="{24F3C3B5-0F71-21A4-C6F8-797AD0C0CF04}"/>
                    </a:ext>
                  </a:extLst>
                </p:cNvPr>
                <p:cNvPicPr/>
                <p:nvPr/>
              </p:nvPicPr>
              <p:blipFill>
                <a:blip r:embed="rId130"/>
                <a:stretch>
                  <a:fillRect/>
                </a:stretch>
              </p:blipFill>
              <p:spPr>
                <a:xfrm>
                  <a:off x="6048153" y="5450630"/>
                  <a:ext cx="2584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6" name="Ink 75">
                  <a:extLst>
                    <a:ext uri="{FF2B5EF4-FFF2-40B4-BE49-F238E27FC236}">
                      <a16:creationId xmlns:a16="http://schemas.microsoft.com/office/drawing/2014/main" id="{C80D2A86-6D76-ECB2-2182-0B5C14FBFA30}"/>
                    </a:ext>
                  </a:extLst>
                </p14:cNvPr>
                <p14:cNvContentPartPr/>
                <p14:nvPr/>
              </p14:nvContentPartPr>
              <p14:xfrm>
                <a:off x="6310953" y="5456390"/>
                <a:ext cx="189720" cy="185400"/>
              </p14:xfrm>
            </p:contentPart>
          </mc:Choice>
          <mc:Fallback>
            <p:pic>
              <p:nvPicPr>
                <p:cNvPr id="76" name="Ink 75">
                  <a:extLst>
                    <a:ext uri="{FF2B5EF4-FFF2-40B4-BE49-F238E27FC236}">
                      <a16:creationId xmlns:a16="http://schemas.microsoft.com/office/drawing/2014/main" id="{C80D2A86-6D76-ECB2-2182-0B5C14FBFA30}"/>
                    </a:ext>
                  </a:extLst>
                </p:cNvPr>
                <p:cNvPicPr/>
                <p:nvPr/>
              </p:nvPicPr>
              <p:blipFill>
                <a:blip r:embed="rId132"/>
                <a:stretch>
                  <a:fillRect/>
                </a:stretch>
              </p:blipFill>
              <p:spPr>
                <a:xfrm>
                  <a:off x="6304833" y="5450270"/>
                  <a:ext cx="2019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7" name="Ink 76">
                  <a:extLst>
                    <a:ext uri="{FF2B5EF4-FFF2-40B4-BE49-F238E27FC236}">
                      <a16:creationId xmlns:a16="http://schemas.microsoft.com/office/drawing/2014/main" id="{0A9F07B6-6FF0-8F94-60EA-C5B1FAAA9427}"/>
                    </a:ext>
                  </a:extLst>
                </p14:cNvPr>
                <p14:cNvContentPartPr/>
                <p14:nvPr/>
              </p14:nvContentPartPr>
              <p14:xfrm>
                <a:off x="6512553" y="5279270"/>
                <a:ext cx="252360" cy="373320"/>
              </p14:xfrm>
            </p:contentPart>
          </mc:Choice>
          <mc:Fallback>
            <p:pic>
              <p:nvPicPr>
                <p:cNvPr id="77" name="Ink 76">
                  <a:extLst>
                    <a:ext uri="{FF2B5EF4-FFF2-40B4-BE49-F238E27FC236}">
                      <a16:creationId xmlns:a16="http://schemas.microsoft.com/office/drawing/2014/main" id="{0A9F07B6-6FF0-8F94-60EA-C5B1FAAA9427}"/>
                    </a:ext>
                  </a:extLst>
                </p:cNvPr>
                <p:cNvPicPr/>
                <p:nvPr/>
              </p:nvPicPr>
              <p:blipFill>
                <a:blip r:embed="rId134"/>
                <a:stretch>
                  <a:fillRect/>
                </a:stretch>
              </p:blipFill>
              <p:spPr>
                <a:xfrm>
                  <a:off x="6506433" y="5273150"/>
                  <a:ext cx="2646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8" name="Ink 77">
                  <a:extLst>
                    <a:ext uri="{FF2B5EF4-FFF2-40B4-BE49-F238E27FC236}">
                      <a16:creationId xmlns:a16="http://schemas.microsoft.com/office/drawing/2014/main" id="{13AE8278-946B-4B80-455D-2AB787E3E55C}"/>
                    </a:ext>
                  </a:extLst>
                </p14:cNvPr>
                <p14:cNvContentPartPr/>
                <p14:nvPr/>
              </p14:nvContentPartPr>
              <p14:xfrm>
                <a:off x="6755913" y="5403470"/>
                <a:ext cx="249840" cy="246240"/>
              </p14:xfrm>
            </p:contentPart>
          </mc:Choice>
          <mc:Fallback>
            <p:pic>
              <p:nvPicPr>
                <p:cNvPr id="78" name="Ink 77">
                  <a:extLst>
                    <a:ext uri="{FF2B5EF4-FFF2-40B4-BE49-F238E27FC236}">
                      <a16:creationId xmlns:a16="http://schemas.microsoft.com/office/drawing/2014/main" id="{13AE8278-946B-4B80-455D-2AB787E3E55C}"/>
                    </a:ext>
                  </a:extLst>
                </p:cNvPr>
                <p:cNvPicPr/>
                <p:nvPr/>
              </p:nvPicPr>
              <p:blipFill>
                <a:blip r:embed="rId136"/>
                <a:stretch>
                  <a:fillRect/>
                </a:stretch>
              </p:blipFill>
              <p:spPr>
                <a:xfrm>
                  <a:off x="6749793" y="5397350"/>
                  <a:ext cx="2620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9" name="Ink 78">
                  <a:extLst>
                    <a:ext uri="{FF2B5EF4-FFF2-40B4-BE49-F238E27FC236}">
                      <a16:creationId xmlns:a16="http://schemas.microsoft.com/office/drawing/2014/main" id="{E474DDC6-F27C-18A5-0106-810B83617B3B}"/>
                    </a:ext>
                  </a:extLst>
                </p14:cNvPr>
                <p14:cNvContentPartPr/>
                <p14:nvPr/>
              </p14:nvContentPartPr>
              <p14:xfrm>
                <a:off x="7096113" y="5462150"/>
                <a:ext cx="231480" cy="193680"/>
              </p14:xfrm>
            </p:contentPart>
          </mc:Choice>
          <mc:Fallback>
            <p:pic>
              <p:nvPicPr>
                <p:cNvPr id="79" name="Ink 78">
                  <a:extLst>
                    <a:ext uri="{FF2B5EF4-FFF2-40B4-BE49-F238E27FC236}">
                      <a16:creationId xmlns:a16="http://schemas.microsoft.com/office/drawing/2014/main" id="{E474DDC6-F27C-18A5-0106-810B83617B3B}"/>
                    </a:ext>
                  </a:extLst>
                </p:cNvPr>
                <p:cNvPicPr/>
                <p:nvPr/>
              </p:nvPicPr>
              <p:blipFill>
                <a:blip r:embed="rId138"/>
                <a:stretch>
                  <a:fillRect/>
                </a:stretch>
              </p:blipFill>
              <p:spPr>
                <a:xfrm>
                  <a:off x="7089993" y="5456030"/>
                  <a:ext cx="2437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0" name="Ink 79">
                  <a:extLst>
                    <a:ext uri="{FF2B5EF4-FFF2-40B4-BE49-F238E27FC236}">
                      <a16:creationId xmlns:a16="http://schemas.microsoft.com/office/drawing/2014/main" id="{03B90DB0-8868-949E-419A-6910ECA1D45B}"/>
                    </a:ext>
                  </a:extLst>
                </p14:cNvPr>
                <p14:cNvContentPartPr/>
                <p14:nvPr/>
              </p14:nvContentPartPr>
              <p14:xfrm>
                <a:off x="7347033" y="5437670"/>
                <a:ext cx="158040" cy="185040"/>
              </p14:xfrm>
            </p:contentPart>
          </mc:Choice>
          <mc:Fallback>
            <p:pic>
              <p:nvPicPr>
                <p:cNvPr id="80" name="Ink 79">
                  <a:extLst>
                    <a:ext uri="{FF2B5EF4-FFF2-40B4-BE49-F238E27FC236}">
                      <a16:creationId xmlns:a16="http://schemas.microsoft.com/office/drawing/2014/main" id="{03B90DB0-8868-949E-419A-6910ECA1D45B}"/>
                    </a:ext>
                  </a:extLst>
                </p:cNvPr>
                <p:cNvPicPr/>
                <p:nvPr/>
              </p:nvPicPr>
              <p:blipFill>
                <a:blip r:embed="rId140"/>
                <a:stretch>
                  <a:fillRect/>
                </a:stretch>
              </p:blipFill>
              <p:spPr>
                <a:xfrm>
                  <a:off x="7340913" y="5431550"/>
                  <a:ext cx="1702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1" name="Ink 80">
                  <a:extLst>
                    <a:ext uri="{FF2B5EF4-FFF2-40B4-BE49-F238E27FC236}">
                      <a16:creationId xmlns:a16="http://schemas.microsoft.com/office/drawing/2014/main" id="{4CC56159-31FC-9FD8-6741-99FFCF639599}"/>
                    </a:ext>
                  </a:extLst>
                </p14:cNvPr>
                <p14:cNvContentPartPr/>
                <p14:nvPr/>
              </p14:nvContentPartPr>
              <p14:xfrm>
                <a:off x="7534953" y="5480870"/>
                <a:ext cx="323640" cy="180360"/>
              </p14:xfrm>
            </p:contentPart>
          </mc:Choice>
          <mc:Fallback>
            <p:pic>
              <p:nvPicPr>
                <p:cNvPr id="81" name="Ink 80">
                  <a:extLst>
                    <a:ext uri="{FF2B5EF4-FFF2-40B4-BE49-F238E27FC236}">
                      <a16:creationId xmlns:a16="http://schemas.microsoft.com/office/drawing/2014/main" id="{4CC56159-31FC-9FD8-6741-99FFCF639599}"/>
                    </a:ext>
                  </a:extLst>
                </p:cNvPr>
                <p:cNvPicPr/>
                <p:nvPr/>
              </p:nvPicPr>
              <p:blipFill>
                <a:blip r:embed="rId142"/>
                <a:stretch>
                  <a:fillRect/>
                </a:stretch>
              </p:blipFill>
              <p:spPr>
                <a:xfrm>
                  <a:off x="7528833" y="5474750"/>
                  <a:ext cx="3358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3" name="Ink 82">
                  <a:extLst>
                    <a:ext uri="{FF2B5EF4-FFF2-40B4-BE49-F238E27FC236}">
                      <a16:creationId xmlns:a16="http://schemas.microsoft.com/office/drawing/2014/main" id="{4031F2C5-BE10-3A7D-46D5-2D1E28F8E307}"/>
                    </a:ext>
                  </a:extLst>
                </p14:cNvPr>
                <p14:cNvContentPartPr/>
                <p14:nvPr/>
              </p14:nvContentPartPr>
              <p14:xfrm>
                <a:off x="2507193" y="5084870"/>
                <a:ext cx="125640" cy="64440"/>
              </p14:xfrm>
            </p:contentPart>
          </mc:Choice>
          <mc:Fallback>
            <p:pic>
              <p:nvPicPr>
                <p:cNvPr id="83" name="Ink 82">
                  <a:extLst>
                    <a:ext uri="{FF2B5EF4-FFF2-40B4-BE49-F238E27FC236}">
                      <a16:creationId xmlns:a16="http://schemas.microsoft.com/office/drawing/2014/main" id="{4031F2C5-BE10-3A7D-46D5-2D1E28F8E307}"/>
                    </a:ext>
                  </a:extLst>
                </p:cNvPr>
                <p:cNvPicPr/>
                <p:nvPr/>
              </p:nvPicPr>
              <p:blipFill>
                <a:blip r:embed="rId144"/>
                <a:stretch>
                  <a:fillRect/>
                </a:stretch>
              </p:blipFill>
              <p:spPr>
                <a:xfrm>
                  <a:off x="2501073" y="5078750"/>
                  <a:ext cx="137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4" name="Ink 83">
                  <a:extLst>
                    <a:ext uri="{FF2B5EF4-FFF2-40B4-BE49-F238E27FC236}">
                      <a16:creationId xmlns:a16="http://schemas.microsoft.com/office/drawing/2014/main" id="{B2AC8B76-EF64-83DE-F3C6-6B16FA36E399}"/>
                    </a:ext>
                  </a:extLst>
                </p14:cNvPr>
                <p14:cNvContentPartPr/>
                <p14:nvPr/>
              </p14:nvContentPartPr>
              <p14:xfrm>
                <a:off x="1939473" y="5295830"/>
                <a:ext cx="360" cy="360"/>
              </p14:xfrm>
            </p:contentPart>
          </mc:Choice>
          <mc:Fallback>
            <p:pic>
              <p:nvPicPr>
                <p:cNvPr id="84" name="Ink 83">
                  <a:extLst>
                    <a:ext uri="{FF2B5EF4-FFF2-40B4-BE49-F238E27FC236}">
                      <a16:creationId xmlns:a16="http://schemas.microsoft.com/office/drawing/2014/main" id="{B2AC8B76-EF64-83DE-F3C6-6B16FA36E399}"/>
                    </a:ext>
                  </a:extLst>
                </p:cNvPr>
                <p:cNvPicPr/>
                <p:nvPr/>
              </p:nvPicPr>
              <p:blipFill>
                <a:blip r:embed="rId13"/>
                <a:stretch>
                  <a:fillRect/>
                </a:stretch>
              </p:blipFill>
              <p:spPr>
                <a:xfrm>
                  <a:off x="1933353" y="52897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48F19FE8-4982-D706-8106-1AA900A0A407}"/>
                    </a:ext>
                  </a:extLst>
                </p14:cNvPr>
                <p14:cNvContentPartPr/>
                <p14:nvPr/>
              </p14:nvContentPartPr>
              <p14:xfrm>
                <a:off x="1970073" y="4446950"/>
                <a:ext cx="6401160" cy="831960"/>
              </p14:xfrm>
            </p:contentPart>
          </mc:Choice>
          <mc:Fallback>
            <p:pic>
              <p:nvPicPr>
                <p:cNvPr id="85" name="Ink 84">
                  <a:extLst>
                    <a:ext uri="{FF2B5EF4-FFF2-40B4-BE49-F238E27FC236}">
                      <a16:creationId xmlns:a16="http://schemas.microsoft.com/office/drawing/2014/main" id="{48F19FE8-4982-D706-8106-1AA900A0A407}"/>
                    </a:ext>
                  </a:extLst>
                </p:cNvPr>
                <p:cNvPicPr/>
                <p:nvPr/>
              </p:nvPicPr>
              <p:blipFill>
                <a:blip r:embed="rId147"/>
                <a:stretch>
                  <a:fillRect/>
                </a:stretch>
              </p:blipFill>
              <p:spPr>
                <a:xfrm>
                  <a:off x="1963953" y="4440830"/>
                  <a:ext cx="6413400" cy="844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1EE0EB4D-06B1-8313-06BA-06392D12C960}"/>
                    </a:ext>
                  </a:extLst>
                </p14:cNvPr>
                <p14:cNvContentPartPr/>
                <p14:nvPr/>
              </p14:nvContentPartPr>
              <p14:xfrm>
                <a:off x="2427273" y="4787150"/>
                <a:ext cx="451800" cy="249120"/>
              </p14:xfrm>
            </p:contentPart>
          </mc:Choice>
          <mc:Fallback>
            <p:pic>
              <p:nvPicPr>
                <p:cNvPr id="87" name="Ink 86">
                  <a:extLst>
                    <a:ext uri="{FF2B5EF4-FFF2-40B4-BE49-F238E27FC236}">
                      <a16:creationId xmlns:a16="http://schemas.microsoft.com/office/drawing/2014/main" id="{1EE0EB4D-06B1-8313-06BA-06392D12C960}"/>
                    </a:ext>
                  </a:extLst>
                </p:cNvPr>
                <p:cNvPicPr/>
                <p:nvPr/>
              </p:nvPicPr>
              <p:blipFill>
                <a:blip r:embed="rId149"/>
                <a:stretch>
                  <a:fillRect/>
                </a:stretch>
              </p:blipFill>
              <p:spPr>
                <a:xfrm>
                  <a:off x="2421153" y="4781030"/>
                  <a:ext cx="4640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F9798846-2EA4-D967-1264-C2B834F77914}"/>
                    </a:ext>
                  </a:extLst>
                </p14:cNvPr>
                <p14:cNvContentPartPr/>
                <p14:nvPr/>
              </p14:nvContentPartPr>
              <p14:xfrm>
                <a:off x="2864673" y="4800470"/>
                <a:ext cx="196920" cy="199440"/>
              </p14:xfrm>
            </p:contentPart>
          </mc:Choice>
          <mc:Fallback>
            <p:pic>
              <p:nvPicPr>
                <p:cNvPr id="88" name="Ink 87">
                  <a:extLst>
                    <a:ext uri="{FF2B5EF4-FFF2-40B4-BE49-F238E27FC236}">
                      <a16:creationId xmlns:a16="http://schemas.microsoft.com/office/drawing/2014/main" id="{F9798846-2EA4-D967-1264-C2B834F77914}"/>
                    </a:ext>
                  </a:extLst>
                </p:cNvPr>
                <p:cNvPicPr/>
                <p:nvPr/>
              </p:nvPicPr>
              <p:blipFill>
                <a:blip r:embed="rId151"/>
                <a:stretch>
                  <a:fillRect/>
                </a:stretch>
              </p:blipFill>
              <p:spPr>
                <a:xfrm>
                  <a:off x="2858553" y="4794350"/>
                  <a:ext cx="2091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9DBDD80C-8E05-CFDD-0D00-87F343847861}"/>
                    </a:ext>
                  </a:extLst>
                </p14:cNvPr>
                <p14:cNvContentPartPr/>
                <p14:nvPr/>
              </p14:nvContentPartPr>
              <p14:xfrm>
                <a:off x="3052593" y="4778870"/>
                <a:ext cx="246600" cy="219600"/>
              </p14:xfrm>
            </p:contentPart>
          </mc:Choice>
          <mc:Fallback>
            <p:pic>
              <p:nvPicPr>
                <p:cNvPr id="89" name="Ink 88">
                  <a:extLst>
                    <a:ext uri="{FF2B5EF4-FFF2-40B4-BE49-F238E27FC236}">
                      <a16:creationId xmlns:a16="http://schemas.microsoft.com/office/drawing/2014/main" id="{9DBDD80C-8E05-CFDD-0D00-87F343847861}"/>
                    </a:ext>
                  </a:extLst>
                </p:cNvPr>
                <p:cNvPicPr/>
                <p:nvPr/>
              </p:nvPicPr>
              <p:blipFill>
                <a:blip r:embed="rId153"/>
                <a:stretch>
                  <a:fillRect/>
                </a:stretch>
              </p:blipFill>
              <p:spPr>
                <a:xfrm>
                  <a:off x="3046473" y="4772750"/>
                  <a:ext cx="258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99E6AB3D-6C48-2BE5-3410-E0D07FA704F1}"/>
                    </a:ext>
                  </a:extLst>
                </p14:cNvPr>
                <p14:cNvContentPartPr/>
                <p14:nvPr/>
              </p14:nvContentPartPr>
              <p14:xfrm>
                <a:off x="3281193" y="4794710"/>
                <a:ext cx="319680" cy="212040"/>
              </p14:xfrm>
            </p:contentPart>
          </mc:Choice>
          <mc:Fallback>
            <p:pic>
              <p:nvPicPr>
                <p:cNvPr id="90" name="Ink 89">
                  <a:extLst>
                    <a:ext uri="{FF2B5EF4-FFF2-40B4-BE49-F238E27FC236}">
                      <a16:creationId xmlns:a16="http://schemas.microsoft.com/office/drawing/2014/main" id="{99E6AB3D-6C48-2BE5-3410-E0D07FA704F1}"/>
                    </a:ext>
                  </a:extLst>
                </p:cNvPr>
                <p:cNvPicPr/>
                <p:nvPr/>
              </p:nvPicPr>
              <p:blipFill>
                <a:blip r:embed="rId155"/>
                <a:stretch>
                  <a:fillRect/>
                </a:stretch>
              </p:blipFill>
              <p:spPr>
                <a:xfrm>
                  <a:off x="3275073" y="4788590"/>
                  <a:ext cx="331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13CE559B-B590-9057-E0EE-1A4829753504}"/>
                    </a:ext>
                  </a:extLst>
                </p14:cNvPr>
                <p14:cNvContentPartPr/>
                <p14:nvPr/>
              </p14:nvContentPartPr>
              <p14:xfrm>
                <a:off x="3631473" y="4793990"/>
                <a:ext cx="231480" cy="202680"/>
              </p14:xfrm>
            </p:contentPart>
          </mc:Choice>
          <mc:Fallback>
            <p:pic>
              <p:nvPicPr>
                <p:cNvPr id="91" name="Ink 90">
                  <a:extLst>
                    <a:ext uri="{FF2B5EF4-FFF2-40B4-BE49-F238E27FC236}">
                      <a16:creationId xmlns:a16="http://schemas.microsoft.com/office/drawing/2014/main" id="{13CE559B-B590-9057-E0EE-1A4829753504}"/>
                    </a:ext>
                  </a:extLst>
                </p:cNvPr>
                <p:cNvPicPr/>
                <p:nvPr/>
              </p:nvPicPr>
              <p:blipFill>
                <a:blip r:embed="rId157"/>
                <a:stretch>
                  <a:fillRect/>
                </a:stretch>
              </p:blipFill>
              <p:spPr>
                <a:xfrm>
                  <a:off x="3625353" y="4787870"/>
                  <a:ext cx="2437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0158A16E-5D82-95C8-4CD4-30C5F6C66F4C}"/>
                    </a:ext>
                  </a:extLst>
                </p14:cNvPr>
                <p14:cNvContentPartPr/>
                <p14:nvPr/>
              </p14:nvContentPartPr>
              <p14:xfrm>
                <a:off x="4250673" y="4653950"/>
                <a:ext cx="277920" cy="273240"/>
              </p14:xfrm>
            </p:contentPart>
          </mc:Choice>
          <mc:Fallback>
            <p:pic>
              <p:nvPicPr>
                <p:cNvPr id="92" name="Ink 91">
                  <a:extLst>
                    <a:ext uri="{FF2B5EF4-FFF2-40B4-BE49-F238E27FC236}">
                      <a16:creationId xmlns:a16="http://schemas.microsoft.com/office/drawing/2014/main" id="{0158A16E-5D82-95C8-4CD4-30C5F6C66F4C}"/>
                    </a:ext>
                  </a:extLst>
                </p:cNvPr>
                <p:cNvPicPr/>
                <p:nvPr/>
              </p:nvPicPr>
              <p:blipFill>
                <a:blip r:embed="rId159"/>
                <a:stretch>
                  <a:fillRect/>
                </a:stretch>
              </p:blipFill>
              <p:spPr>
                <a:xfrm>
                  <a:off x="4244553" y="4647830"/>
                  <a:ext cx="2901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520E17AC-4E2C-32F8-7D5D-F8013089C658}"/>
                    </a:ext>
                  </a:extLst>
                </p14:cNvPr>
                <p14:cNvContentPartPr/>
                <p14:nvPr/>
              </p14:nvContentPartPr>
              <p14:xfrm>
                <a:off x="4606353" y="4725230"/>
                <a:ext cx="165600" cy="370080"/>
              </p14:xfrm>
            </p:contentPart>
          </mc:Choice>
          <mc:Fallback>
            <p:pic>
              <p:nvPicPr>
                <p:cNvPr id="93" name="Ink 92">
                  <a:extLst>
                    <a:ext uri="{FF2B5EF4-FFF2-40B4-BE49-F238E27FC236}">
                      <a16:creationId xmlns:a16="http://schemas.microsoft.com/office/drawing/2014/main" id="{520E17AC-4E2C-32F8-7D5D-F8013089C658}"/>
                    </a:ext>
                  </a:extLst>
                </p:cNvPr>
                <p:cNvPicPr/>
                <p:nvPr/>
              </p:nvPicPr>
              <p:blipFill>
                <a:blip r:embed="rId161"/>
                <a:stretch>
                  <a:fillRect/>
                </a:stretch>
              </p:blipFill>
              <p:spPr>
                <a:xfrm>
                  <a:off x="4600233" y="4719110"/>
                  <a:ext cx="17784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031083A2-0B2A-8F1E-5296-058CC10D3C0D}"/>
                    </a:ext>
                  </a:extLst>
                </p14:cNvPr>
                <p14:cNvContentPartPr/>
                <p14:nvPr/>
              </p14:nvContentPartPr>
              <p14:xfrm>
                <a:off x="4820913" y="4751510"/>
                <a:ext cx="182160" cy="177840"/>
              </p14:xfrm>
            </p:contentPart>
          </mc:Choice>
          <mc:Fallback>
            <p:pic>
              <p:nvPicPr>
                <p:cNvPr id="94" name="Ink 93">
                  <a:extLst>
                    <a:ext uri="{FF2B5EF4-FFF2-40B4-BE49-F238E27FC236}">
                      <a16:creationId xmlns:a16="http://schemas.microsoft.com/office/drawing/2014/main" id="{031083A2-0B2A-8F1E-5296-058CC10D3C0D}"/>
                    </a:ext>
                  </a:extLst>
                </p:cNvPr>
                <p:cNvPicPr/>
                <p:nvPr/>
              </p:nvPicPr>
              <p:blipFill>
                <a:blip r:embed="rId163"/>
                <a:stretch>
                  <a:fillRect/>
                </a:stretch>
              </p:blipFill>
              <p:spPr>
                <a:xfrm>
                  <a:off x="4814793" y="4745390"/>
                  <a:ext cx="1944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613C6121-4C0F-3555-5986-5C25DDFEA3A8}"/>
                    </a:ext>
                  </a:extLst>
                </p14:cNvPr>
                <p14:cNvContentPartPr/>
                <p14:nvPr/>
              </p14:nvContentPartPr>
              <p14:xfrm>
                <a:off x="5006313" y="4713350"/>
                <a:ext cx="201960" cy="225000"/>
              </p14:xfrm>
            </p:contentPart>
          </mc:Choice>
          <mc:Fallback>
            <p:pic>
              <p:nvPicPr>
                <p:cNvPr id="95" name="Ink 94">
                  <a:extLst>
                    <a:ext uri="{FF2B5EF4-FFF2-40B4-BE49-F238E27FC236}">
                      <a16:creationId xmlns:a16="http://schemas.microsoft.com/office/drawing/2014/main" id="{613C6121-4C0F-3555-5986-5C25DDFEA3A8}"/>
                    </a:ext>
                  </a:extLst>
                </p:cNvPr>
                <p:cNvPicPr/>
                <p:nvPr/>
              </p:nvPicPr>
              <p:blipFill>
                <a:blip r:embed="rId165"/>
                <a:stretch>
                  <a:fillRect/>
                </a:stretch>
              </p:blipFill>
              <p:spPr>
                <a:xfrm>
                  <a:off x="5000193" y="4707230"/>
                  <a:ext cx="2142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8F9E7F10-D2D4-9934-110B-575DD208576E}"/>
                    </a:ext>
                  </a:extLst>
                </p14:cNvPr>
                <p14:cNvContentPartPr/>
                <p14:nvPr/>
              </p14:nvContentPartPr>
              <p14:xfrm>
                <a:off x="5237433" y="4759430"/>
                <a:ext cx="178560" cy="168840"/>
              </p14:xfrm>
            </p:contentPart>
          </mc:Choice>
          <mc:Fallback>
            <p:pic>
              <p:nvPicPr>
                <p:cNvPr id="96" name="Ink 95">
                  <a:extLst>
                    <a:ext uri="{FF2B5EF4-FFF2-40B4-BE49-F238E27FC236}">
                      <a16:creationId xmlns:a16="http://schemas.microsoft.com/office/drawing/2014/main" id="{8F9E7F10-D2D4-9934-110B-575DD208576E}"/>
                    </a:ext>
                  </a:extLst>
                </p:cNvPr>
                <p:cNvPicPr/>
                <p:nvPr/>
              </p:nvPicPr>
              <p:blipFill>
                <a:blip r:embed="rId167"/>
                <a:stretch>
                  <a:fillRect/>
                </a:stretch>
              </p:blipFill>
              <p:spPr>
                <a:xfrm>
                  <a:off x="5231313" y="4753310"/>
                  <a:ext cx="1908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5BC96FBF-2622-9F80-583A-87950B027444}"/>
                    </a:ext>
                  </a:extLst>
                </p14:cNvPr>
                <p14:cNvContentPartPr/>
                <p14:nvPr/>
              </p14:nvContentPartPr>
              <p14:xfrm>
                <a:off x="5462073" y="4597070"/>
                <a:ext cx="90000" cy="330480"/>
              </p14:xfrm>
            </p:contentPart>
          </mc:Choice>
          <mc:Fallback>
            <p:pic>
              <p:nvPicPr>
                <p:cNvPr id="97" name="Ink 96">
                  <a:extLst>
                    <a:ext uri="{FF2B5EF4-FFF2-40B4-BE49-F238E27FC236}">
                      <a16:creationId xmlns:a16="http://schemas.microsoft.com/office/drawing/2014/main" id="{5BC96FBF-2622-9F80-583A-87950B027444}"/>
                    </a:ext>
                  </a:extLst>
                </p:cNvPr>
                <p:cNvPicPr/>
                <p:nvPr/>
              </p:nvPicPr>
              <p:blipFill>
                <a:blip r:embed="rId169"/>
                <a:stretch>
                  <a:fillRect/>
                </a:stretch>
              </p:blipFill>
              <p:spPr>
                <a:xfrm>
                  <a:off x="5455953" y="4590950"/>
                  <a:ext cx="1022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741DAC70-9C5A-EFEA-059D-5C2CBFF2E339}"/>
                    </a:ext>
                  </a:extLst>
                </p14:cNvPr>
                <p14:cNvContentPartPr/>
                <p14:nvPr/>
              </p14:nvContentPartPr>
              <p14:xfrm>
                <a:off x="5452353" y="4783910"/>
                <a:ext cx="181080" cy="23760"/>
              </p14:xfrm>
            </p:contentPart>
          </mc:Choice>
          <mc:Fallback>
            <p:pic>
              <p:nvPicPr>
                <p:cNvPr id="98" name="Ink 97">
                  <a:extLst>
                    <a:ext uri="{FF2B5EF4-FFF2-40B4-BE49-F238E27FC236}">
                      <a16:creationId xmlns:a16="http://schemas.microsoft.com/office/drawing/2014/main" id="{741DAC70-9C5A-EFEA-059D-5C2CBFF2E339}"/>
                    </a:ext>
                  </a:extLst>
                </p:cNvPr>
                <p:cNvPicPr/>
                <p:nvPr/>
              </p:nvPicPr>
              <p:blipFill>
                <a:blip r:embed="rId171"/>
                <a:stretch>
                  <a:fillRect/>
                </a:stretch>
              </p:blipFill>
              <p:spPr>
                <a:xfrm>
                  <a:off x="5446233" y="4777790"/>
                  <a:ext cx="193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Ink 98">
                  <a:extLst>
                    <a:ext uri="{FF2B5EF4-FFF2-40B4-BE49-F238E27FC236}">
                      <a16:creationId xmlns:a16="http://schemas.microsoft.com/office/drawing/2014/main" id="{1F768F61-1ABD-CDFE-170E-F1D3D960B6BF}"/>
                    </a:ext>
                  </a:extLst>
                </p14:cNvPr>
                <p14:cNvContentPartPr/>
                <p14:nvPr/>
              </p14:nvContentPartPr>
              <p14:xfrm>
                <a:off x="5618313" y="4773110"/>
                <a:ext cx="34920" cy="167400"/>
              </p14:xfrm>
            </p:contentPart>
          </mc:Choice>
          <mc:Fallback>
            <p:pic>
              <p:nvPicPr>
                <p:cNvPr id="99" name="Ink 98">
                  <a:extLst>
                    <a:ext uri="{FF2B5EF4-FFF2-40B4-BE49-F238E27FC236}">
                      <a16:creationId xmlns:a16="http://schemas.microsoft.com/office/drawing/2014/main" id="{1F768F61-1ABD-CDFE-170E-F1D3D960B6BF}"/>
                    </a:ext>
                  </a:extLst>
                </p:cNvPr>
                <p:cNvPicPr/>
                <p:nvPr/>
              </p:nvPicPr>
              <p:blipFill>
                <a:blip r:embed="rId173"/>
                <a:stretch>
                  <a:fillRect/>
                </a:stretch>
              </p:blipFill>
              <p:spPr>
                <a:xfrm>
                  <a:off x="5612193" y="4766990"/>
                  <a:ext cx="47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0" name="Ink 99">
                  <a:extLst>
                    <a:ext uri="{FF2B5EF4-FFF2-40B4-BE49-F238E27FC236}">
                      <a16:creationId xmlns:a16="http://schemas.microsoft.com/office/drawing/2014/main" id="{61A4E868-E751-D683-B4CF-3425314B08EB}"/>
                    </a:ext>
                  </a:extLst>
                </p14:cNvPr>
                <p14:cNvContentPartPr/>
                <p14:nvPr/>
              </p14:nvContentPartPr>
              <p14:xfrm>
                <a:off x="5705433" y="4768430"/>
                <a:ext cx="177120" cy="144360"/>
              </p14:xfrm>
            </p:contentPart>
          </mc:Choice>
          <mc:Fallback>
            <p:pic>
              <p:nvPicPr>
                <p:cNvPr id="100" name="Ink 99">
                  <a:extLst>
                    <a:ext uri="{FF2B5EF4-FFF2-40B4-BE49-F238E27FC236}">
                      <a16:creationId xmlns:a16="http://schemas.microsoft.com/office/drawing/2014/main" id="{61A4E868-E751-D683-B4CF-3425314B08EB}"/>
                    </a:ext>
                  </a:extLst>
                </p:cNvPr>
                <p:cNvPicPr/>
                <p:nvPr/>
              </p:nvPicPr>
              <p:blipFill>
                <a:blip r:embed="rId175"/>
                <a:stretch>
                  <a:fillRect/>
                </a:stretch>
              </p:blipFill>
              <p:spPr>
                <a:xfrm>
                  <a:off x="5699313" y="4762310"/>
                  <a:ext cx="1893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1" name="Ink 100">
                  <a:extLst>
                    <a:ext uri="{FF2B5EF4-FFF2-40B4-BE49-F238E27FC236}">
                      <a16:creationId xmlns:a16="http://schemas.microsoft.com/office/drawing/2014/main" id="{A7233B57-7868-525A-7C62-9144AD42DD8F}"/>
                    </a:ext>
                  </a:extLst>
                </p14:cNvPr>
                <p14:cNvContentPartPr/>
                <p14:nvPr/>
              </p14:nvContentPartPr>
              <p14:xfrm>
                <a:off x="5876073" y="4750790"/>
                <a:ext cx="128520" cy="336600"/>
              </p14:xfrm>
            </p:contentPart>
          </mc:Choice>
          <mc:Fallback>
            <p:pic>
              <p:nvPicPr>
                <p:cNvPr id="101" name="Ink 100">
                  <a:extLst>
                    <a:ext uri="{FF2B5EF4-FFF2-40B4-BE49-F238E27FC236}">
                      <a16:creationId xmlns:a16="http://schemas.microsoft.com/office/drawing/2014/main" id="{A7233B57-7868-525A-7C62-9144AD42DD8F}"/>
                    </a:ext>
                  </a:extLst>
                </p:cNvPr>
                <p:cNvPicPr/>
                <p:nvPr/>
              </p:nvPicPr>
              <p:blipFill>
                <a:blip r:embed="rId177"/>
                <a:stretch>
                  <a:fillRect/>
                </a:stretch>
              </p:blipFill>
              <p:spPr>
                <a:xfrm>
                  <a:off x="5869953" y="4744670"/>
                  <a:ext cx="14076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2" name="Ink 101">
                  <a:extLst>
                    <a:ext uri="{FF2B5EF4-FFF2-40B4-BE49-F238E27FC236}">
                      <a16:creationId xmlns:a16="http://schemas.microsoft.com/office/drawing/2014/main" id="{1F1989CE-673D-5B68-ECF5-1E63241876EB}"/>
                    </a:ext>
                  </a:extLst>
                </p14:cNvPr>
                <p14:cNvContentPartPr/>
                <p14:nvPr/>
              </p14:nvContentPartPr>
              <p14:xfrm>
                <a:off x="5660073" y="4607150"/>
                <a:ext cx="38520" cy="18000"/>
              </p14:xfrm>
            </p:contentPart>
          </mc:Choice>
          <mc:Fallback>
            <p:pic>
              <p:nvPicPr>
                <p:cNvPr id="102" name="Ink 101">
                  <a:extLst>
                    <a:ext uri="{FF2B5EF4-FFF2-40B4-BE49-F238E27FC236}">
                      <a16:creationId xmlns:a16="http://schemas.microsoft.com/office/drawing/2014/main" id="{1F1989CE-673D-5B68-ECF5-1E63241876EB}"/>
                    </a:ext>
                  </a:extLst>
                </p:cNvPr>
                <p:cNvPicPr/>
                <p:nvPr/>
              </p:nvPicPr>
              <p:blipFill>
                <a:blip r:embed="rId179"/>
                <a:stretch>
                  <a:fillRect/>
                </a:stretch>
              </p:blipFill>
              <p:spPr>
                <a:xfrm>
                  <a:off x="5653953" y="4601030"/>
                  <a:ext cx="507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3" name="Ink 102">
                  <a:extLst>
                    <a:ext uri="{FF2B5EF4-FFF2-40B4-BE49-F238E27FC236}">
                      <a16:creationId xmlns:a16="http://schemas.microsoft.com/office/drawing/2014/main" id="{839B67AB-9438-CBF3-0F56-7942EB57CC9C}"/>
                    </a:ext>
                  </a:extLst>
                </p14:cNvPr>
                <p14:cNvContentPartPr/>
                <p14:nvPr/>
              </p14:nvContentPartPr>
              <p14:xfrm>
                <a:off x="6385113" y="4640990"/>
                <a:ext cx="444600" cy="480240"/>
              </p14:xfrm>
            </p:contentPart>
          </mc:Choice>
          <mc:Fallback>
            <p:pic>
              <p:nvPicPr>
                <p:cNvPr id="103" name="Ink 102">
                  <a:extLst>
                    <a:ext uri="{FF2B5EF4-FFF2-40B4-BE49-F238E27FC236}">
                      <a16:creationId xmlns:a16="http://schemas.microsoft.com/office/drawing/2014/main" id="{839B67AB-9438-CBF3-0F56-7942EB57CC9C}"/>
                    </a:ext>
                  </a:extLst>
                </p:cNvPr>
                <p:cNvPicPr/>
                <p:nvPr/>
              </p:nvPicPr>
              <p:blipFill>
                <a:blip r:embed="rId181"/>
                <a:stretch>
                  <a:fillRect/>
                </a:stretch>
              </p:blipFill>
              <p:spPr>
                <a:xfrm>
                  <a:off x="6378993" y="4634870"/>
                  <a:ext cx="45684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4" name="Ink 103">
                  <a:extLst>
                    <a:ext uri="{FF2B5EF4-FFF2-40B4-BE49-F238E27FC236}">
                      <a16:creationId xmlns:a16="http://schemas.microsoft.com/office/drawing/2014/main" id="{990A8CD1-6A0C-4553-E047-F6DFB1BAB529}"/>
                    </a:ext>
                  </a:extLst>
                </p14:cNvPr>
                <p14:cNvContentPartPr/>
                <p14:nvPr/>
              </p14:nvContentPartPr>
              <p14:xfrm>
                <a:off x="6908553" y="4744670"/>
                <a:ext cx="120240" cy="212400"/>
              </p14:xfrm>
            </p:contentPart>
          </mc:Choice>
          <mc:Fallback>
            <p:pic>
              <p:nvPicPr>
                <p:cNvPr id="104" name="Ink 103">
                  <a:extLst>
                    <a:ext uri="{FF2B5EF4-FFF2-40B4-BE49-F238E27FC236}">
                      <a16:creationId xmlns:a16="http://schemas.microsoft.com/office/drawing/2014/main" id="{990A8CD1-6A0C-4553-E047-F6DFB1BAB529}"/>
                    </a:ext>
                  </a:extLst>
                </p:cNvPr>
                <p:cNvPicPr/>
                <p:nvPr/>
              </p:nvPicPr>
              <p:blipFill>
                <a:blip r:embed="rId183"/>
                <a:stretch>
                  <a:fillRect/>
                </a:stretch>
              </p:blipFill>
              <p:spPr>
                <a:xfrm>
                  <a:off x="6902433" y="4738550"/>
                  <a:ext cx="1324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BF28A013-C150-BCBB-66A5-53D5D5538904}"/>
                    </a:ext>
                  </a:extLst>
                </p14:cNvPr>
                <p14:cNvContentPartPr/>
                <p14:nvPr/>
              </p14:nvContentPartPr>
              <p14:xfrm>
                <a:off x="7023753" y="4607150"/>
                <a:ext cx="91440" cy="356040"/>
              </p14:xfrm>
            </p:contentPart>
          </mc:Choice>
          <mc:Fallback>
            <p:pic>
              <p:nvPicPr>
                <p:cNvPr id="105" name="Ink 104">
                  <a:extLst>
                    <a:ext uri="{FF2B5EF4-FFF2-40B4-BE49-F238E27FC236}">
                      <a16:creationId xmlns:a16="http://schemas.microsoft.com/office/drawing/2014/main" id="{BF28A013-C150-BCBB-66A5-53D5D5538904}"/>
                    </a:ext>
                  </a:extLst>
                </p:cNvPr>
                <p:cNvPicPr/>
                <p:nvPr/>
              </p:nvPicPr>
              <p:blipFill>
                <a:blip r:embed="rId185"/>
                <a:stretch>
                  <a:fillRect/>
                </a:stretch>
              </p:blipFill>
              <p:spPr>
                <a:xfrm>
                  <a:off x="7017633" y="4601030"/>
                  <a:ext cx="1036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368D1681-7956-C8C3-CBDD-AD1C84241D65}"/>
                    </a:ext>
                  </a:extLst>
                </p14:cNvPr>
                <p14:cNvContentPartPr/>
                <p14:nvPr/>
              </p14:nvContentPartPr>
              <p14:xfrm>
                <a:off x="7089993" y="4792910"/>
                <a:ext cx="196920" cy="14760"/>
              </p14:xfrm>
            </p:contentPart>
          </mc:Choice>
          <mc:Fallback>
            <p:pic>
              <p:nvPicPr>
                <p:cNvPr id="106" name="Ink 105">
                  <a:extLst>
                    <a:ext uri="{FF2B5EF4-FFF2-40B4-BE49-F238E27FC236}">
                      <a16:creationId xmlns:a16="http://schemas.microsoft.com/office/drawing/2014/main" id="{368D1681-7956-C8C3-CBDD-AD1C84241D65}"/>
                    </a:ext>
                  </a:extLst>
                </p:cNvPr>
                <p:cNvPicPr/>
                <p:nvPr/>
              </p:nvPicPr>
              <p:blipFill>
                <a:blip r:embed="rId187"/>
                <a:stretch>
                  <a:fillRect/>
                </a:stretch>
              </p:blipFill>
              <p:spPr>
                <a:xfrm>
                  <a:off x="7083873" y="4786790"/>
                  <a:ext cx="209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55DBBE9C-8844-EB00-0A6D-804F1376C4B2}"/>
                    </a:ext>
                  </a:extLst>
                </p14:cNvPr>
                <p14:cNvContentPartPr/>
                <p14:nvPr/>
              </p14:nvContentPartPr>
              <p14:xfrm>
                <a:off x="7242633" y="4773110"/>
                <a:ext cx="185760" cy="197280"/>
              </p14:xfrm>
            </p:contentPart>
          </mc:Choice>
          <mc:Fallback>
            <p:pic>
              <p:nvPicPr>
                <p:cNvPr id="107" name="Ink 106">
                  <a:extLst>
                    <a:ext uri="{FF2B5EF4-FFF2-40B4-BE49-F238E27FC236}">
                      <a16:creationId xmlns:a16="http://schemas.microsoft.com/office/drawing/2014/main" id="{55DBBE9C-8844-EB00-0A6D-804F1376C4B2}"/>
                    </a:ext>
                  </a:extLst>
                </p:cNvPr>
                <p:cNvPicPr/>
                <p:nvPr/>
              </p:nvPicPr>
              <p:blipFill>
                <a:blip r:embed="rId189"/>
                <a:stretch>
                  <a:fillRect/>
                </a:stretch>
              </p:blipFill>
              <p:spPr>
                <a:xfrm>
                  <a:off x="7236513" y="4766990"/>
                  <a:ext cx="1980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8787E0A3-0A00-86D2-939E-B8B2FC95F474}"/>
                    </a:ext>
                  </a:extLst>
                </p14:cNvPr>
                <p14:cNvContentPartPr/>
                <p14:nvPr/>
              </p14:nvContentPartPr>
              <p14:xfrm>
                <a:off x="7444233" y="4761950"/>
                <a:ext cx="294120" cy="205920"/>
              </p14:xfrm>
            </p:contentPart>
          </mc:Choice>
          <mc:Fallback>
            <p:pic>
              <p:nvPicPr>
                <p:cNvPr id="108" name="Ink 107">
                  <a:extLst>
                    <a:ext uri="{FF2B5EF4-FFF2-40B4-BE49-F238E27FC236}">
                      <a16:creationId xmlns:a16="http://schemas.microsoft.com/office/drawing/2014/main" id="{8787E0A3-0A00-86D2-939E-B8B2FC95F474}"/>
                    </a:ext>
                  </a:extLst>
                </p:cNvPr>
                <p:cNvPicPr/>
                <p:nvPr/>
              </p:nvPicPr>
              <p:blipFill>
                <a:blip r:embed="rId191"/>
                <a:stretch>
                  <a:fillRect/>
                </a:stretch>
              </p:blipFill>
              <p:spPr>
                <a:xfrm>
                  <a:off x="7438113" y="4755830"/>
                  <a:ext cx="3063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630A2FB2-6F33-85BD-2916-31FF3C9A0D6F}"/>
                    </a:ext>
                  </a:extLst>
                </p14:cNvPr>
                <p14:cNvContentPartPr/>
                <p14:nvPr/>
              </p14:nvContentPartPr>
              <p14:xfrm>
                <a:off x="3177873" y="3669350"/>
                <a:ext cx="4242960" cy="862920"/>
              </p14:xfrm>
            </p:contentPart>
          </mc:Choice>
          <mc:Fallback>
            <p:pic>
              <p:nvPicPr>
                <p:cNvPr id="113" name="Ink 112">
                  <a:extLst>
                    <a:ext uri="{FF2B5EF4-FFF2-40B4-BE49-F238E27FC236}">
                      <a16:creationId xmlns:a16="http://schemas.microsoft.com/office/drawing/2014/main" id="{630A2FB2-6F33-85BD-2916-31FF3C9A0D6F}"/>
                    </a:ext>
                  </a:extLst>
                </p:cNvPr>
                <p:cNvPicPr/>
                <p:nvPr/>
              </p:nvPicPr>
              <p:blipFill>
                <a:blip r:embed="rId193"/>
                <a:stretch>
                  <a:fillRect/>
                </a:stretch>
              </p:blipFill>
              <p:spPr>
                <a:xfrm>
                  <a:off x="3171753" y="3663230"/>
                  <a:ext cx="4255200" cy="875160"/>
                </a:xfrm>
                <a:prstGeom prst="rect">
                  <a:avLst/>
                </a:prstGeom>
              </p:spPr>
            </p:pic>
          </mc:Fallback>
        </mc:AlternateContent>
      </p:grpSp>
      <p:grpSp>
        <p:nvGrpSpPr>
          <p:cNvPr id="154" name="Group 153">
            <a:extLst>
              <a:ext uri="{FF2B5EF4-FFF2-40B4-BE49-F238E27FC236}">
                <a16:creationId xmlns:a16="http://schemas.microsoft.com/office/drawing/2014/main" id="{9BB2B00D-6D7F-2EA0-FB60-4128E2BF238D}"/>
              </a:ext>
            </a:extLst>
          </p:cNvPr>
          <p:cNvGrpSpPr/>
          <p:nvPr/>
        </p:nvGrpSpPr>
        <p:grpSpPr>
          <a:xfrm>
            <a:off x="3347433" y="2883110"/>
            <a:ext cx="3792600" cy="1406880"/>
            <a:chOff x="3347433" y="2883110"/>
            <a:chExt cx="3792600" cy="1406880"/>
          </a:xfrm>
        </p:grpSpPr>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38055F41-1CD7-41BD-D43F-5F14037E7BE6}"/>
                    </a:ext>
                  </a:extLst>
                </p14:cNvPr>
                <p14:cNvContentPartPr/>
                <p14:nvPr/>
              </p14:nvContentPartPr>
              <p14:xfrm>
                <a:off x="3347433" y="3958070"/>
                <a:ext cx="564480" cy="301680"/>
              </p14:xfrm>
            </p:contentPart>
          </mc:Choice>
          <mc:Fallback>
            <p:pic>
              <p:nvPicPr>
                <p:cNvPr id="115" name="Ink 114">
                  <a:extLst>
                    <a:ext uri="{FF2B5EF4-FFF2-40B4-BE49-F238E27FC236}">
                      <a16:creationId xmlns:a16="http://schemas.microsoft.com/office/drawing/2014/main" id="{38055F41-1CD7-41BD-D43F-5F14037E7BE6}"/>
                    </a:ext>
                  </a:extLst>
                </p:cNvPr>
                <p:cNvPicPr/>
                <p:nvPr/>
              </p:nvPicPr>
              <p:blipFill>
                <a:blip r:embed="rId195"/>
                <a:stretch>
                  <a:fillRect/>
                </a:stretch>
              </p:blipFill>
              <p:spPr>
                <a:xfrm>
                  <a:off x="3341313" y="3951950"/>
                  <a:ext cx="5767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41EE8992-BEDD-FCAA-6BB4-247036B33D5C}"/>
                    </a:ext>
                  </a:extLst>
                </p14:cNvPr>
                <p14:cNvContentPartPr/>
                <p14:nvPr/>
              </p14:nvContentPartPr>
              <p14:xfrm>
                <a:off x="3863673" y="3977870"/>
                <a:ext cx="232560" cy="216000"/>
              </p14:xfrm>
            </p:contentPart>
          </mc:Choice>
          <mc:Fallback>
            <p:pic>
              <p:nvPicPr>
                <p:cNvPr id="116" name="Ink 115">
                  <a:extLst>
                    <a:ext uri="{FF2B5EF4-FFF2-40B4-BE49-F238E27FC236}">
                      <a16:creationId xmlns:a16="http://schemas.microsoft.com/office/drawing/2014/main" id="{41EE8992-BEDD-FCAA-6BB4-247036B33D5C}"/>
                    </a:ext>
                  </a:extLst>
                </p:cNvPr>
                <p:cNvPicPr/>
                <p:nvPr/>
              </p:nvPicPr>
              <p:blipFill>
                <a:blip r:embed="rId197"/>
                <a:stretch>
                  <a:fillRect/>
                </a:stretch>
              </p:blipFill>
              <p:spPr>
                <a:xfrm>
                  <a:off x="3857553" y="3971750"/>
                  <a:ext cx="2448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803B5D93-A10D-6B07-8722-12916C6D69E7}"/>
                    </a:ext>
                  </a:extLst>
                </p14:cNvPr>
                <p14:cNvContentPartPr/>
                <p14:nvPr/>
              </p14:nvContentPartPr>
              <p14:xfrm>
                <a:off x="4142673" y="3930350"/>
                <a:ext cx="220320" cy="250560"/>
              </p14:xfrm>
            </p:contentPart>
          </mc:Choice>
          <mc:Fallback>
            <p:pic>
              <p:nvPicPr>
                <p:cNvPr id="117" name="Ink 116">
                  <a:extLst>
                    <a:ext uri="{FF2B5EF4-FFF2-40B4-BE49-F238E27FC236}">
                      <a16:creationId xmlns:a16="http://schemas.microsoft.com/office/drawing/2014/main" id="{803B5D93-A10D-6B07-8722-12916C6D69E7}"/>
                    </a:ext>
                  </a:extLst>
                </p:cNvPr>
                <p:cNvPicPr/>
                <p:nvPr/>
              </p:nvPicPr>
              <p:blipFill>
                <a:blip r:embed="rId199"/>
                <a:stretch>
                  <a:fillRect/>
                </a:stretch>
              </p:blipFill>
              <p:spPr>
                <a:xfrm>
                  <a:off x="4136553" y="3924230"/>
                  <a:ext cx="2325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62E977BC-8B9C-0433-5BA4-8B370323B08F}"/>
                    </a:ext>
                  </a:extLst>
                </p14:cNvPr>
                <p14:cNvContentPartPr/>
                <p14:nvPr/>
              </p14:nvContentPartPr>
              <p14:xfrm>
                <a:off x="4423833" y="3980750"/>
                <a:ext cx="133920" cy="173160"/>
              </p14:xfrm>
            </p:contentPart>
          </mc:Choice>
          <mc:Fallback>
            <p:pic>
              <p:nvPicPr>
                <p:cNvPr id="118" name="Ink 117">
                  <a:extLst>
                    <a:ext uri="{FF2B5EF4-FFF2-40B4-BE49-F238E27FC236}">
                      <a16:creationId xmlns:a16="http://schemas.microsoft.com/office/drawing/2014/main" id="{62E977BC-8B9C-0433-5BA4-8B370323B08F}"/>
                    </a:ext>
                  </a:extLst>
                </p:cNvPr>
                <p:cNvPicPr/>
                <p:nvPr/>
              </p:nvPicPr>
              <p:blipFill>
                <a:blip r:embed="rId201"/>
                <a:stretch>
                  <a:fillRect/>
                </a:stretch>
              </p:blipFill>
              <p:spPr>
                <a:xfrm>
                  <a:off x="4417713" y="3974630"/>
                  <a:ext cx="1461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3090E5A7-5485-5224-9E42-82E90ECF2A5F}"/>
                    </a:ext>
                  </a:extLst>
                </p14:cNvPr>
                <p14:cNvContentPartPr/>
                <p14:nvPr/>
              </p14:nvContentPartPr>
              <p14:xfrm>
                <a:off x="4565313" y="3935750"/>
                <a:ext cx="233640" cy="199080"/>
              </p14:xfrm>
            </p:contentPart>
          </mc:Choice>
          <mc:Fallback>
            <p:pic>
              <p:nvPicPr>
                <p:cNvPr id="119" name="Ink 118">
                  <a:extLst>
                    <a:ext uri="{FF2B5EF4-FFF2-40B4-BE49-F238E27FC236}">
                      <a16:creationId xmlns:a16="http://schemas.microsoft.com/office/drawing/2014/main" id="{3090E5A7-5485-5224-9E42-82E90ECF2A5F}"/>
                    </a:ext>
                  </a:extLst>
                </p:cNvPr>
                <p:cNvPicPr/>
                <p:nvPr/>
              </p:nvPicPr>
              <p:blipFill>
                <a:blip r:embed="rId203"/>
                <a:stretch>
                  <a:fillRect/>
                </a:stretch>
              </p:blipFill>
              <p:spPr>
                <a:xfrm>
                  <a:off x="4559193" y="3929630"/>
                  <a:ext cx="2458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7F2A57EE-F04B-D9F8-6EB3-580DBAF5549D}"/>
                    </a:ext>
                  </a:extLst>
                </p14:cNvPr>
                <p14:cNvContentPartPr/>
                <p14:nvPr/>
              </p14:nvContentPartPr>
              <p14:xfrm>
                <a:off x="5112153" y="3897230"/>
                <a:ext cx="211680" cy="281160"/>
              </p14:xfrm>
            </p:contentPart>
          </mc:Choice>
          <mc:Fallback>
            <p:pic>
              <p:nvPicPr>
                <p:cNvPr id="120" name="Ink 119">
                  <a:extLst>
                    <a:ext uri="{FF2B5EF4-FFF2-40B4-BE49-F238E27FC236}">
                      <a16:creationId xmlns:a16="http://schemas.microsoft.com/office/drawing/2014/main" id="{7F2A57EE-F04B-D9F8-6EB3-580DBAF5549D}"/>
                    </a:ext>
                  </a:extLst>
                </p:cNvPr>
                <p:cNvPicPr/>
                <p:nvPr/>
              </p:nvPicPr>
              <p:blipFill>
                <a:blip r:embed="rId205"/>
                <a:stretch>
                  <a:fillRect/>
                </a:stretch>
              </p:blipFill>
              <p:spPr>
                <a:xfrm>
                  <a:off x="5106033" y="3891110"/>
                  <a:ext cx="2239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A2B29EEC-BC8A-1EDB-0157-F1F36450E501}"/>
                    </a:ext>
                  </a:extLst>
                </p14:cNvPr>
                <p14:cNvContentPartPr/>
                <p14:nvPr/>
              </p14:nvContentPartPr>
              <p14:xfrm>
                <a:off x="5427873" y="3992270"/>
                <a:ext cx="135360" cy="127440"/>
              </p14:xfrm>
            </p:contentPart>
          </mc:Choice>
          <mc:Fallback>
            <p:pic>
              <p:nvPicPr>
                <p:cNvPr id="121" name="Ink 120">
                  <a:extLst>
                    <a:ext uri="{FF2B5EF4-FFF2-40B4-BE49-F238E27FC236}">
                      <a16:creationId xmlns:a16="http://schemas.microsoft.com/office/drawing/2014/main" id="{A2B29EEC-BC8A-1EDB-0157-F1F36450E501}"/>
                    </a:ext>
                  </a:extLst>
                </p:cNvPr>
                <p:cNvPicPr/>
                <p:nvPr/>
              </p:nvPicPr>
              <p:blipFill>
                <a:blip r:embed="rId207"/>
                <a:stretch>
                  <a:fillRect/>
                </a:stretch>
              </p:blipFill>
              <p:spPr>
                <a:xfrm>
                  <a:off x="5421753" y="3986150"/>
                  <a:ext cx="1476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3" name="Ink 122">
                  <a:extLst>
                    <a:ext uri="{FF2B5EF4-FFF2-40B4-BE49-F238E27FC236}">
                      <a16:creationId xmlns:a16="http://schemas.microsoft.com/office/drawing/2014/main" id="{B46CDDFC-7BFD-A171-8058-C1902807ED2A}"/>
                    </a:ext>
                  </a:extLst>
                </p14:cNvPr>
                <p14:cNvContentPartPr/>
                <p14:nvPr/>
              </p14:nvContentPartPr>
              <p14:xfrm>
                <a:off x="5582673" y="3808310"/>
                <a:ext cx="201600" cy="481680"/>
              </p14:xfrm>
            </p:contentPart>
          </mc:Choice>
          <mc:Fallback>
            <p:pic>
              <p:nvPicPr>
                <p:cNvPr id="123" name="Ink 122">
                  <a:extLst>
                    <a:ext uri="{FF2B5EF4-FFF2-40B4-BE49-F238E27FC236}">
                      <a16:creationId xmlns:a16="http://schemas.microsoft.com/office/drawing/2014/main" id="{B46CDDFC-7BFD-A171-8058-C1902807ED2A}"/>
                    </a:ext>
                  </a:extLst>
                </p:cNvPr>
                <p:cNvPicPr/>
                <p:nvPr/>
              </p:nvPicPr>
              <p:blipFill>
                <a:blip r:embed="rId209"/>
                <a:stretch>
                  <a:fillRect/>
                </a:stretch>
              </p:blipFill>
              <p:spPr>
                <a:xfrm>
                  <a:off x="5576553" y="3802190"/>
                  <a:ext cx="21384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4" name="Ink 123">
                  <a:extLst>
                    <a:ext uri="{FF2B5EF4-FFF2-40B4-BE49-F238E27FC236}">
                      <a16:creationId xmlns:a16="http://schemas.microsoft.com/office/drawing/2014/main" id="{81062E1A-D8DF-DF52-929D-D9D18FCA4633}"/>
                    </a:ext>
                  </a:extLst>
                </p14:cNvPr>
                <p14:cNvContentPartPr/>
                <p14:nvPr/>
              </p14:nvContentPartPr>
              <p14:xfrm>
                <a:off x="5807313" y="3848630"/>
                <a:ext cx="149400" cy="361800"/>
              </p14:xfrm>
            </p:contentPart>
          </mc:Choice>
          <mc:Fallback>
            <p:pic>
              <p:nvPicPr>
                <p:cNvPr id="124" name="Ink 123">
                  <a:extLst>
                    <a:ext uri="{FF2B5EF4-FFF2-40B4-BE49-F238E27FC236}">
                      <a16:creationId xmlns:a16="http://schemas.microsoft.com/office/drawing/2014/main" id="{81062E1A-D8DF-DF52-929D-D9D18FCA4633}"/>
                    </a:ext>
                  </a:extLst>
                </p:cNvPr>
                <p:cNvPicPr/>
                <p:nvPr/>
              </p:nvPicPr>
              <p:blipFill>
                <a:blip r:embed="rId211"/>
                <a:stretch>
                  <a:fillRect/>
                </a:stretch>
              </p:blipFill>
              <p:spPr>
                <a:xfrm>
                  <a:off x="5801193" y="3842510"/>
                  <a:ext cx="1616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5" name="Ink 124">
                  <a:extLst>
                    <a:ext uri="{FF2B5EF4-FFF2-40B4-BE49-F238E27FC236}">
                      <a16:creationId xmlns:a16="http://schemas.microsoft.com/office/drawing/2014/main" id="{DC1C471B-E181-E9D0-9510-44614E8C02F5}"/>
                    </a:ext>
                  </a:extLst>
                </p14:cNvPr>
                <p14:cNvContentPartPr/>
                <p14:nvPr/>
              </p14:nvContentPartPr>
              <p14:xfrm>
                <a:off x="5833233" y="4039790"/>
                <a:ext cx="191880" cy="21240"/>
              </p14:xfrm>
            </p:contentPart>
          </mc:Choice>
          <mc:Fallback>
            <p:pic>
              <p:nvPicPr>
                <p:cNvPr id="125" name="Ink 124">
                  <a:extLst>
                    <a:ext uri="{FF2B5EF4-FFF2-40B4-BE49-F238E27FC236}">
                      <a16:creationId xmlns:a16="http://schemas.microsoft.com/office/drawing/2014/main" id="{DC1C471B-E181-E9D0-9510-44614E8C02F5}"/>
                    </a:ext>
                  </a:extLst>
                </p:cNvPr>
                <p:cNvPicPr/>
                <p:nvPr/>
              </p:nvPicPr>
              <p:blipFill>
                <a:blip r:embed="rId213"/>
                <a:stretch>
                  <a:fillRect/>
                </a:stretch>
              </p:blipFill>
              <p:spPr>
                <a:xfrm>
                  <a:off x="5827113" y="4033670"/>
                  <a:ext cx="2041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6" name="Ink 125">
                  <a:extLst>
                    <a:ext uri="{FF2B5EF4-FFF2-40B4-BE49-F238E27FC236}">
                      <a16:creationId xmlns:a16="http://schemas.microsoft.com/office/drawing/2014/main" id="{57790ABF-13D2-D339-772B-9CABEF60C705}"/>
                    </a:ext>
                  </a:extLst>
                </p14:cNvPr>
                <p14:cNvContentPartPr/>
                <p14:nvPr/>
              </p14:nvContentPartPr>
              <p14:xfrm>
                <a:off x="6021153" y="3988310"/>
                <a:ext cx="357120" cy="180000"/>
              </p14:xfrm>
            </p:contentPart>
          </mc:Choice>
          <mc:Fallback>
            <p:pic>
              <p:nvPicPr>
                <p:cNvPr id="126" name="Ink 125">
                  <a:extLst>
                    <a:ext uri="{FF2B5EF4-FFF2-40B4-BE49-F238E27FC236}">
                      <a16:creationId xmlns:a16="http://schemas.microsoft.com/office/drawing/2014/main" id="{57790ABF-13D2-D339-772B-9CABEF60C705}"/>
                    </a:ext>
                  </a:extLst>
                </p:cNvPr>
                <p:cNvPicPr/>
                <p:nvPr/>
              </p:nvPicPr>
              <p:blipFill>
                <a:blip r:embed="rId215"/>
                <a:stretch>
                  <a:fillRect/>
                </a:stretch>
              </p:blipFill>
              <p:spPr>
                <a:xfrm>
                  <a:off x="6015033" y="3982190"/>
                  <a:ext cx="3693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7" name="Ink 126">
                  <a:extLst>
                    <a:ext uri="{FF2B5EF4-FFF2-40B4-BE49-F238E27FC236}">
                      <a16:creationId xmlns:a16="http://schemas.microsoft.com/office/drawing/2014/main" id="{ECEF5939-01CA-4EFE-3179-A64FEF783AC2}"/>
                    </a:ext>
                  </a:extLst>
                </p14:cNvPr>
                <p14:cNvContentPartPr/>
                <p14:nvPr/>
              </p14:nvContentPartPr>
              <p14:xfrm>
                <a:off x="6459633" y="4006310"/>
                <a:ext cx="169920" cy="165240"/>
              </p14:xfrm>
            </p:contentPart>
          </mc:Choice>
          <mc:Fallback>
            <p:pic>
              <p:nvPicPr>
                <p:cNvPr id="127" name="Ink 126">
                  <a:extLst>
                    <a:ext uri="{FF2B5EF4-FFF2-40B4-BE49-F238E27FC236}">
                      <a16:creationId xmlns:a16="http://schemas.microsoft.com/office/drawing/2014/main" id="{ECEF5939-01CA-4EFE-3179-A64FEF783AC2}"/>
                    </a:ext>
                  </a:extLst>
                </p:cNvPr>
                <p:cNvPicPr/>
                <p:nvPr/>
              </p:nvPicPr>
              <p:blipFill>
                <a:blip r:embed="rId217"/>
                <a:stretch>
                  <a:fillRect/>
                </a:stretch>
              </p:blipFill>
              <p:spPr>
                <a:xfrm>
                  <a:off x="6453513" y="4000190"/>
                  <a:ext cx="1821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B697F349-A979-8556-66CB-480489C4FE13}"/>
                    </a:ext>
                  </a:extLst>
                </p14:cNvPr>
                <p14:cNvContentPartPr/>
                <p14:nvPr/>
              </p14:nvContentPartPr>
              <p14:xfrm>
                <a:off x="6637833" y="3992270"/>
                <a:ext cx="144000" cy="192600"/>
              </p14:xfrm>
            </p:contentPart>
          </mc:Choice>
          <mc:Fallback>
            <p:pic>
              <p:nvPicPr>
                <p:cNvPr id="128" name="Ink 127">
                  <a:extLst>
                    <a:ext uri="{FF2B5EF4-FFF2-40B4-BE49-F238E27FC236}">
                      <a16:creationId xmlns:a16="http://schemas.microsoft.com/office/drawing/2014/main" id="{B697F349-A979-8556-66CB-480489C4FE13}"/>
                    </a:ext>
                  </a:extLst>
                </p:cNvPr>
                <p:cNvPicPr/>
                <p:nvPr/>
              </p:nvPicPr>
              <p:blipFill>
                <a:blip r:embed="rId219"/>
                <a:stretch>
                  <a:fillRect/>
                </a:stretch>
              </p:blipFill>
              <p:spPr>
                <a:xfrm>
                  <a:off x="6631713" y="3986150"/>
                  <a:ext cx="1562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9F00D0CD-F8F2-5B04-616C-0BB2D0C16B32}"/>
                    </a:ext>
                  </a:extLst>
                </p14:cNvPr>
                <p14:cNvContentPartPr/>
                <p14:nvPr/>
              </p14:nvContentPartPr>
              <p14:xfrm>
                <a:off x="6763113" y="4060310"/>
                <a:ext cx="192240" cy="154800"/>
              </p14:xfrm>
            </p:contentPart>
          </mc:Choice>
          <mc:Fallback>
            <p:pic>
              <p:nvPicPr>
                <p:cNvPr id="129" name="Ink 128">
                  <a:extLst>
                    <a:ext uri="{FF2B5EF4-FFF2-40B4-BE49-F238E27FC236}">
                      <a16:creationId xmlns:a16="http://schemas.microsoft.com/office/drawing/2014/main" id="{9F00D0CD-F8F2-5B04-616C-0BB2D0C16B32}"/>
                    </a:ext>
                  </a:extLst>
                </p:cNvPr>
                <p:cNvPicPr/>
                <p:nvPr/>
              </p:nvPicPr>
              <p:blipFill>
                <a:blip r:embed="rId221"/>
                <a:stretch>
                  <a:fillRect/>
                </a:stretch>
              </p:blipFill>
              <p:spPr>
                <a:xfrm>
                  <a:off x="6756993" y="4054190"/>
                  <a:ext cx="2044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1" name="Ink 130">
                  <a:extLst>
                    <a:ext uri="{FF2B5EF4-FFF2-40B4-BE49-F238E27FC236}">
                      <a16:creationId xmlns:a16="http://schemas.microsoft.com/office/drawing/2014/main" id="{EE7433E6-E239-CB35-1EBD-0F9FDF98BE53}"/>
                    </a:ext>
                  </a:extLst>
                </p14:cNvPr>
                <p14:cNvContentPartPr/>
                <p14:nvPr/>
              </p14:nvContentPartPr>
              <p14:xfrm>
                <a:off x="3808953" y="2883110"/>
                <a:ext cx="3118680" cy="880920"/>
              </p14:xfrm>
            </p:contentPart>
          </mc:Choice>
          <mc:Fallback>
            <p:pic>
              <p:nvPicPr>
                <p:cNvPr id="131" name="Ink 130">
                  <a:extLst>
                    <a:ext uri="{FF2B5EF4-FFF2-40B4-BE49-F238E27FC236}">
                      <a16:creationId xmlns:a16="http://schemas.microsoft.com/office/drawing/2014/main" id="{EE7433E6-E239-CB35-1EBD-0F9FDF98BE53}"/>
                    </a:ext>
                  </a:extLst>
                </p:cNvPr>
                <p:cNvPicPr/>
                <p:nvPr/>
              </p:nvPicPr>
              <p:blipFill>
                <a:blip r:embed="rId223"/>
                <a:stretch>
                  <a:fillRect/>
                </a:stretch>
              </p:blipFill>
              <p:spPr>
                <a:xfrm>
                  <a:off x="3802833" y="2876990"/>
                  <a:ext cx="3130920" cy="893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2" name="Ink 131">
                  <a:extLst>
                    <a:ext uri="{FF2B5EF4-FFF2-40B4-BE49-F238E27FC236}">
                      <a16:creationId xmlns:a16="http://schemas.microsoft.com/office/drawing/2014/main" id="{5D946E7E-1926-4555-91DD-802AD7A842FB}"/>
                    </a:ext>
                  </a:extLst>
                </p14:cNvPr>
                <p14:cNvContentPartPr/>
                <p14:nvPr/>
              </p14:nvContentPartPr>
              <p14:xfrm>
                <a:off x="4000113" y="3242750"/>
                <a:ext cx="125640" cy="243360"/>
              </p14:xfrm>
            </p:contentPart>
          </mc:Choice>
          <mc:Fallback>
            <p:pic>
              <p:nvPicPr>
                <p:cNvPr id="132" name="Ink 131">
                  <a:extLst>
                    <a:ext uri="{FF2B5EF4-FFF2-40B4-BE49-F238E27FC236}">
                      <a16:creationId xmlns:a16="http://schemas.microsoft.com/office/drawing/2014/main" id="{5D946E7E-1926-4555-91DD-802AD7A842FB}"/>
                    </a:ext>
                  </a:extLst>
                </p:cNvPr>
                <p:cNvPicPr/>
                <p:nvPr/>
              </p:nvPicPr>
              <p:blipFill>
                <a:blip r:embed="rId225"/>
                <a:stretch>
                  <a:fillRect/>
                </a:stretch>
              </p:blipFill>
              <p:spPr>
                <a:xfrm>
                  <a:off x="3993993" y="3236630"/>
                  <a:ext cx="1378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3" name="Ink 132">
                  <a:extLst>
                    <a:ext uri="{FF2B5EF4-FFF2-40B4-BE49-F238E27FC236}">
                      <a16:creationId xmlns:a16="http://schemas.microsoft.com/office/drawing/2014/main" id="{0EADC9CC-432C-ED13-C5D1-29F304E854D5}"/>
                    </a:ext>
                  </a:extLst>
                </p14:cNvPr>
                <p14:cNvContentPartPr/>
                <p14:nvPr/>
              </p14:nvContentPartPr>
              <p14:xfrm>
                <a:off x="3986433" y="3380990"/>
                <a:ext cx="145440" cy="19080"/>
              </p14:xfrm>
            </p:contentPart>
          </mc:Choice>
          <mc:Fallback>
            <p:pic>
              <p:nvPicPr>
                <p:cNvPr id="133" name="Ink 132">
                  <a:extLst>
                    <a:ext uri="{FF2B5EF4-FFF2-40B4-BE49-F238E27FC236}">
                      <a16:creationId xmlns:a16="http://schemas.microsoft.com/office/drawing/2014/main" id="{0EADC9CC-432C-ED13-C5D1-29F304E854D5}"/>
                    </a:ext>
                  </a:extLst>
                </p:cNvPr>
                <p:cNvPicPr/>
                <p:nvPr/>
              </p:nvPicPr>
              <p:blipFill>
                <a:blip r:embed="rId227"/>
                <a:stretch>
                  <a:fillRect/>
                </a:stretch>
              </p:blipFill>
              <p:spPr>
                <a:xfrm>
                  <a:off x="3980313" y="3374870"/>
                  <a:ext cx="1576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4" name="Ink 133">
                  <a:extLst>
                    <a:ext uri="{FF2B5EF4-FFF2-40B4-BE49-F238E27FC236}">
                      <a16:creationId xmlns:a16="http://schemas.microsoft.com/office/drawing/2014/main" id="{EE59FBBE-51BA-9189-B22C-F251990B4C7D}"/>
                    </a:ext>
                  </a:extLst>
                </p14:cNvPr>
                <p14:cNvContentPartPr/>
                <p14:nvPr/>
              </p14:nvContentPartPr>
              <p14:xfrm>
                <a:off x="4037913" y="3452630"/>
                <a:ext cx="153000" cy="68040"/>
              </p14:xfrm>
            </p:contentPart>
          </mc:Choice>
          <mc:Fallback>
            <p:pic>
              <p:nvPicPr>
                <p:cNvPr id="134" name="Ink 133">
                  <a:extLst>
                    <a:ext uri="{FF2B5EF4-FFF2-40B4-BE49-F238E27FC236}">
                      <a16:creationId xmlns:a16="http://schemas.microsoft.com/office/drawing/2014/main" id="{EE59FBBE-51BA-9189-B22C-F251990B4C7D}"/>
                    </a:ext>
                  </a:extLst>
                </p:cNvPr>
                <p:cNvPicPr/>
                <p:nvPr/>
              </p:nvPicPr>
              <p:blipFill>
                <a:blip r:embed="rId229"/>
                <a:stretch>
                  <a:fillRect/>
                </a:stretch>
              </p:blipFill>
              <p:spPr>
                <a:xfrm>
                  <a:off x="4031793" y="3446510"/>
                  <a:ext cx="1652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6" name="Ink 135">
                  <a:extLst>
                    <a:ext uri="{FF2B5EF4-FFF2-40B4-BE49-F238E27FC236}">
                      <a16:creationId xmlns:a16="http://schemas.microsoft.com/office/drawing/2014/main" id="{92A87724-326E-8D70-994F-5EEA9C0314A0}"/>
                    </a:ext>
                  </a:extLst>
                </p14:cNvPr>
                <p14:cNvContentPartPr/>
                <p14:nvPr/>
              </p14:nvContentPartPr>
              <p14:xfrm>
                <a:off x="4391073" y="3293870"/>
                <a:ext cx="183240" cy="179640"/>
              </p14:xfrm>
            </p:contentPart>
          </mc:Choice>
          <mc:Fallback>
            <p:pic>
              <p:nvPicPr>
                <p:cNvPr id="136" name="Ink 135">
                  <a:extLst>
                    <a:ext uri="{FF2B5EF4-FFF2-40B4-BE49-F238E27FC236}">
                      <a16:creationId xmlns:a16="http://schemas.microsoft.com/office/drawing/2014/main" id="{92A87724-326E-8D70-994F-5EEA9C0314A0}"/>
                    </a:ext>
                  </a:extLst>
                </p:cNvPr>
                <p:cNvPicPr/>
                <p:nvPr/>
              </p:nvPicPr>
              <p:blipFill>
                <a:blip r:embed="rId231"/>
                <a:stretch>
                  <a:fillRect/>
                </a:stretch>
              </p:blipFill>
              <p:spPr>
                <a:xfrm>
                  <a:off x="4384953" y="3287750"/>
                  <a:ext cx="1954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7" name="Ink 136">
                  <a:extLst>
                    <a:ext uri="{FF2B5EF4-FFF2-40B4-BE49-F238E27FC236}">
                      <a16:creationId xmlns:a16="http://schemas.microsoft.com/office/drawing/2014/main" id="{49260ABE-0FEF-707C-C5E6-700FF755043E}"/>
                    </a:ext>
                  </a:extLst>
                </p14:cNvPr>
                <p14:cNvContentPartPr/>
                <p14:nvPr/>
              </p14:nvContentPartPr>
              <p14:xfrm>
                <a:off x="4582953" y="3284150"/>
                <a:ext cx="98280" cy="177840"/>
              </p14:xfrm>
            </p:contentPart>
          </mc:Choice>
          <mc:Fallback>
            <p:pic>
              <p:nvPicPr>
                <p:cNvPr id="137" name="Ink 136">
                  <a:extLst>
                    <a:ext uri="{FF2B5EF4-FFF2-40B4-BE49-F238E27FC236}">
                      <a16:creationId xmlns:a16="http://schemas.microsoft.com/office/drawing/2014/main" id="{49260ABE-0FEF-707C-C5E6-700FF755043E}"/>
                    </a:ext>
                  </a:extLst>
                </p:cNvPr>
                <p:cNvPicPr/>
                <p:nvPr/>
              </p:nvPicPr>
              <p:blipFill>
                <a:blip r:embed="rId233"/>
                <a:stretch>
                  <a:fillRect/>
                </a:stretch>
              </p:blipFill>
              <p:spPr>
                <a:xfrm>
                  <a:off x="4576833" y="3278030"/>
                  <a:ext cx="1105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8" name="Ink 137">
                  <a:extLst>
                    <a:ext uri="{FF2B5EF4-FFF2-40B4-BE49-F238E27FC236}">
                      <a16:creationId xmlns:a16="http://schemas.microsoft.com/office/drawing/2014/main" id="{50EF7EE8-D6F9-D798-36B6-5EAB7C7C0901}"/>
                    </a:ext>
                  </a:extLst>
                </p14:cNvPr>
                <p14:cNvContentPartPr/>
                <p14:nvPr/>
              </p14:nvContentPartPr>
              <p14:xfrm>
                <a:off x="4708953" y="3266870"/>
                <a:ext cx="261000" cy="190800"/>
              </p14:xfrm>
            </p:contentPart>
          </mc:Choice>
          <mc:Fallback>
            <p:pic>
              <p:nvPicPr>
                <p:cNvPr id="138" name="Ink 137">
                  <a:extLst>
                    <a:ext uri="{FF2B5EF4-FFF2-40B4-BE49-F238E27FC236}">
                      <a16:creationId xmlns:a16="http://schemas.microsoft.com/office/drawing/2014/main" id="{50EF7EE8-D6F9-D798-36B6-5EAB7C7C0901}"/>
                    </a:ext>
                  </a:extLst>
                </p:cNvPr>
                <p:cNvPicPr/>
                <p:nvPr/>
              </p:nvPicPr>
              <p:blipFill>
                <a:blip r:embed="rId235"/>
                <a:stretch>
                  <a:fillRect/>
                </a:stretch>
              </p:blipFill>
              <p:spPr>
                <a:xfrm>
                  <a:off x="4702833" y="3260750"/>
                  <a:ext cx="2732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9" name="Ink 138">
                  <a:extLst>
                    <a:ext uri="{FF2B5EF4-FFF2-40B4-BE49-F238E27FC236}">
                      <a16:creationId xmlns:a16="http://schemas.microsoft.com/office/drawing/2014/main" id="{764AB4B0-7192-5C02-21EC-834B6C723C59}"/>
                    </a:ext>
                  </a:extLst>
                </p14:cNvPr>
                <p14:cNvContentPartPr/>
                <p14:nvPr/>
              </p14:nvContentPartPr>
              <p14:xfrm>
                <a:off x="4968153" y="3270110"/>
                <a:ext cx="247320" cy="202320"/>
              </p14:xfrm>
            </p:contentPart>
          </mc:Choice>
          <mc:Fallback>
            <p:pic>
              <p:nvPicPr>
                <p:cNvPr id="139" name="Ink 138">
                  <a:extLst>
                    <a:ext uri="{FF2B5EF4-FFF2-40B4-BE49-F238E27FC236}">
                      <a16:creationId xmlns:a16="http://schemas.microsoft.com/office/drawing/2014/main" id="{764AB4B0-7192-5C02-21EC-834B6C723C59}"/>
                    </a:ext>
                  </a:extLst>
                </p:cNvPr>
                <p:cNvPicPr/>
                <p:nvPr/>
              </p:nvPicPr>
              <p:blipFill>
                <a:blip r:embed="rId237"/>
                <a:stretch>
                  <a:fillRect/>
                </a:stretch>
              </p:blipFill>
              <p:spPr>
                <a:xfrm>
                  <a:off x="4962033" y="3263990"/>
                  <a:ext cx="2595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0" name="Ink 139">
                  <a:extLst>
                    <a:ext uri="{FF2B5EF4-FFF2-40B4-BE49-F238E27FC236}">
                      <a16:creationId xmlns:a16="http://schemas.microsoft.com/office/drawing/2014/main" id="{C1FACB26-D9B2-6C33-FB60-2C1B48FE161F}"/>
                    </a:ext>
                  </a:extLst>
                </p14:cNvPr>
                <p14:cNvContentPartPr/>
                <p14:nvPr/>
              </p14:nvContentPartPr>
              <p14:xfrm>
                <a:off x="5233473" y="3307190"/>
                <a:ext cx="209160" cy="161640"/>
              </p14:xfrm>
            </p:contentPart>
          </mc:Choice>
          <mc:Fallback>
            <p:pic>
              <p:nvPicPr>
                <p:cNvPr id="140" name="Ink 139">
                  <a:extLst>
                    <a:ext uri="{FF2B5EF4-FFF2-40B4-BE49-F238E27FC236}">
                      <a16:creationId xmlns:a16="http://schemas.microsoft.com/office/drawing/2014/main" id="{C1FACB26-D9B2-6C33-FB60-2C1B48FE161F}"/>
                    </a:ext>
                  </a:extLst>
                </p:cNvPr>
                <p:cNvPicPr/>
                <p:nvPr/>
              </p:nvPicPr>
              <p:blipFill>
                <a:blip r:embed="rId239"/>
                <a:stretch>
                  <a:fillRect/>
                </a:stretch>
              </p:blipFill>
              <p:spPr>
                <a:xfrm>
                  <a:off x="5227353" y="3301070"/>
                  <a:ext cx="2214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E84F5E21-8DAE-0AA3-5E0E-4C32461F5324}"/>
                    </a:ext>
                  </a:extLst>
                </p14:cNvPr>
                <p14:cNvContentPartPr/>
                <p14:nvPr/>
              </p14:nvContentPartPr>
              <p14:xfrm>
                <a:off x="5440113" y="3294590"/>
                <a:ext cx="139320" cy="159480"/>
              </p14:xfrm>
            </p:contentPart>
          </mc:Choice>
          <mc:Fallback>
            <p:pic>
              <p:nvPicPr>
                <p:cNvPr id="141" name="Ink 140">
                  <a:extLst>
                    <a:ext uri="{FF2B5EF4-FFF2-40B4-BE49-F238E27FC236}">
                      <a16:creationId xmlns:a16="http://schemas.microsoft.com/office/drawing/2014/main" id="{E84F5E21-8DAE-0AA3-5E0E-4C32461F5324}"/>
                    </a:ext>
                  </a:extLst>
                </p:cNvPr>
                <p:cNvPicPr/>
                <p:nvPr/>
              </p:nvPicPr>
              <p:blipFill>
                <a:blip r:embed="rId241"/>
                <a:stretch>
                  <a:fillRect/>
                </a:stretch>
              </p:blipFill>
              <p:spPr>
                <a:xfrm>
                  <a:off x="5433993" y="3288470"/>
                  <a:ext cx="15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DE82E043-A1A4-EE50-2EAE-71883289D2D8}"/>
                    </a:ext>
                  </a:extLst>
                </p14:cNvPr>
                <p14:cNvContentPartPr/>
                <p14:nvPr/>
              </p14:nvContentPartPr>
              <p14:xfrm>
                <a:off x="5603553" y="3326990"/>
                <a:ext cx="315360" cy="192600"/>
              </p14:xfrm>
            </p:contentPart>
          </mc:Choice>
          <mc:Fallback>
            <p:pic>
              <p:nvPicPr>
                <p:cNvPr id="142" name="Ink 141">
                  <a:extLst>
                    <a:ext uri="{FF2B5EF4-FFF2-40B4-BE49-F238E27FC236}">
                      <a16:creationId xmlns:a16="http://schemas.microsoft.com/office/drawing/2014/main" id="{DE82E043-A1A4-EE50-2EAE-71883289D2D8}"/>
                    </a:ext>
                  </a:extLst>
                </p:cNvPr>
                <p:cNvPicPr/>
                <p:nvPr/>
              </p:nvPicPr>
              <p:blipFill>
                <a:blip r:embed="rId243"/>
                <a:stretch>
                  <a:fillRect/>
                </a:stretch>
              </p:blipFill>
              <p:spPr>
                <a:xfrm>
                  <a:off x="5597433" y="3320870"/>
                  <a:ext cx="3276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4" name="Ink 143">
                  <a:extLst>
                    <a:ext uri="{FF2B5EF4-FFF2-40B4-BE49-F238E27FC236}">
                      <a16:creationId xmlns:a16="http://schemas.microsoft.com/office/drawing/2014/main" id="{D80652E7-1937-53B1-38C7-B30BD171AD70}"/>
                    </a:ext>
                  </a:extLst>
                </p14:cNvPr>
                <p14:cNvContentPartPr/>
                <p14:nvPr/>
              </p14:nvContentPartPr>
              <p14:xfrm>
                <a:off x="6039873" y="3255710"/>
                <a:ext cx="180720" cy="252720"/>
              </p14:xfrm>
            </p:contentPart>
          </mc:Choice>
          <mc:Fallback>
            <p:pic>
              <p:nvPicPr>
                <p:cNvPr id="144" name="Ink 143">
                  <a:extLst>
                    <a:ext uri="{FF2B5EF4-FFF2-40B4-BE49-F238E27FC236}">
                      <a16:creationId xmlns:a16="http://schemas.microsoft.com/office/drawing/2014/main" id="{D80652E7-1937-53B1-38C7-B30BD171AD70}"/>
                    </a:ext>
                  </a:extLst>
                </p:cNvPr>
                <p:cNvPicPr/>
                <p:nvPr/>
              </p:nvPicPr>
              <p:blipFill>
                <a:blip r:embed="rId245"/>
                <a:stretch>
                  <a:fillRect/>
                </a:stretch>
              </p:blipFill>
              <p:spPr>
                <a:xfrm>
                  <a:off x="6033753" y="3249590"/>
                  <a:ext cx="1929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5" name="Ink 144">
                  <a:extLst>
                    <a:ext uri="{FF2B5EF4-FFF2-40B4-BE49-F238E27FC236}">
                      <a16:creationId xmlns:a16="http://schemas.microsoft.com/office/drawing/2014/main" id="{BB24BF50-7806-67F2-178E-E56696C2C8BC}"/>
                    </a:ext>
                  </a:extLst>
                </p14:cNvPr>
                <p14:cNvContentPartPr/>
                <p14:nvPr/>
              </p14:nvContentPartPr>
              <p14:xfrm>
                <a:off x="6267753" y="3373790"/>
                <a:ext cx="80640" cy="91800"/>
              </p14:xfrm>
            </p:contentPart>
          </mc:Choice>
          <mc:Fallback>
            <p:pic>
              <p:nvPicPr>
                <p:cNvPr id="145" name="Ink 144">
                  <a:extLst>
                    <a:ext uri="{FF2B5EF4-FFF2-40B4-BE49-F238E27FC236}">
                      <a16:creationId xmlns:a16="http://schemas.microsoft.com/office/drawing/2014/main" id="{BB24BF50-7806-67F2-178E-E56696C2C8BC}"/>
                    </a:ext>
                  </a:extLst>
                </p:cNvPr>
                <p:cNvPicPr/>
                <p:nvPr/>
              </p:nvPicPr>
              <p:blipFill>
                <a:blip r:embed="rId247"/>
                <a:stretch>
                  <a:fillRect/>
                </a:stretch>
              </p:blipFill>
              <p:spPr>
                <a:xfrm>
                  <a:off x="6261633" y="3367670"/>
                  <a:ext cx="92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6" name="Ink 145">
                  <a:extLst>
                    <a:ext uri="{FF2B5EF4-FFF2-40B4-BE49-F238E27FC236}">
                      <a16:creationId xmlns:a16="http://schemas.microsoft.com/office/drawing/2014/main" id="{EB3F4CD2-4F70-A4B3-6AE2-8ABD4858AB28}"/>
                    </a:ext>
                  </a:extLst>
                </p14:cNvPr>
                <p14:cNvContentPartPr/>
                <p14:nvPr/>
              </p14:nvContentPartPr>
              <p14:xfrm>
                <a:off x="6275673" y="3154190"/>
                <a:ext cx="185400" cy="422280"/>
              </p14:xfrm>
            </p:contentPart>
          </mc:Choice>
          <mc:Fallback>
            <p:pic>
              <p:nvPicPr>
                <p:cNvPr id="146" name="Ink 145">
                  <a:extLst>
                    <a:ext uri="{FF2B5EF4-FFF2-40B4-BE49-F238E27FC236}">
                      <a16:creationId xmlns:a16="http://schemas.microsoft.com/office/drawing/2014/main" id="{EB3F4CD2-4F70-A4B3-6AE2-8ABD4858AB28}"/>
                    </a:ext>
                  </a:extLst>
                </p:cNvPr>
                <p:cNvPicPr/>
                <p:nvPr/>
              </p:nvPicPr>
              <p:blipFill>
                <a:blip r:embed="rId249"/>
                <a:stretch>
                  <a:fillRect/>
                </a:stretch>
              </p:blipFill>
              <p:spPr>
                <a:xfrm>
                  <a:off x="6269553" y="3148070"/>
                  <a:ext cx="19764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7" name="Ink 146">
                  <a:extLst>
                    <a:ext uri="{FF2B5EF4-FFF2-40B4-BE49-F238E27FC236}">
                      <a16:creationId xmlns:a16="http://schemas.microsoft.com/office/drawing/2014/main" id="{CE931240-F119-9337-7A85-3765DE434145}"/>
                    </a:ext>
                  </a:extLst>
                </p14:cNvPr>
                <p14:cNvContentPartPr/>
                <p14:nvPr/>
              </p14:nvContentPartPr>
              <p14:xfrm>
                <a:off x="6451353" y="3370550"/>
                <a:ext cx="63000" cy="135720"/>
              </p14:xfrm>
            </p:contentPart>
          </mc:Choice>
          <mc:Fallback>
            <p:pic>
              <p:nvPicPr>
                <p:cNvPr id="147" name="Ink 146">
                  <a:extLst>
                    <a:ext uri="{FF2B5EF4-FFF2-40B4-BE49-F238E27FC236}">
                      <a16:creationId xmlns:a16="http://schemas.microsoft.com/office/drawing/2014/main" id="{CE931240-F119-9337-7A85-3765DE434145}"/>
                    </a:ext>
                  </a:extLst>
                </p:cNvPr>
                <p:cNvPicPr/>
                <p:nvPr/>
              </p:nvPicPr>
              <p:blipFill>
                <a:blip r:embed="rId251"/>
                <a:stretch>
                  <a:fillRect/>
                </a:stretch>
              </p:blipFill>
              <p:spPr>
                <a:xfrm>
                  <a:off x="6445233" y="3364430"/>
                  <a:ext cx="752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8" name="Ink 147">
                  <a:extLst>
                    <a:ext uri="{FF2B5EF4-FFF2-40B4-BE49-F238E27FC236}">
                      <a16:creationId xmlns:a16="http://schemas.microsoft.com/office/drawing/2014/main" id="{5E26D729-1BCD-66F8-C191-2FF5CF1AD21A}"/>
                    </a:ext>
                  </a:extLst>
                </p14:cNvPr>
                <p14:cNvContentPartPr/>
                <p14:nvPr/>
              </p14:nvContentPartPr>
              <p14:xfrm>
                <a:off x="6457473" y="3235910"/>
                <a:ext cx="64080" cy="276120"/>
              </p14:xfrm>
            </p:contentPart>
          </mc:Choice>
          <mc:Fallback>
            <p:pic>
              <p:nvPicPr>
                <p:cNvPr id="148" name="Ink 147">
                  <a:extLst>
                    <a:ext uri="{FF2B5EF4-FFF2-40B4-BE49-F238E27FC236}">
                      <a16:creationId xmlns:a16="http://schemas.microsoft.com/office/drawing/2014/main" id="{5E26D729-1BCD-66F8-C191-2FF5CF1AD21A}"/>
                    </a:ext>
                  </a:extLst>
                </p:cNvPr>
                <p:cNvPicPr/>
                <p:nvPr/>
              </p:nvPicPr>
              <p:blipFill>
                <a:blip r:embed="rId253"/>
                <a:stretch>
                  <a:fillRect/>
                </a:stretch>
              </p:blipFill>
              <p:spPr>
                <a:xfrm>
                  <a:off x="6451353" y="3229790"/>
                  <a:ext cx="763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9" name="Ink 148">
                  <a:extLst>
                    <a:ext uri="{FF2B5EF4-FFF2-40B4-BE49-F238E27FC236}">
                      <a16:creationId xmlns:a16="http://schemas.microsoft.com/office/drawing/2014/main" id="{454EBEEB-78F8-F89A-1C4A-411356D04F50}"/>
                    </a:ext>
                  </a:extLst>
                </p14:cNvPr>
                <p14:cNvContentPartPr/>
                <p14:nvPr/>
              </p14:nvContentPartPr>
              <p14:xfrm>
                <a:off x="6403113" y="3378470"/>
                <a:ext cx="166320" cy="14760"/>
              </p14:xfrm>
            </p:contentPart>
          </mc:Choice>
          <mc:Fallback>
            <p:pic>
              <p:nvPicPr>
                <p:cNvPr id="149" name="Ink 148">
                  <a:extLst>
                    <a:ext uri="{FF2B5EF4-FFF2-40B4-BE49-F238E27FC236}">
                      <a16:creationId xmlns:a16="http://schemas.microsoft.com/office/drawing/2014/main" id="{454EBEEB-78F8-F89A-1C4A-411356D04F50}"/>
                    </a:ext>
                  </a:extLst>
                </p:cNvPr>
                <p:cNvPicPr/>
                <p:nvPr/>
              </p:nvPicPr>
              <p:blipFill>
                <a:blip r:embed="rId255"/>
                <a:stretch>
                  <a:fillRect/>
                </a:stretch>
              </p:blipFill>
              <p:spPr>
                <a:xfrm>
                  <a:off x="6396993" y="3372350"/>
                  <a:ext cx="1785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85B3FE40-E6CA-57C5-4AD4-5ED4F30C04CC}"/>
                    </a:ext>
                  </a:extLst>
                </p14:cNvPr>
                <p14:cNvContentPartPr/>
                <p14:nvPr/>
              </p14:nvContentPartPr>
              <p14:xfrm>
                <a:off x="6528753" y="3359750"/>
                <a:ext cx="181080" cy="174600"/>
              </p14:xfrm>
            </p:contentPart>
          </mc:Choice>
          <mc:Fallback>
            <p:pic>
              <p:nvPicPr>
                <p:cNvPr id="150" name="Ink 149">
                  <a:extLst>
                    <a:ext uri="{FF2B5EF4-FFF2-40B4-BE49-F238E27FC236}">
                      <a16:creationId xmlns:a16="http://schemas.microsoft.com/office/drawing/2014/main" id="{85B3FE40-E6CA-57C5-4AD4-5ED4F30C04CC}"/>
                    </a:ext>
                  </a:extLst>
                </p:cNvPr>
                <p:cNvPicPr/>
                <p:nvPr/>
              </p:nvPicPr>
              <p:blipFill>
                <a:blip r:embed="rId257"/>
                <a:stretch>
                  <a:fillRect/>
                </a:stretch>
              </p:blipFill>
              <p:spPr>
                <a:xfrm>
                  <a:off x="6522633" y="3353630"/>
                  <a:ext cx="1933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1" name="Ink 150">
                  <a:extLst>
                    <a:ext uri="{FF2B5EF4-FFF2-40B4-BE49-F238E27FC236}">
                      <a16:creationId xmlns:a16="http://schemas.microsoft.com/office/drawing/2014/main" id="{DE83C93F-6375-7E4F-A0B4-B988C64A2DB9}"/>
                    </a:ext>
                  </a:extLst>
                </p14:cNvPr>
                <p14:cNvContentPartPr/>
                <p14:nvPr/>
              </p14:nvContentPartPr>
              <p14:xfrm>
                <a:off x="6748353" y="3378470"/>
                <a:ext cx="74160" cy="126720"/>
              </p14:xfrm>
            </p:contentPart>
          </mc:Choice>
          <mc:Fallback>
            <p:pic>
              <p:nvPicPr>
                <p:cNvPr id="151" name="Ink 150">
                  <a:extLst>
                    <a:ext uri="{FF2B5EF4-FFF2-40B4-BE49-F238E27FC236}">
                      <a16:creationId xmlns:a16="http://schemas.microsoft.com/office/drawing/2014/main" id="{DE83C93F-6375-7E4F-A0B4-B988C64A2DB9}"/>
                    </a:ext>
                  </a:extLst>
                </p:cNvPr>
                <p:cNvPicPr/>
                <p:nvPr/>
              </p:nvPicPr>
              <p:blipFill>
                <a:blip r:embed="rId259"/>
                <a:stretch>
                  <a:fillRect/>
                </a:stretch>
              </p:blipFill>
              <p:spPr>
                <a:xfrm>
                  <a:off x="6742233" y="3372350"/>
                  <a:ext cx="86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2" name="Ink 151">
                  <a:extLst>
                    <a:ext uri="{FF2B5EF4-FFF2-40B4-BE49-F238E27FC236}">
                      <a16:creationId xmlns:a16="http://schemas.microsoft.com/office/drawing/2014/main" id="{56D2DD39-0D84-B9B7-B465-FB83646495CF}"/>
                    </a:ext>
                  </a:extLst>
                </p14:cNvPr>
                <p14:cNvContentPartPr/>
                <p14:nvPr/>
              </p14:nvContentPartPr>
              <p14:xfrm>
                <a:off x="6806313" y="3344270"/>
                <a:ext cx="102240" cy="174960"/>
              </p14:xfrm>
            </p:contentPart>
          </mc:Choice>
          <mc:Fallback>
            <p:pic>
              <p:nvPicPr>
                <p:cNvPr id="152" name="Ink 151">
                  <a:extLst>
                    <a:ext uri="{FF2B5EF4-FFF2-40B4-BE49-F238E27FC236}">
                      <a16:creationId xmlns:a16="http://schemas.microsoft.com/office/drawing/2014/main" id="{56D2DD39-0D84-B9B7-B465-FB83646495CF}"/>
                    </a:ext>
                  </a:extLst>
                </p:cNvPr>
                <p:cNvPicPr/>
                <p:nvPr/>
              </p:nvPicPr>
              <p:blipFill>
                <a:blip r:embed="rId261"/>
                <a:stretch>
                  <a:fillRect/>
                </a:stretch>
              </p:blipFill>
              <p:spPr>
                <a:xfrm>
                  <a:off x="6800193" y="3338150"/>
                  <a:ext cx="1144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3" name="Ink 152">
                  <a:extLst>
                    <a:ext uri="{FF2B5EF4-FFF2-40B4-BE49-F238E27FC236}">
                      <a16:creationId xmlns:a16="http://schemas.microsoft.com/office/drawing/2014/main" id="{DCF1602B-4E86-CD57-0A14-2EF07CE1B02D}"/>
                    </a:ext>
                  </a:extLst>
                </p14:cNvPr>
                <p14:cNvContentPartPr/>
                <p14:nvPr/>
              </p14:nvContentPartPr>
              <p14:xfrm>
                <a:off x="6860313" y="3383150"/>
                <a:ext cx="279720" cy="151920"/>
              </p14:xfrm>
            </p:contentPart>
          </mc:Choice>
          <mc:Fallback>
            <p:pic>
              <p:nvPicPr>
                <p:cNvPr id="153" name="Ink 152">
                  <a:extLst>
                    <a:ext uri="{FF2B5EF4-FFF2-40B4-BE49-F238E27FC236}">
                      <a16:creationId xmlns:a16="http://schemas.microsoft.com/office/drawing/2014/main" id="{DCF1602B-4E86-CD57-0A14-2EF07CE1B02D}"/>
                    </a:ext>
                  </a:extLst>
                </p:cNvPr>
                <p:cNvPicPr/>
                <p:nvPr/>
              </p:nvPicPr>
              <p:blipFill>
                <a:blip r:embed="rId263"/>
                <a:stretch>
                  <a:fillRect/>
                </a:stretch>
              </p:blipFill>
              <p:spPr>
                <a:xfrm>
                  <a:off x="6854193" y="3377030"/>
                  <a:ext cx="291960" cy="16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4">
            <p14:nvContentPartPr>
              <p14:cNvPr id="158" name="Ink 157">
                <a:extLst>
                  <a:ext uri="{FF2B5EF4-FFF2-40B4-BE49-F238E27FC236}">
                    <a16:creationId xmlns:a16="http://schemas.microsoft.com/office/drawing/2014/main" id="{F58C8D57-54AC-20A4-4135-86E4F3FD7D1C}"/>
                  </a:ext>
                </a:extLst>
              </p14:cNvPr>
              <p14:cNvContentPartPr/>
              <p14:nvPr/>
            </p14:nvContentPartPr>
            <p14:xfrm>
              <a:off x="5146353" y="2849990"/>
              <a:ext cx="25920" cy="33480"/>
            </p14:xfrm>
          </p:contentPart>
        </mc:Choice>
        <mc:Fallback>
          <p:pic>
            <p:nvPicPr>
              <p:cNvPr id="158" name="Ink 157">
                <a:extLst>
                  <a:ext uri="{FF2B5EF4-FFF2-40B4-BE49-F238E27FC236}">
                    <a16:creationId xmlns:a16="http://schemas.microsoft.com/office/drawing/2014/main" id="{F58C8D57-54AC-20A4-4135-86E4F3FD7D1C}"/>
                  </a:ext>
                </a:extLst>
              </p:cNvPr>
              <p:cNvPicPr/>
              <p:nvPr/>
            </p:nvPicPr>
            <p:blipFill>
              <a:blip r:embed="rId265"/>
              <a:stretch>
                <a:fillRect/>
              </a:stretch>
            </p:blipFill>
            <p:spPr>
              <a:xfrm>
                <a:off x="5140233" y="2843870"/>
                <a:ext cx="38160" cy="45720"/>
              </a:xfrm>
              <a:prstGeom prst="rect">
                <a:avLst/>
              </a:prstGeom>
            </p:spPr>
          </p:pic>
        </mc:Fallback>
      </mc:AlternateContent>
      <p:grpSp>
        <p:nvGrpSpPr>
          <p:cNvPr id="160" name="Group 159">
            <a:extLst>
              <a:ext uri="{FF2B5EF4-FFF2-40B4-BE49-F238E27FC236}">
                <a16:creationId xmlns:a16="http://schemas.microsoft.com/office/drawing/2014/main" id="{0936AA63-C207-5DF4-C807-6FA387A13502}"/>
              </a:ext>
            </a:extLst>
          </p:cNvPr>
          <p:cNvGrpSpPr/>
          <p:nvPr/>
        </p:nvGrpSpPr>
        <p:grpSpPr>
          <a:xfrm>
            <a:off x="5161833" y="2450030"/>
            <a:ext cx="107640" cy="464760"/>
            <a:chOff x="5161833" y="2450030"/>
            <a:chExt cx="107640" cy="464760"/>
          </a:xfrm>
        </p:grpSpPr>
        <mc:AlternateContent xmlns:mc="http://schemas.openxmlformats.org/markup-compatibility/2006">
          <mc:Choice xmlns:p14="http://schemas.microsoft.com/office/powerpoint/2010/main" Requires="p14">
            <p:contentPart p14:bwMode="auto" r:id="rId266">
              <p14:nvContentPartPr>
                <p14:cNvPr id="155" name="Ink 154">
                  <a:extLst>
                    <a:ext uri="{FF2B5EF4-FFF2-40B4-BE49-F238E27FC236}">
                      <a16:creationId xmlns:a16="http://schemas.microsoft.com/office/drawing/2014/main" id="{C7A71D47-C6EA-6EF1-B746-C32AE3B3B512}"/>
                    </a:ext>
                  </a:extLst>
                </p14:cNvPr>
                <p14:cNvContentPartPr/>
                <p14:nvPr/>
              </p14:nvContentPartPr>
              <p14:xfrm>
                <a:off x="5222673" y="2837750"/>
                <a:ext cx="360" cy="360"/>
              </p14:xfrm>
            </p:contentPart>
          </mc:Choice>
          <mc:Fallback>
            <p:pic>
              <p:nvPicPr>
                <p:cNvPr id="155" name="Ink 154">
                  <a:extLst>
                    <a:ext uri="{FF2B5EF4-FFF2-40B4-BE49-F238E27FC236}">
                      <a16:creationId xmlns:a16="http://schemas.microsoft.com/office/drawing/2014/main" id="{C7A71D47-C6EA-6EF1-B746-C32AE3B3B512}"/>
                    </a:ext>
                  </a:extLst>
                </p:cNvPr>
                <p:cNvPicPr/>
                <p:nvPr/>
              </p:nvPicPr>
              <p:blipFill>
                <a:blip r:embed="rId13"/>
                <a:stretch>
                  <a:fillRect/>
                </a:stretch>
              </p:blipFill>
              <p:spPr>
                <a:xfrm>
                  <a:off x="5216553" y="2831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56" name="Ink 155">
                  <a:extLst>
                    <a:ext uri="{FF2B5EF4-FFF2-40B4-BE49-F238E27FC236}">
                      <a16:creationId xmlns:a16="http://schemas.microsoft.com/office/drawing/2014/main" id="{5DA72505-7C4E-416E-D71E-22F7A36517CC}"/>
                    </a:ext>
                  </a:extLst>
                </p14:cNvPr>
                <p14:cNvContentPartPr/>
                <p14:nvPr/>
              </p14:nvContentPartPr>
              <p14:xfrm>
                <a:off x="5226273" y="2853230"/>
                <a:ext cx="43200" cy="360"/>
              </p14:xfrm>
            </p:contentPart>
          </mc:Choice>
          <mc:Fallback>
            <p:pic>
              <p:nvPicPr>
                <p:cNvPr id="156" name="Ink 155">
                  <a:extLst>
                    <a:ext uri="{FF2B5EF4-FFF2-40B4-BE49-F238E27FC236}">
                      <a16:creationId xmlns:a16="http://schemas.microsoft.com/office/drawing/2014/main" id="{5DA72505-7C4E-416E-D71E-22F7A36517CC}"/>
                    </a:ext>
                  </a:extLst>
                </p:cNvPr>
                <p:cNvPicPr/>
                <p:nvPr/>
              </p:nvPicPr>
              <p:blipFill>
                <a:blip r:embed="rId268"/>
                <a:stretch>
                  <a:fillRect/>
                </a:stretch>
              </p:blipFill>
              <p:spPr>
                <a:xfrm>
                  <a:off x="5220153" y="2847110"/>
                  <a:ext cx="55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59" name="Ink 158">
                  <a:extLst>
                    <a:ext uri="{FF2B5EF4-FFF2-40B4-BE49-F238E27FC236}">
                      <a16:creationId xmlns:a16="http://schemas.microsoft.com/office/drawing/2014/main" id="{2C66D9BA-C1AE-934D-18D4-E55E8DA4208F}"/>
                    </a:ext>
                  </a:extLst>
                </p14:cNvPr>
                <p14:cNvContentPartPr/>
                <p14:nvPr/>
              </p14:nvContentPartPr>
              <p14:xfrm>
                <a:off x="5161833" y="2450030"/>
                <a:ext cx="62280" cy="464760"/>
              </p14:xfrm>
            </p:contentPart>
          </mc:Choice>
          <mc:Fallback>
            <p:pic>
              <p:nvPicPr>
                <p:cNvPr id="159" name="Ink 158">
                  <a:extLst>
                    <a:ext uri="{FF2B5EF4-FFF2-40B4-BE49-F238E27FC236}">
                      <a16:creationId xmlns:a16="http://schemas.microsoft.com/office/drawing/2014/main" id="{2C66D9BA-C1AE-934D-18D4-E55E8DA4208F}"/>
                    </a:ext>
                  </a:extLst>
                </p:cNvPr>
                <p:cNvPicPr/>
                <p:nvPr/>
              </p:nvPicPr>
              <p:blipFill>
                <a:blip r:embed="rId270"/>
                <a:stretch>
                  <a:fillRect/>
                </a:stretch>
              </p:blipFill>
              <p:spPr>
                <a:xfrm>
                  <a:off x="5155713" y="2443910"/>
                  <a:ext cx="74520" cy="47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1">
            <p14:nvContentPartPr>
              <p14:cNvPr id="161" name="Ink 160">
                <a:extLst>
                  <a:ext uri="{FF2B5EF4-FFF2-40B4-BE49-F238E27FC236}">
                    <a16:creationId xmlns:a16="http://schemas.microsoft.com/office/drawing/2014/main" id="{034601C6-C8A4-B089-3773-040CA0C18072}"/>
                  </a:ext>
                </a:extLst>
              </p14:cNvPr>
              <p14:cNvContentPartPr/>
              <p14:nvPr/>
            </p14:nvContentPartPr>
            <p14:xfrm>
              <a:off x="4283793" y="1830470"/>
              <a:ext cx="1879200" cy="556920"/>
            </p14:xfrm>
          </p:contentPart>
        </mc:Choice>
        <mc:Fallback>
          <p:pic>
            <p:nvPicPr>
              <p:cNvPr id="161" name="Ink 160">
                <a:extLst>
                  <a:ext uri="{FF2B5EF4-FFF2-40B4-BE49-F238E27FC236}">
                    <a16:creationId xmlns:a16="http://schemas.microsoft.com/office/drawing/2014/main" id="{034601C6-C8A4-B089-3773-040CA0C18072}"/>
                  </a:ext>
                </a:extLst>
              </p:cNvPr>
              <p:cNvPicPr/>
              <p:nvPr/>
            </p:nvPicPr>
            <p:blipFill>
              <a:blip r:embed="rId272"/>
              <a:stretch>
                <a:fillRect/>
              </a:stretch>
            </p:blipFill>
            <p:spPr>
              <a:xfrm>
                <a:off x="4277673" y="1824350"/>
                <a:ext cx="1891440" cy="569160"/>
              </a:xfrm>
              <a:prstGeom prst="rect">
                <a:avLst/>
              </a:prstGeom>
            </p:spPr>
          </p:pic>
        </mc:Fallback>
      </mc:AlternateContent>
      <p:grpSp>
        <p:nvGrpSpPr>
          <p:cNvPr id="169" name="Group 168">
            <a:extLst>
              <a:ext uri="{FF2B5EF4-FFF2-40B4-BE49-F238E27FC236}">
                <a16:creationId xmlns:a16="http://schemas.microsoft.com/office/drawing/2014/main" id="{ED6987DA-2266-C784-7222-9AEAADDD4BAF}"/>
              </a:ext>
            </a:extLst>
          </p:cNvPr>
          <p:cNvGrpSpPr/>
          <p:nvPr/>
        </p:nvGrpSpPr>
        <p:grpSpPr>
          <a:xfrm>
            <a:off x="1659393" y="1128470"/>
            <a:ext cx="24840" cy="2520"/>
            <a:chOff x="1659393" y="1128470"/>
            <a:chExt cx="24840" cy="2520"/>
          </a:xfrm>
        </p:grpSpPr>
        <mc:AlternateContent xmlns:mc="http://schemas.openxmlformats.org/markup-compatibility/2006">
          <mc:Choice xmlns:p14="http://schemas.microsoft.com/office/powerpoint/2010/main" Requires="p14">
            <p:contentPart p14:bwMode="auto" r:id="rId273">
              <p14:nvContentPartPr>
                <p14:cNvPr id="162" name="Ink 161">
                  <a:extLst>
                    <a:ext uri="{FF2B5EF4-FFF2-40B4-BE49-F238E27FC236}">
                      <a16:creationId xmlns:a16="http://schemas.microsoft.com/office/drawing/2014/main" id="{81B9318F-FAC2-D84A-B32F-C916856FD202}"/>
                    </a:ext>
                  </a:extLst>
                </p14:cNvPr>
                <p14:cNvContentPartPr/>
                <p14:nvPr/>
              </p14:nvContentPartPr>
              <p14:xfrm>
                <a:off x="1666593" y="1130630"/>
                <a:ext cx="6480" cy="360"/>
              </p14:xfrm>
            </p:contentPart>
          </mc:Choice>
          <mc:Fallback>
            <p:pic>
              <p:nvPicPr>
                <p:cNvPr id="162" name="Ink 161">
                  <a:extLst>
                    <a:ext uri="{FF2B5EF4-FFF2-40B4-BE49-F238E27FC236}">
                      <a16:creationId xmlns:a16="http://schemas.microsoft.com/office/drawing/2014/main" id="{81B9318F-FAC2-D84A-B32F-C916856FD202}"/>
                    </a:ext>
                  </a:extLst>
                </p:cNvPr>
                <p:cNvPicPr/>
                <p:nvPr/>
              </p:nvPicPr>
              <p:blipFill>
                <a:blip r:embed="rId274"/>
                <a:stretch>
                  <a:fillRect/>
                </a:stretch>
              </p:blipFill>
              <p:spPr>
                <a:xfrm>
                  <a:off x="1660473" y="1124510"/>
                  <a:ext cx="187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63" name="Ink 162">
                  <a:extLst>
                    <a:ext uri="{FF2B5EF4-FFF2-40B4-BE49-F238E27FC236}">
                      <a16:creationId xmlns:a16="http://schemas.microsoft.com/office/drawing/2014/main" id="{B9D07FC4-5E7C-9378-14C1-B7648E00F51B}"/>
                    </a:ext>
                  </a:extLst>
                </p14:cNvPr>
                <p14:cNvContentPartPr/>
                <p14:nvPr/>
              </p14:nvContentPartPr>
              <p14:xfrm>
                <a:off x="1659393" y="1128470"/>
                <a:ext cx="24840" cy="2520"/>
              </p14:xfrm>
            </p:contentPart>
          </mc:Choice>
          <mc:Fallback>
            <p:pic>
              <p:nvPicPr>
                <p:cNvPr id="163" name="Ink 162">
                  <a:extLst>
                    <a:ext uri="{FF2B5EF4-FFF2-40B4-BE49-F238E27FC236}">
                      <a16:creationId xmlns:a16="http://schemas.microsoft.com/office/drawing/2014/main" id="{B9D07FC4-5E7C-9378-14C1-B7648E00F51B}"/>
                    </a:ext>
                  </a:extLst>
                </p:cNvPr>
                <p:cNvPicPr/>
                <p:nvPr/>
              </p:nvPicPr>
              <p:blipFill>
                <a:blip r:embed="rId276"/>
                <a:stretch>
                  <a:fillRect/>
                </a:stretch>
              </p:blipFill>
              <p:spPr>
                <a:xfrm>
                  <a:off x="1653273" y="1122350"/>
                  <a:ext cx="37080" cy="1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7">
            <p14:nvContentPartPr>
              <p14:cNvPr id="164" name="Ink 163">
                <a:extLst>
                  <a:ext uri="{FF2B5EF4-FFF2-40B4-BE49-F238E27FC236}">
                    <a16:creationId xmlns:a16="http://schemas.microsoft.com/office/drawing/2014/main" id="{8FEFCE74-CFAF-B610-BF30-634E96BA6B6D}"/>
                  </a:ext>
                </a:extLst>
              </p14:cNvPr>
              <p14:cNvContentPartPr/>
              <p14:nvPr/>
            </p14:nvContentPartPr>
            <p14:xfrm>
              <a:off x="1547433" y="1334030"/>
              <a:ext cx="16200" cy="9360"/>
            </p14:xfrm>
          </p:contentPart>
        </mc:Choice>
        <mc:Fallback>
          <p:pic>
            <p:nvPicPr>
              <p:cNvPr id="164" name="Ink 163">
                <a:extLst>
                  <a:ext uri="{FF2B5EF4-FFF2-40B4-BE49-F238E27FC236}">
                    <a16:creationId xmlns:a16="http://schemas.microsoft.com/office/drawing/2014/main" id="{8FEFCE74-CFAF-B610-BF30-634E96BA6B6D}"/>
                  </a:ext>
                </a:extLst>
              </p:cNvPr>
              <p:cNvPicPr/>
              <p:nvPr/>
            </p:nvPicPr>
            <p:blipFill>
              <a:blip r:embed="rId278"/>
              <a:stretch>
                <a:fillRect/>
              </a:stretch>
            </p:blipFill>
            <p:spPr>
              <a:xfrm>
                <a:off x="1541313" y="1327910"/>
                <a:ext cx="28440" cy="21600"/>
              </a:xfrm>
              <a:prstGeom prst="rect">
                <a:avLst/>
              </a:prstGeom>
            </p:spPr>
          </p:pic>
        </mc:Fallback>
      </mc:AlternateContent>
      <p:grpSp>
        <p:nvGrpSpPr>
          <p:cNvPr id="168" name="Group 167">
            <a:extLst>
              <a:ext uri="{FF2B5EF4-FFF2-40B4-BE49-F238E27FC236}">
                <a16:creationId xmlns:a16="http://schemas.microsoft.com/office/drawing/2014/main" id="{B444DC40-4E78-B773-2418-A9B42CB18B24}"/>
              </a:ext>
            </a:extLst>
          </p:cNvPr>
          <p:cNvGrpSpPr/>
          <p:nvPr/>
        </p:nvGrpSpPr>
        <p:grpSpPr>
          <a:xfrm>
            <a:off x="2060073" y="1378310"/>
            <a:ext cx="97200" cy="148320"/>
            <a:chOff x="2060073" y="1378310"/>
            <a:chExt cx="97200" cy="148320"/>
          </a:xfrm>
        </p:grpSpPr>
        <mc:AlternateContent xmlns:mc="http://schemas.openxmlformats.org/markup-compatibility/2006">
          <mc:Choice xmlns:p14="http://schemas.microsoft.com/office/powerpoint/2010/main" Requires="p14">
            <p:contentPart p14:bwMode="auto" r:id="rId279">
              <p14:nvContentPartPr>
                <p14:cNvPr id="165" name="Ink 164">
                  <a:extLst>
                    <a:ext uri="{FF2B5EF4-FFF2-40B4-BE49-F238E27FC236}">
                      <a16:creationId xmlns:a16="http://schemas.microsoft.com/office/drawing/2014/main" id="{E6F58150-96B9-A36A-B4A9-1472CFF55FF3}"/>
                    </a:ext>
                  </a:extLst>
                </p14:cNvPr>
                <p14:cNvContentPartPr/>
                <p14:nvPr/>
              </p14:nvContentPartPr>
              <p14:xfrm>
                <a:off x="2060073" y="1452470"/>
                <a:ext cx="17640" cy="14760"/>
              </p14:xfrm>
            </p:contentPart>
          </mc:Choice>
          <mc:Fallback>
            <p:pic>
              <p:nvPicPr>
                <p:cNvPr id="165" name="Ink 164">
                  <a:extLst>
                    <a:ext uri="{FF2B5EF4-FFF2-40B4-BE49-F238E27FC236}">
                      <a16:creationId xmlns:a16="http://schemas.microsoft.com/office/drawing/2014/main" id="{E6F58150-96B9-A36A-B4A9-1472CFF55FF3}"/>
                    </a:ext>
                  </a:extLst>
                </p:cNvPr>
                <p:cNvPicPr/>
                <p:nvPr/>
              </p:nvPicPr>
              <p:blipFill>
                <a:blip r:embed="rId280"/>
                <a:stretch>
                  <a:fillRect/>
                </a:stretch>
              </p:blipFill>
              <p:spPr>
                <a:xfrm>
                  <a:off x="2053953" y="1446350"/>
                  <a:ext cx="298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66" name="Ink 165">
                  <a:extLst>
                    <a:ext uri="{FF2B5EF4-FFF2-40B4-BE49-F238E27FC236}">
                      <a16:creationId xmlns:a16="http://schemas.microsoft.com/office/drawing/2014/main" id="{E28978EC-5A43-AA95-EDAD-A34EE38D9FFD}"/>
                    </a:ext>
                  </a:extLst>
                </p14:cNvPr>
                <p14:cNvContentPartPr/>
                <p14:nvPr/>
              </p14:nvContentPartPr>
              <p14:xfrm>
                <a:off x="2134953" y="1523030"/>
                <a:ext cx="22320" cy="3600"/>
              </p14:xfrm>
            </p:contentPart>
          </mc:Choice>
          <mc:Fallback>
            <p:pic>
              <p:nvPicPr>
                <p:cNvPr id="166" name="Ink 165">
                  <a:extLst>
                    <a:ext uri="{FF2B5EF4-FFF2-40B4-BE49-F238E27FC236}">
                      <a16:creationId xmlns:a16="http://schemas.microsoft.com/office/drawing/2014/main" id="{E28978EC-5A43-AA95-EDAD-A34EE38D9FFD}"/>
                    </a:ext>
                  </a:extLst>
                </p:cNvPr>
                <p:cNvPicPr/>
                <p:nvPr/>
              </p:nvPicPr>
              <p:blipFill>
                <a:blip r:embed="rId282"/>
                <a:stretch>
                  <a:fillRect/>
                </a:stretch>
              </p:blipFill>
              <p:spPr>
                <a:xfrm>
                  <a:off x="2128833" y="1516910"/>
                  <a:ext cx="3456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67" name="Ink 166">
                  <a:extLst>
                    <a:ext uri="{FF2B5EF4-FFF2-40B4-BE49-F238E27FC236}">
                      <a16:creationId xmlns:a16="http://schemas.microsoft.com/office/drawing/2014/main" id="{777D15E8-60D2-6399-71CD-18ECE0C19F14}"/>
                    </a:ext>
                  </a:extLst>
                </p14:cNvPr>
                <p14:cNvContentPartPr/>
                <p14:nvPr/>
              </p14:nvContentPartPr>
              <p14:xfrm>
                <a:off x="2084553" y="1378310"/>
                <a:ext cx="7560" cy="12600"/>
              </p14:xfrm>
            </p:contentPart>
          </mc:Choice>
          <mc:Fallback>
            <p:pic>
              <p:nvPicPr>
                <p:cNvPr id="167" name="Ink 166">
                  <a:extLst>
                    <a:ext uri="{FF2B5EF4-FFF2-40B4-BE49-F238E27FC236}">
                      <a16:creationId xmlns:a16="http://schemas.microsoft.com/office/drawing/2014/main" id="{777D15E8-60D2-6399-71CD-18ECE0C19F14}"/>
                    </a:ext>
                  </a:extLst>
                </p:cNvPr>
                <p:cNvPicPr/>
                <p:nvPr/>
              </p:nvPicPr>
              <p:blipFill>
                <a:blip r:embed="rId284"/>
                <a:stretch>
                  <a:fillRect/>
                </a:stretch>
              </p:blipFill>
              <p:spPr>
                <a:xfrm>
                  <a:off x="2078433" y="1372190"/>
                  <a:ext cx="19800" cy="24840"/>
                </a:xfrm>
                <a:prstGeom prst="rect">
                  <a:avLst/>
                </a:prstGeom>
              </p:spPr>
            </p:pic>
          </mc:Fallback>
        </mc:AlternateContent>
      </p:grpSp>
      <p:grpSp>
        <p:nvGrpSpPr>
          <p:cNvPr id="190" name="Group 189">
            <a:extLst>
              <a:ext uri="{FF2B5EF4-FFF2-40B4-BE49-F238E27FC236}">
                <a16:creationId xmlns:a16="http://schemas.microsoft.com/office/drawing/2014/main" id="{C17675CD-C95E-42D6-A889-C5296B89B061}"/>
              </a:ext>
            </a:extLst>
          </p:cNvPr>
          <p:cNvGrpSpPr/>
          <p:nvPr/>
        </p:nvGrpSpPr>
        <p:grpSpPr>
          <a:xfrm>
            <a:off x="4314753" y="845150"/>
            <a:ext cx="2765160" cy="1041120"/>
            <a:chOff x="4314753" y="845150"/>
            <a:chExt cx="2765160" cy="1041120"/>
          </a:xfrm>
        </p:grpSpPr>
        <mc:AlternateContent xmlns:mc="http://schemas.openxmlformats.org/markup-compatibility/2006">
          <mc:Choice xmlns:p14="http://schemas.microsoft.com/office/powerpoint/2010/main" Requires="p14">
            <p:contentPart p14:bwMode="auto" r:id="rId285">
              <p14:nvContentPartPr>
                <p14:cNvPr id="170" name="Ink 169">
                  <a:extLst>
                    <a:ext uri="{FF2B5EF4-FFF2-40B4-BE49-F238E27FC236}">
                      <a16:creationId xmlns:a16="http://schemas.microsoft.com/office/drawing/2014/main" id="{0083F72E-7093-B78D-DD7A-EC58C134C677}"/>
                    </a:ext>
                  </a:extLst>
                </p14:cNvPr>
                <p14:cNvContentPartPr/>
                <p14:nvPr/>
              </p14:nvContentPartPr>
              <p14:xfrm>
                <a:off x="4314753" y="1865030"/>
                <a:ext cx="1306440" cy="21240"/>
              </p14:xfrm>
            </p:contentPart>
          </mc:Choice>
          <mc:Fallback>
            <p:pic>
              <p:nvPicPr>
                <p:cNvPr id="170" name="Ink 169">
                  <a:extLst>
                    <a:ext uri="{FF2B5EF4-FFF2-40B4-BE49-F238E27FC236}">
                      <a16:creationId xmlns:a16="http://schemas.microsoft.com/office/drawing/2014/main" id="{0083F72E-7093-B78D-DD7A-EC58C134C677}"/>
                    </a:ext>
                  </a:extLst>
                </p:cNvPr>
                <p:cNvPicPr/>
                <p:nvPr/>
              </p:nvPicPr>
              <p:blipFill>
                <a:blip r:embed="rId286"/>
                <a:stretch>
                  <a:fillRect/>
                </a:stretch>
              </p:blipFill>
              <p:spPr>
                <a:xfrm>
                  <a:off x="4308633" y="1858910"/>
                  <a:ext cx="1318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1" name="Ink 170">
                  <a:extLst>
                    <a:ext uri="{FF2B5EF4-FFF2-40B4-BE49-F238E27FC236}">
                      <a16:creationId xmlns:a16="http://schemas.microsoft.com/office/drawing/2014/main" id="{CF566B04-076A-B60A-FED6-EC162534C6C9}"/>
                    </a:ext>
                  </a:extLst>
                </p14:cNvPr>
                <p14:cNvContentPartPr/>
                <p14:nvPr/>
              </p14:nvContentPartPr>
              <p14:xfrm>
                <a:off x="4436073" y="1015430"/>
                <a:ext cx="360" cy="360"/>
              </p14:xfrm>
            </p:contentPart>
          </mc:Choice>
          <mc:Fallback>
            <p:pic>
              <p:nvPicPr>
                <p:cNvPr id="171" name="Ink 170">
                  <a:extLst>
                    <a:ext uri="{FF2B5EF4-FFF2-40B4-BE49-F238E27FC236}">
                      <a16:creationId xmlns:a16="http://schemas.microsoft.com/office/drawing/2014/main" id="{CF566B04-076A-B60A-FED6-EC162534C6C9}"/>
                    </a:ext>
                  </a:extLst>
                </p:cNvPr>
                <p:cNvPicPr/>
                <p:nvPr/>
              </p:nvPicPr>
              <p:blipFill>
                <a:blip r:embed="rId13"/>
                <a:stretch>
                  <a:fillRect/>
                </a:stretch>
              </p:blipFill>
              <p:spPr>
                <a:xfrm>
                  <a:off x="4429953" y="10093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2" name="Ink 171">
                  <a:extLst>
                    <a:ext uri="{FF2B5EF4-FFF2-40B4-BE49-F238E27FC236}">
                      <a16:creationId xmlns:a16="http://schemas.microsoft.com/office/drawing/2014/main" id="{8D61BE83-202C-A8EF-0A35-8C1775171951}"/>
                    </a:ext>
                  </a:extLst>
                </p14:cNvPr>
                <p14:cNvContentPartPr/>
                <p14:nvPr/>
              </p14:nvContentPartPr>
              <p14:xfrm>
                <a:off x="5154993" y="1094270"/>
                <a:ext cx="66600" cy="708120"/>
              </p14:xfrm>
            </p:contentPart>
          </mc:Choice>
          <mc:Fallback>
            <p:pic>
              <p:nvPicPr>
                <p:cNvPr id="172" name="Ink 171">
                  <a:extLst>
                    <a:ext uri="{FF2B5EF4-FFF2-40B4-BE49-F238E27FC236}">
                      <a16:creationId xmlns:a16="http://schemas.microsoft.com/office/drawing/2014/main" id="{8D61BE83-202C-A8EF-0A35-8C1775171951}"/>
                    </a:ext>
                  </a:extLst>
                </p:cNvPr>
                <p:cNvPicPr/>
                <p:nvPr/>
              </p:nvPicPr>
              <p:blipFill>
                <a:blip r:embed="rId289"/>
                <a:stretch>
                  <a:fillRect/>
                </a:stretch>
              </p:blipFill>
              <p:spPr>
                <a:xfrm>
                  <a:off x="5148873" y="1088150"/>
                  <a:ext cx="78840" cy="7203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3" name="Ink 172">
                  <a:extLst>
                    <a:ext uri="{FF2B5EF4-FFF2-40B4-BE49-F238E27FC236}">
                      <a16:creationId xmlns:a16="http://schemas.microsoft.com/office/drawing/2014/main" id="{F3E5E1DA-D735-41FB-EA12-A3D1E004E394}"/>
                    </a:ext>
                  </a:extLst>
                </p14:cNvPr>
                <p14:cNvContentPartPr/>
                <p14:nvPr/>
              </p14:nvContentPartPr>
              <p14:xfrm>
                <a:off x="4614273" y="861710"/>
                <a:ext cx="81360" cy="261360"/>
              </p14:xfrm>
            </p:contentPart>
          </mc:Choice>
          <mc:Fallback>
            <p:pic>
              <p:nvPicPr>
                <p:cNvPr id="173" name="Ink 172">
                  <a:extLst>
                    <a:ext uri="{FF2B5EF4-FFF2-40B4-BE49-F238E27FC236}">
                      <a16:creationId xmlns:a16="http://schemas.microsoft.com/office/drawing/2014/main" id="{F3E5E1DA-D735-41FB-EA12-A3D1E004E394}"/>
                    </a:ext>
                  </a:extLst>
                </p:cNvPr>
                <p:cNvPicPr/>
                <p:nvPr/>
              </p:nvPicPr>
              <p:blipFill>
                <a:blip r:embed="rId291"/>
                <a:stretch>
                  <a:fillRect/>
                </a:stretch>
              </p:blipFill>
              <p:spPr>
                <a:xfrm>
                  <a:off x="4608153" y="855590"/>
                  <a:ext cx="93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4" name="Ink 173">
                  <a:extLst>
                    <a:ext uri="{FF2B5EF4-FFF2-40B4-BE49-F238E27FC236}">
                      <a16:creationId xmlns:a16="http://schemas.microsoft.com/office/drawing/2014/main" id="{EC29E421-9EDA-19DA-EFF2-63203630248F}"/>
                    </a:ext>
                  </a:extLst>
                </p14:cNvPr>
                <p14:cNvContentPartPr/>
                <p14:nvPr/>
              </p14:nvContentPartPr>
              <p14:xfrm>
                <a:off x="4801113" y="845150"/>
                <a:ext cx="225000" cy="240480"/>
              </p14:xfrm>
            </p:contentPart>
          </mc:Choice>
          <mc:Fallback>
            <p:pic>
              <p:nvPicPr>
                <p:cNvPr id="174" name="Ink 173">
                  <a:extLst>
                    <a:ext uri="{FF2B5EF4-FFF2-40B4-BE49-F238E27FC236}">
                      <a16:creationId xmlns:a16="http://schemas.microsoft.com/office/drawing/2014/main" id="{EC29E421-9EDA-19DA-EFF2-63203630248F}"/>
                    </a:ext>
                  </a:extLst>
                </p:cNvPr>
                <p:cNvPicPr/>
                <p:nvPr/>
              </p:nvPicPr>
              <p:blipFill>
                <a:blip r:embed="rId293"/>
                <a:stretch>
                  <a:fillRect/>
                </a:stretch>
              </p:blipFill>
              <p:spPr>
                <a:xfrm>
                  <a:off x="4794993" y="839030"/>
                  <a:ext cx="2372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5" name="Ink 174">
                  <a:extLst>
                    <a:ext uri="{FF2B5EF4-FFF2-40B4-BE49-F238E27FC236}">
                      <a16:creationId xmlns:a16="http://schemas.microsoft.com/office/drawing/2014/main" id="{CCB263D4-729F-FC80-9F69-3B7628F57196}"/>
                    </a:ext>
                  </a:extLst>
                </p14:cNvPr>
                <p14:cNvContentPartPr/>
                <p14:nvPr/>
              </p14:nvContentPartPr>
              <p14:xfrm>
                <a:off x="5040513" y="853070"/>
                <a:ext cx="292680" cy="16920"/>
              </p14:xfrm>
            </p:contentPart>
          </mc:Choice>
          <mc:Fallback>
            <p:pic>
              <p:nvPicPr>
                <p:cNvPr id="175" name="Ink 174">
                  <a:extLst>
                    <a:ext uri="{FF2B5EF4-FFF2-40B4-BE49-F238E27FC236}">
                      <a16:creationId xmlns:a16="http://schemas.microsoft.com/office/drawing/2014/main" id="{CCB263D4-729F-FC80-9F69-3B7628F57196}"/>
                    </a:ext>
                  </a:extLst>
                </p:cNvPr>
                <p:cNvPicPr/>
                <p:nvPr/>
              </p:nvPicPr>
              <p:blipFill>
                <a:blip r:embed="rId295"/>
                <a:stretch>
                  <a:fillRect/>
                </a:stretch>
              </p:blipFill>
              <p:spPr>
                <a:xfrm>
                  <a:off x="5034393" y="846950"/>
                  <a:ext cx="3049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6" name="Ink 175">
                  <a:extLst>
                    <a:ext uri="{FF2B5EF4-FFF2-40B4-BE49-F238E27FC236}">
                      <a16:creationId xmlns:a16="http://schemas.microsoft.com/office/drawing/2014/main" id="{DEDF329B-1F1E-2237-E487-B090B98FC0A7}"/>
                    </a:ext>
                  </a:extLst>
                </p14:cNvPr>
                <p14:cNvContentPartPr/>
                <p14:nvPr/>
              </p14:nvContentPartPr>
              <p14:xfrm>
                <a:off x="5169753" y="871790"/>
                <a:ext cx="136800" cy="215640"/>
              </p14:xfrm>
            </p:contentPart>
          </mc:Choice>
          <mc:Fallback>
            <p:pic>
              <p:nvPicPr>
                <p:cNvPr id="176" name="Ink 175">
                  <a:extLst>
                    <a:ext uri="{FF2B5EF4-FFF2-40B4-BE49-F238E27FC236}">
                      <a16:creationId xmlns:a16="http://schemas.microsoft.com/office/drawing/2014/main" id="{DEDF329B-1F1E-2237-E487-B090B98FC0A7}"/>
                    </a:ext>
                  </a:extLst>
                </p:cNvPr>
                <p:cNvPicPr/>
                <p:nvPr/>
              </p:nvPicPr>
              <p:blipFill>
                <a:blip r:embed="rId297"/>
                <a:stretch>
                  <a:fillRect/>
                </a:stretch>
              </p:blipFill>
              <p:spPr>
                <a:xfrm>
                  <a:off x="5163633" y="865670"/>
                  <a:ext cx="1490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7" name="Ink 176">
                  <a:extLst>
                    <a:ext uri="{FF2B5EF4-FFF2-40B4-BE49-F238E27FC236}">
                      <a16:creationId xmlns:a16="http://schemas.microsoft.com/office/drawing/2014/main" id="{2BCA0A51-B746-9140-47DB-DC98299D765D}"/>
                    </a:ext>
                  </a:extLst>
                </p14:cNvPr>
                <p14:cNvContentPartPr/>
                <p14:nvPr/>
              </p14:nvContentPartPr>
              <p14:xfrm>
                <a:off x="5378553" y="869990"/>
                <a:ext cx="225000" cy="197280"/>
              </p14:xfrm>
            </p:contentPart>
          </mc:Choice>
          <mc:Fallback>
            <p:pic>
              <p:nvPicPr>
                <p:cNvPr id="177" name="Ink 176">
                  <a:extLst>
                    <a:ext uri="{FF2B5EF4-FFF2-40B4-BE49-F238E27FC236}">
                      <a16:creationId xmlns:a16="http://schemas.microsoft.com/office/drawing/2014/main" id="{2BCA0A51-B746-9140-47DB-DC98299D765D}"/>
                    </a:ext>
                  </a:extLst>
                </p:cNvPr>
                <p:cNvPicPr/>
                <p:nvPr/>
              </p:nvPicPr>
              <p:blipFill>
                <a:blip r:embed="rId299"/>
                <a:stretch>
                  <a:fillRect/>
                </a:stretch>
              </p:blipFill>
              <p:spPr>
                <a:xfrm>
                  <a:off x="5372433" y="863870"/>
                  <a:ext cx="237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8" name="Ink 177">
                  <a:extLst>
                    <a:ext uri="{FF2B5EF4-FFF2-40B4-BE49-F238E27FC236}">
                      <a16:creationId xmlns:a16="http://schemas.microsoft.com/office/drawing/2014/main" id="{75328CEA-6065-F234-74DB-5B1C39A9EEC7}"/>
                    </a:ext>
                  </a:extLst>
                </p14:cNvPr>
                <p14:cNvContentPartPr/>
                <p14:nvPr/>
              </p14:nvContentPartPr>
              <p14:xfrm>
                <a:off x="5396913" y="942710"/>
                <a:ext cx="166320" cy="13680"/>
              </p14:xfrm>
            </p:contentPart>
          </mc:Choice>
          <mc:Fallback>
            <p:pic>
              <p:nvPicPr>
                <p:cNvPr id="178" name="Ink 177">
                  <a:extLst>
                    <a:ext uri="{FF2B5EF4-FFF2-40B4-BE49-F238E27FC236}">
                      <a16:creationId xmlns:a16="http://schemas.microsoft.com/office/drawing/2014/main" id="{75328CEA-6065-F234-74DB-5B1C39A9EEC7}"/>
                    </a:ext>
                  </a:extLst>
                </p:cNvPr>
                <p:cNvPicPr/>
                <p:nvPr/>
              </p:nvPicPr>
              <p:blipFill>
                <a:blip r:embed="rId301"/>
                <a:stretch>
                  <a:fillRect/>
                </a:stretch>
              </p:blipFill>
              <p:spPr>
                <a:xfrm>
                  <a:off x="5390793" y="936590"/>
                  <a:ext cx="1785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9" name="Ink 178">
                  <a:extLst>
                    <a:ext uri="{FF2B5EF4-FFF2-40B4-BE49-F238E27FC236}">
                      <a16:creationId xmlns:a16="http://schemas.microsoft.com/office/drawing/2014/main" id="{A5D0F656-F8EA-BD6E-7AEF-C180A9354AD8}"/>
                    </a:ext>
                  </a:extLst>
                </p14:cNvPr>
                <p14:cNvContentPartPr/>
                <p14:nvPr/>
              </p14:nvContentPartPr>
              <p14:xfrm>
                <a:off x="5411673" y="994550"/>
                <a:ext cx="220320" cy="58680"/>
              </p14:xfrm>
            </p:contentPart>
          </mc:Choice>
          <mc:Fallback>
            <p:pic>
              <p:nvPicPr>
                <p:cNvPr id="179" name="Ink 178">
                  <a:extLst>
                    <a:ext uri="{FF2B5EF4-FFF2-40B4-BE49-F238E27FC236}">
                      <a16:creationId xmlns:a16="http://schemas.microsoft.com/office/drawing/2014/main" id="{A5D0F656-F8EA-BD6E-7AEF-C180A9354AD8}"/>
                    </a:ext>
                  </a:extLst>
                </p:cNvPr>
                <p:cNvPicPr/>
                <p:nvPr/>
              </p:nvPicPr>
              <p:blipFill>
                <a:blip r:embed="rId303"/>
                <a:stretch>
                  <a:fillRect/>
                </a:stretch>
              </p:blipFill>
              <p:spPr>
                <a:xfrm>
                  <a:off x="5405553" y="988430"/>
                  <a:ext cx="2325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0" name="Ink 179">
                  <a:extLst>
                    <a:ext uri="{FF2B5EF4-FFF2-40B4-BE49-F238E27FC236}">
                      <a16:creationId xmlns:a16="http://schemas.microsoft.com/office/drawing/2014/main" id="{0703BDAE-34D0-B2A7-F087-E40B78D487F9}"/>
                    </a:ext>
                  </a:extLst>
                </p14:cNvPr>
                <p14:cNvContentPartPr/>
                <p14:nvPr/>
              </p14:nvContentPartPr>
              <p14:xfrm>
                <a:off x="5673393" y="887990"/>
                <a:ext cx="81360" cy="274320"/>
              </p14:xfrm>
            </p:contentPart>
          </mc:Choice>
          <mc:Fallback>
            <p:pic>
              <p:nvPicPr>
                <p:cNvPr id="180" name="Ink 179">
                  <a:extLst>
                    <a:ext uri="{FF2B5EF4-FFF2-40B4-BE49-F238E27FC236}">
                      <a16:creationId xmlns:a16="http://schemas.microsoft.com/office/drawing/2014/main" id="{0703BDAE-34D0-B2A7-F087-E40B78D487F9}"/>
                    </a:ext>
                  </a:extLst>
                </p:cNvPr>
                <p:cNvPicPr/>
                <p:nvPr/>
              </p:nvPicPr>
              <p:blipFill>
                <a:blip r:embed="rId305"/>
                <a:stretch>
                  <a:fillRect/>
                </a:stretch>
              </p:blipFill>
              <p:spPr>
                <a:xfrm>
                  <a:off x="5667273" y="881870"/>
                  <a:ext cx="936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1" name="Ink 180">
                  <a:extLst>
                    <a:ext uri="{FF2B5EF4-FFF2-40B4-BE49-F238E27FC236}">
                      <a16:creationId xmlns:a16="http://schemas.microsoft.com/office/drawing/2014/main" id="{8A724A39-075E-5DF8-710E-01BFDC5AA071}"/>
                    </a:ext>
                  </a:extLst>
                </p14:cNvPr>
                <p14:cNvContentPartPr/>
                <p14:nvPr/>
              </p14:nvContentPartPr>
              <p14:xfrm>
                <a:off x="5727033" y="904910"/>
                <a:ext cx="225720" cy="245880"/>
              </p14:xfrm>
            </p:contentPart>
          </mc:Choice>
          <mc:Fallback>
            <p:pic>
              <p:nvPicPr>
                <p:cNvPr id="181" name="Ink 180">
                  <a:extLst>
                    <a:ext uri="{FF2B5EF4-FFF2-40B4-BE49-F238E27FC236}">
                      <a16:creationId xmlns:a16="http://schemas.microsoft.com/office/drawing/2014/main" id="{8A724A39-075E-5DF8-710E-01BFDC5AA071}"/>
                    </a:ext>
                  </a:extLst>
                </p:cNvPr>
                <p:cNvPicPr/>
                <p:nvPr/>
              </p:nvPicPr>
              <p:blipFill>
                <a:blip r:embed="rId307"/>
                <a:stretch>
                  <a:fillRect/>
                </a:stretch>
              </p:blipFill>
              <p:spPr>
                <a:xfrm>
                  <a:off x="5720913" y="898790"/>
                  <a:ext cx="2379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3" name="Ink 182">
                  <a:extLst>
                    <a:ext uri="{FF2B5EF4-FFF2-40B4-BE49-F238E27FC236}">
                      <a16:creationId xmlns:a16="http://schemas.microsoft.com/office/drawing/2014/main" id="{011A6CA4-3F9E-7385-D564-682812191041}"/>
                    </a:ext>
                  </a:extLst>
                </p14:cNvPr>
                <p14:cNvContentPartPr/>
                <p14:nvPr/>
              </p14:nvContentPartPr>
              <p14:xfrm>
                <a:off x="6009993" y="880790"/>
                <a:ext cx="325800" cy="282960"/>
              </p14:xfrm>
            </p:contentPart>
          </mc:Choice>
          <mc:Fallback>
            <p:pic>
              <p:nvPicPr>
                <p:cNvPr id="183" name="Ink 182">
                  <a:extLst>
                    <a:ext uri="{FF2B5EF4-FFF2-40B4-BE49-F238E27FC236}">
                      <a16:creationId xmlns:a16="http://schemas.microsoft.com/office/drawing/2014/main" id="{011A6CA4-3F9E-7385-D564-682812191041}"/>
                    </a:ext>
                  </a:extLst>
                </p:cNvPr>
                <p:cNvPicPr/>
                <p:nvPr/>
              </p:nvPicPr>
              <p:blipFill>
                <a:blip r:embed="rId309"/>
                <a:stretch>
                  <a:fillRect/>
                </a:stretch>
              </p:blipFill>
              <p:spPr>
                <a:xfrm>
                  <a:off x="6003873" y="874670"/>
                  <a:ext cx="3380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4" name="Ink 183">
                  <a:extLst>
                    <a:ext uri="{FF2B5EF4-FFF2-40B4-BE49-F238E27FC236}">
                      <a16:creationId xmlns:a16="http://schemas.microsoft.com/office/drawing/2014/main" id="{2AA1196B-1A17-C742-2C1D-BEFA31F50A7F}"/>
                    </a:ext>
                  </a:extLst>
                </p14:cNvPr>
                <p14:cNvContentPartPr/>
                <p14:nvPr/>
              </p14:nvContentPartPr>
              <p14:xfrm>
                <a:off x="6451353" y="914630"/>
                <a:ext cx="223200" cy="196200"/>
              </p14:xfrm>
            </p:contentPart>
          </mc:Choice>
          <mc:Fallback>
            <p:pic>
              <p:nvPicPr>
                <p:cNvPr id="184" name="Ink 183">
                  <a:extLst>
                    <a:ext uri="{FF2B5EF4-FFF2-40B4-BE49-F238E27FC236}">
                      <a16:creationId xmlns:a16="http://schemas.microsoft.com/office/drawing/2014/main" id="{2AA1196B-1A17-C742-2C1D-BEFA31F50A7F}"/>
                    </a:ext>
                  </a:extLst>
                </p:cNvPr>
                <p:cNvPicPr/>
                <p:nvPr/>
              </p:nvPicPr>
              <p:blipFill>
                <a:blip r:embed="rId311"/>
                <a:stretch>
                  <a:fillRect/>
                </a:stretch>
              </p:blipFill>
              <p:spPr>
                <a:xfrm>
                  <a:off x="6445233" y="908510"/>
                  <a:ext cx="2354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5" name="Ink 184">
                  <a:extLst>
                    <a:ext uri="{FF2B5EF4-FFF2-40B4-BE49-F238E27FC236}">
                      <a16:creationId xmlns:a16="http://schemas.microsoft.com/office/drawing/2014/main" id="{E245592F-2F74-B69A-4B42-402E9775E4EA}"/>
                    </a:ext>
                  </a:extLst>
                </p14:cNvPr>
                <p14:cNvContentPartPr/>
                <p14:nvPr/>
              </p14:nvContentPartPr>
              <p14:xfrm>
                <a:off x="6461073" y="999950"/>
                <a:ext cx="181080" cy="21240"/>
              </p14:xfrm>
            </p:contentPart>
          </mc:Choice>
          <mc:Fallback>
            <p:pic>
              <p:nvPicPr>
                <p:cNvPr id="185" name="Ink 184">
                  <a:extLst>
                    <a:ext uri="{FF2B5EF4-FFF2-40B4-BE49-F238E27FC236}">
                      <a16:creationId xmlns:a16="http://schemas.microsoft.com/office/drawing/2014/main" id="{E245592F-2F74-B69A-4B42-402E9775E4EA}"/>
                    </a:ext>
                  </a:extLst>
                </p:cNvPr>
                <p:cNvPicPr/>
                <p:nvPr/>
              </p:nvPicPr>
              <p:blipFill>
                <a:blip r:embed="rId313"/>
                <a:stretch>
                  <a:fillRect/>
                </a:stretch>
              </p:blipFill>
              <p:spPr>
                <a:xfrm>
                  <a:off x="6454953" y="993830"/>
                  <a:ext cx="1933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6" name="Ink 185">
                  <a:extLst>
                    <a:ext uri="{FF2B5EF4-FFF2-40B4-BE49-F238E27FC236}">
                      <a16:creationId xmlns:a16="http://schemas.microsoft.com/office/drawing/2014/main" id="{189BD58C-767B-1A14-5229-73E22BCD4EF1}"/>
                    </a:ext>
                  </a:extLst>
                </p14:cNvPr>
                <p14:cNvContentPartPr/>
                <p14:nvPr/>
              </p14:nvContentPartPr>
              <p14:xfrm>
                <a:off x="6458193" y="1076270"/>
                <a:ext cx="209520" cy="26640"/>
              </p14:xfrm>
            </p:contentPart>
          </mc:Choice>
          <mc:Fallback>
            <p:pic>
              <p:nvPicPr>
                <p:cNvPr id="186" name="Ink 185">
                  <a:extLst>
                    <a:ext uri="{FF2B5EF4-FFF2-40B4-BE49-F238E27FC236}">
                      <a16:creationId xmlns:a16="http://schemas.microsoft.com/office/drawing/2014/main" id="{189BD58C-767B-1A14-5229-73E22BCD4EF1}"/>
                    </a:ext>
                  </a:extLst>
                </p:cNvPr>
                <p:cNvPicPr/>
                <p:nvPr/>
              </p:nvPicPr>
              <p:blipFill>
                <a:blip r:embed="rId315"/>
                <a:stretch>
                  <a:fillRect/>
                </a:stretch>
              </p:blipFill>
              <p:spPr>
                <a:xfrm>
                  <a:off x="6452073" y="1070150"/>
                  <a:ext cx="2217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8" name="Ink 187">
                  <a:extLst>
                    <a:ext uri="{FF2B5EF4-FFF2-40B4-BE49-F238E27FC236}">
                      <a16:creationId xmlns:a16="http://schemas.microsoft.com/office/drawing/2014/main" id="{2CF677D1-B7F9-E4A8-DCB2-3CC98E901B11}"/>
                    </a:ext>
                  </a:extLst>
                </p14:cNvPr>
                <p14:cNvContentPartPr/>
                <p14:nvPr/>
              </p14:nvContentPartPr>
              <p14:xfrm>
                <a:off x="6812433" y="888350"/>
                <a:ext cx="267480" cy="1440"/>
              </p14:xfrm>
            </p:contentPart>
          </mc:Choice>
          <mc:Fallback>
            <p:pic>
              <p:nvPicPr>
                <p:cNvPr id="188" name="Ink 187">
                  <a:extLst>
                    <a:ext uri="{FF2B5EF4-FFF2-40B4-BE49-F238E27FC236}">
                      <a16:creationId xmlns:a16="http://schemas.microsoft.com/office/drawing/2014/main" id="{2CF677D1-B7F9-E4A8-DCB2-3CC98E901B11}"/>
                    </a:ext>
                  </a:extLst>
                </p:cNvPr>
                <p:cNvPicPr/>
                <p:nvPr/>
              </p:nvPicPr>
              <p:blipFill>
                <a:blip r:embed="rId317"/>
                <a:stretch>
                  <a:fillRect/>
                </a:stretch>
              </p:blipFill>
              <p:spPr>
                <a:xfrm>
                  <a:off x="6806313" y="882230"/>
                  <a:ext cx="27972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9" name="Ink 188">
                  <a:extLst>
                    <a:ext uri="{FF2B5EF4-FFF2-40B4-BE49-F238E27FC236}">
                      <a16:creationId xmlns:a16="http://schemas.microsoft.com/office/drawing/2014/main" id="{9A21D207-52FF-BD59-F3CC-16927B78D71B}"/>
                    </a:ext>
                  </a:extLst>
                </p14:cNvPr>
                <p14:cNvContentPartPr/>
                <p14:nvPr/>
              </p14:nvContentPartPr>
              <p14:xfrm>
                <a:off x="6930513" y="890510"/>
                <a:ext cx="49680" cy="302760"/>
              </p14:xfrm>
            </p:contentPart>
          </mc:Choice>
          <mc:Fallback>
            <p:pic>
              <p:nvPicPr>
                <p:cNvPr id="189" name="Ink 188">
                  <a:extLst>
                    <a:ext uri="{FF2B5EF4-FFF2-40B4-BE49-F238E27FC236}">
                      <a16:creationId xmlns:a16="http://schemas.microsoft.com/office/drawing/2014/main" id="{9A21D207-52FF-BD59-F3CC-16927B78D71B}"/>
                    </a:ext>
                  </a:extLst>
                </p:cNvPr>
                <p:cNvPicPr/>
                <p:nvPr/>
              </p:nvPicPr>
              <p:blipFill>
                <a:blip r:embed="rId319"/>
                <a:stretch>
                  <a:fillRect/>
                </a:stretch>
              </p:blipFill>
              <p:spPr>
                <a:xfrm>
                  <a:off x="6924393" y="884390"/>
                  <a:ext cx="61920" cy="31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0">
            <p14:nvContentPartPr>
              <p14:cNvPr id="191" name="Ink 190">
                <a:extLst>
                  <a:ext uri="{FF2B5EF4-FFF2-40B4-BE49-F238E27FC236}">
                    <a16:creationId xmlns:a16="http://schemas.microsoft.com/office/drawing/2014/main" id="{F605077F-5570-EA08-DB43-FD9784C1C5D1}"/>
                  </a:ext>
                </a:extLst>
              </p14:cNvPr>
              <p14:cNvContentPartPr/>
              <p14:nvPr/>
            </p14:nvContentPartPr>
            <p14:xfrm>
              <a:off x="5509953" y="1740830"/>
              <a:ext cx="535680" cy="134280"/>
            </p14:xfrm>
          </p:contentPart>
        </mc:Choice>
        <mc:Fallback>
          <p:pic>
            <p:nvPicPr>
              <p:cNvPr id="191" name="Ink 190">
                <a:extLst>
                  <a:ext uri="{FF2B5EF4-FFF2-40B4-BE49-F238E27FC236}">
                    <a16:creationId xmlns:a16="http://schemas.microsoft.com/office/drawing/2014/main" id="{F605077F-5570-EA08-DB43-FD9784C1C5D1}"/>
                  </a:ext>
                </a:extLst>
              </p:cNvPr>
              <p:cNvPicPr/>
              <p:nvPr/>
            </p:nvPicPr>
            <p:blipFill>
              <a:blip r:embed="rId321"/>
              <a:stretch>
                <a:fillRect/>
              </a:stretch>
            </p:blipFill>
            <p:spPr>
              <a:xfrm>
                <a:off x="5503833" y="1734710"/>
                <a:ext cx="547920" cy="146520"/>
              </a:xfrm>
              <a:prstGeom prst="rect">
                <a:avLst/>
              </a:prstGeom>
            </p:spPr>
          </p:pic>
        </mc:Fallback>
      </mc:AlternateContent>
      <p:grpSp>
        <p:nvGrpSpPr>
          <p:cNvPr id="231" name="Group 230">
            <a:extLst>
              <a:ext uri="{FF2B5EF4-FFF2-40B4-BE49-F238E27FC236}">
                <a16:creationId xmlns:a16="http://schemas.microsoft.com/office/drawing/2014/main" id="{A347C196-9B30-F135-EC21-9E824E7B6B53}"/>
              </a:ext>
            </a:extLst>
          </p:cNvPr>
          <p:cNvGrpSpPr/>
          <p:nvPr/>
        </p:nvGrpSpPr>
        <p:grpSpPr>
          <a:xfrm>
            <a:off x="4541193" y="1338710"/>
            <a:ext cx="3878640" cy="1027440"/>
            <a:chOff x="4541193" y="1338710"/>
            <a:chExt cx="3878640" cy="1027440"/>
          </a:xfrm>
        </p:grpSpPr>
        <mc:AlternateContent xmlns:mc="http://schemas.openxmlformats.org/markup-compatibility/2006">
          <mc:Choice xmlns:p14="http://schemas.microsoft.com/office/powerpoint/2010/main" Requires="p14">
            <p:contentPart p14:bwMode="auto" r:id="rId322">
              <p14:nvContentPartPr>
                <p14:cNvPr id="192" name="Ink 191">
                  <a:extLst>
                    <a:ext uri="{FF2B5EF4-FFF2-40B4-BE49-F238E27FC236}">
                      <a16:creationId xmlns:a16="http://schemas.microsoft.com/office/drawing/2014/main" id="{BBCDDF78-BD5C-1AC2-1F96-C1E87D77998A}"/>
                    </a:ext>
                  </a:extLst>
                </p14:cNvPr>
                <p14:cNvContentPartPr/>
                <p14:nvPr/>
              </p14:nvContentPartPr>
              <p14:xfrm>
                <a:off x="4541193" y="1974110"/>
                <a:ext cx="197640" cy="225720"/>
              </p14:xfrm>
            </p:contentPart>
          </mc:Choice>
          <mc:Fallback>
            <p:pic>
              <p:nvPicPr>
                <p:cNvPr id="192" name="Ink 191">
                  <a:extLst>
                    <a:ext uri="{FF2B5EF4-FFF2-40B4-BE49-F238E27FC236}">
                      <a16:creationId xmlns:a16="http://schemas.microsoft.com/office/drawing/2014/main" id="{BBCDDF78-BD5C-1AC2-1F96-C1E87D77998A}"/>
                    </a:ext>
                  </a:extLst>
                </p:cNvPr>
                <p:cNvPicPr/>
                <p:nvPr/>
              </p:nvPicPr>
              <p:blipFill>
                <a:blip r:embed="rId323"/>
                <a:stretch>
                  <a:fillRect/>
                </a:stretch>
              </p:blipFill>
              <p:spPr>
                <a:xfrm>
                  <a:off x="4535073" y="1967990"/>
                  <a:ext cx="2098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3" name="Ink 192">
                  <a:extLst>
                    <a:ext uri="{FF2B5EF4-FFF2-40B4-BE49-F238E27FC236}">
                      <a16:creationId xmlns:a16="http://schemas.microsoft.com/office/drawing/2014/main" id="{0FEEE6D4-A61D-1A1A-5890-F7513018213F}"/>
                    </a:ext>
                  </a:extLst>
                </p14:cNvPr>
                <p14:cNvContentPartPr/>
                <p14:nvPr/>
              </p14:nvContentPartPr>
              <p14:xfrm>
                <a:off x="4733073" y="2018030"/>
                <a:ext cx="134280" cy="158760"/>
              </p14:xfrm>
            </p:contentPart>
          </mc:Choice>
          <mc:Fallback>
            <p:pic>
              <p:nvPicPr>
                <p:cNvPr id="193" name="Ink 192">
                  <a:extLst>
                    <a:ext uri="{FF2B5EF4-FFF2-40B4-BE49-F238E27FC236}">
                      <a16:creationId xmlns:a16="http://schemas.microsoft.com/office/drawing/2014/main" id="{0FEEE6D4-A61D-1A1A-5890-F7513018213F}"/>
                    </a:ext>
                  </a:extLst>
                </p:cNvPr>
                <p:cNvPicPr/>
                <p:nvPr/>
              </p:nvPicPr>
              <p:blipFill>
                <a:blip r:embed="rId325"/>
                <a:stretch>
                  <a:fillRect/>
                </a:stretch>
              </p:blipFill>
              <p:spPr>
                <a:xfrm>
                  <a:off x="4726953" y="2011910"/>
                  <a:ext cx="1465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4" name="Ink 193">
                  <a:extLst>
                    <a:ext uri="{FF2B5EF4-FFF2-40B4-BE49-F238E27FC236}">
                      <a16:creationId xmlns:a16="http://schemas.microsoft.com/office/drawing/2014/main" id="{7DCFF0FC-0593-1377-FA79-D6EEE098D379}"/>
                    </a:ext>
                  </a:extLst>
                </p14:cNvPr>
                <p14:cNvContentPartPr/>
                <p14:nvPr/>
              </p14:nvContentPartPr>
              <p14:xfrm>
                <a:off x="4884633" y="2024150"/>
                <a:ext cx="154080" cy="160560"/>
              </p14:xfrm>
            </p:contentPart>
          </mc:Choice>
          <mc:Fallback>
            <p:pic>
              <p:nvPicPr>
                <p:cNvPr id="194" name="Ink 193">
                  <a:extLst>
                    <a:ext uri="{FF2B5EF4-FFF2-40B4-BE49-F238E27FC236}">
                      <a16:creationId xmlns:a16="http://schemas.microsoft.com/office/drawing/2014/main" id="{7DCFF0FC-0593-1377-FA79-D6EEE098D379}"/>
                    </a:ext>
                  </a:extLst>
                </p:cNvPr>
                <p:cNvPicPr/>
                <p:nvPr/>
              </p:nvPicPr>
              <p:blipFill>
                <a:blip r:embed="rId327"/>
                <a:stretch>
                  <a:fillRect/>
                </a:stretch>
              </p:blipFill>
              <p:spPr>
                <a:xfrm>
                  <a:off x="4878513" y="2018030"/>
                  <a:ext cx="166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5" name="Ink 194">
                  <a:extLst>
                    <a:ext uri="{FF2B5EF4-FFF2-40B4-BE49-F238E27FC236}">
                      <a16:creationId xmlns:a16="http://schemas.microsoft.com/office/drawing/2014/main" id="{F5B8011A-73DF-1E9C-C24E-37F4B1D7E158}"/>
                    </a:ext>
                  </a:extLst>
                </p14:cNvPr>
                <p14:cNvContentPartPr/>
                <p14:nvPr/>
              </p14:nvContentPartPr>
              <p14:xfrm>
                <a:off x="5062833" y="2030630"/>
                <a:ext cx="198000" cy="175320"/>
              </p14:xfrm>
            </p:contentPart>
          </mc:Choice>
          <mc:Fallback>
            <p:pic>
              <p:nvPicPr>
                <p:cNvPr id="195" name="Ink 194">
                  <a:extLst>
                    <a:ext uri="{FF2B5EF4-FFF2-40B4-BE49-F238E27FC236}">
                      <a16:creationId xmlns:a16="http://schemas.microsoft.com/office/drawing/2014/main" id="{F5B8011A-73DF-1E9C-C24E-37F4B1D7E158}"/>
                    </a:ext>
                  </a:extLst>
                </p:cNvPr>
                <p:cNvPicPr/>
                <p:nvPr/>
              </p:nvPicPr>
              <p:blipFill>
                <a:blip r:embed="rId329"/>
                <a:stretch>
                  <a:fillRect/>
                </a:stretch>
              </p:blipFill>
              <p:spPr>
                <a:xfrm>
                  <a:off x="5056713" y="2024510"/>
                  <a:ext cx="2102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6" name="Ink 195">
                  <a:extLst>
                    <a:ext uri="{FF2B5EF4-FFF2-40B4-BE49-F238E27FC236}">
                      <a16:creationId xmlns:a16="http://schemas.microsoft.com/office/drawing/2014/main" id="{ABF6CC48-F03C-9CCA-A843-74DE1B305AE0}"/>
                    </a:ext>
                  </a:extLst>
                </p14:cNvPr>
                <p14:cNvContentPartPr/>
                <p14:nvPr/>
              </p14:nvContentPartPr>
              <p14:xfrm>
                <a:off x="5287473" y="2057630"/>
                <a:ext cx="171000" cy="140040"/>
              </p14:xfrm>
            </p:contentPart>
          </mc:Choice>
          <mc:Fallback>
            <p:pic>
              <p:nvPicPr>
                <p:cNvPr id="196" name="Ink 195">
                  <a:extLst>
                    <a:ext uri="{FF2B5EF4-FFF2-40B4-BE49-F238E27FC236}">
                      <a16:creationId xmlns:a16="http://schemas.microsoft.com/office/drawing/2014/main" id="{ABF6CC48-F03C-9CCA-A843-74DE1B305AE0}"/>
                    </a:ext>
                  </a:extLst>
                </p:cNvPr>
                <p:cNvPicPr/>
                <p:nvPr/>
              </p:nvPicPr>
              <p:blipFill>
                <a:blip r:embed="rId331"/>
                <a:stretch>
                  <a:fillRect/>
                </a:stretch>
              </p:blipFill>
              <p:spPr>
                <a:xfrm>
                  <a:off x="5281353" y="2051510"/>
                  <a:ext cx="1832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7" name="Ink 196">
                  <a:extLst>
                    <a:ext uri="{FF2B5EF4-FFF2-40B4-BE49-F238E27FC236}">
                      <a16:creationId xmlns:a16="http://schemas.microsoft.com/office/drawing/2014/main" id="{3E7F1494-ACAD-6D82-06A6-40C3D8A25F6F}"/>
                    </a:ext>
                  </a:extLst>
                </p14:cNvPr>
                <p14:cNvContentPartPr/>
                <p14:nvPr/>
              </p14:nvContentPartPr>
              <p14:xfrm>
                <a:off x="5433993" y="2053310"/>
                <a:ext cx="171000" cy="154440"/>
              </p14:xfrm>
            </p:contentPart>
          </mc:Choice>
          <mc:Fallback>
            <p:pic>
              <p:nvPicPr>
                <p:cNvPr id="197" name="Ink 196">
                  <a:extLst>
                    <a:ext uri="{FF2B5EF4-FFF2-40B4-BE49-F238E27FC236}">
                      <a16:creationId xmlns:a16="http://schemas.microsoft.com/office/drawing/2014/main" id="{3E7F1494-ACAD-6D82-06A6-40C3D8A25F6F}"/>
                    </a:ext>
                  </a:extLst>
                </p:cNvPr>
                <p:cNvPicPr/>
                <p:nvPr/>
              </p:nvPicPr>
              <p:blipFill>
                <a:blip r:embed="rId333"/>
                <a:stretch>
                  <a:fillRect/>
                </a:stretch>
              </p:blipFill>
              <p:spPr>
                <a:xfrm>
                  <a:off x="5427873" y="2047190"/>
                  <a:ext cx="1832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8" name="Ink 197">
                  <a:extLst>
                    <a:ext uri="{FF2B5EF4-FFF2-40B4-BE49-F238E27FC236}">
                      <a16:creationId xmlns:a16="http://schemas.microsoft.com/office/drawing/2014/main" id="{8DC2617A-00BD-D340-145A-B909174B34BB}"/>
                    </a:ext>
                  </a:extLst>
                </p14:cNvPr>
                <p14:cNvContentPartPr/>
                <p14:nvPr/>
              </p14:nvContentPartPr>
              <p14:xfrm>
                <a:off x="5660793" y="1979870"/>
                <a:ext cx="17640" cy="257400"/>
              </p14:xfrm>
            </p:contentPart>
          </mc:Choice>
          <mc:Fallback>
            <p:pic>
              <p:nvPicPr>
                <p:cNvPr id="198" name="Ink 197">
                  <a:extLst>
                    <a:ext uri="{FF2B5EF4-FFF2-40B4-BE49-F238E27FC236}">
                      <a16:creationId xmlns:a16="http://schemas.microsoft.com/office/drawing/2014/main" id="{8DC2617A-00BD-D340-145A-B909174B34BB}"/>
                    </a:ext>
                  </a:extLst>
                </p:cNvPr>
                <p:cNvPicPr/>
                <p:nvPr/>
              </p:nvPicPr>
              <p:blipFill>
                <a:blip r:embed="rId335"/>
                <a:stretch>
                  <a:fillRect/>
                </a:stretch>
              </p:blipFill>
              <p:spPr>
                <a:xfrm>
                  <a:off x="5654673" y="1973750"/>
                  <a:ext cx="29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881C28F0-13BC-2CC6-3B05-C8A107FF1A34}"/>
                    </a:ext>
                  </a:extLst>
                </p14:cNvPr>
                <p14:cNvContentPartPr/>
                <p14:nvPr/>
              </p14:nvContentPartPr>
              <p14:xfrm>
                <a:off x="5607153" y="2126750"/>
                <a:ext cx="156240" cy="28080"/>
              </p14:xfrm>
            </p:contentPart>
          </mc:Choice>
          <mc:Fallback>
            <p:pic>
              <p:nvPicPr>
                <p:cNvPr id="199" name="Ink 198">
                  <a:extLst>
                    <a:ext uri="{FF2B5EF4-FFF2-40B4-BE49-F238E27FC236}">
                      <a16:creationId xmlns:a16="http://schemas.microsoft.com/office/drawing/2014/main" id="{881C28F0-13BC-2CC6-3B05-C8A107FF1A34}"/>
                    </a:ext>
                  </a:extLst>
                </p:cNvPr>
                <p:cNvPicPr/>
                <p:nvPr/>
              </p:nvPicPr>
              <p:blipFill>
                <a:blip r:embed="rId337"/>
                <a:stretch>
                  <a:fillRect/>
                </a:stretch>
              </p:blipFill>
              <p:spPr>
                <a:xfrm>
                  <a:off x="5601033" y="2120630"/>
                  <a:ext cx="1684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0" name="Ink 199">
                  <a:extLst>
                    <a:ext uri="{FF2B5EF4-FFF2-40B4-BE49-F238E27FC236}">
                      <a16:creationId xmlns:a16="http://schemas.microsoft.com/office/drawing/2014/main" id="{88D6A343-FCA4-E56B-DF1A-DA9150C8A289}"/>
                    </a:ext>
                  </a:extLst>
                </p14:cNvPr>
                <p14:cNvContentPartPr/>
                <p14:nvPr/>
              </p14:nvContentPartPr>
              <p14:xfrm>
                <a:off x="5777793" y="2091470"/>
                <a:ext cx="28440" cy="149400"/>
              </p14:xfrm>
            </p:contentPart>
          </mc:Choice>
          <mc:Fallback>
            <p:pic>
              <p:nvPicPr>
                <p:cNvPr id="200" name="Ink 199">
                  <a:extLst>
                    <a:ext uri="{FF2B5EF4-FFF2-40B4-BE49-F238E27FC236}">
                      <a16:creationId xmlns:a16="http://schemas.microsoft.com/office/drawing/2014/main" id="{88D6A343-FCA4-E56B-DF1A-DA9150C8A289}"/>
                    </a:ext>
                  </a:extLst>
                </p:cNvPr>
                <p:cNvPicPr/>
                <p:nvPr/>
              </p:nvPicPr>
              <p:blipFill>
                <a:blip r:embed="rId339"/>
                <a:stretch>
                  <a:fillRect/>
                </a:stretch>
              </p:blipFill>
              <p:spPr>
                <a:xfrm>
                  <a:off x="5771673" y="2085350"/>
                  <a:ext cx="40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7AFAEEC2-5C4C-12BC-E7BC-2F3360F22E62}"/>
                    </a:ext>
                  </a:extLst>
                </p14:cNvPr>
                <p14:cNvContentPartPr/>
                <p14:nvPr/>
              </p14:nvContentPartPr>
              <p14:xfrm>
                <a:off x="5865273" y="2084990"/>
                <a:ext cx="96120" cy="104760"/>
              </p14:xfrm>
            </p:contentPart>
          </mc:Choice>
          <mc:Fallback>
            <p:pic>
              <p:nvPicPr>
                <p:cNvPr id="201" name="Ink 200">
                  <a:extLst>
                    <a:ext uri="{FF2B5EF4-FFF2-40B4-BE49-F238E27FC236}">
                      <a16:creationId xmlns:a16="http://schemas.microsoft.com/office/drawing/2014/main" id="{7AFAEEC2-5C4C-12BC-E7BC-2F3360F22E62}"/>
                    </a:ext>
                  </a:extLst>
                </p:cNvPr>
                <p:cNvPicPr/>
                <p:nvPr/>
              </p:nvPicPr>
              <p:blipFill>
                <a:blip r:embed="rId341"/>
                <a:stretch>
                  <a:fillRect/>
                </a:stretch>
              </p:blipFill>
              <p:spPr>
                <a:xfrm>
                  <a:off x="5859153" y="2078870"/>
                  <a:ext cx="1083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6AACC80F-72AC-08D5-01D2-662203A05E5F}"/>
                    </a:ext>
                  </a:extLst>
                </p14:cNvPr>
                <p14:cNvContentPartPr/>
                <p14:nvPr/>
              </p14:nvContentPartPr>
              <p14:xfrm>
                <a:off x="5987673" y="2065910"/>
                <a:ext cx="156600" cy="179280"/>
              </p14:xfrm>
            </p:contentPart>
          </mc:Choice>
          <mc:Fallback>
            <p:pic>
              <p:nvPicPr>
                <p:cNvPr id="202" name="Ink 201">
                  <a:extLst>
                    <a:ext uri="{FF2B5EF4-FFF2-40B4-BE49-F238E27FC236}">
                      <a16:creationId xmlns:a16="http://schemas.microsoft.com/office/drawing/2014/main" id="{6AACC80F-72AC-08D5-01D2-662203A05E5F}"/>
                    </a:ext>
                  </a:extLst>
                </p:cNvPr>
                <p:cNvPicPr/>
                <p:nvPr/>
              </p:nvPicPr>
              <p:blipFill>
                <a:blip r:embed="rId343"/>
                <a:stretch>
                  <a:fillRect/>
                </a:stretch>
              </p:blipFill>
              <p:spPr>
                <a:xfrm>
                  <a:off x="5981553" y="2059790"/>
                  <a:ext cx="1688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3" name="Ink 202">
                  <a:extLst>
                    <a:ext uri="{FF2B5EF4-FFF2-40B4-BE49-F238E27FC236}">
                      <a16:creationId xmlns:a16="http://schemas.microsoft.com/office/drawing/2014/main" id="{C424DEDE-20A3-3E71-B6C8-0C5C0318EDB6}"/>
                    </a:ext>
                  </a:extLst>
                </p14:cNvPr>
                <p14:cNvContentPartPr/>
                <p14:nvPr/>
              </p14:nvContentPartPr>
              <p14:xfrm>
                <a:off x="5715153" y="1966550"/>
                <a:ext cx="48240" cy="10440"/>
              </p14:xfrm>
            </p:contentPart>
          </mc:Choice>
          <mc:Fallback>
            <p:pic>
              <p:nvPicPr>
                <p:cNvPr id="203" name="Ink 202">
                  <a:extLst>
                    <a:ext uri="{FF2B5EF4-FFF2-40B4-BE49-F238E27FC236}">
                      <a16:creationId xmlns:a16="http://schemas.microsoft.com/office/drawing/2014/main" id="{C424DEDE-20A3-3E71-B6C8-0C5C0318EDB6}"/>
                    </a:ext>
                  </a:extLst>
                </p:cNvPr>
                <p:cNvPicPr/>
                <p:nvPr/>
              </p:nvPicPr>
              <p:blipFill>
                <a:blip r:embed="rId345"/>
                <a:stretch>
                  <a:fillRect/>
                </a:stretch>
              </p:blipFill>
              <p:spPr>
                <a:xfrm>
                  <a:off x="5709033" y="1960430"/>
                  <a:ext cx="60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5" name="Ink 204">
                  <a:extLst>
                    <a:ext uri="{FF2B5EF4-FFF2-40B4-BE49-F238E27FC236}">
                      <a16:creationId xmlns:a16="http://schemas.microsoft.com/office/drawing/2014/main" id="{1875154C-313A-5716-FC2D-2C21DC66A877}"/>
                    </a:ext>
                  </a:extLst>
                </p14:cNvPr>
                <p14:cNvContentPartPr/>
                <p14:nvPr/>
              </p14:nvContentPartPr>
              <p14:xfrm>
                <a:off x="6443793" y="2209910"/>
                <a:ext cx="360" cy="360"/>
              </p14:xfrm>
            </p:contentPart>
          </mc:Choice>
          <mc:Fallback>
            <p:pic>
              <p:nvPicPr>
                <p:cNvPr id="205" name="Ink 204">
                  <a:extLst>
                    <a:ext uri="{FF2B5EF4-FFF2-40B4-BE49-F238E27FC236}">
                      <a16:creationId xmlns:a16="http://schemas.microsoft.com/office/drawing/2014/main" id="{1875154C-313A-5716-FC2D-2C21DC66A877}"/>
                    </a:ext>
                  </a:extLst>
                </p:cNvPr>
                <p:cNvPicPr/>
                <p:nvPr/>
              </p:nvPicPr>
              <p:blipFill>
                <a:blip r:embed="rId13"/>
                <a:stretch>
                  <a:fillRect/>
                </a:stretch>
              </p:blipFill>
              <p:spPr>
                <a:xfrm>
                  <a:off x="6437673" y="22037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06" name="Ink 205">
                  <a:extLst>
                    <a:ext uri="{FF2B5EF4-FFF2-40B4-BE49-F238E27FC236}">
                      <a16:creationId xmlns:a16="http://schemas.microsoft.com/office/drawing/2014/main" id="{FA525AD7-EABA-78C7-949C-9CECEE7D00AE}"/>
                    </a:ext>
                  </a:extLst>
                </p14:cNvPr>
                <p14:cNvContentPartPr/>
                <p14:nvPr/>
              </p14:nvContentPartPr>
              <p14:xfrm>
                <a:off x="6392313" y="1977350"/>
                <a:ext cx="117360" cy="296640"/>
              </p14:xfrm>
            </p:contentPart>
          </mc:Choice>
          <mc:Fallback>
            <p:pic>
              <p:nvPicPr>
                <p:cNvPr id="206" name="Ink 205">
                  <a:extLst>
                    <a:ext uri="{FF2B5EF4-FFF2-40B4-BE49-F238E27FC236}">
                      <a16:creationId xmlns:a16="http://schemas.microsoft.com/office/drawing/2014/main" id="{FA525AD7-EABA-78C7-949C-9CECEE7D00AE}"/>
                    </a:ext>
                  </a:extLst>
                </p:cNvPr>
                <p:cNvPicPr/>
                <p:nvPr/>
              </p:nvPicPr>
              <p:blipFill>
                <a:blip r:embed="rId348"/>
                <a:stretch>
                  <a:fillRect/>
                </a:stretch>
              </p:blipFill>
              <p:spPr>
                <a:xfrm>
                  <a:off x="6386193" y="1971230"/>
                  <a:ext cx="1296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07" name="Ink 206">
                  <a:extLst>
                    <a:ext uri="{FF2B5EF4-FFF2-40B4-BE49-F238E27FC236}">
                      <a16:creationId xmlns:a16="http://schemas.microsoft.com/office/drawing/2014/main" id="{DD9108B4-7223-D66E-CE53-93E21CC5AE9C}"/>
                    </a:ext>
                  </a:extLst>
                </p14:cNvPr>
                <p14:cNvContentPartPr/>
                <p14:nvPr/>
              </p14:nvContentPartPr>
              <p14:xfrm>
                <a:off x="6344433" y="2154470"/>
                <a:ext cx="221040" cy="4680"/>
              </p14:xfrm>
            </p:contentPart>
          </mc:Choice>
          <mc:Fallback>
            <p:pic>
              <p:nvPicPr>
                <p:cNvPr id="207" name="Ink 206">
                  <a:extLst>
                    <a:ext uri="{FF2B5EF4-FFF2-40B4-BE49-F238E27FC236}">
                      <a16:creationId xmlns:a16="http://schemas.microsoft.com/office/drawing/2014/main" id="{DD9108B4-7223-D66E-CE53-93E21CC5AE9C}"/>
                    </a:ext>
                  </a:extLst>
                </p:cNvPr>
                <p:cNvPicPr/>
                <p:nvPr/>
              </p:nvPicPr>
              <p:blipFill>
                <a:blip r:embed="rId350"/>
                <a:stretch>
                  <a:fillRect/>
                </a:stretch>
              </p:blipFill>
              <p:spPr>
                <a:xfrm>
                  <a:off x="6338313" y="2148350"/>
                  <a:ext cx="23328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08" name="Ink 207">
                  <a:extLst>
                    <a:ext uri="{FF2B5EF4-FFF2-40B4-BE49-F238E27FC236}">
                      <a16:creationId xmlns:a16="http://schemas.microsoft.com/office/drawing/2014/main" id="{5FA5B76D-BF71-D8F2-9D07-F942A3BFEE78}"/>
                    </a:ext>
                  </a:extLst>
                </p14:cNvPr>
                <p14:cNvContentPartPr/>
                <p14:nvPr/>
              </p14:nvContentPartPr>
              <p14:xfrm>
                <a:off x="6575193" y="2114510"/>
                <a:ext cx="124560" cy="141840"/>
              </p14:xfrm>
            </p:contentPart>
          </mc:Choice>
          <mc:Fallback>
            <p:pic>
              <p:nvPicPr>
                <p:cNvPr id="208" name="Ink 207">
                  <a:extLst>
                    <a:ext uri="{FF2B5EF4-FFF2-40B4-BE49-F238E27FC236}">
                      <a16:creationId xmlns:a16="http://schemas.microsoft.com/office/drawing/2014/main" id="{5FA5B76D-BF71-D8F2-9D07-F942A3BFEE78}"/>
                    </a:ext>
                  </a:extLst>
                </p:cNvPr>
                <p:cNvPicPr/>
                <p:nvPr/>
              </p:nvPicPr>
              <p:blipFill>
                <a:blip r:embed="rId352"/>
                <a:stretch>
                  <a:fillRect/>
                </a:stretch>
              </p:blipFill>
              <p:spPr>
                <a:xfrm>
                  <a:off x="6569073" y="2108390"/>
                  <a:ext cx="1368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09" name="Ink 208">
                  <a:extLst>
                    <a:ext uri="{FF2B5EF4-FFF2-40B4-BE49-F238E27FC236}">
                      <a16:creationId xmlns:a16="http://schemas.microsoft.com/office/drawing/2014/main" id="{3355B250-F821-D552-1AB5-DFEC79A7FA5A}"/>
                    </a:ext>
                  </a:extLst>
                </p14:cNvPr>
                <p14:cNvContentPartPr/>
                <p14:nvPr/>
              </p14:nvContentPartPr>
              <p14:xfrm>
                <a:off x="6892353" y="2022710"/>
                <a:ext cx="75240" cy="277920"/>
              </p14:xfrm>
            </p:contentPart>
          </mc:Choice>
          <mc:Fallback>
            <p:pic>
              <p:nvPicPr>
                <p:cNvPr id="209" name="Ink 208">
                  <a:extLst>
                    <a:ext uri="{FF2B5EF4-FFF2-40B4-BE49-F238E27FC236}">
                      <a16:creationId xmlns:a16="http://schemas.microsoft.com/office/drawing/2014/main" id="{3355B250-F821-D552-1AB5-DFEC79A7FA5A}"/>
                    </a:ext>
                  </a:extLst>
                </p:cNvPr>
                <p:cNvPicPr/>
                <p:nvPr/>
              </p:nvPicPr>
              <p:blipFill>
                <a:blip r:embed="rId354"/>
                <a:stretch>
                  <a:fillRect/>
                </a:stretch>
              </p:blipFill>
              <p:spPr>
                <a:xfrm>
                  <a:off x="6886233" y="2016590"/>
                  <a:ext cx="874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0" name="Ink 209">
                  <a:extLst>
                    <a:ext uri="{FF2B5EF4-FFF2-40B4-BE49-F238E27FC236}">
                      <a16:creationId xmlns:a16="http://schemas.microsoft.com/office/drawing/2014/main" id="{35F486F7-50DB-8F84-1EEB-1F599DDB10B5}"/>
                    </a:ext>
                  </a:extLst>
                </p14:cNvPr>
                <p14:cNvContentPartPr/>
                <p14:nvPr/>
              </p14:nvContentPartPr>
              <p14:xfrm>
                <a:off x="6907113" y="2024150"/>
                <a:ext cx="218520" cy="234360"/>
              </p14:xfrm>
            </p:contentPart>
          </mc:Choice>
          <mc:Fallback>
            <p:pic>
              <p:nvPicPr>
                <p:cNvPr id="210" name="Ink 209">
                  <a:extLst>
                    <a:ext uri="{FF2B5EF4-FFF2-40B4-BE49-F238E27FC236}">
                      <a16:creationId xmlns:a16="http://schemas.microsoft.com/office/drawing/2014/main" id="{35F486F7-50DB-8F84-1EEB-1F599DDB10B5}"/>
                    </a:ext>
                  </a:extLst>
                </p:cNvPr>
                <p:cNvPicPr/>
                <p:nvPr/>
              </p:nvPicPr>
              <p:blipFill>
                <a:blip r:embed="rId356"/>
                <a:stretch>
                  <a:fillRect/>
                </a:stretch>
              </p:blipFill>
              <p:spPr>
                <a:xfrm>
                  <a:off x="6900993" y="2018030"/>
                  <a:ext cx="2307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1" name="Ink 210">
                  <a:extLst>
                    <a:ext uri="{FF2B5EF4-FFF2-40B4-BE49-F238E27FC236}">
                      <a16:creationId xmlns:a16="http://schemas.microsoft.com/office/drawing/2014/main" id="{7838CCF6-E7EF-111A-296E-A5D8D9D4317B}"/>
                    </a:ext>
                  </a:extLst>
                </p14:cNvPr>
                <p14:cNvContentPartPr/>
                <p14:nvPr/>
              </p14:nvContentPartPr>
              <p14:xfrm>
                <a:off x="7212753" y="2155550"/>
                <a:ext cx="177480" cy="159840"/>
              </p14:xfrm>
            </p:contentPart>
          </mc:Choice>
          <mc:Fallback>
            <p:pic>
              <p:nvPicPr>
                <p:cNvPr id="211" name="Ink 210">
                  <a:extLst>
                    <a:ext uri="{FF2B5EF4-FFF2-40B4-BE49-F238E27FC236}">
                      <a16:creationId xmlns:a16="http://schemas.microsoft.com/office/drawing/2014/main" id="{7838CCF6-E7EF-111A-296E-A5D8D9D4317B}"/>
                    </a:ext>
                  </a:extLst>
                </p:cNvPr>
                <p:cNvPicPr/>
                <p:nvPr/>
              </p:nvPicPr>
              <p:blipFill>
                <a:blip r:embed="rId358"/>
                <a:stretch>
                  <a:fillRect/>
                </a:stretch>
              </p:blipFill>
              <p:spPr>
                <a:xfrm>
                  <a:off x="7206633" y="2149430"/>
                  <a:ext cx="1897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2" name="Ink 211">
                  <a:extLst>
                    <a:ext uri="{FF2B5EF4-FFF2-40B4-BE49-F238E27FC236}">
                      <a16:creationId xmlns:a16="http://schemas.microsoft.com/office/drawing/2014/main" id="{F6A95BC7-2F2D-9A14-7B6D-A291BF729368}"/>
                    </a:ext>
                  </a:extLst>
                </p14:cNvPr>
                <p14:cNvContentPartPr/>
                <p14:nvPr/>
              </p14:nvContentPartPr>
              <p14:xfrm>
                <a:off x="7410753" y="2001830"/>
                <a:ext cx="34200" cy="316800"/>
              </p14:xfrm>
            </p:contentPart>
          </mc:Choice>
          <mc:Fallback>
            <p:pic>
              <p:nvPicPr>
                <p:cNvPr id="212" name="Ink 211">
                  <a:extLst>
                    <a:ext uri="{FF2B5EF4-FFF2-40B4-BE49-F238E27FC236}">
                      <a16:creationId xmlns:a16="http://schemas.microsoft.com/office/drawing/2014/main" id="{F6A95BC7-2F2D-9A14-7B6D-A291BF729368}"/>
                    </a:ext>
                  </a:extLst>
                </p:cNvPr>
                <p:cNvPicPr/>
                <p:nvPr/>
              </p:nvPicPr>
              <p:blipFill>
                <a:blip r:embed="rId360"/>
                <a:stretch>
                  <a:fillRect/>
                </a:stretch>
              </p:blipFill>
              <p:spPr>
                <a:xfrm>
                  <a:off x="7404633" y="1995710"/>
                  <a:ext cx="464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3" name="Ink 212">
                  <a:extLst>
                    <a:ext uri="{FF2B5EF4-FFF2-40B4-BE49-F238E27FC236}">
                      <a16:creationId xmlns:a16="http://schemas.microsoft.com/office/drawing/2014/main" id="{092767E9-EF03-CF73-B825-9460E1709572}"/>
                    </a:ext>
                  </a:extLst>
                </p14:cNvPr>
                <p14:cNvContentPartPr/>
                <p14:nvPr/>
              </p14:nvContentPartPr>
              <p14:xfrm>
                <a:off x="7384833" y="2216390"/>
                <a:ext cx="151560" cy="3600"/>
              </p14:xfrm>
            </p:contentPart>
          </mc:Choice>
          <mc:Fallback>
            <p:pic>
              <p:nvPicPr>
                <p:cNvPr id="213" name="Ink 212">
                  <a:extLst>
                    <a:ext uri="{FF2B5EF4-FFF2-40B4-BE49-F238E27FC236}">
                      <a16:creationId xmlns:a16="http://schemas.microsoft.com/office/drawing/2014/main" id="{092767E9-EF03-CF73-B825-9460E1709572}"/>
                    </a:ext>
                  </a:extLst>
                </p:cNvPr>
                <p:cNvPicPr/>
                <p:nvPr/>
              </p:nvPicPr>
              <p:blipFill>
                <a:blip r:embed="rId362"/>
                <a:stretch>
                  <a:fillRect/>
                </a:stretch>
              </p:blipFill>
              <p:spPr>
                <a:xfrm>
                  <a:off x="7378713" y="2210270"/>
                  <a:ext cx="16380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14" name="Ink 213">
                  <a:extLst>
                    <a:ext uri="{FF2B5EF4-FFF2-40B4-BE49-F238E27FC236}">
                      <a16:creationId xmlns:a16="http://schemas.microsoft.com/office/drawing/2014/main" id="{27CC1064-93A4-C72E-B09A-5FBC9EFECA45}"/>
                    </a:ext>
                  </a:extLst>
                </p14:cNvPr>
                <p14:cNvContentPartPr/>
                <p14:nvPr/>
              </p14:nvContentPartPr>
              <p14:xfrm>
                <a:off x="7614513" y="2127830"/>
                <a:ext cx="185400" cy="181440"/>
              </p14:xfrm>
            </p:contentPart>
          </mc:Choice>
          <mc:Fallback>
            <p:pic>
              <p:nvPicPr>
                <p:cNvPr id="214" name="Ink 213">
                  <a:extLst>
                    <a:ext uri="{FF2B5EF4-FFF2-40B4-BE49-F238E27FC236}">
                      <a16:creationId xmlns:a16="http://schemas.microsoft.com/office/drawing/2014/main" id="{27CC1064-93A4-C72E-B09A-5FBC9EFECA45}"/>
                    </a:ext>
                  </a:extLst>
                </p:cNvPr>
                <p:cNvPicPr/>
                <p:nvPr/>
              </p:nvPicPr>
              <p:blipFill>
                <a:blip r:embed="rId364"/>
                <a:stretch>
                  <a:fillRect/>
                </a:stretch>
              </p:blipFill>
              <p:spPr>
                <a:xfrm>
                  <a:off x="7608393" y="2121710"/>
                  <a:ext cx="1976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15" name="Ink 214">
                  <a:extLst>
                    <a:ext uri="{FF2B5EF4-FFF2-40B4-BE49-F238E27FC236}">
                      <a16:creationId xmlns:a16="http://schemas.microsoft.com/office/drawing/2014/main" id="{064E9708-94BF-F5EC-411C-4F0111FEA1C5}"/>
                    </a:ext>
                  </a:extLst>
                </p14:cNvPr>
                <p14:cNvContentPartPr/>
                <p14:nvPr/>
              </p14:nvContentPartPr>
              <p14:xfrm>
                <a:off x="7875153" y="2153390"/>
                <a:ext cx="120600" cy="140040"/>
              </p14:xfrm>
            </p:contentPart>
          </mc:Choice>
          <mc:Fallback>
            <p:pic>
              <p:nvPicPr>
                <p:cNvPr id="215" name="Ink 214">
                  <a:extLst>
                    <a:ext uri="{FF2B5EF4-FFF2-40B4-BE49-F238E27FC236}">
                      <a16:creationId xmlns:a16="http://schemas.microsoft.com/office/drawing/2014/main" id="{064E9708-94BF-F5EC-411C-4F0111FEA1C5}"/>
                    </a:ext>
                  </a:extLst>
                </p:cNvPr>
                <p:cNvPicPr/>
                <p:nvPr/>
              </p:nvPicPr>
              <p:blipFill>
                <a:blip r:embed="rId366"/>
                <a:stretch>
                  <a:fillRect/>
                </a:stretch>
              </p:blipFill>
              <p:spPr>
                <a:xfrm>
                  <a:off x="7869033" y="2147270"/>
                  <a:ext cx="132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16" name="Ink 215">
                  <a:extLst>
                    <a:ext uri="{FF2B5EF4-FFF2-40B4-BE49-F238E27FC236}">
                      <a16:creationId xmlns:a16="http://schemas.microsoft.com/office/drawing/2014/main" id="{812EF4A8-2DA2-5FD3-14FD-B3ACEBD099AB}"/>
                    </a:ext>
                  </a:extLst>
                </p14:cNvPr>
                <p14:cNvContentPartPr/>
                <p14:nvPr/>
              </p14:nvContentPartPr>
              <p14:xfrm>
                <a:off x="8033553" y="2136830"/>
                <a:ext cx="207000" cy="229320"/>
              </p14:xfrm>
            </p:contentPart>
          </mc:Choice>
          <mc:Fallback>
            <p:pic>
              <p:nvPicPr>
                <p:cNvPr id="216" name="Ink 215">
                  <a:extLst>
                    <a:ext uri="{FF2B5EF4-FFF2-40B4-BE49-F238E27FC236}">
                      <a16:creationId xmlns:a16="http://schemas.microsoft.com/office/drawing/2014/main" id="{812EF4A8-2DA2-5FD3-14FD-B3ACEBD099AB}"/>
                    </a:ext>
                  </a:extLst>
                </p:cNvPr>
                <p:cNvPicPr/>
                <p:nvPr/>
              </p:nvPicPr>
              <p:blipFill>
                <a:blip r:embed="rId368"/>
                <a:stretch>
                  <a:fillRect/>
                </a:stretch>
              </p:blipFill>
              <p:spPr>
                <a:xfrm>
                  <a:off x="8027433" y="2130710"/>
                  <a:ext cx="2192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17" name="Ink 216">
                  <a:extLst>
                    <a:ext uri="{FF2B5EF4-FFF2-40B4-BE49-F238E27FC236}">
                      <a16:creationId xmlns:a16="http://schemas.microsoft.com/office/drawing/2014/main" id="{8A702D9B-CB48-EEED-FF60-CEBEEC7B41D3}"/>
                    </a:ext>
                  </a:extLst>
                </p14:cNvPr>
                <p14:cNvContentPartPr/>
                <p14:nvPr/>
              </p14:nvContentPartPr>
              <p14:xfrm>
                <a:off x="8250993" y="2097950"/>
                <a:ext cx="56160" cy="230400"/>
              </p14:xfrm>
            </p:contentPart>
          </mc:Choice>
          <mc:Fallback>
            <p:pic>
              <p:nvPicPr>
                <p:cNvPr id="217" name="Ink 216">
                  <a:extLst>
                    <a:ext uri="{FF2B5EF4-FFF2-40B4-BE49-F238E27FC236}">
                      <a16:creationId xmlns:a16="http://schemas.microsoft.com/office/drawing/2014/main" id="{8A702D9B-CB48-EEED-FF60-CEBEEC7B41D3}"/>
                    </a:ext>
                  </a:extLst>
                </p:cNvPr>
                <p:cNvPicPr/>
                <p:nvPr/>
              </p:nvPicPr>
              <p:blipFill>
                <a:blip r:embed="rId370"/>
                <a:stretch>
                  <a:fillRect/>
                </a:stretch>
              </p:blipFill>
              <p:spPr>
                <a:xfrm>
                  <a:off x="8244873" y="2091830"/>
                  <a:ext cx="68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18" name="Ink 217">
                  <a:extLst>
                    <a:ext uri="{FF2B5EF4-FFF2-40B4-BE49-F238E27FC236}">
                      <a16:creationId xmlns:a16="http://schemas.microsoft.com/office/drawing/2014/main" id="{EA367E37-DB6B-BD7B-3C13-2E9A1AD6F360}"/>
                    </a:ext>
                  </a:extLst>
                </p14:cNvPr>
                <p14:cNvContentPartPr/>
                <p14:nvPr/>
              </p14:nvContentPartPr>
              <p14:xfrm>
                <a:off x="8268633" y="2196590"/>
                <a:ext cx="151200" cy="136440"/>
              </p14:xfrm>
            </p:contentPart>
          </mc:Choice>
          <mc:Fallback>
            <p:pic>
              <p:nvPicPr>
                <p:cNvPr id="218" name="Ink 217">
                  <a:extLst>
                    <a:ext uri="{FF2B5EF4-FFF2-40B4-BE49-F238E27FC236}">
                      <a16:creationId xmlns:a16="http://schemas.microsoft.com/office/drawing/2014/main" id="{EA367E37-DB6B-BD7B-3C13-2E9A1AD6F360}"/>
                    </a:ext>
                  </a:extLst>
                </p:cNvPr>
                <p:cNvPicPr/>
                <p:nvPr/>
              </p:nvPicPr>
              <p:blipFill>
                <a:blip r:embed="rId372"/>
                <a:stretch>
                  <a:fillRect/>
                </a:stretch>
              </p:blipFill>
              <p:spPr>
                <a:xfrm>
                  <a:off x="8262513" y="2190470"/>
                  <a:ext cx="1634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0" name="Ink 219">
                  <a:extLst>
                    <a:ext uri="{FF2B5EF4-FFF2-40B4-BE49-F238E27FC236}">
                      <a16:creationId xmlns:a16="http://schemas.microsoft.com/office/drawing/2014/main" id="{915EEAC3-0665-CA32-D183-0C0E0C98F139}"/>
                    </a:ext>
                  </a:extLst>
                </p14:cNvPr>
                <p14:cNvContentPartPr/>
                <p14:nvPr/>
              </p14:nvContentPartPr>
              <p14:xfrm>
                <a:off x="6141393" y="1506830"/>
                <a:ext cx="32760" cy="252000"/>
              </p14:xfrm>
            </p:contentPart>
          </mc:Choice>
          <mc:Fallback>
            <p:pic>
              <p:nvPicPr>
                <p:cNvPr id="220" name="Ink 219">
                  <a:extLst>
                    <a:ext uri="{FF2B5EF4-FFF2-40B4-BE49-F238E27FC236}">
                      <a16:creationId xmlns:a16="http://schemas.microsoft.com/office/drawing/2014/main" id="{915EEAC3-0665-CA32-D183-0C0E0C98F139}"/>
                    </a:ext>
                  </a:extLst>
                </p:cNvPr>
                <p:cNvPicPr/>
                <p:nvPr/>
              </p:nvPicPr>
              <p:blipFill>
                <a:blip r:embed="rId374"/>
                <a:stretch>
                  <a:fillRect/>
                </a:stretch>
              </p:blipFill>
              <p:spPr>
                <a:xfrm>
                  <a:off x="6135273" y="1500710"/>
                  <a:ext cx="450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1" name="Ink 220">
                  <a:extLst>
                    <a:ext uri="{FF2B5EF4-FFF2-40B4-BE49-F238E27FC236}">
                      <a16:creationId xmlns:a16="http://schemas.microsoft.com/office/drawing/2014/main" id="{823D4117-8F3E-9EFB-23C8-DE9BD536AA6B}"/>
                    </a:ext>
                  </a:extLst>
                </p14:cNvPr>
                <p14:cNvContentPartPr/>
                <p14:nvPr/>
              </p14:nvContentPartPr>
              <p14:xfrm>
                <a:off x="6218793" y="1472270"/>
                <a:ext cx="39960" cy="281160"/>
              </p14:xfrm>
            </p:contentPart>
          </mc:Choice>
          <mc:Fallback>
            <p:pic>
              <p:nvPicPr>
                <p:cNvPr id="221" name="Ink 220">
                  <a:extLst>
                    <a:ext uri="{FF2B5EF4-FFF2-40B4-BE49-F238E27FC236}">
                      <a16:creationId xmlns:a16="http://schemas.microsoft.com/office/drawing/2014/main" id="{823D4117-8F3E-9EFB-23C8-DE9BD536AA6B}"/>
                    </a:ext>
                  </a:extLst>
                </p:cNvPr>
                <p:cNvPicPr/>
                <p:nvPr/>
              </p:nvPicPr>
              <p:blipFill>
                <a:blip r:embed="rId376"/>
                <a:stretch>
                  <a:fillRect/>
                </a:stretch>
              </p:blipFill>
              <p:spPr>
                <a:xfrm>
                  <a:off x="6212673" y="1466150"/>
                  <a:ext cx="522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2" name="Ink 221">
                  <a:extLst>
                    <a:ext uri="{FF2B5EF4-FFF2-40B4-BE49-F238E27FC236}">
                      <a16:creationId xmlns:a16="http://schemas.microsoft.com/office/drawing/2014/main" id="{43E5DC8C-2927-6DF2-D1A9-928B08120BD3}"/>
                    </a:ext>
                  </a:extLst>
                </p14:cNvPr>
                <p14:cNvContentPartPr/>
                <p14:nvPr/>
              </p14:nvContentPartPr>
              <p14:xfrm>
                <a:off x="6156153" y="1609430"/>
                <a:ext cx="202320" cy="9360"/>
              </p14:xfrm>
            </p:contentPart>
          </mc:Choice>
          <mc:Fallback>
            <p:pic>
              <p:nvPicPr>
                <p:cNvPr id="222" name="Ink 221">
                  <a:extLst>
                    <a:ext uri="{FF2B5EF4-FFF2-40B4-BE49-F238E27FC236}">
                      <a16:creationId xmlns:a16="http://schemas.microsoft.com/office/drawing/2014/main" id="{43E5DC8C-2927-6DF2-D1A9-928B08120BD3}"/>
                    </a:ext>
                  </a:extLst>
                </p:cNvPr>
                <p:cNvPicPr/>
                <p:nvPr/>
              </p:nvPicPr>
              <p:blipFill>
                <a:blip r:embed="rId378"/>
                <a:stretch>
                  <a:fillRect/>
                </a:stretch>
              </p:blipFill>
              <p:spPr>
                <a:xfrm>
                  <a:off x="6150033" y="1603310"/>
                  <a:ext cx="214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3" name="Ink 222">
                  <a:extLst>
                    <a:ext uri="{FF2B5EF4-FFF2-40B4-BE49-F238E27FC236}">
                      <a16:creationId xmlns:a16="http://schemas.microsoft.com/office/drawing/2014/main" id="{0D1CDB38-FDC2-92F6-C244-13963FA2A1E6}"/>
                    </a:ext>
                  </a:extLst>
                </p14:cNvPr>
                <p14:cNvContentPartPr/>
                <p14:nvPr/>
              </p14:nvContentPartPr>
              <p14:xfrm>
                <a:off x="6365313" y="1576310"/>
                <a:ext cx="97560" cy="186120"/>
              </p14:xfrm>
            </p:contentPart>
          </mc:Choice>
          <mc:Fallback>
            <p:pic>
              <p:nvPicPr>
                <p:cNvPr id="223" name="Ink 222">
                  <a:extLst>
                    <a:ext uri="{FF2B5EF4-FFF2-40B4-BE49-F238E27FC236}">
                      <a16:creationId xmlns:a16="http://schemas.microsoft.com/office/drawing/2014/main" id="{0D1CDB38-FDC2-92F6-C244-13963FA2A1E6}"/>
                    </a:ext>
                  </a:extLst>
                </p:cNvPr>
                <p:cNvPicPr/>
                <p:nvPr/>
              </p:nvPicPr>
              <p:blipFill>
                <a:blip r:embed="rId380"/>
                <a:stretch>
                  <a:fillRect/>
                </a:stretch>
              </p:blipFill>
              <p:spPr>
                <a:xfrm>
                  <a:off x="6359193" y="1570190"/>
                  <a:ext cx="1098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4" name="Ink 223">
                  <a:extLst>
                    <a:ext uri="{FF2B5EF4-FFF2-40B4-BE49-F238E27FC236}">
                      <a16:creationId xmlns:a16="http://schemas.microsoft.com/office/drawing/2014/main" id="{24466FB5-34B3-ED8A-6903-88F75A2843B8}"/>
                    </a:ext>
                  </a:extLst>
                </p14:cNvPr>
                <p14:cNvContentPartPr/>
                <p14:nvPr/>
              </p14:nvContentPartPr>
              <p14:xfrm>
                <a:off x="6452433" y="1564430"/>
                <a:ext cx="150480" cy="349920"/>
              </p14:xfrm>
            </p:contentPart>
          </mc:Choice>
          <mc:Fallback>
            <p:pic>
              <p:nvPicPr>
                <p:cNvPr id="224" name="Ink 223">
                  <a:extLst>
                    <a:ext uri="{FF2B5EF4-FFF2-40B4-BE49-F238E27FC236}">
                      <a16:creationId xmlns:a16="http://schemas.microsoft.com/office/drawing/2014/main" id="{24466FB5-34B3-ED8A-6903-88F75A2843B8}"/>
                    </a:ext>
                  </a:extLst>
                </p:cNvPr>
                <p:cNvPicPr/>
                <p:nvPr/>
              </p:nvPicPr>
              <p:blipFill>
                <a:blip r:embed="rId382"/>
                <a:stretch>
                  <a:fillRect/>
                </a:stretch>
              </p:blipFill>
              <p:spPr>
                <a:xfrm>
                  <a:off x="6446313" y="1558310"/>
                  <a:ext cx="16272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25" name="Ink 224">
                  <a:extLst>
                    <a:ext uri="{FF2B5EF4-FFF2-40B4-BE49-F238E27FC236}">
                      <a16:creationId xmlns:a16="http://schemas.microsoft.com/office/drawing/2014/main" id="{EE003175-1D91-2E4F-BB2B-CA660C9CC88A}"/>
                    </a:ext>
                  </a:extLst>
                </p14:cNvPr>
                <p14:cNvContentPartPr/>
                <p14:nvPr/>
              </p14:nvContentPartPr>
              <p14:xfrm>
                <a:off x="6658713" y="1448510"/>
                <a:ext cx="221400" cy="316800"/>
              </p14:xfrm>
            </p:contentPart>
          </mc:Choice>
          <mc:Fallback>
            <p:pic>
              <p:nvPicPr>
                <p:cNvPr id="225" name="Ink 224">
                  <a:extLst>
                    <a:ext uri="{FF2B5EF4-FFF2-40B4-BE49-F238E27FC236}">
                      <a16:creationId xmlns:a16="http://schemas.microsoft.com/office/drawing/2014/main" id="{EE003175-1D91-2E4F-BB2B-CA660C9CC88A}"/>
                    </a:ext>
                  </a:extLst>
                </p:cNvPr>
                <p:cNvPicPr/>
                <p:nvPr/>
              </p:nvPicPr>
              <p:blipFill>
                <a:blip r:embed="rId384"/>
                <a:stretch>
                  <a:fillRect/>
                </a:stretch>
              </p:blipFill>
              <p:spPr>
                <a:xfrm>
                  <a:off x="6652593" y="1442390"/>
                  <a:ext cx="2336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26" name="Ink 225">
                  <a:extLst>
                    <a:ext uri="{FF2B5EF4-FFF2-40B4-BE49-F238E27FC236}">
                      <a16:creationId xmlns:a16="http://schemas.microsoft.com/office/drawing/2014/main" id="{8D338562-ED3C-F7EE-B5B3-C0F41378AC60}"/>
                    </a:ext>
                  </a:extLst>
                </p14:cNvPr>
                <p14:cNvContentPartPr/>
                <p14:nvPr/>
              </p14:nvContentPartPr>
              <p14:xfrm>
                <a:off x="7125273" y="1495310"/>
                <a:ext cx="338760" cy="385200"/>
              </p14:xfrm>
            </p:contentPart>
          </mc:Choice>
          <mc:Fallback>
            <p:pic>
              <p:nvPicPr>
                <p:cNvPr id="226" name="Ink 225">
                  <a:extLst>
                    <a:ext uri="{FF2B5EF4-FFF2-40B4-BE49-F238E27FC236}">
                      <a16:creationId xmlns:a16="http://schemas.microsoft.com/office/drawing/2014/main" id="{8D338562-ED3C-F7EE-B5B3-C0F41378AC60}"/>
                    </a:ext>
                  </a:extLst>
                </p:cNvPr>
                <p:cNvPicPr/>
                <p:nvPr/>
              </p:nvPicPr>
              <p:blipFill>
                <a:blip r:embed="rId386"/>
                <a:stretch>
                  <a:fillRect/>
                </a:stretch>
              </p:blipFill>
              <p:spPr>
                <a:xfrm>
                  <a:off x="7119153" y="1489190"/>
                  <a:ext cx="35100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27" name="Ink 226">
                  <a:extLst>
                    <a:ext uri="{FF2B5EF4-FFF2-40B4-BE49-F238E27FC236}">
                      <a16:creationId xmlns:a16="http://schemas.microsoft.com/office/drawing/2014/main" id="{1079F097-BCDC-C26A-C73C-969866D52EFD}"/>
                    </a:ext>
                  </a:extLst>
                </p14:cNvPr>
                <p14:cNvContentPartPr/>
                <p14:nvPr/>
              </p14:nvContentPartPr>
              <p14:xfrm>
                <a:off x="7496793" y="1597550"/>
                <a:ext cx="222840" cy="128160"/>
              </p14:xfrm>
            </p:contentPart>
          </mc:Choice>
          <mc:Fallback>
            <p:pic>
              <p:nvPicPr>
                <p:cNvPr id="227" name="Ink 226">
                  <a:extLst>
                    <a:ext uri="{FF2B5EF4-FFF2-40B4-BE49-F238E27FC236}">
                      <a16:creationId xmlns:a16="http://schemas.microsoft.com/office/drawing/2014/main" id="{1079F097-BCDC-C26A-C73C-969866D52EFD}"/>
                    </a:ext>
                  </a:extLst>
                </p:cNvPr>
                <p:cNvPicPr/>
                <p:nvPr/>
              </p:nvPicPr>
              <p:blipFill>
                <a:blip r:embed="rId388"/>
                <a:stretch>
                  <a:fillRect/>
                </a:stretch>
              </p:blipFill>
              <p:spPr>
                <a:xfrm>
                  <a:off x="7490673" y="1591430"/>
                  <a:ext cx="235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28" name="Ink 227">
                  <a:extLst>
                    <a:ext uri="{FF2B5EF4-FFF2-40B4-BE49-F238E27FC236}">
                      <a16:creationId xmlns:a16="http://schemas.microsoft.com/office/drawing/2014/main" id="{C9C40766-0640-0951-6D72-D1B7B5C3F3CF}"/>
                    </a:ext>
                  </a:extLst>
                </p14:cNvPr>
                <p14:cNvContentPartPr/>
                <p14:nvPr/>
              </p14:nvContentPartPr>
              <p14:xfrm>
                <a:off x="7727913" y="1610510"/>
                <a:ext cx="188280" cy="125280"/>
              </p14:xfrm>
            </p:contentPart>
          </mc:Choice>
          <mc:Fallback>
            <p:pic>
              <p:nvPicPr>
                <p:cNvPr id="228" name="Ink 227">
                  <a:extLst>
                    <a:ext uri="{FF2B5EF4-FFF2-40B4-BE49-F238E27FC236}">
                      <a16:creationId xmlns:a16="http://schemas.microsoft.com/office/drawing/2014/main" id="{C9C40766-0640-0951-6D72-D1B7B5C3F3CF}"/>
                    </a:ext>
                  </a:extLst>
                </p:cNvPr>
                <p:cNvPicPr/>
                <p:nvPr/>
              </p:nvPicPr>
              <p:blipFill>
                <a:blip r:embed="rId390"/>
                <a:stretch>
                  <a:fillRect/>
                </a:stretch>
              </p:blipFill>
              <p:spPr>
                <a:xfrm>
                  <a:off x="7721793" y="1604390"/>
                  <a:ext cx="2005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29" name="Ink 228">
                  <a:extLst>
                    <a:ext uri="{FF2B5EF4-FFF2-40B4-BE49-F238E27FC236}">
                      <a16:creationId xmlns:a16="http://schemas.microsoft.com/office/drawing/2014/main" id="{2CC33296-3BE6-7190-B2F5-C28ED99A7CE9}"/>
                    </a:ext>
                  </a:extLst>
                </p14:cNvPr>
                <p14:cNvContentPartPr/>
                <p14:nvPr/>
              </p14:nvContentPartPr>
              <p14:xfrm>
                <a:off x="7875153" y="1338710"/>
                <a:ext cx="384120" cy="434520"/>
              </p14:xfrm>
            </p:contentPart>
          </mc:Choice>
          <mc:Fallback>
            <p:pic>
              <p:nvPicPr>
                <p:cNvPr id="229" name="Ink 228">
                  <a:extLst>
                    <a:ext uri="{FF2B5EF4-FFF2-40B4-BE49-F238E27FC236}">
                      <a16:creationId xmlns:a16="http://schemas.microsoft.com/office/drawing/2014/main" id="{2CC33296-3BE6-7190-B2F5-C28ED99A7CE9}"/>
                    </a:ext>
                  </a:extLst>
                </p:cNvPr>
                <p:cNvPicPr/>
                <p:nvPr/>
              </p:nvPicPr>
              <p:blipFill>
                <a:blip r:embed="rId392"/>
                <a:stretch>
                  <a:fillRect/>
                </a:stretch>
              </p:blipFill>
              <p:spPr>
                <a:xfrm>
                  <a:off x="7869033" y="1332590"/>
                  <a:ext cx="396360" cy="44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3">
            <p14:nvContentPartPr>
              <p14:cNvPr id="232" name="Ink 231">
                <a:extLst>
                  <a:ext uri="{FF2B5EF4-FFF2-40B4-BE49-F238E27FC236}">
                    <a16:creationId xmlns:a16="http://schemas.microsoft.com/office/drawing/2014/main" id="{62391E1B-B959-C03B-1596-93B5F76BF280}"/>
                  </a:ext>
                </a:extLst>
              </p14:cNvPr>
              <p14:cNvContentPartPr/>
              <p14:nvPr/>
            </p14:nvContentPartPr>
            <p14:xfrm>
              <a:off x="6890913" y="3033950"/>
              <a:ext cx="315000" cy="56520"/>
            </p14:xfrm>
          </p:contentPart>
        </mc:Choice>
        <mc:Fallback>
          <p:pic>
            <p:nvPicPr>
              <p:cNvPr id="232" name="Ink 231">
                <a:extLst>
                  <a:ext uri="{FF2B5EF4-FFF2-40B4-BE49-F238E27FC236}">
                    <a16:creationId xmlns:a16="http://schemas.microsoft.com/office/drawing/2014/main" id="{62391E1B-B959-C03B-1596-93B5F76BF280}"/>
                  </a:ext>
                </a:extLst>
              </p:cNvPr>
              <p:cNvPicPr/>
              <p:nvPr/>
            </p:nvPicPr>
            <p:blipFill>
              <a:blip r:embed="rId394"/>
              <a:stretch>
                <a:fillRect/>
              </a:stretch>
            </p:blipFill>
            <p:spPr>
              <a:xfrm>
                <a:off x="6884793" y="3027830"/>
                <a:ext cx="327240" cy="68760"/>
              </a:xfrm>
              <a:prstGeom prst="rect">
                <a:avLst/>
              </a:prstGeom>
            </p:spPr>
          </p:pic>
        </mc:Fallback>
      </mc:AlternateContent>
      <p:grpSp>
        <p:nvGrpSpPr>
          <p:cNvPr id="243" name="Group 242">
            <a:extLst>
              <a:ext uri="{FF2B5EF4-FFF2-40B4-BE49-F238E27FC236}">
                <a16:creationId xmlns:a16="http://schemas.microsoft.com/office/drawing/2014/main" id="{5D29789E-442D-3802-8A7A-657B5357C120}"/>
              </a:ext>
            </a:extLst>
          </p:cNvPr>
          <p:cNvGrpSpPr/>
          <p:nvPr/>
        </p:nvGrpSpPr>
        <p:grpSpPr>
          <a:xfrm>
            <a:off x="8783073" y="2666390"/>
            <a:ext cx="1910160" cy="378720"/>
            <a:chOff x="8783073" y="2666390"/>
            <a:chExt cx="1910160" cy="378720"/>
          </a:xfrm>
        </p:grpSpPr>
        <mc:AlternateContent xmlns:mc="http://schemas.openxmlformats.org/markup-compatibility/2006">
          <mc:Choice xmlns:p14="http://schemas.microsoft.com/office/powerpoint/2010/main" Requires="p14">
            <p:contentPart p14:bwMode="auto" r:id="rId395">
              <p14:nvContentPartPr>
                <p14:cNvPr id="233" name="Ink 232">
                  <a:extLst>
                    <a:ext uri="{FF2B5EF4-FFF2-40B4-BE49-F238E27FC236}">
                      <a16:creationId xmlns:a16="http://schemas.microsoft.com/office/drawing/2014/main" id="{D714FF7F-02E9-C519-8039-60D84580FD1F}"/>
                    </a:ext>
                  </a:extLst>
                </p14:cNvPr>
                <p14:cNvContentPartPr/>
                <p14:nvPr/>
              </p14:nvContentPartPr>
              <p14:xfrm>
                <a:off x="8783073" y="2776910"/>
                <a:ext cx="61920" cy="246600"/>
              </p14:xfrm>
            </p:contentPart>
          </mc:Choice>
          <mc:Fallback>
            <p:pic>
              <p:nvPicPr>
                <p:cNvPr id="233" name="Ink 232">
                  <a:extLst>
                    <a:ext uri="{FF2B5EF4-FFF2-40B4-BE49-F238E27FC236}">
                      <a16:creationId xmlns:a16="http://schemas.microsoft.com/office/drawing/2014/main" id="{D714FF7F-02E9-C519-8039-60D84580FD1F}"/>
                    </a:ext>
                  </a:extLst>
                </p:cNvPr>
                <p:cNvPicPr/>
                <p:nvPr/>
              </p:nvPicPr>
              <p:blipFill>
                <a:blip r:embed="rId396"/>
                <a:stretch>
                  <a:fillRect/>
                </a:stretch>
              </p:blipFill>
              <p:spPr>
                <a:xfrm>
                  <a:off x="8776953" y="2770790"/>
                  <a:ext cx="741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4" name="Ink 233">
                  <a:extLst>
                    <a:ext uri="{FF2B5EF4-FFF2-40B4-BE49-F238E27FC236}">
                      <a16:creationId xmlns:a16="http://schemas.microsoft.com/office/drawing/2014/main" id="{2C0E3CF4-682A-E103-5693-597D8FF323AB}"/>
                    </a:ext>
                  </a:extLst>
                </p14:cNvPr>
                <p14:cNvContentPartPr/>
                <p14:nvPr/>
              </p14:nvContentPartPr>
              <p14:xfrm>
                <a:off x="8806473" y="2763230"/>
                <a:ext cx="199080" cy="241920"/>
              </p14:xfrm>
            </p:contentPart>
          </mc:Choice>
          <mc:Fallback>
            <p:pic>
              <p:nvPicPr>
                <p:cNvPr id="234" name="Ink 233">
                  <a:extLst>
                    <a:ext uri="{FF2B5EF4-FFF2-40B4-BE49-F238E27FC236}">
                      <a16:creationId xmlns:a16="http://schemas.microsoft.com/office/drawing/2014/main" id="{2C0E3CF4-682A-E103-5693-597D8FF323AB}"/>
                    </a:ext>
                  </a:extLst>
                </p:cNvPr>
                <p:cNvPicPr/>
                <p:nvPr/>
              </p:nvPicPr>
              <p:blipFill>
                <a:blip r:embed="rId398"/>
                <a:stretch>
                  <a:fillRect/>
                </a:stretch>
              </p:blipFill>
              <p:spPr>
                <a:xfrm>
                  <a:off x="8800353" y="2757110"/>
                  <a:ext cx="2113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35" name="Ink 234">
                  <a:extLst>
                    <a:ext uri="{FF2B5EF4-FFF2-40B4-BE49-F238E27FC236}">
                      <a16:creationId xmlns:a16="http://schemas.microsoft.com/office/drawing/2014/main" id="{FA5D6A44-B4D7-43DB-96F4-F6A72628F507}"/>
                    </a:ext>
                  </a:extLst>
                </p14:cNvPr>
                <p14:cNvContentPartPr/>
                <p14:nvPr/>
              </p14:nvContentPartPr>
              <p14:xfrm>
                <a:off x="9086553" y="2806790"/>
                <a:ext cx="232920" cy="238320"/>
              </p14:xfrm>
            </p:contentPart>
          </mc:Choice>
          <mc:Fallback>
            <p:pic>
              <p:nvPicPr>
                <p:cNvPr id="235" name="Ink 234">
                  <a:extLst>
                    <a:ext uri="{FF2B5EF4-FFF2-40B4-BE49-F238E27FC236}">
                      <a16:creationId xmlns:a16="http://schemas.microsoft.com/office/drawing/2014/main" id="{FA5D6A44-B4D7-43DB-96F4-F6A72628F507}"/>
                    </a:ext>
                  </a:extLst>
                </p:cNvPr>
                <p:cNvPicPr/>
                <p:nvPr/>
              </p:nvPicPr>
              <p:blipFill>
                <a:blip r:embed="rId400"/>
                <a:stretch>
                  <a:fillRect/>
                </a:stretch>
              </p:blipFill>
              <p:spPr>
                <a:xfrm>
                  <a:off x="9080433" y="2800670"/>
                  <a:ext cx="245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36" name="Ink 235">
                  <a:extLst>
                    <a:ext uri="{FF2B5EF4-FFF2-40B4-BE49-F238E27FC236}">
                      <a16:creationId xmlns:a16="http://schemas.microsoft.com/office/drawing/2014/main" id="{9C5232B4-15D6-61FB-B463-0DB9BEAC7E11}"/>
                    </a:ext>
                  </a:extLst>
                </p14:cNvPr>
                <p14:cNvContentPartPr/>
                <p14:nvPr/>
              </p14:nvContentPartPr>
              <p14:xfrm>
                <a:off x="9332433" y="2686550"/>
                <a:ext cx="64440" cy="309960"/>
              </p14:xfrm>
            </p:contentPart>
          </mc:Choice>
          <mc:Fallback>
            <p:pic>
              <p:nvPicPr>
                <p:cNvPr id="236" name="Ink 235">
                  <a:extLst>
                    <a:ext uri="{FF2B5EF4-FFF2-40B4-BE49-F238E27FC236}">
                      <a16:creationId xmlns:a16="http://schemas.microsoft.com/office/drawing/2014/main" id="{9C5232B4-15D6-61FB-B463-0DB9BEAC7E11}"/>
                    </a:ext>
                  </a:extLst>
                </p:cNvPr>
                <p:cNvPicPr/>
                <p:nvPr/>
              </p:nvPicPr>
              <p:blipFill>
                <a:blip r:embed="rId402"/>
                <a:stretch>
                  <a:fillRect/>
                </a:stretch>
              </p:blipFill>
              <p:spPr>
                <a:xfrm>
                  <a:off x="9326313" y="2680430"/>
                  <a:ext cx="766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37" name="Ink 236">
                  <a:extLst>
                    <a:ext uri="{FF2B5EF4-FFF2-40B4-BE49-F238E27FC236}">
                      <a16:creationId xmlns:a16="http://schemas.microsoft.com/office/drawing/2014/main" id="{47CBE159-4AF7-61F8-3E66-BEAF6FAB94A2}"/>
                    </a:ext>
                  </a:extLst>
                </p14:cNvPr>
                <p14:cNvContentPartPr/>
                <p14:nvPr/>
              </p14:nvContentPartPr>
              <p14:xfrm>
                <a:off x="9280953" y="2867630"/>
                <a:ext cx="247320" cy="24840"/>
              </p14:xfrm>
            </p:contentPart>
          </mc:Choice>
          <mc:Fallback>
            <p:pic>
              <p:nvPicPr>
                <p:cNvPr id="237" name="Ink 236">
                  <a:extLst>
                    <a:ext uri="{FF2B5EF4-FFF2-40B4-BE49-F238E27FC236}">
                      <a16:creationId xmlns:a16="http://schemas.microsoft.com/office/drawing/2014/main" id="{47CBE159-4AF7-61F8-3E66-BEAF6FAB94A2}"/>
                    </a:ext>
                  </a:extLst>
                </p:cNvPr>
                <p:cNvPicPr/>
                <p:nvPr/>
              </p:nvPicPr>
              <p:blipFill>
                <a:blip r:embed="rId404"/>
                <a:stretch>
                  <a:fillRect/>
                </a:stretch>
              </p:blipFill>
              <p:spPr>
                <a:xfrm>
                  <a:off x="9274833" y="2861510"/>
                  <a:ext cx="259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38" name="Ink 237">
                  <a:extLst>
                    <a:ext uri="{FF2B5EF4-FFF2-40B4-BE49-F238E27FC236}">
                      <a16:creationId xmlns:a16="http://schemas.microsoft.com/office/drawing/2014/main" id="{A65156E6-D7F9-DCC0-7F9A-F8C3FE7B47B4}"/>
                    </a:ext>
                  </a:extLst>
                </p14:cNvPr>
                <p14:cNvContentPartPr/>
                <p14:nvPr/>
              </p14:nvContentPartPr>
              <p14:xfrm>
                <a:off x="9473193" y="2837030"/>
                <a:ext cx="225720" cy="187200"/>
              </p14:xfrm>
            </p:contentPart>
          </mc:Choice>
          <mc:Fallback>
            <p:pic>
              <p:nvPicPr>
                <p:cNvPr id="238" name="Ink 237">
                  <a:extLst>
                    <a:ext uri="{FF2B5EF4-FFF2-40B4-BE49-F238E27FC236}">
                      <a16:creationId xmlns:a16="http://schemas.microsoft.com/office/drawing/2014/main" id="{A65156E6-D7F9-DCC0-7F9A-F8C3FE7B47B4}"/>
                    </a:ext>
                  </a:extLst>
                </p:cNvPr>
                <p:cNvPicPr/>
                <p:nvPr/>
              </p:nvPicPr>
              <p:blipFill>
                <a:blip r:embed="rId406"/>
                <a:stretch>
                  <a:fillRect/>
                </a:stretch>
              </p:blipFill>
              <p:spPr>
                <a:xfrm>
                  <a:off x="9467073" y="2830910"/>
                  <a:ext cx="2379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39" name="Ink 238">
                  <a:extLst>
                    <a:ext uri="{FF2B5EF4-FFF2-40B4-BE49-F238E27FC236}">
                      <a16:creationId xmlns:a16="http://schemas.microsoft.com/office/drawing/2014/main" id="{3E94D156-E6DF-707E-19CF-C324257A2556}"/>
                    </a:ext>
                  </a:extLst>
                </p14:cNvPr>
                <p14:cNvContentPartPr/>
                <p14:nvPr/>
              </p14:nvContentPartPr>
              <p14:xfrm>
                <a:off x="9660393" y="2666390"/>
                <a:ext cx="183960" cy="325440"/>
              </p14:xfrm>
            </p:contentPart>
          </mc:Choice>
          <mc:Fallback>
            <p:pic>
              <p:nvPicPr>
                <p:cNvPr id="239" name="Ink 238">
                  <a:extLst>
                    <a:ext uri="{FF2B5EF4-FFF2-40B4-BE49-F238E27FC236}">
                      <a16:creationId xmlns:a16="http://schemas.microsoft.com/office/drawing/2014/main" id="{3E94D156-E6DF-707E-19CF-C324257A2556}"/>
                    </a:ext>
                  </a:extLst>
                </p:cNvPr>
                <p:cNvPicPr/>
                <p:nvPr/>
              </p:nvPicPr>
              <p:blipFill>
                <a:blip r:embed="rId408"/>
                <a:stretch>
                  <a:fillRect/>
                </a:stretch>
              </p:blipFill>
              <p:spPr>
                <a:xfrm>
                  <a:off x="9654273" y="2660270"/>
                  <a:ext cx="1962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0" name="Ink 239">
                  <a:extLst>
                    <a:ext uri="{FF2B5EF4-FFF2-40B4-BE49-F238E27FC236}">
                      <a16:creationId xmlns:a16="http://schemas.microsoft.com/office/drawing/2014/main" id="{0CC094E3-3764-FC1F-D716-6F4EAD3D98D5}"/>
                    </a:ext>
                  </a:extLst>
                </p14:cNvPr>
                <p14:cNvContentPartPr/>
                <p14:nvPr/>
              </p14:nvContentPartPr>
              <p14:xfrm>
                <a:off x="9904833" y="2817950"/>
                <a:ext cx="255960" cy="143280"/>
              </p14:xfrm>
            </p:contentPart>
          </mc:Choice>
          <mc:Fallback>
            <p:pic>
              <p:nvPicPr>
                <p:cNvPr id="240" name="Ink 239">
                  <a:extLst>
                    <a:ext uri="{FF2B5EF4-FFF2-40B4-BE49-F238E27FC236}">
                      <a16:creationId xmlns:a16="http://schemas.microsoft.com/office/drawing/2014/main" id="{0CC094E3-3764-FC1F-D716-6F4EAD3D98D5}"/>
                    </a:ext>
                  </a:extLst>
                </p:cNvPr>
                <p:cNvPicPr/>
                <p:nvPr/>
              </p:nvPicPr>
              <p:blipFill>
                <a:blip r:embed="rId410"/>
                <a:stretch>
                  <a:fillRect/>
                </a:stretch>
              </p:blipFill>
              <p:spPr>
                <a:xfrm>
                  <a:off x="9898713" y="2811830"/>
                  <a:ext cx="2682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1" name="Ink 240">
                  <a:extLst>
                    <a:ext uri="{FF2B5EF4-FFF2-40B4-BE49-F238E27FC236}">
                      <a16:creationId xmlns:a16="http://schemas.microsoft.com/office/drawing/2014/main" id="{6A202D46-7351-43BE-862B-CC50A00935BC}"/>
                    </a:ext>
                  </a:extLst>
                </p14:cNvPr>
                <p14:cNvContentPartPr/>
                <p14:nvPr/>
              </p14:nvContentPartPr>
              <p14:xfrm>
                <a:off x="10148193" y="2772590"/>
                <a:ext cx="401040" cy="188280"/>
              </p14:xfrm>
            </p:contentPart>
          </mc:Choice>
          <mc:Fallback>
            <p:pic>
              <p:nvPicPr>
                <p:cNvPr id="241" name="Ink 240">
                  <a:extLst>
                    <a:ext uri="{FF2B5EF4-FFF2-40B4-BE49-F238E27FC236}">
                      <a16:creationId xmlns:a16="http://schemas.microsoft.com/office/drawing/2014/main" id="{6A202D46-7351-43BE-862B-CC50A00935BC}"/>
                    </a:ext>
                  </a:extLst>
                </p:cNvPr>
                <p:cNvPicPr/>
                <p:nvPr/>
              </p:nvPicPr>
              <p:blipFill>
                <a:blip r:embed="rId412"/>
                <a:stretch>
                  <a:fillRect/>
                </a:stretch>
              </p:blipFill>
              <p:spPr>
                <a:xfrm>
                  <a:off x="10142073" y="2766470"/>
                  <a:ext cx="4132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42" name="Ink 241">
                  <a:extLst>
                    <a:ext uri="{FF2B5EF4-FFF2-40B4-BE49-F238E27FC236}">
                      <a16:creationId xmlns:a16="http://schemas.microsoft.com/office/drawing/2014/main" id="{C3C4D8CB-6701-87FC-E021-4607EB53B0F7}"/>
                    </a:ext>
                  </a:extLst>
                </p14:cNvPr>
                <p14:cNvContentPartPr/>
                <p14:nvPr/>
              </p14:nvContentPartPr>
              <p14:xfrm>
                <a:off x="10461753" y="2763950"/>
                <a:ext cx="231480" cy="235800"/>
              </p14:xfrm>
            </p:contentPart>
          </mc:Choice>
          <mc:Fallback>
            <p:pic>
              <p:nvPicPr>
                <p:cNvPr id="242" name="Ink 241">
                  <a:extLst>
                    <a:ext uri="{FF2B5EF4-FFF2-40B4-BE49-F238E27FC236}">
                      <a16:creationId xmlns:a16="http://schemas.microsoft.com/office/drawing/2014/main" id="{C3C4D8CB-6701-87FC-E021-4607EB53B0F7}"/>
                    </a:ext>
                  </a:extLst>
                </p:cNvPr>
                <p:cNvPicPr/>
                <p:nvPr/>
              </p:nvPicPr>
              <p:blipFill>
                <a:blip r:embed="rId414"/>
                <a:stretch>
                  <a:fillRect/>
                </a:stretch>
              </p:blipFill>
              <p:spPr>
                <a:xfrm>
                  <a:off x="10455633" y="2757830"/>
                  <a:ext cx="243720" cy="248040"/>
                </a:xfrm>
                <a:prstGeom prst="rect">
                  <a:avLst/>
                </a:prstGeom>
              </p:spPr>
            </p:pic>
          </mc:Fallback>
        </mc:AlternateContent>
      </p:grpSp>
      <p:grpSp>
        <p:nvGrpSpPr>
          <p:cNvPr id="249" name="Group 248">
            <a:extLst>
              <a:ext uri="{FF2B5EF4-FFF2-40B4-BE49-F238E27FC236}">
                <a16:creationId xmlns:a16="http://schemas.microsoft.com/office/drawing/2014/main" id="{818F286A-58F9-ED41-4393-8389E1F954DB}"/>
              </a:ext>
            </a:extLst>
          </p:cNvPr>
          <p:cNvGrpSpPr/>
          <p:nvPr/>
        </p:nvGrpSpPr>
        <p:grpSpPr>
          <a:xfrm>
            <a:off x="8859753" y="3205310"/>
            <a:ext cx="848520" cy="395640"/>
            <a:chOff x="8859753" y="3205310"/>
            <a:chExt cx="848520" cy="395640"/>
          </a:xfrm>
        </p:grpSpPr>
        <mc:AlternateContent xmlns:mc="http://schemas.openxmlformats.org/markup-compatibility/2006">
          <mc:Choice xmlns:p14="http://schemas.microsoft.com/office/powerpoint/2010/main" Requires="p14">
            <p:contentPart p14:bwMode="auto" r:id="rId415">
              <p14:nvContentPartPr>
                <p14:cNvPr id="244" name="Ink 243">
                  <a:extLst>
                    <a:ext uri="{FF2B5EF4-FFF2-40B4-BE49-F238E27FC236}">
                      <a16:creationId xmlns:a16="http://schemas.microsoft.com/office/drawing/2014/main" id="{6708878D-9844-999E-A882-E771212C8E19}"/>
                    </a:ext>
                  </a:extLst>
                </p14:cNvPr>
                <p14:cNvContentPartPr/>
                <p14:nvPr/>
              </p14:nvContentPartPr>
              <p14:xfrm>
                <a:off x="8859753" y="3212870"/>
                <a:ext cx="338040" cy="388080"/>
              </p14:xfrm>
            </p:contentPart>
          </mc:Choice>
          <mc:Fallback>
            <p:pic>
              <p:nvPicPr>
                <p:cNvPr id="244" name="Ink 243">
                  <a:extLst>
                    <a:ext uri="{FF2B5EF4-FFF2-40B4-BE49-F238E27FC236}">
                      <a16:creationId xmlns:a16="http://schemas.microsoft.com/office/drawing/2014/main" id="{6708878D-9844-999E-A882-E771212C8E19}"/>
                    </a:ext>
                  </a:extLst>
                </p:cNvPr>
                <p:cNvPicPr/>
                <p:nvPr/>
              </p:nvPicPr>
              <p:blipFill>
                <a:blip r:embed="rId416"/>
                <a:stretch>
                  <a:fillRect/>
                </a:stretch>
              </p:blipFill>
              <p:spPr>
                <a:xfrm>
                  <a:off x="8853633" y="3206750"/>
                  <a:ext cx="35028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45" name="Ink 244">
                  <a:extLst>
                    <a:ext uri="{FF2B5EF4-FFF2-40B4-BE49-F238E27FC236}">
                      <a16:creationId xmlns:a16="http://schemas.microsoft.com/office/drawing/2014/main" id="{6FFD67B5-4E85-56E2-25F2-7E0B7FD25D1B}"/>
                    </a:ext>
                  </a:extLst>
                </p14:cNvPr>
                <p14:cNvContentPartPr/>
                <p14:nvPr/>
              </p14:nvContentPartPr>
              <p14:xfrm>
                <a:off x="9318753" y="3205310"/>
                <a:ext cx="356400" cy="30960"/>
              </p14:xfrm>
            </p:contentPart>
          </mc:Choice>
          <mc:Fallback>
            <p:pic>
              <p:nvPicPr>
                <p:cNvPr id="245" name="Ink 244">
                  <a:extLst>
                    <a:ext uri="{FF2B5EF4-FFF2-40B4-BE49-F238E27FC236}">
                      <a16:creationId xmlns:a16="http://schemas.microsoft.com/office/drawing/2014/main" id="{6FFD67B5-4E85-56E2-25F2-7E0B7FD25D1B}"/>
                    </a:ext>
                  </a:extLst>
                </p:cNvPr>
                <p:cNvPicPr/>
                <p:nvPr/>
              </p:nvPicPr>
              <p:blipFill>
                <a:blip r:embed="rId418"/>
                <a:stretch>
                  <a:fillRect/>
                </a:stretch>
              </p:blipFill>
              <p:spPr>
                <a:xfrm>
                  <a:off x="9312633" y="3199190"/>
                  <a:ext cx="368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46" name="Ink 245">
                  <a:extLst>
                    <a:ext uri="{FF2B5EF4-FFF2-40B4-BE49-F238E27FC236}">
                      <a16:creationId xmlns:a16="http://schemas.microsoft.com/office/drawing/2014/main" id="{52326726-9BAB-6D68-790A-B2CAB23F1200}"/>
                    </a:ext>
                  </a:extLst>
                </p14:cNvPr>
                <p14:cNvContentPartPr/>
                <p14:nvPr/>
              </p14:nvContentPartPr>
              <p14:xfrm>
                <a:off x="9477153" y="3231590"/>
                <a:ext cx="60840" cy="263880"/>
              </p14:xfrm>
            </p:contentPart>
          </mc:Choice>
          <mc:Fallback>
            <p:pic>
              <p:nvPicPr>
                <p:cNvPr id="246" name="Ink 245">
                  <a:extLst>
                    <a:ext uri="{FF2B5EF4-FFF2-40B4-BE49-F238E27FC236}">
                      <a16:creationId xmlns:a16="http://schemas.microsoft.com/office/drawing/2014/main" id="{52326726-9BAB-6D68-790A-B2CAB23F1200}"/>
                    </a:ext>
                  </a:extLst>
                </p:cNvPr>
                <p:cNvPicPr/>
                <p:nvPr/>
              </p:nvPicPr>
              <p:blipFill>
                <a:blip r:embed="rId420"/>
                <a:stretch>
                  <a:fillRect/>
                </a:stretch>
              </p:blipFill>
              <p:spPr>
                <a:xfrm>
                  <a:off x="9471033" y="3225470"/>
                  <a:ext cx="730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47" name="Ink 246">
                  <a:extLst>
                    <a:ext uri="{FF2B5EF4-FFF2-40B4-BE49-F238E27FC236}">
                      <a16:creationId xmlns:a16="http://schemas.microsoft.com/office/drawing/2014/main" id="{D9DB55DC-8D1F-C062-B534-49131BBE930F}"/>
                    </a:ext>
                  </a:extLst>
                </p14:cNvPr>
                <p14:cNvContentPartPr/>
                <p14:nvPr/>
              </p14:nvContentPartPr>
              <p14:xfrm>
                <a:off x="9410913" y="3476030"/>
                <a:ext cx="297360" cy="21240"/>
              </p14:xfrm>
            </p:contentPart>
          </mc:Choice>
          <mc:Fallback>
            <p:pic>
              <p:nvPicPr>
                <p:cNvPr id="247" name="Ink 246">
                  <a:extLst>
                    <a:ext uri="{FF2B5EF4-FFF2-40B4-BE49-F238E27FC236}">
                      <a16:creationId xmlns:a16="http://schemas.microsoft.com/office/drawing/2014/main" id="{D9DB55DC-8D1F-C062-B534-49131BBE930F}"/>
                    </a:ext>
                  </a:extLst>
                </p:cNvPr>
                <p:cNvPicPr/>
                <p:nvPr/>
              </p:nvPicPr>
              <p:blipFill>
                <a:blip r:embed="rId422"/>
                <a:stretch>
                  <a:fillRect/>
                </a:stretch>
              </p:blipFill>
              <p:spPr>
                <a:xfrm>
                  <a:off x="9404793" y="3469910"/>
                  <a:ext cx="309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48" name="Ink 247">
                  <a:extLst>
                    <a:ext uri="{FF2B5EF4-FFF2-40B4-BE49-F238E27FC236}">
                      <a16:creationId xmlns:a16="http://schemas.microsoft.com/office/drawing/2014/main" id="{751CC492-E43F-ACA0-4E16-2A899D57EB02}"/>
                    </a:ext>
                  </a:extLst>
                </p14:cNvPr>
                <p14:cNvContentPartPr/>
                <p14:nvPr/>
              </p14:nvContentPartPr>
              <p14:xfrm>
                <a:off x="9253953" y="3426350"/>
                <a:ext cx="57600" cy="23040"/>
              </p14:xfrm>
            </p:contentPart>
          </mc:Choice>
          <mc:Fallback>
            <p:pic>
              <p:nvPicPr>
                <p:cNvPr id="248" name="Ink 247">
                  <a:extLst>
                    <a:ext uri="{FF2B5EF4-FFF2-40B4-BE49-F238E27FC236}">
                      <a16:creationId xmlns:a16="http://schemas.microsoft.com/office/drawing/2014/main" id="{751CC492-E43F-ACA0-4E16-2A899D57EB02}"/>
                    </a:ext>
                  </a:extLst>
                </p:cNvPr>
                <p:cNvPicPr/>
                <p:nvPr/>
              </p:nvPicPr>
              <p:blipFill>
                <a:blip r:embed="rId424"/>
                <a:stretch>
                  <a:fillRect/>
                </a:stretch>
              </p:blipFill>
              <p:spPr>
                <a:xfrm>
                  <a:off x="9247833" y="3420230"/>
                  <a:ext cx="69840" cy="35280"/>
                </a:xfrm>
                <a:prstGeom prst="rect">
                  <a:avLst/>
                </a:prstGeom>
              </p:spPr>
            </p:pic>
          </mc:Fallback>
        </mc:AlternateContent>
      </p:grpSp>
      <p:grpSp>
        <p:nvGrpSpPr>
          <p:cNvPr id="258" name="Group 257">
            <a:extLst>
              <a:ext uri="{FF2B5EF4-FFF2-40B4-BE49-F238E27FC236}">
                <a16:creationId xmlns:a16="http://schemas.microsoft.com/office/drawing/2014/main" id="{839CC884-3D47-6B82-F244-DD7384ADB1E8}"/>
              </a:ext>
            </a:extLst>
          </p:cNvPr>
          <p:cNvGrpSpPr/>
          <p:nvPr/>
        </p:nvGrpSpPr>
        <p:grpSpPr>
          <a:xfrm>
            <a:off x="8978553" y="3739910"/>
            <a:ext cx="1496880" cy="498240"/>
            <a:chOff x="8978553" y="3739910"/>
            <a:chExt cx="1496880" cy="498240"/>
          </a:xfrm>
        </p:grpSpPr>
        <mc:AlternateContent xmlns:mc="http://schemas.openxmlformats.org/markup-compatibility/2006">
          <mc:Choice xmlns:p14="http://schemas.microsoft.com/office/powerpoint/2010/main" Requires="p14">
            <p:contentPart p14:bwMode="auto" r:id="rId425">
              <p14:nvContentPartPr>
                <p14:cNvPr id="250" name="Ink 249">
                  <a:extLst>
                    <a:ext uri="{FF2B5EF4-FFF2-40B4-BE49-F238E27FC236}">
                      <a16:creationId xmlns:a16="http://schemas.microsoft.com/office/drawing/2014/main" id="{C2BBC0F2-FA9E-628C-C300-3C0E53B65EE0}"/>
                    </a:ext>
                  </a:extLst>
                </p14:cNvPr>
                <p14:cNvContentPartPr/>
                <p14:nvPr/>
              </p14:nvContentPartPr>
              <p14:xfrm>
                <a:off x="8981793" y="3825590"/>
                <a:ext cx="168480" cy="219960"/>
              </p14:xfrm>
            </p:contentPart>
          </mc:Choice>
          <mc:Fallback>
            <p:pic>
              <p:nvPicPr>
                <p:cNvPr id="250" name="Ink 249">
                  <a:extLst>
                    <a:ext uri="{FF2B5EF4-FFF2-40B4-BE49-F238E27FC236}">
                      <a16:creationId xmlns:a16="http://schemas.microsoft.com/office/drawing/2014/main" id="{C2BBC0F2-FA9E-628C-C300-3C0E53B65EE0}"/>
                    </a:ext>
                  </a:extLst>
                </p:cNvPr>
                <p:cNvPicPr/>
                <p:nvPr/>
              </p:nvPicPr>
              <p:blipFill>
                <a:blip r:embed="rId426"/>
                <a:stretch>
                  <a:fillRect/>
                </a:stretch>
              </p:blipFill>
              <p:spPr>
                <a:xfrm>
                  <a:off x="8975673" y="3819470"/>
                  <a:ext cx="1807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51" name="Ink 250">
                  <a:extLst>
                    <a:ext uri="{FF2B5EF4-FFF2-40B4-BE49-F238E27FC236}">
                      <a16:creationId xmlns:a16="http://schemas.microsoft.com/office/drawing/2014/main" id="{50FFDC6B-DB89-8D4D-EEBC-F67271DD5CC0}"/>
                    </a:ext>
                  </a:extLst>
                </p14:cNvPr>
                <p14:cNvContentPartPr/>
                <p14:nvPr/>
              </p14:nvContentPartPr>
              <p14:xfrm>
                <a:off x="9106353" y="3915950"/>
                <a:ext cx="360" cy="360"/>
              </p14:xfrm>
            </p:contentPart>
          </mc:Choice>
          <mc:Fallback>
            <p:pic>
              <p:nvPicPr>
                <p:cNvPr id="251" name="Ink 250">
                  <a:extLst>
                    <a:ext uri="{FF2B5EF4-FFF2-40B4-BE49-F238E27FC236}">
                      <a16:creationId xmlns:a16="http://schemas.microsoft.com/office/drawing/2014/main" id="{50FFDC6B-DB89-8D4D-EEBC-F67271DD5CC0}"/>
                    </a:ext>
                  </a:extLst>
                </p:cNvPr>
                <p:cNvPicPr/>
                <p:nvPr/>
              </p:nvPicPr>
              <p:blipFill>
                <a:blip r:embed="rId13"/>
                <a:stretch>
                  <a:fillRect/>
                </a:stretch>
              </p:blipFill>
              <p:spPr>
                <a:xfrm>
                  <a:off x="9100233" y="39098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2" name="Ink 251">
                  <a:extLst>
                    <a:ext uri="{FF2B5EF4-FFF2-40B4-BE49-F238E27FC236}">
                      <a16:creationId xmlns:a16="http://schemas.microsoft.com/office/drawing/2014/main" id="{4BBB17ED-4C5C-78F5-279D-0F4C0C419022}"/>
                    </a:ext>
                  </a:extLst>
                </p14:cNvPr>
                <p14:cNvContentPartPr/>
                <p14:nvPr/>
              </p14:nvContentPartPr>
              <p14:xfrm>
                <a:off x="8978553" y="3842870"/>
                <a:ext cx="65520" cy="395280"/>
              </p14:xfrm>
            </p:contentPart>
          </mc:Choice>
          <mc:Fallback>
            <p:pic>
              <p:nvPicPr>
                <p:cNvPr id="252" name="Ink 251">
                  <a:extLst>
                    <a:ext uri="{FF2B5EF4-FFF2-40B4-BE49-F238E27FC236}">
                      <a16:creationId xmlns:a16="http://schemas.microsoft.com/office/drawing/2014/main" id="{4BBB17ED-4C5C-78F5-279D-0F4C0C419022}"/>
                    </a:ext>
                  </a:extLst>
                </p:cNvPr>
                <p:cNvPicPr/>
                <p:nvPr/>
              </p:nvPicPr>
              <p:blipFill>
                <a:blip r:embed="rId429"/>
                <a:stretch>
                  <a:fillRect/>
                </a:stretch>
              </p:blipFill>
              <p:spPr>
                <a:xfrm>
                  <a:off x="8972433" y="3836750"/>
                  <a:ext cx="7776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3" name="Ink 252">
                  <a:extLst>
                    <a:ext uri="{FF2B5EF4-FFF2-40B4-BE49-F238E27FC236}">
                      <a16:creationId xmlns:a16="http://schemas.microsoft.com/office/drawing/2014/main" id="{125830D7-B6F7-97FA-1BCC-8065FE5ED250}"/>
                    </a:ext>
                  </a:extLst>
                </p14:cNvPr>
                <p14:cNvContentPartPr/>
                <p14:nvPr/>
              </p14:nvContentPartPr>
              <p14:xfrm>
                <a:off x="9235233" y="3843950"/>
                <a:ext cx="340560" cy="390600"/>
              </p14:xfrm>
            </p:contentPart>
          </mc:Choice>
          <mc:Fallback>
            <p:pic>
              <p:nvPicPr>
                <p:cNvPr id="253" name="Ink 252">
                  <a:extLst>
                    <a:ext uri="{FF2B5EF4-FFF2-40B4-BE49-F238E27FC236}">
                      <a16:creationId xmlns:a16="http://schemas.microsoft.com/office/drawing/2014/main" id="{125830D7-B6F7-97FA-1BCC-8065FE5ED250}"/>
                    </a:ext>
                  </a:extLst>
                </p:cNvPr>
                <p:cNvPicPr/>
                <p:nvPr/>
              </p:nvPicPr>
              <p:blipFill>
                <a:blip r:embed="rId431"/>
                <a:stretch>
                  <a:fillRect/>
                </a:stretch>
              </p:blipFill>
              <p:spPr>
                <a:xfrm>
                  <a:off x="9229113" y="3837830"/>
                  <a:ext cx="3528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4" name="Ink 253">
                  <a:extLst>
                    <a:ext uri="{FF2B5EF4-FFF2-40B4-BE49-F238E27FC236}">
                      <a16:creationId xmlns:a16="http://schemas.microsoft.com/office/drawing/2014/main" id="{5AFFC3F3-6140-1413-A14E-44640D0EDEEE}"/>
                    </a:ext>
                  </a:extLst>
                </p14:cNvPr>
                <p14:cNvContentPartPr/>
                <p14:nvPr/>
              </p14:nvContentPartPr>
              <p14:xfrm>
                <a:off x="9666513" y="3883910"/>
                <a:ext cx="15120" cy="19080"/>
              </p14:xfrm>
            </p:contentPart>
          </mc:Choice>
          <mc:Fallback>
            <p:pic>
              <p:nvPicPr>
                <p:cNvPr id="254" name="Ink 253">
                  <a:extLst>
                    <a:ext uri="{FF2B5EF4-FFF2-40B4-BE49-F238E27FC236}">
                      <a16:creationId xmlns:a16="http://schemas.microsoft.com/office/drawing/2014/main" id="{5AFFC3F3-6140-1413-A14E-44640D0EDEEE}"/>
                    </a:ext>
                  </a:extLst>
                </p:cNvPr>
                <p:cNvPicPr/>
                <p:nvPr/>
              </p:nvPicPr>
              <p:blipFill>
                <a:blip r:embed="rId433"/>
                <a:stretch>
                  <a:fillRect/>
                </a:stretch>
              </p:blipFill>
              <p:spPr>
                <a:xfrm>
                  <a:off x="9660393" y="3877790"/>
                  <a:ext cx="27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5" name="Ink 254">
                  <a:extLst>
                    <a:ext uri="{FF2B5EF4-FFF2-40B4-BE49-F238E27FC236}">
                      <a16:creationId xmlns:a16="http://schemas.microsoft.com/office/drawing/2014/main" id="{49FA3920-1C6E-2E19-D7DF-FA70DF16D389}"/>
                    </a:ext>
                  </a:extLst>
                </p14:cNvPr>
                <p14:cNvContentPartPr/>
                <p14:nvPr/>
              </p14:nvContentPartPr>
              <p14:xfrm>
                <a:off x="9699633" y="3816230"/>
                <a:ext cx="558360" cy="209160"/>
              </p14:xfrm>
            </p:contentPart>
          </mc:Choice>
          <mc:Fallback>
            <p:pic>
              <p:nvPicPr>
                <p:cNvPr id="255" name="Ink 254">
                  <a:extLst>
                    <a:ext uri="{FF2B5EF4-FFF2-40B4-BE49-F238E27FC236}">
                      <a16:creationId xmlns:a16="http://schemas.microsoft.com/office/drawing/2014/main" id="{49FA3920-1C6E-2E19-D7DF-FA70DF16D389}"/>
                    </a:ext>
                  </a:extLst>
                </p:cNvPr>
                <p:cNvPicPr/>
                <p:nvPr/>
              </p:nvPicPr>
              <p:blipFill>
                <a:blip r:embed="rId435"/>
                <a:stretch>
                  <a:fillRect/>
                </a:stretch>
              </p:blipFill>
              <p:spPr>
                <a:xfrm>
                  <a:off x="9693513" y="3810110"/>
                  <a:ext cx="5706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6" name="Ink 255">
                  <a:extLst>
                    <a:ext uri="{FF2B5EF4-FFF2-40B4-BE49-F238E27FC236}">
                      <a16:creationId xmlns:a16="http://schemas.microsoft.com/office/drawing/2014/main" id="{FDDC4AE9-89CD-65D3-F318-FB8870F0930C}"/>
                    </a:ext>
                  </a:extLst>
                </p14:cNvPr>
                <p14:cNvContentPartPr/>
                <p14:nvPr/>
              </p14:nvContentPartPr>
              <p14:xfrm>
                <a:off x="10347273" y="3739910"/>
                <a:ext cx="14040" cy="250560"/>
              </p14:xfrm>
            </p:contentPart>
          </mc:Choice>
          <mc:Fallback>
            <p:pic>
              <p:nvPicPr>
                <p:cNvPr id="256" name="Ink 255">
                  <a:extLst>
                    <a:ext uri="{FF2B5EF4-FFF2-40B4-BE49-F238E27FC236}">
                      <a16:creationId xmlns:a16="http://schemas.microsoft.com/office/drawing/2014/main" id="{FDDC4AE9-89CD-65D3-F318-FB8870F0930C}"/>
                    </a:ext>
                  </a:extLst>
                </p:cNvPr>
                <p:cNvPicPr/>
                <p:nvPr/>
              </p:nvPicPr>
              <p:blipFill>
                <a:blip r:embed="rId437"/>
                <a:stretch>
                  <a:fillRect/>
                </a:stretch>
              </p:blipFill>
              <p:spPr>
                <a:xfrm>
                  <a:off x="10341153" y="3733790"/>
                  <a:ext cx="262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7" name="Ink 256">
                  <a:extLst>
                    <a:ext uri="{FF2B5EF4-FFF2-40B4-BE49-F238E27FC236}">
                      <a16:creationId xmlns:a16="http://schemas.microsoft.com/office/drawing/2014/main" id="{24086AFB-11FC-163C-7EF5-C97416D84570}"/>
                    </a:ext>
                  </a:extLst>
                </p14:cNvPr>
                <p14:cNvContentPartPr/>
                <p14:nvPr/>
              </p14:nvContentPartPr>
              <p14:xfrm>
                <a:off x="10302993" y="3881750"/>
                <a:ext cx="172440" cy="15840"/>
              </p14:xfrm>
            </p:contentPart>
          </mc:Choice>
          <mc:Fallback>
            <p:pic>
              <p:nvPicPr>
                <p:cNvPr id="257" name="Ink 256">
                  <a:extLst>
                    <a:ext uri="{FF2B5EF4-FFF2-40B4-BE49-F238E27FC236}">
                      <a16:creationId xmlns:a16="http://schemas.microsoft.com/office/drawing/2014/main" id="{24086AFB-11FC-163C-7EF5-C97416D84570}"/>
                    </a:ext>
                  </a:extLst>
                </p:cNvPr>
                <p:cNvPicPr/>
                <p:nvPr/>
              </p:nvPicPr>
              <p:blipFill>
                <a:blip r:embed="rId439"/>
                <a:stretch>
                  <a:fillRect/>
                </a:stretch>
              </p:blipFill>
              <p:spPr>
                <a:xfrm>
                  <a:off x="10296873" y="3875630"/>
                  <a:ext cx="184680" cy="28080"/>
                </a:xfrm>
                <a:prstGeom prst="rect">
                  <a:avLst/>
                </a:prstGeom>
              </p:spPr>
            </p:pic>
          </mc:Fallback>
        </mc:AlternateContent>
      </p:grpSp>
      <p:grpSp>
        <p:nvGrpSpPr>
          <p:cNvPr id="267" name="Group 266">
            <a:extLst>
              <a:ext uri="{FF2B5EF4-FFF2-40B4-BE49-F238E27FC236}">
                <a16:creationId xmlns:a16="http://schemas.microsoft.com/office/drawing/2014/main" id="{4F0DB4A1-0747-418E-E899-D3C7A3AA97DB}"/>
              </a:ext>
            </a:extLst>
          </p:cNvPr>
          <p:cNvGrpSpPr/>
          <p:nvPr/>
        </p:nvGrpSpPr>
        <p:grpSpPr>
          <a:xfrm>
            <a:off x="10697913" y="3579710"/>
            <a:ext cx="1243080" cy="541800"/>
            <a:chOff x="10697913" y="3579710"/>
            <a:chExt cx="1243080" cy="541800"/>
          </a:xfrm>
        </p:grpSpPr>
        <mc:AlternateContent xmlns:mc="http://schemas.openxmlformats.org/markup-compatibility/2006">
          <mc:Choice xmlns:p14="http://schemas.microsoft.com/office/powerpoint/2010/main" Requires="p14">
            <p:contentPart p14:bwMode="auto" r:id="rId440">
              <p14:nvContentPartPr>
                <p14:cNvPr id="259" name="Ink 258">
                  <a:extLst>
                    <a:ext uri="{FF2B5EF4-FFF2-40B4-BE49-F238E27FC236}">
                      <a16:creationId xmlns:a16="http://schemas.microsoft.com/office/drawing/2014/main" id="{29B8BFA3-7864-3D1E-1FD3-71B89C29CB29}"/>
                    </a:ext>
                  </a:extLst>
                </p14:cNvPr>
                <p14:cNvContentPartPr/>
                <p14:nvPr/>
              </p14:nvContentPartPr>
              <p14:xfrm>
                <a:off x="10697913" y="3758270"/>
                <a:ext cx="136440" cy="363240"/>
              </p14:xfrm>
            </p:contentPart>
          </mc:Choice>
          <mc:Fallback>
            <p:pic>
              <p:nvPicPr>
                <p:cNvPr id="259" name="Ink 258">
                  <a:extLst>
                    <a:ext uri="{FF2B5EF4-FFF2-40B4-BE49-F238E27FC236}">
                      <a16:creationId xmlns:a16="http://schemas.microsoft.com/office/drawing/2014/main" id="{29B8BFA3-7864-3D1E-1FD3-71B89C29CB29}"/>
                    </a:ext>
                  </a:extLst>
                </p:cNvPr>
                <p:cNvPicPr/>
                <p:nvPr/>
              </p:nvPicPr>
              <p:blipFill>
                <a:blip r:embed="rId441"/>
                <a:stretch>
                  <a:fillRect/>
                </a:stretch>
              </p:blipFill>
              <p:spPr>
                <a:xfrm>
                  <a:off x="10691793" y="3752150"/>
                  <a:ext cx="14868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0" name="Ink 259">
                  <a:extLst>
                    <a:ext uri="{FF2B5EF4-FFF2-40B4-BE49-F238E27FC236}">
                      <a16:creationId xmlns:a16="http://schemas.microsoft.com/office/drawing/2014/main" id="{CF73904A-D38C-0653-F6C8-5368EBBB8B42}"/>
                    </a:ext>
                  </a:extLst>
                </p14:cNvPr>
                <p14:cNvContentPartPr/>
                <p14:nvPr/>
              </p14:nvContentPartPr>
              <p14:xfrm>
                <a:off x="10903833" y="3779510"/>
                <a:ext cx="212760" cy="151560"/>
              </p14:xfrm>
            </p:contentPart>
          </mc:Choice>
          <mc:Fallback>
            <p:pic>
              <p:nvPicPr>
                <p:cNvPr id="260" name="Ink 259">
                  <a:extLst>
                    <a:ext uri="{FF2B5EF4-FFF2-40B4-BE49-F238E27FC236}">
                      <a16:creationId xmlns:a16="http://schemas.microsoft.com/office/drawing/2014/main" id="{CF73904A-D38C-0653-F6C8-5368EBBB8B42}"/>
                    </a:ext>
                  </a:extLst>
                </p:cNvPr>
                <p:cNvPicPr/>
                <p:nvPr/>
              </p:nvPicPr>
              <p:blipFill>
                <a:blip r:embed="rId443"/>
                <a:stretch>
                  <a:fillRect/>
                </a:stretch>
              </p:blipFill>
              <p:spPr>
                <a:xfrm>
                  <a:off x="10897713" y="3773390"/>
                  <a:ext cx="2250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1" name="Ink 260">
                  <a:extLst>
                    <a:ext uri="{FF2B5EF4-FFF2-40B4-BE49-F238E27FC236}">
                      <a16:creationId xmlns:a16="http://schemas.microsoft.com/office/drawing/2014/main" id="{B29081F2-BCC9-2823-D97B-5E039969BD41}"/>
                    </a:ext>
                  </a:extLst>
                </p14:cNvPr>
                <p14:cNvContentPartPr/>
                <p14:nvPr/>
              </p14:nvContentPartPr>
              <p14:xfrm>
                <a:off x="11169153" y="3579710"/>
                <a:ext cx="24840" cy="342360"/>
              </p14:xfrm>
            </p:contentPart>
          </mc:Choice>
          <mc:Fallback>
            <p:pic>
              <p:nvPicPr>
                <p:cNvPr id="261" name="Ink 260">
                  <a:extLst>
                    <a:ext uri="{FF2B5EF4-FFF2-40B4-BE49-F238E27FC236}">
                      <a16:creationId xmlns:a16="http://schemas.microsoft.com/office/drawing/2014/main" id="{B29081F2-BCC9-2823-D97B-5E039969BD41}"/>
                    </a:ext>
                  </a:extLst>
                </p:cNvPr>
                <p:cNvPicPr/>
                <p:nvPr/>
              </p:nvPicPr>
              <p:blipFill>
                <a:blip r:embed="rId445"/>
                <a:stretch>
                  <a:fillRect/>
                </a:stretch>
              </p:blipFill>
              <p:spPr>
                <a:xfrm>
                  <a:off x="11163033" y="3573590"/>
                  <a:ext cx="3708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2" name="Ink 261">
                  <a:extLst>
                    <a:ext uri="{FF2B5EF4-FFF2-40B4-BE49-F238E27FC236}">
                      <a16:creationId xmlns:a16="http://schemas.microsoft.com/office/drawing/2014/main" id="{B4A21B43-6B10-7ADA-7C1F-8A9E097D331C}"/>
                    </a:ext>
                  </a:extLst>
                </p14:cNvPr>
                <p14:cNvContentPartPr/>
                <p14:nvPr/>
              </p14:nvContentPartPr>
              <p14:xfrm>
                <a:off x="11080953" y="3798950"/>
                <a:ext cx="185760" cy="12600"/>
              </p14:xfrm>
            </p:contentPart>
          </mc:Choice>
          <mc:Fallback>
            <p:pic>
              <p:nvPicPr>
                <p:cNvPr id="262" name="Ink 261">
                  <a:extLst>
                    <a:ext uri="{FF2B5EF4-FFF2-40B4-BE49-F238E27FC236}">
                      <a16:creationId xmlns:a16="http://schemas.microsoft.com/office/drawing/2014/main" id="{B4A21B43-6B10-7ADA-7C1F-8A9E097D331C}"/>
                    </a:ext>
                  </a:extLst>
                </p:cNvPr>
                <p:cNvPicPr/>
                <p:nvPr/>
              </p:nvPicPr>
              <p:blipFill>
                <a:blip r:embed="rId447"/>
                <a:stretch>
                  <a:fillRect/>
                </a:stretch>
              </p:blipFill>
              <p:spPr>
                <a:xfrm>
                  <a:off x="11074833" y="3792830"/>
                  <a:ext cx="1980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3" name="Ink 262">
                  <a:extLst>
                    <a:ext uri="{FF2B5EF4-FFF2-40B4-BE49-F238E27FC236}">
                      <a16:creationId xmlns:a16="http://schemas.microsoft.com/office/drawing/2014/main" id="{AE0BC91F-3EA6-9114-DA53-91C2CC979C40}"/>
                    </a:ext>
                  </a:extLst>
                </p14:cNvPr>
                <p14:cNvContentPartPr/>
                <p14:nvPr/>
              </p14:nvContentPartPr>
              <p14:xfrm>
                <a:off x="11206233" y="3762950"/>
                <a:ext cx="194400" cy="158040"/>
              </p14:xfrm>
            </p:contentPart>
          </mc:Choice>
          <mc:Fallback>
            <p:pic>
              <p:nvPicPr>
                <p:cNvPr id="263" name="Ink 262">
                  <a:extLst>
                    <a:ext uri="{FF2B5EF4-FFF2-40B4-BE49-F238E27FC236}">
                      <a16:creationId xmlns:a16="http://schemas.microsoft.com/office/drawing/2014/main" id="{AE0BC91F-3EA6-9114-DA53-91C2CC979C40}"/>
                    </a:ext>
                  </a:extLst>
                </p:cNvPr>
                <p:cNvPicPr/>
                <p:nvPr/>
              </p:nvPicPr>
              <p:blipFill>
                <a:blip r:embed="rId449"/>
                <a:stretch>
                  <a:fillRect/>
                </a:stretch>
              </p:blipFill>
              <p:spPr>
                <a:xfrm>
                  <a:off x="11200113" y="3756830"/>
                  <a:ext cx="2066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5" name="Ink 264">
                  <a:extLst>
                    <a:ext uri="{FF2B5EF4-FFF2-40B4-BE49-F238E27FC236}">
                      <a16:creationId xmlns:a16="http://schemas.microsoft.com/office/drawing/2014/main" id="{D4C6932B-65C6-BBDA-F7B5-073B3E91C5F4}"/>
                    </a:ext>
                  </a:extLst>
                </p14:cNvPr>
                <p14:cNvContentPartPr/>
                <p14:nvPr/>
              </p14:nvContentPartPr>
              <p14:xfrm>
                <a:off x="11403873" y="3723350"/>
                <a:ext cx="249840" cy="193320"/>
              </p14:xfrm>
            </p:contentPart>
          </mc:Choice>
          <mc:Fallback>
            <p:pic>
              <p:nvPicPr>
                <p:cNvPr id="265" name="Ink 264">
                  <a:extLst>
                    <a:ext uri="{FF2B5EF4-FFF2-40B4-BE49-F238E27FC236}">
                      <a16:creationId xmlns:a16="http://schemas.microsoft.com/office/drawing/2014/main" id="{D4C6932B-65C6-BBDA-F7B5-073B3E91C5F4}"/>
                    </a:ext>
                  </a:extLst>
                </p:cNvPr>
                <p:cNvPicPr/>
                <p:nvPr/>
              </p:nvPicPr>
              <p:blipFill>
                <a:blip r:embed="rId451"/>
                <a:stretch>
                  <a:fillRect/>
                </a:stretch>
              </p:blipFill>
              <p:spPr>
                <a:xfrm>
                  <a:off x="11397753" y="3717230"/>
                  <a:ext cx="2620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6" name="Ink 265">
                  <a:extLst>
                    <a:ext uri="{FF2B5EF4-FFF2-40B4-BE49-F238E27FC236}">
                      <a16:creationId xmlns:a16="http://schemas.microsoft.com/office/drawing/2014/main" id="{5209B185-EA80-7DC6-9D92-DED4BEA95B6F}"/>
                    </a:ext>
                  </a:extLst>
                </p14:cNvPr>
                <p14:cNvContentPartPr/>
                <p14:nvPr/>
              </p14:nvContentPartPr>
              <p14:xfrm>
                <a:off x="11656953" y="3718670"/>
                <a:ext cx="284040" cy="307080"/>
              </p14:xfrm>
            </p:contentPart>
          </mc:Choice>
          <mc:Fallback>
            <p:pic>
              <p:nvPicPr>
                <p:cNvPr id="266" name="Ink 265">
                  <a:extLst>
                    <a:ext uri="{FF2B5EF4-FFF2-40B4-BE49-F238E27FC236}">
                      <a16:creationId xmlns:a16="http://schemas.microsoft.com/office/drawing/2014/main" id="{5209B185-EA80-7DC6-9D92-DED4BEA95B6F}"/>
                    </a:ext>
                  </a:extLst>
                </p:cNvPr>
                <p:cNvPicPr/>
                <p:nvPr/>
              </p:nvPicPr>
              <p:blipFill>
                <a:blip r:embed="rId453"/>
                <a:stretch>
                  <a:fillRect/>
                </a:stretch>
              </p:blipFill>
              <p:spPr>
                <a:xfrm>
                  <a:off x="11650833" y="3712550"/>
                  <a:ext cx="296280" cy="319320"/>
                </a:xfrm>
                <a:prstGeom prst="rect">
                  <a:avLst/>
                </a:prstGeom>
              </p:spPr>
            </p:pic>
          </mc:Fallback>
        </mc:AlternateContent>
      </p:grpSp>
    </p:spTree>
    <p:extLst>
      <p:ext uri="{BB962C8B-B14F-4D97-AF65-F5344CB8AC3E}">
        <p14:creationId xmlns:p14="http://schemas.microsoft.com/office/powerpoint/2010/main" val="3164187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67EE9-E017-A1EF-B0E0-8E1C2FB80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7E732-8439-F01A-74A4-2C4B3B81E094}"/>
              </a:ext>
            </a:extLst>
          </p:cNvPr>
          <p:cNvSpPr>
            <a:spLocks noGrp="1"/>
          </p:cNvSpPr>
          <p:nvPr>
            <p:ph type="title"/>
          </p:nvPr>
        </p:nvSpPr>
        <p:spPr/>
        <p:txBody>
          <a:bodyPr/>
          <a:lstStyle/>
          <a:p>
            <a:r>
              <a:rPr lang="en-US" sz="4000" dirty="0"/>
              <a:t>Maintaining and Improving Your Web Site</a:t>
            </a:r>
            <a:endParaRPr lang="en-ZA" sz="4000" dirty="0"/>
          </a:p>
        </p:txBody>
      </p:sp>
      <p:sp>
        <p:nvSpPr>
          <p:cNvPr id="4" name="TextBox 3">
            <a:extLst>
              <a:ext uri="{FF2B5EF4-FFF2-40B4-BE49-F238E27FC236}">
                <a16:creationId xmlns:a16="http://schemas.microsoft.com/office/drawing/2014/main" id="{39E625C7-DCFA-F93A-36AC-F1623B5B8D65}"/>
              </a:ext>
            </a:extLst>
          </p:cNvPr>
          <p:cNvSpPr txBox="1"/>
          <p:nvPr/>
        </p:nvSpPr>
        <p:spPr>
          <a:xfrm>
            <a:off x="1191986" y="2144503"/>
            <a:ext cx="10091057" cy="3293209"/>
          </a:xfrm>
          <a:prstGeom prst="rect">
            <a:avLst/>
          </a:prstGeom>
          <a:noFill/>
        </p:spPr>
        <p:txBody>
          <a:bodyPr wrap="square">
            <a:spAutoFit/>
          </a:bodyPr>
          <a:lstStyle/>
          <a:p>
            <a:r>
              <a:rPr lang="en-US" sz="2800" dirty="0"/>
              <a:t>Personalization: process of tailoring Web pages to specifically target individual consumers</a:t>
            </a:r>
          </a:p>
          <a:p>
            <a:pPr marL="342900" indent="-342900">
              <a:buFont typeface="Arial" panose="020B0604020202020204" pitchFamily="34" charset="0"/>
              <a:buChar char="•"/>
            </a:pPr>
            <a:r>
              <a:rPr lang="en-US" sz="2800" dirty="0"/>
              <a:t>Two types of personalization techniques to capture data and build customer profiles</a:t>
            </a:r>
          </a:p>
          <a:p>
            <a:pPr marL="800100" lvl="1" indent="-342900">
              <a:buFont typeface="Arial" panose="020B0604020202020204" pitchFamily="34" charset="0"/>
              <a:buChar char="•"/>
            </a:pPr>
            <a:r>
              <a:rPr lang="en-US" sz="2400" dirty="0"/>
              <a:t>Implicit personalization captures data from customer Web sessions</a:t>
            </a:r>
          </a:p>
          <a:p>
            <a:pPr marL="800100" lvl="1" indent="-342900">
              <a:buFont typeface="Arial" panose="020B0604020202020204" pitchFamily="34" charset="0"/>
              <a:buChar char="•"/>
            </a:pPr>
            <a:r>
              <a:rPr lang="en-US" sz="2400" dirty="0"/>
              <a:t>Explicit personalization captures user-provided information </a:t>
            </a:r>
          </a:p>
        </p:txBody>
      </p:sp>
    </p:spTree>
    <p:extLst>
      <p:ext uri="{BB962C8B-B14F-4D97-AF65-F5344CB8AC3E}">
        <p14:creationId xmlns:p14="http://schemas.microsoft.com/office/powerpoint/2010/main" val="666362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C225-D952-9FBD-9E2A-20326197DF09}"/>
              </a:ext>
            </a:extLst>
          </p:cNvPr>
          <p:cNvSpPr>
            <a:spLocks noGrp="1"/>
          </p:cNvSpPr>
          <p:nvPr>
            <p:ph type="title"/>
          </p:nvPr>
        </p:nvSpPr>
        <p:spPr>
          <a:xfrm>
            <a:off x="1943101" y="163286"/>
            <a:ext cx="9225642" cy="866084"/>
          </a:xfrm>
        </p:spPr>
        <p:txBody>
          <a:bodyPr/>
          <a:lstStyle/>
          <a:p>
            <a:r>
              <a:rPr lang="en-US" sz="2400" dirty="0"/>
              <a:t>Infrastructure Required to Support E-Commerce and M-Commerce</a:t>
            </a:r>
            <a:endParaRPr lang="en-ZA" sz="2400" dirty="0"/>
          </a:p>
        </p:txBody>
      </p:sp>
      <p:sp>
        <p:nvSpPr>
          <p:cNvPr id="6" name="TextBox 5">
            <a:extLst>
              <a:ext uri="{FF2B5EF4-FFF2-40B4-BE49-F238E27FC236}">
                <a16:creationId xmlns:a16="http://schemas.microsoft.com/office/drawing/2014/main" id="{D4BE3EA8-ED8A-5BD1-6E25-2997094C03E7}"/>
              </a:ext>
            </a:extLst>
          </p:cNvPr>
          <p:cNvSpPr txBox="1"/>
          <p:nvPr/>
        </p:nvSpPr>
        <p:spPr>
          <a:xfrm>
            <a:off x="1534885" y="1964889"/>
            <a:ext cx="10042073" cy="2123658"/>
          </a:xfrm>
          <a:prstGeom prst="rect">
            <a:avLst/>
          </a:prstGeom>
          <a:noFill/>
        </p:spPr>
        <p:txBody>
          <a:bodyPr wrap="square">
            <a:spAutoFit/>
          </a:bodyPr>
          <a:lstStyle/>
          <a:p>
            <a:r>
              <a:rPr lang="en-US" altLang="en-US" sz="2800" dirty="0"/>
              <a:t>Poor Web site performance drives consumers to abandon some e-commerce sites in favor of those with better, more reliable performance</a:t>
            </a:r>
          </a:p>
          <a:p>
            <a:pPr marL="914400" lvl="1" indent="-457200">
              <a:buFont typeface="Arial" panose="020B0604020202020204" pitchFamily="34" charset="0"/>
              <a:buChar char="•"/>
            </a:pPr>
            <a:r>
              <a:rPr lang="en-US" altLang="en-US" sz="2400" dirty="0"/>
              <a:t>Slow response time, inadequate customer support, and lost orders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25C80FE-54CD-E359-CCB2-C0522B512263}"/>
                  </a:ext>
                </a:extLst>
              </p14:cNvPr>
              <p14:cNvContentPartPr/>
              <p14:nvPr/>
            </p14:nvContentPartPr>
            <p14:xfrm>
              <a:off x="2719593" y="3574310"/>
              <a:ext cx="2826360" cy="101160"/>
            </p14:xfrm>
          </p:contentPart>
        </mc:Choice>
        <mc:Fallback>
          <p:pic>
            <p:nvPicPr>
              <p:cNvPr id="3" name="Ink 2">
                <a:extLst>
                  <a:ext uri="{FF2B5EF4-FFF2-40B4-BE49-F238E27FC236}">
                    <a16:creationId xmlns:a16="http://schemas.microsoft.com/office/drawing/2014/main" id="{A25C80FE-54CD-E359-CCB2-C0522B512263}"/>
                  </a:ext>
                </a:extLst>
              </p:cNvPr>
              <p:cNvPicPr/>
              <p:nvPr/>
            </p:nvPicPr>
            <p:blipFill>
              <a:blip r:embed="rId3"/>
              <a:stretch>
                <a:fillRect/>
              </a:stretch>
            </p:blipFill>
            <p:spPr>
              <a:xfrm>
                <a:off x="2713473" y="3568190"/>
                <a:ext cx="28386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5E98EDF-11FD-F068-8CC8-AC1154EB9187}"/>
                  </a:ext>
                </a:extLst>
              </p14:cNvPr>
              <p14:cNvContentPartPr/>
              <p14:nvPr/>
            </p14:nvContentPartPr>
            <p14:xfrm>
              <a:off x="6302673" y="3686990"/>
              <a:ext cx="4447080" cy="66600"/>
            </p14:xfrm>
          </p:contentPart>
        </mc:Choice>
        <mc:Fallback>
          <p:pic>
            <p:nvPicPr>
              <p:cNvPr id="4" name="Ink 3">
                <a:extLst>
                  <a:ext uri="{FF2B5EF4-FFF2-40B4-BE49-F238E27FC236}">
                    <a16:creationId xmlns:a16="http://schemas.microsoft.com/office/drawing/2014/main" id="{B5E98EDF-11FD-F068-8CC8-AC1154EB9187}"/>
                  </a:ext>
                </a:extLst>
              </p:cNvPr>
              <p:cNvPicPr/>
              <p:nvPr/>
            </p:nvPicPr>
            <p:blipFill>
              <a:blip r:embed="rId5"/>
              <a:stretch>
                <a:fillRect/>
              </a:stretch>
            </p:blipFill>
            <p:spPr>
              <a:xfrm>
                <a:off x="6296553" y="3680870"/>
                <a:ext cx="44593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026C37E-1A8B-10DC-5DCE-4D731368533F}"/>
                  </a:ext>
                </a:extLst>
              </p14:cNvPr>
              <p14:cNvContentPartPr/>
              <p14:nvPr/>
            </p14:nvContentPartPr>
            <p14:xfrm>
              <a:off x="2607993" y="3963470"/>
              <a:ext cx="2496960" cy="116640"/>
            </p14:xfrm>
          </p:contentPart>
        </mc:Choice>
        <mc:Fallback>
          <p:pic>
            <p:nvPicPr>
              <p:cNvPr id="5" name="Ink 4">
                <a:extLst>
                  <a:ext uri="{FF2B5EF4-FFF2-40B4-BE49-F238E27FC236}">
                    <a16:creationId xmlns:a16="http://schemas.microsoft.com/office/drawing/2014/main" id="{9026C37E-1A8B-10DC-5DCE-4D731368533F}"/>
                  </a:ext>
                </a:extLst>
              </p:cNvPr>
              <p:cNvPicPr/>
              <p:nvPr/>
            </p:nvPicPr>
            <p:blipFill>
              <a:blip r:embed="rId7"/>
              <a:stretch>
                <a:fillRect/>
              </a:stretch>
            </p:blipFill>
            <p:spPr>
              <a:xfrm>
                <a:off x="2601873" y="3957350"/>
                <a:ext cx="25092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80F937A-7832-6676-0CFD-7FAB0D2036FE}"/>
                  </a:ext>
                </a:extLst>
              </p14:cNvPr>
              <p14:cNvContentPartPr/>
              <p14:nvPr/>
            </p14:nvContentPartPr>
            <p14:xfrm>
              <a:off x="5886153" y="3577550"/>
              <a:ext cx="44640" cy="109800"/>
            </p14:xfrm>
          </p:contentPart>
        </mc:Choice>
        <mc:Fallback>
          <p:pic>
            <p:nvPicPr>
              <p:cNvPr id="7" name="Ink 6">
                <a:extLst>
                  <a:ext uri="{FF2B5EF4-FFF2-40B4-BE49-F238E27FC236}">
                    <a16:creationId xmlns:a16="http://schemas.microsoft.com/office/drawing/2014/main" id="{A80F937A-7832-6676-0CFD-7FAB0D2036FE}"/>
                  </a:ext>
                </a:extLst>
              </p:cNvPr>
              <p:cNvPicPr/>
              <p:nvPr/>
            </p:nvPicPr>
            <p:blipFill>
              <a:blip r:embed="rId9"/>
              <a:stretch>
                <a:fillRect/>
              </a:stretch>
            </p:blipFill>
            <p:spPr>
              <a:xfrm>
                <a:off x="5880033" y="3571430"/>
                <a:ext cx="568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69BA0C9-8064-34E6-30D8-FABEA8CDAA25}"/>
                  </a:ext>
                </a:extLst>
              </p14:cNvPr>
              <p14:cNvContentPartPr/>
              <p14:nvPr/>
            </p14:nvContentPartPr>
            <p14:xfrm>
              <a:off x="5883273" y="3559190"/>
              <a:ext cx="89640" cy="78480"/>
            </p14:xfrm>
          </p:contentPart>
        </mc:Choice>
        <mc:Fallback>
          <p:pic>
            <p:nvPicPr>
              <p:cNvPr id="8" name="Ink 7">
                <a:extLst>
                  <a:ext uri="{FF2B5EF4-FFF2-40B4-BE49-F238E27FC236}">
                    <a16:creationId xmlns:a16="http://schemas.microsoft.com/office/drawing/2014/main" id="{069BA0C9-8064-34E6-30D8-FABEA8CDAA25}"/>
                  </a:ext>
                </a:extLst>
              </p:cNvPr>
              <p:cNvPicPr/>
              <p:nvPr/>
            </p:nvPicPr>
            <p:blipFill>
              <a:blip r:embed="rId11"/>
              <a:stretch>
                <a:fillRect/>
              </a:stretch>
            </p:blipFill>
            <p:spPr>
              <a:xfrm>
                <a:off x="5877153" y="3553070"/>
                <a:ext cx="101880" cy="90720"/>
              </a:xfrm>
              <a:prstGeom prst="rect">
                <a:avLst/>
              </a:prstGeom>
            </p:spPr>
          </p:pic>
        </mc:Fallback>
      </mc:AlternateContent>
      <p:grpSp>
        <p:nvGrpSpPr>
          <p:cNvPr id="16" name="Group 15">
            <a:extLst>
              <a:ext uri="{FF2B5EF4-FFF2-40B4-BE49-F238E27FC236}">
                <a16:creationId xmlns:a16="http://schemas.microsoft.com/office/drawing/2014/main" id="{4836C484-CB09-35FE-9FDD-A4DE9872962B}"/>
              </a:ext>
            </a:extLst>
          </p:cNvPr>
          <p:cNvGrpSpPr/>
          <p:nvPr/>
        </p:nvGrpSpPr>
        <p:grpSpPr>
          <a:xfrm>
            <a:off x="2159793" y="3410150"/>
            <a:ext cx="302760" cy="228960"/>
            <a:chOff x="2159793" y="3410150"/>
            <a:chExt cx="302760" cy="22896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09C4DB3-1654-8599-1937-454B75B84EEF}"/>
                    </a:ext>
                  </a:extLst>
                </p14:cNvPr>
                <p14:cNvContentPartPr/>
                <p14:nvPr/>
              </p14:nvContentPartPr>
              <p14:xfrm>
                <a:off x="2338353" y="3514910"/>
                <a:ext cx="116280" cy="43200"/>
              </p14:xfrm>
            </p:contentPart>
          </mc:Choice>
          <mc:Fallback>
            <p:pic>
              <p:nvPicPr>
                <p:cNvPr id="9" name="Ink 8">
                  <a:extLst>
                    <a:ext uri="{FF2B5EF4-FFF2-40B4-BE49-F238E27FC236}">
                      <a16:creationId xmlns:a16="http://schemas.microsoft.com/office/drawing/2014/main" id="{509C4DB3-1654-8599-1937-454B75B84EEF}"/>
                    </a:ext>
                  </a:extLst>
                </p:cNvPr>
                <p:cNvPicPr/>
                <p:nvPr/>
              </p:nvPicPr>
              <p:blipFill>
                <a:blip r:embed="rId13"/>
                <a:stretch>
                  <a:fillRect/>
                </a:stretch>
              </p:blipFill>
              <p:spPr>
                <a:xfrm>
                  <a:off x="2332233" y="3508790"/>
                  <a:ext cx="1285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64246D3D-11B7-6798-4BAC-2A7A571B91C0}"/>
                    </a:ext>
                  </a:extLst>
                </p14:cNvPr>
                <p14:cNvContentPartPr/>
                <p14:nvPr/>
              </p14:nvContentPartPr>
              <p14:xfrm>
                <a:off x="2354913" y="3410150"/>
                <a:ext cx="41040" cy="149040"/>
              </p14:xfrm>
            </p:contentPart>
          </mc:Choice>
          <mc:Fallback>
            <p:pic>
              <p:nvPicPr>
                <p:cNvPr id="10" name="Ink 9">
                  <a:extLst>
                    <a:ext uri="{FF2B5EF4-FFF2-40B4-BE49-F238E27FC236}">
                      <a16:creationId xmlns:a16="http://schemas.microsoft.com/office/drawing/2014/main" id="{64246D3D-11B7-6798-4BAC-2A7A571B91C0}"/>
                    </a:ext>
                  </a:extLst>
                </p:cNvPr>
                <p:cNvPicPr/>
                <p:nvPr/>
              </p:nvPicPr>
              <p:blipFill>
                <a:blip r:embed="rId15"/>
                <a:stretch>
                  <a:fillRect/>
                </a:stretch>
              </p:blipFill>
              <p:spPr>
                <a:xfrm>
                  <a:off x="2348793" y="3404030"/>
                  <a:ext cx="532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C51A9266-B9D3-C7B3-6712-AF8916C4D15E}"/>
                    </a:ext>
                  </a:extLst>
                </p14:cNvPr>
                <p14:cNvContentPartPr/>
                <p14:nvPr/>
              </p14:nvContentPartPr>
              <p14:xfrm>
                <a:off x="2395233" y="3410510"/>
                <a:ext cx="360" cy="360"/>
              </p14:xfrm>
            </p:contentPart>
          </mc:Choice>
          <mc:Fallback>
            <p:pic>
              <p:nvPicPr>
                <p:cNvPr id="11" name="Ink 10">
                  <a:extLst>
                    <a:ext uri="{FF2B5EF4-FFF2-40B4-BE49-F238E27FC236}">
                      <a16:creationId xmlns:a16="http://schemas.microsoft.com/office/drawing/2014/main" id="{C51A9266-B9D3-C7B3-6712-AF8916C4D15E}"/>
                    </a:ext>
                  </a:extLst>
                </p:cNvPr>
                <p:cNvPicPr/>
                <p:nvPr/>
              </p:nvPicPr>
              <p:blipFill>
                <a:blip r:embed="rId17"/>
                <a:stretch>
                  <a:fillRect/>
                </a:stretch>
              </p:blipFill>
              <p:spPr>
                <a:xfrm>
                  <a:off x="2389113" y="34043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96CA26E-1451-3D7F-E5EB-D9097659F71A}"/>
                    </a:ext>
                  </a:extLst>
                </p14:cNvPr>
                <p14:cNvContentPartPr/>
                <p14:nvPr/>
              </p14:nvContentPartPr>
              <p14:xfrm>
                <a:off x="2328993" y="3423830"/>
                <a:ext cx="15120" cy="134280"/>
              </p14:xfrm>
            </p:contentPart>
          </mc:Choice>
          <mc:Fallback>
            <p:pic>
              <p:nvPicPr>
                <p:cNvPr id="12" name="Ink 11">
                  <a:extLst>
                    <a:ext uri="{FF2B5EF4-FFF2-40B4-BE49-F238E27FC236}">
                      <a16:creationId xmlns:a16="http://schemas.microsoft.com/office/drawing/2014/main" id="{296CA26E-1451-3D7F-E5EB-D9097659F71A}"/>
                    </a:ext>
                  </a:extLst>
                </p:cNvPr>
                <p:cNvPicPr/>
                <p:nvPr/>
              </p:nvPicPr>
              <p:blipFill>
                <a:blip r:embed="rId19"/>
                <a:stretch>
                  <a:fillRect/>
                </a:stretch>
              </p:blipFill>
              <p:spPr>
                <a:xfrm>
                  <a:off x="2322873" y="3417710"/>
                  <a:ext cx="273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600757D-BB51-97DA-504E-154FA098AEC7}"/>
                    </a:ext>
                  </a:extLst>
                </p14:cNvPr>
                <p14:cNvContentPartPr/>
                <p14:nvPr/>
              </p14:nvContentPartPr>
              <p14:xfrm>
                <a:off x="2246553" y="3496910"/>
                <a:ext cx="207720" cy="31320"/>
              </p14:xfrm>
            </p:contentPart>
          </mc:Choice>
          <mc:Fallback>
            <p:pic>
              <p:nvPicPr>
                <p:cNvPr id="13" name="Ink 12">
                  <a:extLst>
                    <a:ext uri="{FF2B5EF4-FFF2-40B4-BE49-F238E27FC236}">
                      <a16:creationId xmlns:a16="http://schemas.microsoft.com/office/drawing/2014/main" id="{B600757D-BB51-97DA-504E-154FA098AEC7}"/>
                    </a:ext>
                  </a:extLst>
                </p:cNvPr>
                <p:cNvPicPr/>
                <p:nvPr/>
              </p:nvPicPr>
              <p:blipFill>
                <a:blip r:embed="rId21"/>
                <a:stretch>
                  <a:fillRect/>
                </a:stretch>
              </p:blipFill>
              <p:spPr>
                <a:xfrm>
                  <a:off x="2240433" y="3490790"/>
                  <a:ext cx="2199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0A0F0F97-238D-E5A3-2BF4-0B1A72BBC288}"/>
                    </a:ext>
                  </a:extLst>
                </p14:cNvPr>
                <p14:cNvContentPartPr/>
                <p14:nvPr/>
              </p14:nvContentPartPr>
              <p14:xfrm>
                <a:off x="2309193" y="3447950"/>
                <a:ext cx="112320" cy="182880"/>
              </p14:xfrm>
            </p:contentPart>
          </mc:Choice>
          <mc:Fallback>
            <p:pic>
              <p:nvPicPr>
                <p:cNvPr id="14" name="Ink 13">
                  <a:extLst>
                    <a:ext uri="{FF2B5EF4-FFF2-40B4-BE49-F238E27FC236}">
                      <a16:creationId xmlns:a16="http://schemas.microsoft.com/office/drawing/2014/main" id="{0A0F0F97-238D-E5A3-2BF4-0B1A72BBC288}"/>
                    </a:ext>
                  </a:extLst>
                </p:cNvPr>
                <p:cNvPicPr/>
                <p:nvPr/>
              </p:nvPicPr>
              <p:blipFill>
                <a:blip r:embed="rId23"/>
                <a:stretch>
                  <a:fillRect/>
                </a:stretch>
              </p:blipFill>
              <p:spPr>
                <a:xfrm>
                  <a:off x="2303073" y="3441830"/>
                  <a:ext cx="1245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3E0E750C-7EBC-80A7-40F4-0D28A6CE2E6A}"/>
                    </a:ext>
                  </a:extLst>
                </p14:cNvPr>
                <p14:cNvContentPartPr/>
                <p14:nvPr/>
              </p14:nvContentPartPr>
              <p14:xfrm>
                <a:off x="2159793" y="3414830"/>
                <a:ext cx="302760" cy="224280"/>
              </p14:xfrm>
            </p:contentPart>
          </mc:Choice>
          <mc:Fallback>
            <p:pic>
              <p:nvPicPr>
                <p:cNvPr id="15" name="Ink 14">
                  <a:extLst>
                    <a:ext uri="{FF2B5EF4-FFF2-40B4-BE49-F238E27FC236}">
                      <a16:creationId xmlns:a16="http://schemas.microsoft.com/office/drawing/2014/main" id="{3E0E750C-7EBC-80A7-40F4-0D28A6CE2E6A}"/>
                    </a:ext>
                  </a:extLst>
                </p:cNvPr>
                <p:cNvPicPr/>
                <p:nvPr/>
              </p:nvPicPr>
              <p:blipFill>
                <a:blip r:embed="rId25"/>
                <a:stretch>
                  <a:fillRect/>
                </a:stretch>
              </p:blipFill>
              <p:spPr>
                <a:xfrm>
                  <a:off x="2153673" y="3408710"/>
                  <a:ext cx="315000" cy="23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FBC7392C-D02D-5EAB-7EE6-47183D548876}"/>
                  </a:ext>
                </a:extLst>
              </p14:cNvPr>
              <p14:cNvContentPartPr/>
              <p14:nvPr/>
            </p14:nvContentPartPr>
            <p14:xfrm>
              <a:off x="6228873" y="3579710"/>
              <a:ext cx="22320" cy="1440"/>
            </p14:xfrm>
          </p:contentPart>
        </mc:Choice>
        <mc:Fallback>
          <p:pic>
            <p:nvPicPr>
              <p:cNvPr id="17" name="Ink 16">
                <a:extLst>
                  <a:ext uri="{FF2B5EF4-FFF2-40B4-BE49-F238E27FC236}">
                    <a16:creationId xmlns:a16="http://schemas.microsoft.com/office/drawing/2014/main" id="{FBC7392C-D02D-5EAB-7EE6-47183D548876}"/>
                  </a:ext>
                </a:extLst>
              </p:cNvPr>
              <p:cNvPicPr/>
              <p:nvPr/>
            </p:nvPicPr>
            <p:blipFill>
              <a:blip r:embed="rId27"/>
              <a:stretch>
                <a:fillRect/>
              </a:stretch>
            </p:blipFill>
            <p:spPr>
              <a:xfrm>
                <a:off x="6222753" y="3573590"/>
                <a:ext cx="3456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CA72F43-57B3-D638-474A-964B094B14AF}"/>
                  </a:ext>
                </a:extLst>
              </p14:cNvPr>
              <p14:cNvContentPartPr/>
              <p14:nvPr/>
            </p14:nvContentPartPr>
            <p14:xfrm>
              <a:off x="6244713" y="3628670"/>
              <a:ext cx="34920" cy="15840"/>
            </p14:xfrm>
          </p:contentPart>
        </mc:Choice>
        <mc:Fallback>
          <p:pic>
            <p:nvPicPr>
              <p:cNvPr id="18" name="Ink 17">
                <a:extLst>
                  <a:ext uri="{FF2B5EF4-FFF2-40B4-BE49-F238E27FC236}">
                    <a16:creationId xmlns:a16="http://schemas.microsoft.com/office/drawing/2014/main" id="{FCA72F43-57B3-D638-474A-964B094B14AF}"/>
                  </a:ext>
                </a:extLst>
              </p:cNvPr>
              <p:cNvPicPr/>
              <p:nvPr/>
            </p:nvPicPr>
            <p:blipFill>
              <a:blip r:embed="rId29"/>
              <a:stretch>
                <a:fillRect/>
              </a:stretch>
            </p:blipFill>
            <p:spPr>
              <a:xfrm>
                <a:off x="6238593" y="3622550"/>
                <a:ext cx="47160" cy="28080"/>
              </a:xfrm>
              <a:prstGeom prst="rect">
                <a:avLst/>
              </a:prstGeom>
            </p:spPr>
          </p:pic>
        </mc:Fallback>
      </mc:AlternateContent>
      <p:grpSp>
        <p:nvGrpSpPr>
          <p:cNvPr id="22" name="Group 21">
            <a:extLst>
              <a:ext uri="{FF2B5EF4-FFF2-40B4-BE49-F238E27FC236}">
                <a16:creationId xmlns:a16="http://schemas.microsoft.com/office/drawing/2014/main" id="{8EBD9C33-95C2-09F3-357F-042384948EB9}"/>
              </a:ext>
            </a:extLst>
          </p:cNvPr>
          <p:cNvGrpSpPr/>
          <p:nvPr/>
        </p:nvGrpSpPr>
        <p:grpSpPr>
          <a:xfrm>
            <a:off x="3747033" y="4144910"/>
            <a:ext cx="181800" cy="36720"/>
            <a:chOff x="3747033" y="4144910"/>
            <a:chExt cx="181800" cy="36720"/>
          </a:xfrm>
        </p:grpSpPr>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869BC809-1587-2E44-E253-654D0B9C75DE}"/>
                    </a:ext>
                  </a:extLst>
                </p14:cNvPr>
                <p14:cNvContentPartPr/>
                <p14:nvPr/>
              </p14:nvContentPartPr>
              <p14:xfrm>
                <a:off x="3797073" y="4144910"/>
                <a:ext cx="131760" cy="2520"/>
              </p14:xfrm>
            </p:contentPart>
          </mc:Choice>
          <mc:Fallback>
            <p:pic>
              <p:nvPicPr>
                <p:cNvPr id="19" name="Ink 18">
                  <a:extLst>
                    <a:ext uri="{FF2B5EF4-FFF2-40B4-BE49-F238E27FC236}">
                      <a16:creationId xmlns:a16="http://schemas.microsoft.com/office/drawing/2014/main" id="{869BC809-1587-2E44-E253-654D0B9C75DE}"/>
                    </a:ext>
                  </a:extLst>
                </p:cNvPr>
                <p:cNvPicPr/>
                <p:nvPr/>
              </p:nvPicPr>
              <p:blipFill>
                <a:blip r:embed="rId31"/>
                <a:stretch>
                  <a:fillRect/>
                </a:stretch>
              </p:blipFill>
              <p:spPr>
                <a:xfrm>
                  <a:off x="3790953" y="4138790"/>
                  <a:ext cx="14400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EF53C1F-1930-E137-347F-8C87B25C31B9}"/>
                    </a:ext>
                  </a:extLst>
                </p14:cNvPr>
                <p14:cNvContentPartPr/>
                <p14:nvPr/>
              </p14:nvContentPartPr>
              <p14:xfrm>
                <a:off x="3747033" y="4161470"/>
                <a:ext cx="119520" cy="20160"/>
              </p14:xfrm>
            </p:contentPart>
          </mc:Choice>
          <mc:Fallback>
            <p:pic>
              <p:nvPicPr>
                <p:cNvPr id="20" name="Ink 19">
                  <a:extLst>
                    <a:ext uri="{FF2B5EF4-FFF2-40B4-BE49-F238E27FC236}">
                      <a16:creationId xmlns:a16="http://schemas.microsoft.com/office/drawing/2014/main" id="{6EF53C1F-1930-E137-347F-8C87B25C31B9}"/>
                    </a:ext>
                  </a:extLst>
                </p:cNvPr>
                <p:cNvPicPr/>
                <p:nvPr/>
              </p:nvPicPr>
              <p:blipFill>
                <a:blip r:embed="rId33"/>
                <a:stretch>
                  <a:fillRect/>
                </a:stretch>
              </p:blipFill>
              <p:spPr>
                <a:xfrm>
                  <a:off x="3740913" y="4155350"/>
                  <a:ext cx="131760" cy="3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B96BE6D-6B9F-59DA-6905-E23353DB5AA8}"/>
                  </a:ext>
                </a:extLst>
              </p14:cNvPr>
              <p14:cNvContentPartPr/>
              <p14:nvPr/>
            </p14:nvContentPartPr>
            <p14:xfrm>
              <a:off x="3809673" y="4283150"/>
              <a:ext cx="360" cy="360"/>
            </p14:xfrm>
          </p:contentPart>
        </mc:Choice>
        <mc:Fallback>
          <p:pic>
            <p:nvPicPr>
              <p:cNvPr id="21" name="Ink 20">
                <a:extLst>
                  <a:ext uri="{FF2B5EF4-FFF2-40B4-BE49-F238E27FC236}">
                    <a16:creationId xmlns:a16="http://schemas.microsoft.com/office/drawing/2014/main" id="{0B96BE6D-6B9F-59DA-6905-E23353DB5AA8}"/>
                  </a:ext>
                </a:extLst>
              </p:cNvPr>
              <p:cNvPicPr/>
              <p:nvPr/>
            </p:nvPicPr>
            <p:blipFill>
              <a:blip r:embed="rId17"/>
              <a:stretch>
                <a:fillRect/>
              </a:stretch>
            </p:blipFill>
            <p:spPr>
              <a:xfrm>
                <a:off x="3803553" y="4277030"/>
                <a:ext cx="12600" cy="12600"/>
              </a:xfrm>
              <a:prstGeom prst="rect">
                <a:avLst/>
              </a:prstGeom>
            </p:spPr>
          </p:pic>
        </mc:Fallback>
      </mc:AlternateContent>
    </p:spTree>
    <p:extLst>
      <p:ext uri="{BB962C8B-B14F-4D97-AF65-F5344CB8AC3E}">
        <p14:creationId xmlns:p14="http://schemas.microsoft.com/office/powerpoint/2010/main" val="394801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278EC-2FD1-20E1-FA3D-6012F6978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D328B-5DF8-6B2F-6926-DD89DD508A90}"/>
              </a:ext>
            </a:extLst>
          </p:cNvPr>
          <p:cNvSpPr>
            <a:spLocks noGrp="1"/>
          </p:cNvSpPr>
          <p:nvPr>
            <p:ph type="title"/>
          </p:nvPr>
        </p:nvSpPr>
        <p:spPr/>
        <p:txBody>
          <a:bodyPr/>
          <a:lstStyle/>
          <a:p>
            <a:r>
              <a:rPr lang="en-US" dirty="0"/>
              <a:t>Hardware</a:t>
            </a:r>
            <a:endParaRPr lang="en-ZA" dirty="0"/>
          </a:p>
        </p:txBody>
      </p:sp>
      <p:sp>
        <p:nvSpPr>
          <p:cNvPr id="6" name="TextBox 5">
            <a:extLst>
              <a:ext uri="{FF2B5EF4-FFF2-40B4-BE49-F238E27FC236}">
                <a16:creationId xmlns:a16="http://schemas.microsoft.com/office/drawing/2014/main" id="{3B927197-4664-0A88-066C-6E7DB1F2A1E3}"/>
              </a:ext>
            </a:extLst>
          </p:cNvPr>
          <p:cNvSpPr txBox="1"/>
          <p:nvPr/>
        </p:nvSpPr>
        <p:spPr>
          <a:xfrm>
            <a:off x="522515" y="1491360"/>
            <a:ext cx="10343604" cy="3970318"/>
          </a:xfrm>
          <a:prstGeom prst="rect">
            <a:avLst/>
          </a:prstGeom>
          <a:noFill/>
        </p:spPr>
        <p:txBody>
          <a:bodyPr wrap="square">
            <a:spAutoFit/>
          </a:bodyPr>
          <a:lstStyle/>
          <a:p>
            <a:r>
              <a:rPr lang="en-US" sz="2400" dirty="0"/>
              <a:t>The Web server’s storage capacity and computing power depend on:</a:t>
            </a:r>
          </a:p>
          <a:p>
            <a:pPr marL="800100" lvl="1" indent="-342900">
              <a:buFont typeface="Arial" panose="020B0604020202020204" pitchFamily="34" charset="0"/>
              <a:buChar char="•"/>
            </a:pPr>
            <a:r>
              <a:rPr lang="en-US" sz="2000" dirty="0"/>
              <a:t>Software that must run on the server</a:t>
            </a:r>
          </a:p>
          <a:p>
            <a:pPr marL="800100" lvl="1" indent="-342900">
              <a:buFont typeface="Arial" panose="020B0604020202020204" pitchFamily="34" charset="0"/>
              <a:buChar char="•"/>
            </a:pPr>
            <a:r>
              <a:rPr lang="en-US" sz="2000" dirty="0"/>
              <a:t>Volume of e-commerce transactions to be processed</a:t>
            </a:r>
          </a:p>
          <a:p>
            <a:r>
              <a:rPr lang="en-US" sz="2400" dirty="0"/>
              <a:t>Successful e-commerce solutions are designed to be highly scalable</a:t>
            </a:r>
          </a:p>
          <a:p>
            <a:pPr marL="800100" lvl="1" indent="-342900">
              <a:buFont typeface="Arial" panose="020B0604020202020204" pitchFamily="34" charset="0"/>
              <a:buChar char="•"/>
            </a:pPr>
            <a:r>
              <a:rPr lang="en-US" sz="2000" dirty="0"/>
              <a:t>Can be upgraded to meet unexpected user traffic</a:t>
            </a:r>
          </a:p>
          <a:p>
            <a:r>
              <a:rPr lang="en-US" altLang="en-US" sz="2400" dirty="0"/>
              <a:t>Key decision for a new e-commerce company</a:t>
            </a:r>
          </a:p>
          <a:p>
            <a:pPr marL="800100" lvl="1" indent="-342900">
              <a:buFont typeface="Arial" panose="020B0604020202020204" pitchFamily="34" charset="0"/>
              <a:buChar char="•"/>
            </a:pPr>
            <a:r>
              <a:rPr lang="en-US" altLang="en-US" sz="2400" dirty="0"/>
              <a:t>Choosing whether to host its own Web site or to enlist a third-party Web service provider</a:t>
            </a:r>
          </a:p>
          <a:p>
            <a:endParaRPr lang="en-US" sz="24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CA2CD20-B4B7-8072-3F71-BA9C1CF676AD}"/>
                  </a:ext>
                </a:extLst>
              </p14:cNvPr>
              <p14:cNvContentPartPr/>
              <p14:nvPr/>
            </p14:nvContentPartPr>
            <p14:xfrm>
              <a:off x="3770073" y="1979870"/>
              <a:ext cx="191520" cy="10440"/>
            </p14:xfrm>
          </p:contentPart>
        </mc:Choice>
        <mc:Fallback>
          <p:pic>
            <p:nvPicPr>
              <p:cNvPr id="3" name="Ink 2">
                <a:extLst>
                  <a:ext uri="{FF2B5EF4-FFF2-40B4-BE49-F238E27FC236}">
                    <a16:creationId xmlns:a16="http://schemas.microsoft.com/office/drawing/2014/main" id="{8CA2CD20-B4B7-8072-3F71-BA9C1CF676AD}"/>
                  </a:ext>
                </a:extLst>
              </p:cNvPr>
              <p:cNvPicPr/>
              <p:nvPr/>
            </p:nvPicPr>
            <p:blipFill>
              <a:blip r:embed="rId3"/>
              <a:stretch>
                <a:fillRect/>
              </a:stretch>
            </p:blipFill>
            <p:spPr>
              <a:xfrm>
                <a:off x="3763953" y="1973750"/>
                <a:ext cx="2037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ABEC074-4C13-7DE3-4F4E-ADA613C5512C}"/>
                  </a:ext>
                </a:extLst>
              </p14:cNvPr>
              <p14:cNvContentPartPr/>
              <p14:nvPr/>
            </p14:nvContentPartPr>
            <p14:xfrm>
              <a:off x="3547953" y="1938830"/>
              <a:ext cx="2860560" cy="87840"/>
            </p14:xfrm>
          </p:contentPart>
        </mc:Choice>
        <mc:Fallback>
          <p:pic>
            <p:nvPicPr>
              <p:cNvPr id="4" name="Ink 3">
                <a:extLst>
                  <a:ext uri="{FF2B5EF4-FFF2-40B4-BE49-F238E27FC236}">
                    <a16:creationId xmlns:a16="http://schemas.microsoft.com/office/drawing/2014/main" id="{6ABEC074-4C13-7DE3-4F4E-ADA613C5512C}"/>
                  </a:ext>
                </a:extLst>
              </p:cNvPr>
              <p:cNvPicPr/>
              <p:nvPr/>
            </p:nvPicPr>
            <p:blipFill>
              <a:blip r:embed="rId5"/>
              <a:stretch>
                <a:fillRect/>
              </a:stretch>
            </p:blipFill>
            <p:spPr>
              <a:xfrm>
                <a:off x="3541833" y="1932710"/>
                <a:ext cx="28728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97C3579-BC65-FFD0-59D4-10DCD87C2107}"/>
                  </a:ext>
                </a:extLst>
              </p14:cNvPr>
              <p14:cNvContentPartPr/>
              <p14:nvPr/>
            </p14:nvContentPartPr>
            <p14:xfrm>
              <a:off x="1503153" y="2571350"/>
              <a:ext cx="794160" cy="30240"/>
            </p14:xfrm>
          </p:contentPart>
        </mc:Choice>
        <mc:Fallback>
          <p:pic>
            <p:nvPicPr>
              <p:cNvPr id="5" name="Ink 4">
                <a:extLst>
                  <a:ext uri="{FF2B5EF4-FFF2-40B4-BE49-F238E27FC236}">
                    <a16:creationId xmlns:a16="http://schemas.microsoft.com/office/drawing/2014/main" id="{997C3579-BC65-FFD0-59D4-10DCD87C2107}"/>
                  </a:ext>
                </a:extLst>
              </p:cNvPr>
              <p:cNvPicPr/>
              <p:nvPr/>
            </p:nvPicPr>
            <p:blipFill>
              <a:blip r:embed="rId7"/>
              <a:stretch>
                <a:fillRect/>
              </a:stretch>
            </p:blipFill>
            <p:spPr>
              <a:xfrm>
                <a:off x="1497033" y="2565230"/>
                <a:ext cx="806400" cy="42480"/>
              </a:xfrm>
              <a:prstGeom prst="rect">
                <a:avLst/>
              </a:prstGeom>
            </p:spPr>
          </p:pic>
        </mc:Fallback>
      </mc:AlternateContent>
      <p:grpSp>
        <p:nvGrpSpPr>
          <p:cNvPr id="9" name="Group 8">
            <a:extLst>
              <a:ext uri="{FF2B5EF4-FFF2-40B4-BE49-F238E27FC236}">
                <a16:creationId xmlns:a16="http://schemas.microsoft.com/office/drawing/2014/main" id="{3D1F7EF3-6AC4-C2D5-F670-2F46871C8A57}"/>
              </a:ext>
            </a:extLst>
          </p:cNvPr>
          <p:cNvGrpSpPr/>
          <p:nvPr/>
        </p:nvGrpSpPr>
        <p:grpSpPr>
          <a:xfrm>
            <a:off x="3340233" y="3356870"/>
            <a:ext cx="303840" cy="171360"/>
            <a:chOff x="3340233" y="3356870"/>
            <a:chExt cx="303840" cy="1713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1D3C527-2C3B-A4DC-56DF-42DC91CE27BB}"/>
                    </a:ext>
                  </a:extLst>
                </p14:cNvPr>
                <p14:cNvContentPartPr/>
                <p14:nvPr/>
              </p14:nvContentPartPr>
              <p14:xfrm>
                <a:off x="3340233" y="3406910"/>
                <a:ext cx="286560" cy="51840"/>
              </p14:xfrm>
            </p:contentPart>
          </mc:Choice>
          <mc:Fallback>
            <p:pic>
              <p:nvPicPr>
                <p:cNvPr id="7" name="Ink 6">
                  <a:extLst>
                    <a:ext uri="{FF2B5EF4-FFF2-40B4-BE49-F238E27FC236}">
                      <a16:creationId xmlns:a16="http://schemas.microsoft.com/office/drawing/2014/main" id="{01D3C527-2C3B-A4DC-56DF-42DC91CE27BB}"/>
                    </a:ext>
                  </a:extLst>
                </p:cNvPr>
                <p:cNvPicPr/>
                <p:nvPr/>
              </p:nvPicPr>
              <p:blipFill>
                <a:blip r:embed="rId9"/>
                <a:stretch>
                  <a:fillRect/>
                </a:stretch>
              </p:blipFill>
              <p:spPr>
                <a:xfrm>
                  <a:off x="3334113" y="3400790"/>
                  <a:ext cx="2988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9A6416D-7CCB-4492-7AC6-85055722E204}"/>
                    </a:ext>
                  </a:extLst>
                </p14:cNvPr>
                <p14:cNvContentPartPr/>
                <p14:nvPr/>
              </p14:nvContentPartPr>
              <p14:xfrm>
                <a:off x="3441393" y="3356870"/>
                <a:ext cx="202680" cy="171360"/>
              </p14:xfrm>
            </p:contentPart>
          </mc:Choice>
          <mc:Fallback>
            <p:pic>
              <p:nvPicPr>
                <p:cNvPr id="8" name="Ink 7">
                  <a:extLst>
                    <a:ext uri="{FF2B5EF4-FFF2-40B4-BE49-F238E27FC236}">
                      <a16:creationId xmlns:a16="http://schemas.microsoft.com/office/drawing/2014/main" id="{59A6416D-7CCB-4492-7AC6-85055722E204}"/>
                    </a:ext>
                  </a:extLst>
                </p:cNvPr>
                <p:cNvPicPr/>
                <p:nvPr/>
              </p:nvPicPr>
              <p:blipFill>
                <a:blip r:embed="rId11"/>
                <a:stretch>
                  <a:fillRect/>
                </a:stretch>
              </p:blipFill>
              <p:spPr>
                <a:xfrm>
                  <a:off x="3435273" y="3350750"/>
                  <a:ext cx="214920" cy="18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15EE4857-CEDA-F6FF-1E7A-FE4CB76D9E8B}"/>
                  </a:ext>
                </a:extLst>
              </p14:cNvPr>
              <p14:cNvContentPartPr/>
              <p14:nvPr/>
            </p14:nvContentPartPr>
            <p14:xfrm>
              <a:off x="10213353" y="4067150"/>
              <a:ext cx="744480" cy="719640"/>
            </p14:xfrm>
          </p:contentPart>
        </mc:Choice>
        <mc:Fallback>
          <p:pic>
            <p:nvPicPr>
              <p:cNvPr id="10" name="Ink 9">
                <a:extLst>
                  <a:ext uri="{FF2B5EF4-FFF2-40B4-BE49-F238E27FC236}">
                    <a16:creationId xmlns:a16="http://schemas.microsoft.com/office/drawing/2014/main" id="{15EE4857-CEDA-F6FF-1E7A-FE4CB76D9E8B}"/>
                  </a:ext>
                </a:extLst>
              </p:cNvPr>
              <p:cNvPicPr/>
              <p:nvPr/>
            </p:nvPicPr>
            <p:blipFill>
              <a:blip r:embed="rId13"/>
              <a:stretch>
                <a:fillRect/>
              </a:stretch>
            </p:blipFill>
            <p:spPr>
              <a:xfrm>
                <a:off x="10207233" y="4061030"/>
                <a:ext cx="756720" cy="731880"/>
              </a:xfrm>
              <a:prstGeom prst="rect">
                <a:avLst/>
              </a:prstGeom>
            </p:spPr>
          </p:pic>
        </mc:Fallback>
      </mc:AlternateContent>
    </p:spTree>
    <p:extLst>
      <p:ext uri="{BB962C8B-B14F-4D97-AF65-F5344CB8AC3E}">
        <p14:creationId xmlns:p14="http://schemas.microsoft.com/office/powerpoint/2010/main" val="1638235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8AF4ED-7556-D180-1369-E38D46DD80DC}"/>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Web Server Software</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24F6F0E-65BD-7752-9862-B68587107E7C}"/>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34</a:t>
            </a:fld>
            <a:endParaRPr lang="en-ZA"/>
          </a:p>
        </p:txBody>
      </p:sp>
      <p:sp>
        <p:nvSpPr>
          <p:cNvPr id="6" name="Text Placeholder 5">
            <a:extLst>
              <a:ext uri="{FF2B5EF4-FFF2-40B4-BE49-F238E27FC236}">
                <a16:creationId xmlns:a16="http://schemas.microsoft.com/office/drawing/2014/main" id="{5AA7624B-0078-8D2A-8083-EBFDE06C7335}"/>
              </a:ext>
            </a:extLst>
          </p:cNvPr>
          <p:cNvSpPr>
            <a:spLocks noGrp="1"/>
          </p:cNvSpPr>
          <p:nvPr>
            <p:ph type="body" sz="quarter" idx="4294967295"/>
          </p:nvPr>
        </p:nvSpPr>
        <p:spPr>
          <a:xfrm>
            <a:off x="653143" y="1577993"/>
            <a:ext cx="11234057" cy="4038986"/>
          </a:xfrm>
        </p:spPr>
        <p:txBody>
          <a:bodyPr lIns="0" tIns="0">
            <a:noAutofit/>
          </a:bodyPr>
          <a:lstStyle/>
          <a:p>
            <a:pPr>
              <a:lnSpc>
                <a:spcPct val="150000"/>
              </a:lnSpc>
              <a:spcBef>
                <a:spcPts val="1200"/>
              </a:spcBef>
            </a:pPr>
            <a:r>
              <a:rPr lang="en-US" dirty="0">
                <a:solidFill>
                  <a:schemeClr val="tx1"/>
                </a:solidFill>
              </a:rPr>
              <a:t>Fundamental services performed by Web server software:</a:t>
            </a:r>
          </a:p>
          <a:p>
            <a:pPr lvl="1">
              <a:lnSpc>
                <a:spcPct val="150000"/>
              </a:lnSpc>
              <a:spcBef>
                <a:spcPts val="1200"/>
              </a:spcBef>
            </a:pPr>
            <a:r>
              <a:rPr lang="en-US" dirty="0">
                <a:solidFill>
                  <a:schemeClr val="tx1"/>
                </a:solidFill>
              </a:rPr>
              <a:t>Security and identification</a:t>
            </a:r>
          </a:p>
          <a:p>
            <a:pPr lvl="1">
              <a:lnSpc>
                <a:spcPct val="150000"/>
              </a:lnSpc>
              <a:spcBef>
                <a:spcPts val="1200"/>
              </a:spcBef>
            </a:pPr>
            <a:r>
              <a:rPr lang="en-US" dirty="0">
                <a:solidFill>
                  <a:schemeClr val="tx1"/>
                </a:solidFill>
              </a:rPr>
              <a:t>Retrieving and sending Web pages</a:t>
            </a:r>
          </a:p>
          <a:p>
            <a:pPr lvl="1">
              <a:lnSpc>
                <a:spcPct val="150000"/>
              </a:lnSpc>
              <a:spcBef>
                <a:spcPts val="1200"/>
              </a:spcBef>
            </a:pPr>
            <a:r>
              <a:rPr lang="en-US" dirty="0">
                <a:solidFill>
                  <a:schemeClr val="tx1"/>
                </a:solidFill>
              </a:rPr>
              <a:t>Web site tracking</a:t>
            </a:r>
          </a:p>
          <a:p>
            <a:pPr lvl="1">
              <a:lnSpc>
                <a:spcPct val="150000"/>
              </a:lnSpc>
              <a:spcBef>
                <a:spcPts val="1200"/>
              </a:spcBef>
            </a:pPr>
            <a:r>
              <a:rPr lang="en-US" dirty="0">
                <a:solidFill>
                  <a:schemeClr val="tx1"/>
                </a:solidFill>
              </a:rPr>
              <a:t>Web site development</a:t>
            </a:r>
          </a:p>
          <a:p>
            <a:pPr marL="0" indent="0">
              <a:lnSpc>
                <a:spcPct val="150000"/>
              </a:lnSpc>
              <a:spcBef>
                <a:spcPts val="1200"/>
              </a:spcBef>
              <a:buNone/>
            </a:pPr>
            <a:endParaRPr lang="en-ZA" sz="1800" dirty="0">
              <a:solidFill>
                <a:schemeClr val="tx1">
                  <a:lumMod val="50000"/>
                  <a:lumOff val="50000"/>
                </a:schemeClr>
              </a:solidFill>
            </a:endParaRPr>
          </a:p>
        </p:txBody>
      </p:sp>
      <p:grpSp>
        <p:nvGrpSpPr>
          <p:cNvPr id="9" name="Group 8">
            <a:extLst>
              <a:ext uri="{FF2B5EF4-FFF2-40B4-BE49-F238E27FC236}">
                <a16:creationId xmlns:a16="http://schemas.microsoft.com/office/drawing/2014/main" id="{B28564AE-0164-CB9E-6C72-806879F3F3A0}"/>
              </a:ext>
            </a:extLst>
          </p:cNvPr>
          <p:cNvGrpSpPr/>
          <p:nvPr/>
        </p:nvGrpSpPr>
        <p:grpSpPr>
          <a:xfrm>
            <a:off x="5877153" y="3262550"/>
            <a:ext cx="277200" cy="144000"/>
            <a:chOff x="5877153" y="3262550"/>
            <a:chExt cx="277200" cy="1440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70059F8-0DF6-9931-0ACB-62DBAC8E470F}"/>
                    </a:ext>
                  </a:extLst>
                </p14:cNvPr>
                <p14:cNvContentPartPr/>
                <p14:nvPr/>
              </p14:nvContentPartPr>
              <p14:xfrm>
                <a:off x="5877153" y="3353270"/>
                <a:ext cx="147960" cy="20160"/>
              </p14:xfrm>
            </p:contentPart>
          </mc:Choice>
          <mc:Fallback>
            <p:pic>
              <p:nvPicPr>
                <p:cNvPr id="2" name="Ink 1">
                  <a:extLst>
                    <a:ext uri="{FF2B5EF4-FFF2-40B4-BE49-F238E27FC236}">
                      <a16:creationId xmlns:a16="http://schemas.microsoft.com/office/drawing/2014/main" id="{670059F8-0DF6-9931-0ACB-62DBAC8E470F}"/>
                    </a:ext>
                  </a:extLst>
                </p:cNvPr>
                <p:cNvPicPr/>
                <p:nvPr/>
              </p:nvPicPr>
              <p:blipFill>
                <a:blip r:embed="rId3"/>
                <a:stretch>
                  <a:fillRect/>
                </a:stretch>
              </p:blipFill>
              <p:spPr>
                <a:xfrm>
                  <a:off x="5871033" y="3347150"/>
                  <a:ext cx="160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0B630B9-6DBE-5363-59DF-C797A0B2A384}"/>
                    </a:ext>
                  </a:extLst>
                </p14:cNvPr>
                <p14:cNvContentPartPr/>
                <p14:nvPr/>
              </p14:nvContentPartPr>
              <p14:xfrm>
                <a:off x="5973273" y="3262550"/>
                <a:ext cx="141480" cy="144000"/>
              </p14:xfrm>
            </p:contentPart>
          </mc:Choice>
          <mc:Fallback>
            <p:pic>
              <p:nvPicPr>
                <p:cNvPr id="3" name="Ink 2">
                  <a:extLst>
                    <a:ext uri="{FF2B5EF4-FFF2-40B4-BE49-F238E27FC236}">
                      <a16:creationId xmlns:a16="http://schemas.microsoft.com/office/drawing/2014/main" id="{70B630B9-6DBE-5363-59DF-C797A0B2A384}"/>
                    </a:ext>
                  </a:extLst>
                </p:cNvPr>
                <p:cNvPicPr/>
                <p:nvPr/>
              </p:nvPicPr>
              <p:blipFill>
                <a:blip r:embed="rId5"/>
                <a:stretch>
                  <a:fillRect/>
                </a:stretch>
              </p:blipFill>
              <p:spPr>
                <a:xfrm>
                  <a:off x="5967153" y="3256430"/>
                  <a:ext cx="1537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CBA216F-8BC0-51CF-C108-92BE55218673}"/>
                    </a:ext>
                  </a:extLst>
                </p14:cNvPr>
                <p14:cNvContentPartPr/>
                <p14:nvPr/>
              </p14:nvContentPartPr>
              <p14:xfrm>
                <a:off x="6089913" y="3333110"/>
                <a:ext cx="64440" cy="42480"/>
              </p14:xfrm>
            </p:contentPart>
          </mc:Choice>
          <mc:Fallback>
            <p:pic>
              <p:nvPicPr>
                <p:cNvPr id="8" name="Ink 7">
                  <a:extLst>
                    <a:ext uri="{FF2B5EF4-FFF2-40B4-BE49-F238E27FC236}">
                      <a16:creationId xmlns:a16="http://schemas.microsoft.com/office/drawing/2014/main" id="{ACBA216F-8BC0-51CF-C108-92BE55218673}"/>
                    </a:ext>
                  </a:extLst>
                </p:cNvPr>
                <p:cNvPicPr/>
                <p:nvPr/>
              </p:nvPicPr>
              <p:blipFill>
                <a:blip r:embed="rId7"/>
                <a:stretch>
                  <a:fillRect/>
                </a:stretch>
              </p:blipFill>
              <p:spPr>
                <a:xfrm>
                  <a:off x="6083793" y="3326990"/>
                  <a:ext cx="76680" cy="5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4DCE4BE5-4C34-AFBD-F2D0-E08746823D8E}"/>
                  </a:ext>
                </a:extLst>
              </p14:cNvPr>
              <p14:cNvContentPartPr/>
              <p14:nvPr/>
            </p14:nvContentPartPr>
            <p14:xfrm>
              <a:off x="4444353" y="4735310"/>
              <a:ext cx="158040" cy="39240"/>
            </p14:xfrm>
          </p:contentPart>
        </mc:Choice>
        <mc:Fallback>
          <p:pic>
            <p:nvPicPr>
              <p:cNvPr id="10" name="Ink 9">
                <a:extLst>
                  <a:ext uri="{FF2B5EF4-FFF2-40B4-BE49-F238E27FC236}">
                    <a16:creationId xmlns:a16="http://schemas.microsoft.com/office/drawing/2014/main" id="{4DCE4BE5-4C34-AFBD-F2D0-E08746823D8E}"/>
                  </a:ext>
                </a:extLst>
              </p:cNvPr>
              <p:cNvPicPr/>
              <p:nvPr/>
            </p:nvPicPr>
            <p:blipFill>
              <a:blip r:embed="rId9"/>
              <a:stretch>
                <a:fillRect/>
              </a:stretch>
            </p:blipFill>
            <p:spPr>
              <a:xfrm>
                <a:off x="4438233" y="4729190"/>
                <a:ext cx="170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B92FDED0-77A6-59E4-5EE5-92062AF0648C}"/>
                  </a:ext>
                </a:extLst>
              </p14:cNvPr>
              <p14:cNvContentPartPr/>
              <p14:nvPr/>
            </p14:nvContentPartPr>
            <p14:xfrm>
              <a:off x="5156073" y="5495990"/>
              <a:ext cx="55800" cy="24840"/>
            </p14:xfrm>
          </p:contentPart>
        </mc:Choice>
        <mc:Fallback>
          <p:pic>
            <p:nvPicPr>
              <p:cNvPr id="11" name="Ink 10">
                <a:extLst>
                  <a:ext uri="{FF2B5EF4-FFF2-40B4-BE49-F238E27FC236}">
                    <a16:creationId xmlns:a16="http://schemas.microsoft.com/office/drawing/2014/main" id="{B92FDED0-77A6-59E4-5EE5-92062AF0648C}"/>
                  </a:ext>
                </a:extLst>
              </p:cNvPr>
              <p:cNvPicPr/>
              <p:nvPr/>
            </p:nvPicPr>
            <p:blipFill>
              <a:blip r:embed="rId11"/>
              <a:stretch>
                <a:fillRect/>
              </a:stretch>
            </p:blipFill>
            <p:spPr>
              <a:xfrm>
                <a:off x="5149953" y="5489870"/>
                <a:ext cx="680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3878904-E127-0601-F370-D17AA84A7923}"/>
                  </a:ext>
                </a:extLst>
              </p14:cNvPr>
              <p14:cNvContentPartPr/>
              <p14:nvPr/>
            </p14:nvContentPartPr>
            <p14:xfrm>
              <a:off x="5586273" y="5334350"/>
              <a:ext cx="65520" cy="50400"/>
            </p14:xfrm>
          </p:contentPart>
        </mc:Choice>
        <mc:Fallback>
          <p:pic>
            <p:nvPicPr>
              <p:cNvPr id="12" name="Ink 11">
                <a:extLst>
                  <a:ext uri="{FF2B5EF4-FFF2-40B4-BE49-F238E27FC236}">
                    <a16:creationId xmlns:a16="http://schemas.microsoft.com/office/drawing/2014/main" id="{B3878904-E127-0601-F370-D17AA84A7923}"/>
                  </a:ext>
                </a:extLst>
              </p:cNvPr>
              <p:cNvPicPr/>
              <p:nvPr/>
            </p:nvPicPr>
            <p:blipFill>
              <a:blip r:embed="rId13"/>
              <a:stretch>
                <a:fillRect/>
              </a:stretch>
            </p:blipFill>
            <p:spPr>
              <a:xfrm>
                <a:off x="5580153" y="5328230"/>
                <a:ext cx="77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A8B09AEF-48B6-E1D7-3E0C-68324EA52723}"/>
                  </a:ext>
                </a:extLst>
              </p14:cNvPr>
              <p14:cNvContentPartPr/>
              <p14:nvPr/>
            </p14:nvContentPartPr>
            <p14:xfrm>
              <a:off x="5124393" y="5438750"/>
              <a:ext cx="122760" cy="188280"/>
            </p14:xfrm>
          </p:contentPart>
        </mc:Choice>
        <mc:Fallback>
          <p:pic>
            <p:nvPicPr>
              <p:cNvPr id="13" name="Ink 12">
                <a:extLst>
                  <a:ext uri="{FF2B5EF4-FFF2-40B4-BE49-F238E27FC236}">
                    <a16:creationId xmlns:a16="http://schemas.microsoft.com/office/drawing/2014/main" id="{A8B09AEF-48B6-E1D7-3E0C-68324EA52723}"/>
                  </a:ext>
                </a:extLst>
              </p:cNvPr>
              <p:cNvPicPr/>
              <p:nvPr/>
            </p:nvPicPr>
            <p:blipFill>
              <a:blip r:embed="rId15"/>
              <a:stretch>
                <a:fillRect/>
              </a:stretch>
            </p:blipFill>
            <p:spPr>
              <a:xfrm>
                <a:off x="5118273" y="5432630"/>
                <a:ext cx="135000" cy="200520"/>
              </a:xfrm>
              <a:prstGeom prst="rect">
                <a:avLst/>
              </a:prstGeom>
            </p:spPr>
          </p:pic>
        </mc:Fallback>
      </mc:AlternateContent>
      <p:grpSp>
        <p:nvGrpSpPr>
          <p:cNvPr id="25" name="Group 24">
            <a:extLst>
              <a:ext uri="{FF2B5EF4-FFF2-40B4-BE49-F238E27FC236}">
                <a16:creationId xmlns:a16="http://schemas.microsoft.com/office/drawing/2014/main" id="{2C5AA559-96E3-234E-4C9D-FB92711C719D}"/>
              </a:ext>
            </a:extLst>
          </p:cNvPr>
          <p:cNvGrpSpPr/>
          <p:nvPr/>
        </p:nvGrpSpPr>
        <p:grpSpPr>
          <a:xfrm>
            <a:off x="5463513" y="5197550"/>
            <a:ext cx="2067840" cy="303120"/>
            <a:chOff x="5463513" y="5197550"/>
            <a:chExt cx="2067840" cy="303120"/>
          </a:xfrm>
        </p:grpSpPr>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AC5DC509-E02E-C326-DBCF-3C1E1EC4B640}"/>
                    </a:ext>
                  </a:extLst>
                </p14:cNvPr>
                <p14:cNvContentPartPr/>
                <p14:nvPr/>
              </p14:nvContentPartPr>
              <p14:xfrm>
                <a:off x="5463513" y="5199350"/>
                <a:ext cx="242280" cy="301320"/>
              </p14:xfrm>
            </p:contentPart>
          </mc:Choice>
          <mc:Fallback>
            <p:pic>
              <p:nvPicPr>
                <p:cNvPr id="14" name="Ink 13">
                  <a:extLst>
                    <a:ext uri="{FF2B5EF4-FFF2-40B4-BE49-F238E27FC236}">
                      <a16:creationId xmlns:a16="http://schemas.microsoft.com/office/drawing/2014/main" id="{AC5DC509-E02E-C326-DBCF-3C1E1EC4B640}"/>
                    </a:ext>
                  </a:extLst>
                </p:cNvPr>
                <p:cNvPicPr/>
                <p:nvPr/>
              </p:nvPicPr>
              <p:blipFill>
                <a:blip r:embed="rId17"/>
                <a:stretch>
                  <a:fillRect/>
                </a:stretch>
              </p:blipFill>
              <p:spPr>
                <a:xfrm>
                  <a:off x="5457393" y="5193230"/>
                  <a:ext cx="2545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1474D1A1-2BF9-07DF-F521-6C01F95FC226}"/>
                    </a:ext>
                  </a:extLst>
                </p14:cNvPr>
                <p14:cNvContentPartPr/>
                <p14:nvPr/>
              </p14:nvContentPartPr>
              <p14:xfrm>
                <a:off x="5836833" y="5282870"/>
                <a:ext cx="162720" cy="209160"/>
              </p14:xfrm>
            </p:contentPart>
          </mc:Choice>
          <mc:Fallback>
            <p:pic>
              <p:nvPicPr>
                <p:cNvPr id="15" name="Ink 14">
                  <a:extLst>
                    <a:ext uri="{FF2B5EF4-FFF2-40B4-BE49-F238E27FC236}">
                      <a16:creationId xmlns:a16="http://schemas.microsoft.com/office/drawing/2014/main" id="{1474D1A1-2BF9-07DF-F521-6C01F95FC226}"/>
                    </a:ext>
                  </a:extLst>
                </p:cNvPr>
                <p:cNvPicPr/>
                <p:nvPr/>
              </p:nvPicPr>
              <p:blipFill>
                <a:blip r:embed="rId19"/>
                <a:stretch>
                  <a:fillRect/>
                </a:stretch>
              </p:blipFill>
              <p:spPr>
                <a:xfrm>
                  <a:off x="5830713" y="5276750"/>
                  <a:ext cx="174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C00EDF71-9516-5986-2AAB-86D2FA1D3822}"/>
                    </a:ext>
                  </a:extLst>
                </p14:cNvPr>
                <p14:cNvContentPartPr/>
                <p14:nvPr/>
              </p14:nvContentPartPr>
              <p14:xfrm>
                <a:off x="6013953" y="5298350"/>
                <a:ext cx="38520" cy="183240"/>
              </p14:xfrm>
            </p:contentPart>
          </mc:Choice>
          <mc:Fallback>
            <p:pic>
              <p:nvPicPr>
                <p:cNvPr id="16" name="Ink 15">
                  <a:extLst>
                    <a:ext uri="{FF2B5EF4-FFF2-40B4-BE49-F238E27FC236}">
                      <a16:creationId xmlns:a16="http://schemas.microsoft.com/office/drawing/2014/main" id="{C00EDF71-9516-5986-2AAB-86D2FA1D3822}"/>
                    </a:ext>
                  </a:extLst>
                </p:cNvPr>
                <p:cNvPicPr/>
                <p:nvPr/>
              </p:nvPicPr>
              <p:blipFill>
                <a:blip r:embed="rId21"/>
                <a:stretch>
                  <a:fillRect/>
                </a:stretch>
              </p:blipFill>
              <p:spPr>
                <a:xfrm>
                  <a:off x="6007833" y="5292230"/>
                  <a:ext cx="507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5DA97B6C-8955-F7CA-9089-BE2DA1A86943}"/>
                    </a:ext>
                  </a:extLst>
                </p14:cNvPr>
                <p14:cNvContentPartPr/>
                <p14:nvPr/>
              </p14:nvContentPartPr>
              <p14:xfrm>
                <a:off x="6051753" y="5328230"/>
                <a:ext cx="83880" cy="150120"/>
              </p14:xfrm>
            </p:contentPart>
          </mc:Choice>
          <mc:Fallback>
            <p:pic>
              <p:nvPicPr>
                <p:cNvPr id="17" name="Ink 16">
                  <a:extLst>
                    <a:ext uri="{FF2B5EF4-FFF2-40B4-BE49-F238E27FC236}">
                      <a16:creationId xmlns:a16="http://schemas.microsoft.com/office/drawing/2014/main" id="{5DA97B6C-8955-F7CA-9089-BE2DA1A86943}"/>
                    </a:ext>
                  </a:extLst>
                </p:cNvPr>
                <p:cNvPicPr/>
                <p:nvPr/>
              </p:nvPicPr>
              <p:blipFill>
                <a:blip r:embed="rId23"/>
                <a:stretch>
                  <a:fillRect/>
                </a:stretch>
              </p:blipFill>
              <p:spPr>
                <a:xfrm>
                  <a:off x="6045633" y="5322110"/>
                  <a:ext cx="961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0BB47A5A-710D-78D2-26BD-CAED0DA408E2}"/>
                    </a:ext>
                  </a:extLst>
                </p14:cNvPr>
                <p14:cNvContentPartPr/>
                <p14:nvPr/>
              </p14:nvContentPartPr>
              <p14:xfrm>
                <a:off x="6168753" y="5197550"/>
                <a:ext cx="72720" cy="268560"/>
              </p14:xfrm>
            </p:contentPart>
          </mc:Choice>
          <mc:Fallback>
            <p:pic>
              <p:nvPicPr>
                <p:cNvPr id="18" name="Ink 17">
                  <a:extLst>
                    <a:ext uri="{FF2B5EF4-FFF2-40B4-BE49-F238E27FC236}">
                      <a16:creationId xmlns:a16="http://schemas.microsoft.com/office/drawing/2014/main" id="{0BB47A5A-710D-78D2-26BD-CAED0DA408E2}"/>
                    </a:ext>
                  </a:extLst>
                </p:cNvPr>
                <p:cNvPicPr/>
                <p:nvPr/>
              </p:nvPicPr>
              <p:blipFill>
                <a:blip r:embed="rId25"/>
                <a:stretch>
                  <a:fillRect/>
                </a:stretch>
              </p:blipFill>
              <p:spPr>
                <a:xfrm>
                  <a:off x="6162633" y="5191430"/>
                  <a:ext cx="849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B6F0868B-377B-3A65-2C0C-3005EEBA3FA4}"/>
                    </a:ext>
                  </a:extLst>
                </p14:cNvPr>
                <p14:cNvContentPartPr/>
                <p14:nvPr/>
              </p14:nvContentPartPr>
              <p14:xfrm>
                <a:off x="6225273" y="5371070"/>
                <a:ext cx="157680" cy="360"/>
              </p14:xfrm>
            </p:contentPart>
          </mc:Choice>
          <mc:Fallback>
            <p:pic>
              <p:nvPicPr>
                <p:cNvPr id="19" name="Ink 18">
                  <a:extLst>
                    <a:ext uri="{FF2B5EF4-FFF2-40B4-BE49-F238E27FC236}">
                      <a16:creationId xmlns:a16="http://schemas.microsoft.com/office/drawing/2014/main" id="{B6F0868B-377B-3A65-2C0C-3005EEBA3FA4}"/>
                    </a:ext>
                  </a:extLst>
                </p:cNvPr>
                <p:cNvPicPr/>
                <p:nvPr/>
              </p:nvPicPr>
              <p:blipFill>
                <a:blip r:embed="rId27"/>
                <a:stretch>
                  <a:fillRect/>
                </a:stretch>
              </p:blipFill>
              <p:spPr>
                <a:xfrm>
                  <a:off x="6219153" y="5364950"/>
                  <a:ext cx="1699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B3A65CC9-8122-9DFC-34A2-7E9A236262EC}"/>
                    </a:ext>
                  </a:extLst>
                </p14:cNvPr>
                <p14:cNvContentPartPr/>
                <p14:nvPr/>
              </p14:nvContentPartPr>
              <p14:xfrm>
                <a:off x="6351633" y="5316350"/>
                <a:ext cx="133200" cy="149400"/>
              </p14:xfrm>
            </p:contentPart>
          </mc:Choice>
          <mc:Fallback>
            <p:pic>
              <p:nvPicPr>
                <p:cNvPr id="20" name="Ink 19">
                  <a:extLst>
                    <a:ext uri="{FF2B5EF4-FFF2-40B4-BE49-F238E27FC236}">
                      <a16:creationId xmlns:a16="http://schemas.microsoft.com/office/drawing/2014/main" id="{B3A65CC9-8122-9DFC-34A2-7E9A236262EC}"/>
                    </a:ext>
                  </a:extLst>
                </p:cNvPr>
                <p:cNvPicPr/>
                <p:nvPr/>
              </p:nvPicPr>
              <p:blipFill>
                <a:blip r:embed="rId29"/>
                <a:stretch>
                  <a:fillRect/>
                </a:stretch>
              </p:blipFill>
              <p:spPr>
                <a:xfrm>
                  <a:off x="6345513" y="5310230"/>
                  <a:ext cx="145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A21F559F-F71A-0071-28A9-1557F06A8A0C}"/>
                    </a:ext>
                  </a:extLst>
                </p14:cNvPr>
                <p14:cNvContentPartPr/>
                <p14:nvPr/>
              </p14:nvContentPartPr>
              <p14:xfrm>
                <a:off x="6506433" y="5302310"/>
                <a:ext cx="385200" cy="162360"/>
              </p14:xfrm>
            </p:contentPart>
          </mc:Choice>
          <mc:Fallback>
            <p:pic>
              <p:nvPicPr>
                <p:cNvPr id="22" name="Ink 21">
                  <a:extLst>
                    <a:ext uri="{FF2B5EF4-FFF2-40B4-BE49-F238E27FC236}">
                      <a16:creationId xmlns:a16="http://schemas.microsoft.com/office/drawing/2014/main" id="{A21F559F-F71A-0071-28A9-1557F06A8A0C}"/>
                    </a:ext>
                  </a:extLst>
                </p:cNvPr>
                <p:cNvPicPr/>
                <p:nvPr/>
              </p:nvPicPr>
              <p:blipFill>
                <a:blip r:embed="rId31"/>
                <a:stretch>
                  <a:fillRect/>
                </a:stretch>
              </p:blipFill>
              <p:spPr>
                <a:xfrm>
                  <a:off x="6500313" y="5296190"/>
                  <a:ext cx="3974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429DFA6F-07CB-B462-C6E3-9D59226251D6}"/>
                    </a:ext>
                  </a:extLst>
                </p14:cNvPr>
                <p14:cNvContentPartPr/>
                <p14:nvPr/>
              </p14:nvContentPartPr>
              <p14:xfrm>
                <a:off x="6895233" y="5298710"/>
                <a:ext cx="199080" cy="156960"/>
              </p14:xfrm>
            </p:contentPart>
          </mc:Choice>
          <mc:Fallback>
            <p:pic>
              <p:nvPicPr>
                <p:cNvPr id="23" name="Ink 22">
                  <a:extLst>
                    <a:ext uri="{FF2B5EF4-FFF2-40B4-BE49-F238E27FC236}">
                      <a16:creationId xmlns:a16="http://schemas.microsoft.com/office/drawing/2014/main" id="{429DFA6F-07CB-B462-C6E3-9D59226251D6}"/>
                    </a:ext>
                  </a:extLst>
                </p:cNvPr>
                <p:cNvPicPr/>
                <p:nvPr/>
              </p:nvPicPr>
              <p:blipFill>
                <a:blip r:embed="rId33"/>
                <a:stretch>
                  <a:fillRect/>
                </a:stretch>
              </p:blipFill>
              <p:spPr>
                <a:xfrm>
                  <a:off x="6889113" y="5292590"/>
                  <a:ext cx="211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03F3C830-F6D3-B1EB-769E-9DAA033FF82E}"/>
                    </a:ext>
                  </a:extLst>
                </p14:cNvPr>
                <p14:cNvContentPartPr/>
                <p14:nvPr/>
              </p14:nvContentPartPr>
              <p14:xfrm>
                <a:off x="7140393" y="5267750"/>
                <a:ext cx="390960" cy="224280"/>
              </p14:xfrm>
            </p:contentPart>
          </mc:Choice>
          <mc:Fallback>
            <p:pic>
              <p:nvPicPr>
                <p:cNvPr id="24" name="Ink 23">
                  <a:extLst>
                    <a:ext uri="{FF2B5EF4-FFF2-40B4-BE49-F238E27FC236}">
                      <a16:creationId xmlns:a16="http://schemas.microsoft.com/office/drawing/2014/main" id="{03F3C830-F6D3-B1EB-769E-9DAA033FF82E}"/>
                    </a:ext>
                  </a:extLst>
                </p:cNvPr>
                <p:cNvPicPr/>
                <p:nvPr/>
              </p:nvPicPr>
              <p:blipFill>
                <a:blip r:embed="rId35"/>
                <a:stretch>
                  <a:fillRect/>
                </a:stretch>
              </p:blipFill>
              <p:spPr>
                <a:xfrm>
                  <a:off x="7134273" y="5261630"/>
                  <a:ext cx="403200" cy="236520"/>
                </a:xfrm>
                <a:prstGeom prst="rect">
                  <a:avLst/>
                </a:prstGeom>
              </p:spPr>
            </p:pic>
          </mc:Fallback>
        </mc:AlternateContent>
      </p:grpSp>
      <p:grpSp>
        <p:nvGrpSpPr>
          <p:cNvPr id="43" name="Group 42">
            <a:extLst>
              <a:ext uri="{FF2B5EF4-FFF2-40B4-BE49-F238E27FC236}">
                <a16:creationId xmlns:a16="http://schemas.microsoft.com/office/drawing/2014/main" id="{F7F131C2-01BF-0199-FD9E-67B01668D27E}"/>
              </a:ext>
            </a:extLst>
          </p:cNvPr>
          <p:cNvGrpSpPr/>
          <p:nvPr/>
        </p:nvGrpSpPr>
        <p:grpSpPr>
          <a:xfrm>
            <a:off x="7624593" y="5044190"/>
            <a:ext cx="2611800" cy="490680"/>
            <a:chOff x="7624593" y="5044190"/>
            <a:chExt cx="2611800" cy="490680"/>
          </a:xfrm>
        </p:grpSpPr>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B2DD8E41-541C-95BF-1767-C023BCF2CB31}"/>
                    </a:ext>
                  </a:extLst>
                </p14:cNvPr>
                <p14:cNvContentPartPr/>
                <p14:nvPr/>
              </p14:nvContentPartPr>
              <p14:xfrm>
                <a:off x="7624593" y="5369990"/>
                <a:ext cx="196920" cy="140760"/>
              </p14:xfrm>
            </p:contentPart>
          </mc:Choice>
          <mc:Fallback>
            <p:pic>
              <p:nvPicPr>
                <p:cNvPr id="26" name="Ink 25">
                  <a:extLst>
                    <a:ext uri="{FF2B5EF4-FFF2-40B4-BE49-F238E27FC236}">
                      <a16:creationId xmlns:a16="http://schemas.microsoft.com/office/drawing/2014/main" id="{B2DD8E41-541C-95BF-1767-C023BCF2CB31}"/>
                    </a:ext>
                  </a:extLst>
                </p:cNvPr>
                <p:cNvPicPr/>
                <p:nvPr/>
              </p:nvPicPr>
              <p:blipFill>
                <a:blip r:embed="rId37"/>
                <a:stretch>
                  <a:fillRect/>
                </a:stretch>
              </p:blipFill>
              <p:spPr>
                <a:xfrm>
                  <a:off x="7618473" y="5363870"/>
                  <a:ext cx="2091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F4B5525C-1817-499E-4559-F7A1A01493CD}"/>
                    </a:ext>
                  </a:extLst>
                </p14:cNvPr>
                <p14:cNvContentPartPr/>
                <p14:nvPr/>
              </p14:nvContentPartPr>
              <p14:xfrm>
                <a:off x="8020233" y="5096030"/>
                <a:ext cx="66600" cy="333720"/>
              </p14:xfrm>
            </p:contentPart>
          </mc:Choice>
          <mc:Fallback>
            <p:pic>
              <p:nvPicPr>
                <p:cNvPr id="27" name="Ink 26">
                  <a:extLst>
                    <a:ext uri="{FF2B5EF4-FFF2-40B4-BE49-F238E27FC236}">
                      <a16:creationId xmlns:a16="http://schemas.microsoft.com/office/drawing/2014/main" id="{F4B5525C-1817-499E-4559-F7A1A01493CD}"/>
                    </a:ext>
                  </a:extLst>
                </p:cNvPr>
                <p:cNvPicPr/>
                <p:nvPr/>
              </p:nvPicPr>
              <p:blipFill>
                <a:blip r:embed="rId39"/>
                <a:stretch>
                  <a:fillRect/>
                </a:stretch>
              </p:blipFill>
              <p:spPr>
                <a:xfrm>
                  <a:off x="8014113" y="5089910"/>
                  <a:ext cx="788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8C2B34B3-4C66-6E91-F50E-49002A4F2E9D}"/>
                    </a:ext>
                  </a:extLst>
                </p14:cNvPr>
                <p14:cNvContentPartPr/>
                <p14:nvPr/>
              </p14:nvContentPartPr>
              <p14:xfrm>
                <a:off x="8208153" y="5288270"/>
                <a:ext cx="252360" cy="146880"/>
              </p14:xfrm>
            </p:contentPart>
          </mc:Choice>
          <mc:Fallback>
            <p:pic>
              <p:nvPicPr>
                <p:cNvPr id="28" name="Ink 27">
                  <a:extLst>
                    <a:ext uri="{FF2B5EF4-FFF2-40B4-BE49-F238E27FC236}">
                      <a16:creationId xmlns:a16="http://schemas.microsoft.com/office/drawing/2014/main" id="{8C2B34B3-4C66-6E91-F50E-49002A4F2E9D}"/>
                    </a:ext>
                  </a:extLst>
                </p:cNvPr>
                <p:cNvPicPr/>
                <p:nvPr/>
              </p:nvPicPr>
              <p:blipFill>
                <a:blip r:embed="rId41"/>
                <a:stretch>
                  <a:fillRect/>
                </a:stretch>
              </p:blipFill>
              <p:spPr>
                <a:xfrm>
                  <a:off x="8202033" y="5282150"/>
                  <a:ext cx="2646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3CF89859-2FD6-8C05-617E-E77EE61E26CF}"/>
                    </a:ext>
                  </a:extLst>
                </p14:cNvPr>
                <p14:cNvContentPartPr/>
                <p14:nvPr/>
              </p14:nvContentPartPr>
              <p14:xfrm>
                <a:off x="8518473" y="5274230"/>
                <a:ext cx="96840" cy="113400"/>
              </p14:xfrm>
            </p:contentPart>
          </mc:Choice>
          <mc:Fallback>
            <p:pic>
              <p:nvPicPr>
                <p:cNvPr id="29" name="Ink 28">
                  <a:extLst>
                    <a:ext uri="{FF2B5EF4-FFF2-40B4-BE49-F238E27FC236}">
                      <a16:creationId xmlns:a16="http://schemas.microsoft.com/office/drawing/2014/main" id="{3CF89859-2FD6-8C05-617E-E77EE61E26CF}"/>
                    </a:ext>
                  </a:extLst>
                </p:cNvPr>
                <p:cNvPicPr/>
                <p:nvPr/>
              </p:nvPicPr>
              <p:blipFill>
                <a:blip r:embed="rId43"/>
                <a:stretch>
                  <a:fillRect/>
                </a:stretch>
              </p:blipFill>
              <p:spPr>
                <a:xfrm>
                  <a:off x="8512353" y="5268110"/>
                  <a:ext cx="1090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CE0BE64B-18A8-29E2-CE7E-566F7F1E48B8}"/>
                    </a:ext>
                  </a:extLst>
                </p14:cNvPr>
                <p14:cNvContentPartPr/>
                <p14:nvPr/>
              </p14:nvContentPartPr>
              <p14:xfrm>
                <a:off x="8487873" y="5277110"/>
                <a:ext cx="46440" cy="257760"/>
              </p14:xfrm>
            </p:contentPart>
          </mc:Choice>
          <mc:Fallback>
            <p:pic>
              <p:nvPicPr>
                <p:cNvPr id="30" name="Ink 29">
                  <a:extLst>
                    <a:ext uri="{FF2B5EF4-FFF2-40B4-BE49-F238E27FC236}">
                      <a16:creationId xmlns:a16="http://schemas.microsoft.com/office/drawing/2014/main" id="{CE0BE64B-18A8-29E2-CE7E-566F7F1E48B8}"/>
                    </a:ext>
                  </a:extLst>
                </p:cNvPr>
                <p:cNvPicPr/>
                <p:nvPr/>
              </p:nvPicPr>
              <p:blipFill>
                <a:blip r:embed="rId45"/>
                <a:stretch>
                  <a:fillRect/>
                </a:stretch>
              </p:blipFill>
              <p:spPr>
                <a:xfrm>
                  <a:off x="8481753" y="5270990"/>
                  <a:ext cx="58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9FEE587B-446F-115A-C96A-90F63B6B4CB9}"/>
                    </a:ext>
                  </a:extLst>
                </p14:cNvPr>
                <p14:cNvContentPartPr/>
                <p14:nvPr/>
              </p14:nvContentPartPr>
              <p14:xfrm>
                <a:off x="8705673" y="5274950"/>
                <a:ext cx="123120" cy="118800"/>
              </p14:xfrm>
            </p:contentPart>
          </mc:Choice>
          <mc:Fallback>
            <p:pic>
              <p:nvPicPr>
                <p:cNvPr id="31" name="Ink 30">
                  <a:extLst>
                    <a:ext uri="{FF2B5EF4-FFF2-40B4-BE49-F238E27FC236}">
                      <a16:creationId xmlns:a16="http://schemas.microsoft.com/office/drawing/2014/main" id="{9FEE587B-446F-115A-C96A-90F63B6B4CB9}"/>
                    </a:ext>
                  </a:extLst>
                </p:cNvPr>
                <p:cNvPicPr/>
                <p:nvPr/>
              </p:nvPicPr>
              <p:blipFill>
                <a:blip r:embed="rId47"/>
                <a:stretch>
                  <a:fillRect/>
                </a:stretch>
              </p:blipFill>
              <p:spPr>
                <a:xfrm>
                  <a:off x="8699553" y="5268830"/>
                  <a:ext cx="1353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D51BA4CB-5313-366B-357D-A2C66DD17027}"/>
                    </a:ext>
                  </a:extLst>
                </p14:cNvPr>
                <p14:cNvContentPartPr/>
                <p14:nvPr/>
              </p14:nvContentPartPr>
              <p14:xfrm>
                <a:off x="8827353" y="5251550"/>
                <a:ext cx="102240" cy="149760"/>
              </p14:xfrm>
            </p:contentPart>
          </mc:Choice>
          <mc:Fallback>
            <p:pic>
              <p:nvPicPr>
                <p:cNvPr id="32" name="Ink 31">
                  <a:extLst>
                    <a:ext uri="{FF2B5EF4-FFF2-40B4-BE49-F238E27FC236}">
                      <a16:creationId xmlns:a16="http://schemas.microsoft.com/office/drawing/2014/main" id="{D51BA4CB-5313-366B-357D-A2C66DD17027}"/>
                    </a:ext>
                  </a:extLst>
                </p:cNvPr>
                <p:cNvPicPr/>
                <p:nvPr/>
              </p:nvPicPr>
              <p:blipFill>
                <a:blip r:embed="rId49"/>
                <a:stretch>
                  <a:fillRect/>
                </a:stretch>
              </p:blipFill>
              <p:spPr>
                <a:xfrm>
                  <a:off x="8821233" y="5245430"/>
                  <a:ext cx="1144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7AEDF0CE-EE3C-EA37-0495-B71C9ACF13BE}"/>
                    </a:ext>
                  </a:extLst>
                </p14:cNvPr>
                <p14:cNvContentPartPr/>
                <p14:nvPr/>
              </p14:nvContentPartPr>
              <p14:xfrm>
                <a:off x="8942913" y="5245790"/>
                <a:ext cx="184680" cy="146880"/>
              </p14:xfrm>
            </p:contentPart>
          </mc:Choice>
          <mc:Fallback>
            <p:pic>
              <p:nvPicPr>
                <p:cNvPr id="33" name="Ink 32">
                  <a:extLst>
                    <a:ext uri="{FF2B5EF4-FFF2-40B4-BE49-F238E27FC236}">
                      <a16:creationId xmlns:a16="http://schemas.microsoft.com/office/drawing/2014/main" id="{7AEDF0CE-EE3C-EA37-0495-B71C9ACF13BE}"/>
                    </a:ext>
                  </a:extLst>
                </p:cNvPr>
                <p:cNvPicPr/>
                <p:nvPr/>
              </p:nvPicPr>
              <p:blipFill>
                <a:blip r:embed="rId51"/>
                <a:stretch>
                  <a:fillRect/>
                </a:stretch>
              </p:blipFill>
              <p:spPr>
                <a:xfrm>
                  <a:off x="8936793" y="5239670"/>
                  <a:ext cx="1969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8F9DA3AD-4FB9-FD42-3041-EBB70C9D3E43}"/>
                    </a:ext>
                  </a:extLst>
                </p14:cNvPr>
                <p14:cNvContentPartPr/>
                <p14:nvPr/>
              </p14:nvContentPartPr>
              <p14:xfrm>
                <a:off x="9109953" y="5233910"/>
                <a:ext cx="120960" cy="146520"/>
              </p14:xfrm>
            </p:contentPart>
          </mc:Choice>
          <mc:Fallback>
            <p:pic>
              <p:nvPicPr>
                <p:cNvPr id="34" name="Ink 33">
                  <a:extLst>
                    <a:ext uri="{FF2B5EF4-FFF2-40B4-BE49-F238E27FC236}">
                      <a16:creationId xmlns:a16="http://schemas.microsoft.com/office/drawing/2014/main" id="{8F9DA3AD-4FB9-FD42-3041-EBB70C9D3E43}"/>
                    </a:ext>
                  </a:extLst>
                </p:cNvPr>
                <p:cNvPicPr/>
                <p:nvPr/>
              </p:nvPicPr>
              <p:blipFill>
                <a:blip r:embed="rId53"/>
                <a:stretch>
                  <a:fillRect/>
                </a:stretch>
              </p:blipFill>
              <p:spPr>
                <a:xfrm>
                  <a:off x="9103833" y="5227790"/>
                  <a:ext cx="1332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A7F4D43D-E033-8F79-E943-1949123D5982}"/>
                    </a:ext>
                  </a:extLst>
                </p14:cNvPr>
                <p14:cNvContentPartPr/>
                <p14:nvPr/>
              </p14:nvContentPartPr>
              <p14:xfrm>
                <a:off x="9251073" y="5252990"/>
                <a:ext cx="27720" cy="106560"/>
              </p14:xfrm>
            </p:contentPart>
          </mc:Choice>
          <mc:Fallback>
            <p:pic>
              <p:nvPicPr>
                <p:cNvPr id="35" name="Ink 34">
                  <a:extLst>
                    <a:ext uri="{FF2B5EF4-FFF2-40B4-BE49-F238E27FC236}">
                      <a16:creationId xmlns:a16="http://schemas.microsoft.com/office/drawing/2014/main" id="{A7F4D43D-E033-8F79-E943-1949123D5982}"/>
                    </a:ext>
                  </a:extLst>
                </p:cNvPr>
                <p:cNvPicPr/>
                <p:nvPr/>
              </p:nvPicPr>
              <p:blipFill>
                <a:blip r:embed="rId55"/>
                <a:stretch>
                  <a:fillRect/>
                </a:stretch>
              </p:blipFill>
              <p:spPr>
                <a:xfrm>
                  <a:off x="9244953" y="5246870"/>
                  <a:ext cx="399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D50CB708-50AC-EDC1-C8AD-C162A52AB0AF}"/>
                    </a:ext>
                  </a:extLst>
                </p14:cNvPr>
                <p14:cNvContentPartPr/>
                <p14:nvPr/>
              </p14:nvContentPartPr>
              <p14:xfrm>
                <a:off x="9297873" y="5214110"/>
                <a:ext cx="248400" cy="141840"/>
              </p14:xfrm>
            </p:contentPart>
          </mc:Choice>
          <mc:Fallback>
            <p:pic>
              <p:nvPicPr>
                <p:cNvPr id="37" name="Ink 36">
                  <a:extLst>
                    <a:ext uri="{FF2B5EF4-FFF2-40B4-BE49-F238E27FC236}">
                      <a16:creationId xmlns:a16="http://schemas.microsoft.com/office/drawing/2014/main" id="{D50CB708-50AC-EDC1-C8AD-C162A52AB0AF}"/>
                    </a:ext>
                  </a:extLst>
                </p:cNvPr>
                <p:cNvPicPr/>
                <p:nvPr/>
              </p:nvPicPr>
              <p:blipFill>
                <a:blip r:embed="rId57"/>
                <a:stretch>
                  <a:fillRect/>
                </a:stretch>
              </p:blipFill>
              <p:spPr>
                <a:xfrm>
                  <a:off x="9291753" y="5207990"/>
                  <a:ext cx="2606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407F3254-8B21-0593-11CA-3FF026C77B7B}"/>
                    </a:ext>
                  </a:extLst>
                </p14:cNvPr>
                <p14:cNvContentPartPr/>
                <p14:nvPr/>
              </p14:nvContentPartPr>
              <p14:xfrm>
                <a:off x="9599193" y="5189990"/>
                <a:ext cx="144000" cy="136440"/>
              </p14:xfrm>
            </p:contentPart>
          </mc:Choice>
          <mc:Fallback>
            <p:pic>
              <p:nvPicPr>
                <p:cNvPr id="38" name="Ink 37">
                  <a:extLst>
                    <a:ext uri="{FF2B5EF4-FFF2-40B4-BE49-F238E27FC236}">
                      <a16:creationId xmlns:a16="http://schemas.microsoft.com/office/drawing/2014/main" id="{407F3254-8B21-0593-11CA-3FF026C77B7B}"/>
                    </a:ext>
                  </a:extLst>
                </p:cNvPr>
                <p:cNvPicPr/>
                <p:nvPr/>
              </p:nvPicPr>
              <p:blipFill>
                <a:blip r:embed="rId59"/>
                <a:stretch>
                  <a:fillRect/>
                </a:stretch>
              </p:blipFill>
              <p:spPr>
                <a:xfrm>
                  <a:off x="9593073" y="5183870"/>
                  <a:ext cx="1562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02F0CD81-1923-3305-2296-E2EE916821C9}"/>
                    </a:ext>
                  </a:extLst>
                </p14:cNvPr>
                <p14:cNvContentPartPr/>
                <p14:nvPr/>
              </p14:nvContentPartPr>
              <p14:xfrm>
                <a:off x="9736713" y="5218430"/>
                <a:ext cx="150120" cy="136080"/>
              </p14:xfrm>
            </p:contentPart>
          </mc:Choice>
          <mc:Fallback>
            <p:pic>
              <p:nvPicPr>
                <p:cNvPr id="39" name="Ink 38">
                  <a:extLst>
                    <a:ext uri="{FF2B5EF4-FFF2-40B4-BE49-F238E27FC236}">
                      <a16:creationId xmlns:a16="http://schemas.microsoft.com/office/drawing/2014/main" id="{02F0CD81-1923-3305-2296-E2EE916821C9}"/>
                    </a:ext>
                  </a:extLst>
                </p:cNvPr>
                <p:cNvPicPr/>
                <p:nvPr/>
              </p:nvPicPr>
              <p:blipFill>
                <a:blip r:embed="rId61"/>
                <a:stretch>
                  <a:fillRect/>
                </a:stretch>
              </p:blipFill>
              <p:spPr>
                <a:xfrm>
                  <a:off x="9730593" y="5212310"/>
                  <a:ext cx="1623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2621D3E6-8ECE-CBC1-81E4-8979D85869D0}"/>
                    </a:ext>
                  </a:extLst>
                </p14:cNvPr>
                <p14:cNvContentPartPr/>
                <p14:nvPr/>
              </p14:nvContentPartPr>
              <p14:xfrm>
                <a:off x="9978633" y="5044190"/>
                <a:ext cx="32400" cy="332280"/>
              </p14:xfrm>
            </p:contentPart>
          </mc:Choice>
          <mc:Fallback>
            <p:pic>
              <p:nvPicPr>
                <p:cNvPr id="40" name="Ink 39">
                  <a:extLst>
                    <a:ext uri="{FF2B5EF4-FFF2-40B4-BE49-F238E27FC236}">
                      <a16:creationId xmlns:a16="http://schemas.microsoft.com/office/drawing/2014/main" id="{2621D3E6-8ECE-CBC1-81E4-8979D85869D0}"/>
                    </a:ext>
                  </a:extLst>
                </p:cNvPr>
                <p:cNvPicPr/>
                <p:nvPr/>
              </p:nvPicPr>
              <p:blipFill>
                <a:blip r:embed="rId63"/>
                <a:stretch>
                  <a:fillRect/>
                </a:stretch>
              </p:blipFill>
              <p:spPr>
                <a:xfrm>
                  <a:off x="9972513" y="5038070"/>
                  <a:ext cx="446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1BC7A980-7D04-62D4-194D-B14F17EF63C9}"/>
                    </a:ext>
                  </a:extLst>
                </p14:cNvPr>
                <p14:cNvContentPartPr/>
                <p14:nvPr/>
              </p14:nvContentPartPr>
              <p14:xfrm>
                <a:off x="9897633" y="5213030"/>
                <a:ext cx="255960" cy="30240"/>
              </p14:xfrm>
            </p:contentPart>
          </mc:Choice>
          <mc:Fallback>
            <p:pic>
              <p:nvPicPr>
                <p:cNvPr id="41" name="Ink 40">
                  <a:extLst>
                    <a:ext uri="{FF2B5EF4-FFF2-40B4-BE49-F238E27FC236}">
                      <a16:creationId xmlns:a16="http://schemas.microsoft.com/office/drawing/2014/main" id="{1BC7A980-7D04-62D4-194D-B14F17EF63C9}"/>
                    </a:ext>
                  </a:extLst>
                </p:cNvPr>
                <p:cNvPicPr/>
                <p:nvPr/>
              </p:nvPicPr>
              <p:blipFill>
                <a:blip r:embed="rId65"/>
                <a:stretch>
                  <a:fillRect/>
                </a:stretch>
              </p:blipFill>
              <p:spPr>
                <a:xfrm>
                  <a:off x="9891513" y="5206910"/>
                  <a:ext cx="2682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8948D0CD-4F2C-0082-B1D8-9B8DB37A8E9C}"/>
                    </a:ext>
                  </a:extLst>
                </p14:cNvPr>
                <p14:cNvContentPartPr/>
                <p14:nvPr/>
              </p14:nvContentPartPr>
              <p14:xfrm>
                <a:off x="9955233" y="5155070"/>
                <a:ext cx="281160" cy="209520"/>
              </p14:xfrm>
            </p:contentPart>
          </mc:Choice>
          <mc:Fallback>
            <p:pic>
              <p:nvPicPr>
                <p:cNvPr id="42" name="Ink 41">
                  <a:extLst>
                    <a:ext uri="{FF2B5EF4-FFF2-40B4-BE49-F238E27FC236}">
                      <a16:creationId xmlns:a16="http://schemas.microsoft.com/office/drawing/2014/main" id="{8948D0CD-4F2C-0082-B1D8-9B8DB37A8E9C}"/>
                    </a:ext>
                  </a:extLst>
                </p:cNvPr>
                <p:cNvPicPr/>
                <p:nvPr/>
              </p:nvPicPr>
              <p:blipFill>
                <a:blip r:embed="rId67"/>
                <a:stretch>
                  <a:fillRect/>
                </a:stretch>
              </p:blipFill>
              <p:spPr>
                <a:xfrm>
                  <a:off x="9949113" y="5148950"/>
                  <a:ext cx="293400" cy="221760"/>
                </a:xfrm>
                <a:prstGeom prst="rect">
                  <a:avLst/>
                </a:prstGeom>
              </p:spPr>
            </p:pic>
          </mc:Fallback>
        </mc:AlternateContent>
      </p:grpSp>
      <p:grpSp>
        <p:nvGrpSpPr>
          <p:cNvPr id="46" name="Group 45">
            <a:extLst>
              <a:ext uri="{FF2B5EF4-FFF2-40B4-BE49-F238E27FC236}">
                <a16:creationId xmlns:a16="http://schemas.microsoft.com/office/drawing/2014/main" id="{0A0C5CFA-5542-040E-34E0-38DCF5D2CB7A}"/>
              </a:ext>
            </a:extLst>
          </p:cNvPr>
          <p:cNvGrpSpPr/>
          <p:nvPr/>
        </p:nvGrpSpPr>
        <p:grpSpPr>
          <a:xfrm>
            <a:off x="4453353" y="4598150"/>
            <a:ext cx="433800" cy="210600"/>
            <a:chOff x="4453353" y="4598150"/>
            <a:chExt cx="433800" cy="210600"/>
          </a:xfrm>
        </p:grpSpPr>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3977049A-A4D5-C47E-A1CE-82537511F88C}"/>
                    </a:ext>
                  </a:extLst>
                </p14:cNvPr>
                <p14:cNvContentPartPr/>
                <p14:nvPr/>
              </p14:nvContentPartPr>
              <p14:xfrm>
                <a:off x="4453353" y="4709390"/>
                <a:ext cx="318240" cy="34200"/>
              </p14:xfrm>
            </p:contentPart>
          </mc:Choice>
          <mc:Fallback>
            <p:pic>
              <p:nvPicPr>
                <p:cNvPr id="44" name="Ink 43">
                  <a:extLst>
                    <a:ext uri="{FF2B5EF4-FFF2-40B4-BE49-F238E27FC236}">
                      <a16:creationId xmlns:a16="http://schemas.microsoft.com/office/drawing/2014/main" id="{3977049A-A4D5-C47E-A1CE-82537511F88C}"/>
                    </a:ext>
                  </a:extLst>
                </p:cNvPr>
                <p:cNvPicPr/>
                <p:nvPr/>
              </p:nvPicPr>
              <p:blipFill>
                <a:blip r:embed="rId69"/>
                <a:stretch>
                  <a:fillRect/>
                </a:stretch>
              </p:blipFill>
              <p:spPr>
                <a:xfrm>
                  <a:off x="4447233" y="4703270"/>
                  <a:ext cx="330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F9311799-C122-489C-C168-0CB7952800FE}"/>
                    </a:ext>
                  </a:extLst>
                </p14:cNvPr>
                <p14:cNvContentPartPr/>
                <p14:nvPr/>
              </p14:nvContentPartPr>
              <p14:xfrm>
                <a:off x="4611753" y="4598150"/>
                <a:ext cx="275400" cy="210600"/>
              </p14:xfrm>
            </p:contentPart>
          </mc:Choice>
          <mc:Fallback>
            <p:pic>
              <p:nvPicPr>
                <p:cNvPr id="45" name="Ink 44">
                  <a:extLst>
                    <a:ext uri="{FF2B5EF4-FFF2-40B4-BE49-F238E27FC236}">
                      <a16:creationId xmlns:a16="http://schemas.microsoft.com/office/drawing/2014/main" id="{F9311799-C122-489C-C168-0CB7952800FE}"/>
                    </a:ext>
                  </a:extLst>
                </p:cNvPr>
                <p:cNvPicPr/>
                <p:nvPr/>
              </p:nvPicPr>
              <p:blipFill>
                <a:blip r:embed="rId71"/>
                <a:stretch>
                  <a:fillRect/>
                </a:stretch>
              </p:blipFill>
              <p:spPr>
                <a:xfrm>
                  <a:off x="4605633" y="4592030"/>
                  <a:ext cx="287640" cy="222840"/>
                </a:xfrm>
                <a:prstGeom prst="rect">
                  <a:avLst/>
                </a:prstGeom>
              </p:spPr>
            </p:pic>
          </mc:Fallback>
        </mc:AlternateContent>
      </p:grpSp>
    </p:spTree>
    <p:extLst>
      <p:ext uri="{BB962C8B-B14F-4D97-AF65-F5344CB8AC3E}">
        <p14:creationId xmlns:p14="http://schemas.microsoft.com/office/powerpoint/2010/main" val="618878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74EC-A860-592C-67DD-64AF39F9AA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069243-84CE-7959-6BAA-A593A174F2BC}"/>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E-Commerce Software</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91930E0-FE0C-BF6C-329F-919A19D5C1A8}"/>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35</a:t>
            </a:fld>
            <a:endParaRPr lang="en-ZA"/>
          </a:p>
        </p:txBody>
      </p:sp>
      <p:sp>
        <p:nvSpPr>
          <p:cNvPr id="6" name="Text Placeholder 5">
            <a:extLst>
              <a:ext uri="{FF2B5EF4-FFF2-40B4-BE49-F238E27FC236}">
                <a16:creationId xmlns:a16="http://schemas.microsoft.com/office/drawing/2014/main" id="{5C440524-7C66-2FDF-1ADD-C21DCE02968C}"/>
              </a:ext>
            </a:extLst>
          </p:cNvPr>
          <p:cNvSpPr>
            <a:spLocks noGrp="1"/>
          </p:cNvSpPr>
          <p:nvPr>
            <p:ph type="body" sz="quarter" idx="4294967295"/>
          </p:nvPr>
        </p:nvSpPr>
        <p:spPr>
          <a:xfrm>
            <a:off x="653143" y="1577993"/>
            <a:ext cx="11234057" cy="4038986"/>
          </a:xfrm>
        </p:spPr>
        <p:txBody>
          <a:bodyPr lIns="0" tIns="0">
            <a:noAutofit/>
          </a:bodyPr>
          <a:lstStyle/>
          <a:p>
            <a:r>
              <a:rPr lang="en-US" dirty="0"/>
              <a:t>Five core tasks that must be supported by e-commerce software:</a:t>
            </a:r>
          </a:p>
          <a:p>
            <a:pPr lvl="1"/>
            <a:r>
              <a:rPr lang="en-US" dirty="0"/>
              <a:t>Catalog management</a:t>
            </a:r>
          </a:p>
          <a:p>
            <a:pPr lvl="1"/>
            <a:r>
              <a:rPr lang="en-US" dirty="0"/>
              <a:t>Product configuration</a:t>
            </a:r>
          </a:p>
          <a:p>
            <a:pPr lvl="1"/>
            <a:r>
              <a:rPr lang="en-US" dirty="0"/>
              <a:t>Shopping cart facilities</a:t>
            </a:r>
          </a:p>
          <a:p>
            <a:pPr lvl="1"/>
            <a:r>
              <a:rPr lang="en-US" dirty="0"/>
              <a:t>E-commerce transaction processing</a:t>
            </a:r>
          </a:p>
          <a:p>
            <a:pPr lvl="1"/>
            <a:r>
              <a:rPr lang="en-US" dirty="0"/>
              <a:t>Web traffic data analysis</a:t>
            </a:r>
          </a:p>
          <a:p>
            <a:pPr marL="0" indent="0">
              <a:lnSpc>
                <a:spcPct val="150000"/>
              </a:lnSpc>
              <a:spcBef>
                <a:spcPts val="1200"/>
              </a:spcBef>
              <a:buNone/>
            </a:pPr>
            <a:endParaRPr lang="en-ZA" sz="1800" dirty="0">
              <a:solidFill>
                <a:schemeClr val="tx1">
                  <a:lumMod val="50000"/>
                  <a:lumOff val="50000"/>
                </a:schemeClr>
              </a:solidFill>
            </a:endParaRPr>
          </a:p>
        </p:txBody>
      </p:sp>
    </p:spTree>
    <p:extLst>
      <p:ext uri="{BB962C8B-B14F-4D97-AF65-F5344CB8AC3E}">
        <p14:creationId xmlns:p14="http://schemas.microsoft.com/office/powerpoint/2010/main" val="2758442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C3F90-C768-F53B-1276-918D309A01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BEE570-EF3D-ED2F-5A1B-C841DAF494A0}"/>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M-Commerce Hardware and Software</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E17AEE6-A3EE-DA79-486C-FEF8BEDE3D07}"/>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36</a:t>
            </a:fld>
            <a:endParaRPr lang="en-ZA"/>
          </a:p>
        </p:txBody>
      </p:sp>
      <p:sp>
        <p:nvSpPr>
          <p:cNvPr id="6" name="Text Placeholder 5">
            <a:extLst>
              <a:ext uri="{FF2B5EF4-FFF2-40B4-BE49-F238E27FC236}">
                <a16:creationId xmlns:a16="http://schemas.microsoft.com/office/drawing/2014/main" id="{037641A6-1829-6B9C-7CCE-A42528D1C472}"/>
              </a:ext>
            </a:extLst>
          </p:cNvPr>
          <p:cNvSpPr>
            <a:spLocks noGrp="1"/>
          </p:cNvSpPr>
          <p:nvPr>
            <p:ph type="body" sz="quarter" idx="4294967295"/>
          </p:nvPr>
        </p:nvSpPr>
        <p:spPr>
          <a:xfrm>
            <a:off x="653143" y="1577993"/>
            <a:ext cx="11234057" cy="4038986"/>
          </a:xfrm>
        </p:spPr>
        <p:txBody>
          <a:bodyPr lIns="0" tIns="0">
            <a:noAutofit/>
          </a:bodyPr>
          <a:lstStyle/>
          <a:p>
            <a:r>
              <a:rPr lang="en-US" dirty="0"/>
              <a:t>Limitations of handheld devices that complicate use</a:t>
            </a:r>
          </a:p>
          <a:p>
            <a:pPr lvl="1"/>
            <a:r>
              <a:rPr lang="en-US" dirty="0"/>
              <a:t>Screens are small</a:t>
            </a:r>
          </a:p>
          <a:p>
            <a:pPr lvl="1"/>
            <a:r>
              <a:rPr lang="en-US" dirty="0"/>
              <a:t>Less processing power and less bandwidth than desktop or laptop computers</a:t>
            </a:r>
          </a:p>
          <a:p>
            <a:pPr lvl="1"/>
            <a:r>
              <a:rPr lang="en-US" dirty="0"/>
              <a:t>Operate on limited-life batteries</a:t>
            </a:r>
          </a:p>
          <a:p>
            <a:pPr lvl="1"/>
            <a:r>
              <a:rPr lang="en-US" dirty="0"/>
              <a:t>Web developers must often rewrite Web applications so users with mobile devices can access them more efficiently </a:t>
            </a:r>
          </a:p>
          <a:p>
            <a:pPr marL="0" indent="0">
              <a:lnSpc>
                <a:spcPct val="150000"/>
              </a:lnSpc>
              <a:spcBef>
                <a:spcPts val="1200"/>
              </a:spcBef>
              <a:buNone/>
            </a:pPr>
            <a:endParaRPr lang="en-ZA" sz="1800" dirty="0">
              <a:solidFill>
                <a:schemeClr val="tx1">
                  <a:lumMod val="50000"/>
                  <a:lumOff val="50000"/>
                </a:schemeClr>
              </a:solidFill>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4AB89A2-4D98-5EFB-79CA-E230C8318EBC}"/>
                  </a:ext>
                </a:extLst>
              </p14:cNvPr>
              <p14:cNvContentPartPr/>
              <p14:nvPr/>
            </p14:nvContentPartPr>
            <p14:xfrm>
              <a:off x="757233" y="2039990"/>
              <a:ext cx="349560" cy="2118960"/>
            </p14:xfrm>
          </p:contentPart>
        </mc:Choice>
        <mc:Fallback>
          <p:pic>
            <p:nvPicPr>
              <p:cNvPr id="8" name="Ink 7">
                <a:extLst>
                  <a:ext uri="{FF2B5EF4-FFF2-40B4-BE49-F238E27FC236}">
                    <a16:creationId xmlns:a16="http://schemas.microsoft.com/office/drawing/2014/main" id="{74AB89A2-4D98-5EFB-79CA-E230C8318EBC}"/>
                  </a:ext>
                </a:extLst>
              </p:cNvPr>
              <p:cNvPicPr/>
              <p:nvPr/>
            </p:nvPicPr>
            <p:blipFill>
              <a:blip r:embed="rId3"/>
              <a:stretch>
                <a:fillRect/>
              </a:stretch>
            </p:blipFill>
            <p:spPr>
              <a:xfrm>
                <a:off x="751113" y="2033870"/>
                <a:ext cx="361800" cy="213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F96AD041-1B68-6CE2-25C3-3E0BE0B0479F}"/>
                  </a:ext>
                </a:extLst>
              </p14:cNvPr>
              <p14:cNvContentPartPr/>
              <p14:nvPr/>
            </p14:nvContentPartPr>
            <p14:xfrm>
              <a:off x="2642193" y="2387750"/>
              <a:ext cx="360" cy="360"/>
            </p14:xfrm>
          </p:contentPart>
        </mc:Choice>
        <mc:Fallback>
          <p:pic>
            <p:nvPicPr>
              <p:cNvPr id="10" name="Ink 9">
                <a:extLst>
                  <a:ext uri="{FF2B5EF4-FFF2-40B4-BE49-F238E27FC236}">
                    <a16:creationId xmlns:a16="http://schemas.microsoft.com/office/drawing/2014/main" id="{F96AD041-1B68-6CE2-25C3-3E0BE0B0479F}"/>
                  </a:ext>
                </a:extLst>
              </p:cNvPr>
              <p:cNvPicPr/>
              <p:nvPr/>
            </p:nvPicPr>
            <p:blipFill>
              <a:blip r:embed="rId5"/>
              <a:stretch>
                <a:fillRect/>
              </a:stretch>
            </p:blipFill>
            <p:spPr>
              <a:xfrm>
                <a:off x="2636073" y="23816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B775FB33-A4A5-9788-4369-7A869E727E43}"/>
                  </a:ext>
                </a:extLst>
              </p14:cNvPr>
              <p14:cNvContentPartPr/>
              <p14:nvPr/>
            </p14:nvContentPartPr>
            <p14:xfrm>
              <a:off x="1328913" y="2272910"/>
              <a:ext cx="75240" cy="10440"/>
            </p14:xfrm>
          </p:contentPart>
        </mc:Choice>
        <mc:Fallback>
          <p:pic>
            <p:nvPicPr>
              <p:cNvPr id="11" name="Ink 10">
                <a:extLst>
                  <a:ext uri="{FF2B5EF4-FFF2-40B4-BE49-F238E27FC236}">
                    <a16:creationId xmlns:a16="http://schemas.microsoft.com/office/drawing/2014/main" id="{B775FB33-A4A5-9788-4369-7A869E727E43}"/>
                  </a:ext>
                </a:extLst>
              </p:cNvPr>
              <p:cNvPicPr/>
              <p:nvPr/>
            </p:nvPicPr>
            <p:blipFill>
              <a:blip r:embed="rId7"/>
              <a:stretch>
                <a:fillRect/>
              </a:stretch>
            </p:blipFill>
            <p:spPr>
              <a:xfrm>
                <a:off x="1322793" y="2266790"/>
                <a:ext cx="87480" cy="22680"/>
              </a:xfrm>
              <a:prstGeom prst="rect">
                <a:avLst/>
              </a:prstGeom>
            </p:spPr>
          </p:pic>
        </mc:Fallback>
      </mc:AlternateContent>
      <p:grpSp>
        <p:nvGrpSpPr>
          <p:cNvPr id="17" name="Group 16">
            <a:extLst>
              <a:ext uri="{FF2B5EF4-FFF2-40B4-BE49-F238E27FC236}">
                <a16:creationId xmlns:a16="http://schemas.microsoft.com/office/drawing/2014/main" id="{A80C8CBC-6CFE-4DC3-9F75-FF555B775CEA}"/>
              </a:ext>
            </a:extLst>
          </p:cNvPr>
          <p:cNvGrpSpPr/>
          <p:nvPr/>
        </p:nvGrpSpPr>
        <p:grpSpPr>
          <a:xfrm>
            <a:off x="880353" y="2144390"/>
            <a:ext cx="1116360" cy="1665720"/>
            <a:chOff x="880353" y="2144390"/>
            <a:chExt cx="1116360" cy="1665720"/>
          </a:xfrm>
        </p:grpSpPr>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421B9001-A871-F969-F30C-D1929FEC76EE}"/>
                    </a:ext>
                  </a:extLst>
                </p14:cNvPr>
                <p14:cNvContentPartPr/>
                <p14:nvPr/>
              </p14:nvContentPartPr>
              <p14:xfrm>
                <a:off x="880353" y="2144390"/>
                <a:ext cx="24840" cy="5760"/>
              </p14:xfrm>
            </p:contentPart>
          </mc:Choice>
          <mc:Fallback>
            <p:pic>
              <p:nvPicPr>
                <p:cNvPr id="2" name="Ink 1">
                  <a:extLst>
                    <a:ext uri="{FF2B5EF4-FFF2-40B4-BE49-F238E27FC236}">
                      <a16:creationId xmlns:a16="http://schemas.microsoft.com/office/drawing/2014/main" id="{421B9001-A871-F969-F30C-D1929FEC76EE}"/>
                    </a:ext>
                  </a:extLst>
                </p:cNvPr>
                <p:cNvPicPr/>
                <p:nvPr/>
              </p:nvPicPr>
              <p:blipFill>
                <a:blip r:embed="rId9"/>
                <a:stretch>
                  <a:fillRect/>
                </a:stretch>
              </p:blipFill>
              <p:spPr>
                <a:xfrm>
                  <a:off x="874233" y="2138270"/>
                  <a:ext cx="37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6AF20466-580C-2C9B-28E3-53F879D7A0F7}"/>
                    </a:ext>
                  </a:extLst>
                </p14:cNvPr>
                <p14:cNvContentPartPr/>
                <p14:nvPr/>
              </p14:nvContentPartPr>
              <p14:xfrm>
                <a:off x="904833" y="2150150"/>
                <a:ext cx="360" cy="360"/>
              </p14:xfrm>
            </p:contentPart>
          </mc:Choice>
          <mc:Fallback>
            <p:pic>
              <p:nvPicPr>
                <p:cNvPr id="3" name="Ink 2">
                  <a:extLst>
                    <a:ext uri="{FF2B5EF4-FFF2-40B4-BE49-F238E27FC236}">
                      <a16:creationId xmlns:a16="http://schemas.microsoft.com/office/drawing/2014/main" id="{6AF20466-580C-2C9B-28E3-53F879D7A0F7}"/>
                    </a:ext>
                  </a:extLst>
                </p:cNvPr>
                <p:cNvPicPr/>
                <p:nvPr/>
              </p:nvPicPr>
              <p:blipFill>
                <a:blip r:embed="rId5"/>
                <a:stretch>
                  <a:fillRect/>
                </a:stretch>
              </p:blipFill>
              <p:spPr>
                <a:xfrm>
                  <a:off x="898713" y="21440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0B484D6A-DEBA-9B4C-B187-04A57F32877D}"/>
                    </a:ext>
                  </a:extLst>
                </p14:cNvPr>
                <p14:cNvContentPartPr/>
                <p14:nvPr/>
              </p14:nvContentPartPr>
              <p14:xfrm>
                <a:off x="1401273" y="2293790"/>
                <a:ext cx="595440" cy="27000"/>
              </p14:xfrm>
            </p:contentPart>
          </mc:Choice>
          <mc:Fallback>
            <p:pic>
              <p:nvPicPr>
                <p:cNvPr id="12" name="Ink 11">
                  <a:extLst>
                    <a:ext uri="{FF2B5EF4-FFF2-40B4-BE49-F238E27FC236}">
                      <a16:creationId xmlns:a16="http://schemas.microsoft.com/office/drawing/2014/main" id="{0B484D6A-DEBA-9B4C-B187-04A57F32877D}"/>
                    </a:ext>
                  </a:extLst>
                </p:cNvPr>
                <p:cNvPicPr/>
                <p:nvPr/>
              </p:nvPicPr>
              <p:blipFill>
                <a:blip r:embed="rId12"/>
                <a:stretch>
                  <a:fillRect/>
                </a:stretch>
              </p:blipFill>
              <p:spPr>
                <a:xfrm>
                  <a:off x="1395153" y="2287670"/>
                  <a:ext cx="6076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7513C375-021A-8A9B-0CDE-7AF27055B7EE}"/>
                    </a:ext>
                  </a:extLst>
                </p14:cNvPr>
                <p14:cNvContentPartPr/>
                <p14:nvPr/>
              </p14:nvContentPartPr>
              <p14:xfrm>
                <a:off x="1243953" y="2317190"/>
                <a:ext cx="202320" cy="25560"/>
              </p14:xfrm>
            </p:contentPart>
          </mc:Choice>
          <mc:Fallback>
            <p:pic>
              <p:nvPicPr>
                <p:cNvPr id="13" name="Ink 12">
                  <a:extLst>
                    <a:ext uri="{FF2B5EF4-FFF2-40B4-BE49-F238E27FC236}">
                      <a16:creationId xmlns:a16="http://schemas.microsoft.com/office/drawing/2014/main" id="{7513C375-021A-8A9B-0CDE-7AF27055B7EE}"/>
                    </a:ext>
                  </a:extLst>
                </p:cNvPr>
                <p:cNvPicPr/>
                <p:nvPr/>
              </p:nvPicPr>
              <p:blipFill>
                <a:blip r:embed="rId14"/>
                <a:stretch>
                  <a:fillRect/>
                </a:stretch>
              </p:blipFill>
              <p:spPr>
                <a:xfrm>
                  <a:off x="1237833" y="2311070"/>
                  <a:ext cx="2145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7522C1D5-A16E-E05F-63DE-AB72D0E07257}"/>
                    </a:ext>
                  </a:extLst>
                </p14:cNvPr>
                <p14:cNvContentPartPr/>
                <p14:nvPr/>
              </p14:nvContentPartPr>
              <p14:xfrm>
                <a:off x="1184913" y="2327270"/>
                <a:ext cx="178560" cy="23400"/>
              </p14:xfrm>
            </p:contentPart>
          </mc:Choice>
          <mc:Fallback>
            <p:pic>
              <p:nvPicPr>
                <p:cNvPr id="14" name="Ink 13">
                  <a:extLst>
                    <a:ext uri="{FF2B5EF4-FFF2-40B4-BE49-F238E27FC236}">
                      <a16:creationId xmlns:a16="http://schemas.microsoft.com/office/drawing/2014/main" id="{7522C1D5-A16E-E05F-63DE-AB72D0E07257}"/>
                    </a:ext>
                  </a:extLst>
                </p:cNvPr>
                <p:cNvPicPr/>
                <p:nvPr/>
              </p:nvPicPr>
              <p:blipFill>
                <a:blip r:embed="rId16"/>
                <a:stretch>
                  <a:fillRect/>
                </a:stretch>
              </p:blipFill>
              <p:spPr>
                <a:xfrm>
                  <a:off x="1178793" y="2321150"/>
                  <a:ext cx="1908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AB076943-91A5-9690-D76D-64BB44E2C724}"/>
                    </a:ext>
                  </a:extLst>
                </p14:cNvPr>
                <p14:cNvContentPartPr/>
                <p14:nvPr/>
              </p14:nvContentPartPr>
              <p14:xfrm>
                <a:off x="1118673" y="2376950"/>
                <a:ext cx="3960" cy="360"/>
              </p14:xfrm>
            </p:contentPart>
          </mc:Choice>
          <mc:Fallback>
            <p:pic>
              <p:nvPicPr>
                <p:cNvPr id="15" name="Ink 14">
                  <a:extLst>
                    <a:ext uri="{FF2B5EF4-FFF2-40B4-BE49-F238E27FC236}">
                      <a16:creationId xmlns:a16="http://schemas.microsoft.com/office/drawing/2014/main" id="{AB076943-91A5-9690-D76D-64BB44E2C724}"/>
                    </a:ext>
                  </a:extLst>
                </p:cNvPr>
                <p:cNvPicPr/>
                <p:nvPr/>
              </p:nvPicPr>
              <p:blipFill>
                <a:blip r:embed="rId5"/>
                <a:stretch>
                  <a:fillRect/>
                </a:stretch>
              </p:blipFill>
              <p:spPr>
                <a:xfrm>
                  <a:off x="1112553" y="2370830"/>
                  <a:ext cx="162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5164B29-4B95-4F04-EAF0-BE8D103F9118}"/>
                    </a:ext>
                  </a:extLst>
                </p14:cNvPr>
                <p14:cNvContentPartPr/>
                <p14:nvPr/>
              </p14:nvContentPartPr>
              <p14:xfrm>
                <a:off x="932553" y="2357510"/>
                <a:ext cx="324000" cy="1452600"/>
              </p14:xfrm>
            </p:contentPart>
          </mc:Choice>
          <mc:Fallback>
            <p:pic>
              <p:nvPicPr>
                <p:cNvPr id="16" name="Ink 15">
                  <a:extLst>
                    <a:ext uri="{FF2B5EF4-FFF2-40B4-BE49-F238E27FC236}">
                      <a16:creationId xmlns:a16="http://schemas.microsoft.com/office/drawing/2014/main" id="{B5164B29-4B95-4F04-EAF0-BE8D103F9118}"/>
                    </a:ext>
                  </a:extLst>
                </p:cNvPr>
                <p:cNvPicPr/>
                <p:nvPr/>
              </p:nvPicPr>
              <p:blipFill>
                <a:blip r:embed="rId19"/>
                <a:stretch>
                  <a:fillRect/>
                </a:stretch>
              </p:blipFill>
              <p:spPr>
                <a:xfrm>
                  <a:off x="926433" y="2351390"/>
                  <a:ext cx="336240" cy="1464840"/>
                </a:xfrm>
                <a:prstGeom prst="rect">
                  <a:avLst/>
                </a:prstGeom>
              </p:spPr>
            </p:pic>
          </mc:Fallback>
        </mc:AlternateContent>
      </p:grpSp>
    </p:spTree>
    <p:extLst>
      <p:ext uri="{BB962C8B-B14F-4D97-AF65-F5344CB8AC3E}">
        <p14:creationId xmlns:p14="http://schemas.microsoft.com/office/powerpoint/2010/main" val="110427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4ED4C-30F0-40F3-993B-B4DE9A68CD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633B5A8-4460-2933-ED91-FD686E6070F3}"/>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Electronic Payment Systems </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A318EDB-77A8-FDB7-792F-7A0F87B8EF0C}"/>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37</a:t>
            </a:fld>
            <a:endParaRPr lang="en-ZA"/>
          </a:p>
        </p:txBody>
      </p:sp>
      <p:sp>
        <p:nvSpPr>
          <p:cNvPr id="6" name="Text Placeholder 5">
            <a:extLst>
              <a:ext uri="{FF2B5EF4-FFF2-40B4-BE49-F238E27FC236}">
                <a16:creationId xmlns:a16="http://schemas.microsoft.com/office/drawing/2014/main" id="{755A88B0-A993-9C43-EDCC-127EDFFA6EE9}"/>
              </a:ext>
            </a:extLst>
          </p:cNvPr>
          <p:cNvSpPr>
            <a:spLocks noGrp="1"/>
          </p:cNvSpPr>
          <p:nvPr>
            <p:ph type="body" sz="quarter" idx="4294967295"/>
          </p:nvPr>
        </p:nvSpPr>
        <p:spPr>
          <a:xfrm>
            <a:off x="653143" y="1577993"/>
            <a:ext cx="11234057" cy="4038986"/>
          </a:xfrm>
        </p:spPr>
        <p:txBody>
          <a:bodyPr lIns="0" tIns="0">
            <a:noAutofit/>
          </a:bodyPr>
          <a:lstStyle/>
          <a:p>
            <a:r>
              <a:rPr lang="en-US" dirty="0"/>
              <a:t>Authentication technologies </a:t>
            </a:r>
          </a:p>
          <a:p>
            <a:pPr lvl="1"/>
            <a:r>
              <a:rPr lang="en-US" dirty="0"/>
              <a:t>Used by many organizations to confirm the identity of a user requesting access</a:t>
            </a:r>
          </a:p>
          <a:p>
            <a:r>
              <a:rPr lang="en-US" dirty="0"/>
              <a:t>Digital certificate</a:t>
            </a:r>
          </a:p>
          <a:p>
            <a:pPr lvl="1"/>
            <a:r>
              <a:rPr lang="en-US" dirty="0"/>
              <a:t>Attachment to an e-mail message or data embedded in a Web site that verifies the identity of a sender or Web site</a:t>
            </a:r>
          </a:p>
          <a:p>
            <a:r>
              <a:rPr lang="en-US" dirty="0"/>
              <a:t>Certificate authority (CA)</a:t>
            </a:r>
          </a:p>
          <a:p>
            <a:pPr lvl="1"/>
            <a:r>
              <a:rPr lang="en-US" dirty="0"/>
              <a:t>Trusted third-party organization or company that issues digital certificates</a:t>
            </a:r>
          </a:p>
          <a:p>
            <a:pPr marL="0" indent="0">
              <a:lnSpc>
                <a:spcPct val="150000"/>
              </a:lnSpc>
              <a:spcBef>
                <a:spcPts val="1200"/>
              </a:spcBef>
              <a:buNone/>
            </a:pPr>
            <a:endParaRPr lang="en-ZA" sz="1800" dirty="0">
              <a:solidFill>
                <a:schemeClr val="tx1">
                  <a:lumMod val="50000"/>
                  <a:lumOff val="50000"/>
                </a:schemeClr>
              </a:solidFill>
            </a:endParaRPr>
          </a:p>
        </p:txBody>
      </p:sp>
    </p:spTree>
    <p:extLst>
      <p:ext uri="{BB962C8B-B14F-4D97-AF65-F5344CB8AC3E}">
        <p14:creationId xmlns:p14="http://schemas.microsoft.com/office/powerpoint/2010/main" val="4080656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EC8B4-8BD9-DE05-AB8F-9DF9B02880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C44D18-2735-51E5-ABF0-967D496F3E88}"/>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Electronic Payment Systems.. </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4221467-A4D0-1685-8B71-7BF76479E98D}"/>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38</a:t>
            </a:fld>
            <a:endParaRPr lang="en-ZA"/>
          </a:p>
        </p:txBody>
      </p:sp>
      <p:sp>
        <p:nvSpPr>
          <p:cNvPr id="6" name="Text Placeholder 5">
            <a:extLst>
              <a:ext uri="{FF2B5EF4-FFF2-40B4-BE49-F238E27FC236}">
                <a16:creationId xmlns:a16="http://schemas.microsoft.com/office/drawing/2014/main" id="{09A8B18F-0B1B-DE8C-F8B4-40A1E5A83463}"/>
              </a:ext>
            </a:extLst>
          </p:cNvPr>
          <p:cNvSpPr>
            <a:spLocks noGrp="1"/>
          </p:cNvSpPr>
          <p:nvPr>
            <p:ph type="body" sz="quarter" idx="4294967295"/>
          </p:nvPr>
        </p:nvSpPr>
        <p:spPr>
          <a:xfrm>
            <a:off x="653143" y="1577993"/>
            <a:ext cx="11234057" cy="4038986"/>
          </a:xfrm>
        </p:spPr>
        <p:txBody>
          <a:bodyPr lIns="0" tIns="0">
            <a:noAutofit/>
          </a:bodyPr>
          <a:lstStyle/>
          <a:p>
            <a:r>
              <a:rPr lang="en-US" dirty="0"/>
              <a:t>Various measures are being implemented to increase the security associated with the use of credit cards</a:t>
            </a:r>
          </a:p>
          <a:p>
            <a:pPr lvl="1"/>
            <a:r>
              <a:rPr lang="en-US" dirty="0"/>
              <a:t>Address Verification System is a check built into the payment authorization request</a:t>
            </a:r>
          </a:p>
          <a:p>
            <a:pPr lvl="2"/>
            <a:r>
              <a:rPr lang="en-US" dirty="0"/>
              <a:t>Compares the address on file with the address provided by the cardholder</a:t>
            </a:r>
          </a:p>
          <a:p>
            <a:pPr lvl="1"/>
            <a:r>
              <a:rPr lang="en-US" dirty="0"/>
              <a:t>Card Verification Number</a:t>
            </a:r>
          </a:p>
          <a:p>
            <a:pPr lvl="2"/>
            <a:r>
              <a:rPr lang="en-US" dirty="0"/>
              <a:t>Check of the additional digits typically printed on the back of the card</a:t>
            </a:r>
          </a:p>
          <a:p>
            <a:pPr marL="0" indent="0">
              <a:lnSpc>
                <a:spcPct val="150000"/>
              </a:lnSpc>
              <a:spcBef>
                <a:spcPts val="1200"/>
              </a:spcBef>
              <a:buNone/>
            </a:pPr>
            <a:endParaRPr lang="en-ZA" sz="1800" dirty="0">
              <a:solidFill>
                <a:schemeClr val="tx1">
                  <a:lumMod val="50000"/>
                  <a:lumOff val="50000"/>
                </a:schemeClr>
              </a:solidFill>
            </a:endParaRPr>
          </a:p>
        </p:txBody>
      </p:sp>
    </p:spTree>
    <p:extLst>
      <p:ext uri="{BB962C8B-B14F-4D97-AF65-F5344CB8AC3E}">
        <p14:creationId xmlns:p14="http://schemas.microsoft.com/office/powerpoint/2010/main" val="3933601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462F-D2D2-955C-74D1-297654B45AE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F48CB2-9D0A-2621-BBE4-B54B8755190F}"/>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Electronic Payment Systems.. </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26E06EC-A839-7BD7-98AE-1F2730E82292}"/>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39</a:t>
            </a:fld>
            <a:endParaRPr lang="en-ZA"/>
          </a:p>
        </p:txBody>
      </p:sp>
      <p:sp>
        <p:nvSpPr>
          <p:cNvPr id="6" name="Text Placeholder 5">
            <a:extLst>
              <a:ext uri="{FF2B5EF4-FFF2-40B4-BE49-F238E27FC236}">
                <a16:creationId xmlns:a16="http://schemas.microsoft.com/office/drawing/2014/main" id="{3A5D2B60-CDC9-D93E-F390-585AB66BB9BD}"/>
              </a:ext>
            </a:extLst>
          </p:cNvPr>
          <p:cNvSpPr>
            <a:spLocks noGrp="1"/>
          </p:cNvSpPr>
          <p:nvPr>
            <p:ph type="body" sz="quarter" idx="4294967295"/>
          </p:nvPr>
        </p:nvSpPr>
        <p:spPr>
          <a:xfrm>
            <a:off x="653143" y="1577993"/>
            <a:ext cx="11234057" cy="4038986"/>
          </a:xfrm>
        </p:spPr>
        <p:txBody>
          <a:bodyPr lIns="0" tIns="0">
            <a:noAutofit/>
          </a:bodyPr>
          <a:lstStyle/>
          <a:p>
            <a:r>
              <a:rPr lang="en-US" dirty="0"/>
              <a:t>Transport Layer Security (TLS)</a:t>
            </a:r>
          </a:p>
          <a:p>
            <a:pPr lvl="1"/>
            <a:r>
              <a:rPr lang="en-US" dirty="0"/>
              <a:t>Communications protocol that ensures privacy between communicating applications and their users on the Internet</a:t>
            </a:r>
          </a:p>
          <a:p>
            <a:r>
              <a:rPr lang="en-US" dirty="0"/>
              <a:t>Electronic cash</a:t>
            </a:r>
          </a:p>
          <a:p>
            <a:pPr lvl="1"/>
            <a:r>
              <a:rPr lang="en-US" dirty="0"/>
              <a:t>Amount of money that is computerized, stored, and used as cash for e-commerce transactions</a:t>
            </a:r>
          </a:p>
          <a:p>
            <a:r>
              <a:rPr lang="en-US" dirty="0"/>
              <a:t>Credit, charge, debit, and smart cards </a:t>
            </a:r>
          </a:p>
          <a:p>
            <a:pPr lvl="1"/>
            <a:r>
              <a:rPr lang="en-US" dirty="0"/>
              <a:t>Many online shoppers use credit and charge cards for most of their Internet purchases</a:t>
            </a:r>
          </a:p>
          <a:p>
            <a:pPr marL="0" indent="0">
              <a:lnSpc>
                <a:spcPct val="150000"/>
              </a:lnSpc>
              <a:spcBef>
                <a:spcPts val="1200"/>
              </a:spcBef>
              <a:buNone/>
            </a:pPr>
            <a:endParaRPr lang="en-ZA" sz="1800" dirty="0">
              <a:solidFill>
                <a:schemeClr val="tx1">
                  <a:lumMod val="50000"/>
                  <a:lumOff val="50000"/>
                </a:schemeClr>
              </a:solidFill>
            </a:endParaRPr>
          </a:p>
        </p:txBody>
      </p:sp>
      <p:grpSp>
        <p:nvGrpSpPr>
          <p:cNvPr id="8" name="Group 7">
            <a:extLst>
              <a:ext uri="{FF2B5EF4-FFF2-40B4-BE49-F238E27FC236}">
                <a16:creationId xmlns:a16="http://schemas.microsoft.com/office/drawing/2014/main" id="{B90F1B00-F40B-236F-D239-4E1C26720057}"/>
              </a:ext>
            </a:extLst>
          </p:cNvPr>
          <p:cNvGrpSpPr/>
          <p:nvPr/>
        </p:nvGrpSpPr>
        <p:grpSpPr>
          <a:xfrm>
            <a:off x="4090833" y="2881670"/>
            <a:ext cx="610560" cy="349200"/>
            <a:chOff x="4090833" y="2881670"/>
            <a:chExt cx="610560" cy="3492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74111C5-34C8-1EF1-A528-03CDAB26B360}"/>
                    </a:ext>
                  </a:extLst>
                </p14:cNvPr>
                <p14:cNvContentPartPr/>
                <p14:nvPr/>
              </p14:nvContentPartPr>
              <p14:xfrm>
                <a:off x="4090833" y="2942870"/>
                <a:ext cx="240120" cy="155880"/>
              </p14:xfrm>
            </p:contentPart>
          </mc:Choice>
          <mc:Fallback>
            <p:pic>
              <p:nvPicPr>
                <p:cNvPr id="2" name="Ink 1">
                  <a:extLst>
                    <a:ext uri="{FF2B5EF4-FFF2-40B4-BE49-F238E27FC236}">
                      <a16:creationId xmlns:a16="http://schemas.microsoft.com/office/drawing/2014/main" id="{974111C5-34C8-1EF1-A528-03CDAB26B360}"/>
                    </a:ext>
                  </a:extLst>
                </p:cNvPr>
                <p:cNvPicPr/>
                <p:nvPr/>
              </p:nvPicPr>
              <p:blipFill>
                <a:blip r:embed="rId3"/>
                <a:stretch>
                  <a:fillRect/>
                </a:stretch>
              </p:blipFill>
              <p:spPr>
                <a:xfrm>
                  <a:off x="4084713" y="2936750"/>
                  <a:ext cx="2523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64FD855-98CE-89F4-96D0-03A83231B0CB}"/>
                    </a:ext>
                  </a:extLst>
                </p14:cNvPr>
                <p14:cNvContentPartPr/>
                <p14:nvPr/>
              </p14:nvContentPartPr>
              <p14:xfrm>
                <a:off x="4389633" y="2881670"/>
                <a:ext cx="311760" cy="349200"/>
              </p14:xfrm>
            </p:contentPart>
          </mc:Choice>
          <mc:Fallback>
            <p:pic>
              <p:nvPicPr>
                <p:cNvPr id="3" name="Ink 2">
                  <a:extLst>
                    <a:ext uri="{FF2B5EF4-FFF2-40B4-BE49-F238E27FC236}">
                      <a16:creationId xmlns:a16="http://schemas.microsoft.com/office/drawing/2014/main" id="{A64FD855-98CE-89F4-96D0-03A83231B0CB}"/>
                    </a:ext>
                  </a:extLst>
                </p:cNvPr>
                <p:cNvPicPr/>
                <p:nvPr/>
              </p:nvPicPr>
              <p:blipFill>
                <a:blip r:embed="rId5"/>
                <a:stretch>
                  <a:fillRect/>
                </a:stretch>
              </p:blipFill>
              <p:spPr>
                <a:xfrm>
                  <a:off x="4383513" y="2875550"/>
                  <a:ext cx="3240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89055EB-4AED-8FBE-6497-66D475FF68F1}"/>
                    </a:ext>
                  </a:extLst>
                </p14:cNvPr>
                <p14:cNvContentPartPr/>
                <p14:nvPr/>
              </p14:nvContentPartPr>
              <p14:xfrm>
                <a:off x="4339233" y="3023510"/>
                <a:ext cx="3960" cy="2880"/>
              </p14:xfrm>
            </p:contentPart>
          </mc:Choice>
          <mc:Fallback>
            <p:pic>
              <p:nvPicPr>
                <p:cNvPr id="7" name="Ink 6">
                  <a:extLst>
                    <a:ext uri="{FF2B5EF4-FFF2-40B4-BE49-F238E27FC236}">
                      <a16:creationId xmlns:a16="http://schemas.microsoft.com/office/drawing/2014/main" id="{E89055EB-4AED-8FBE-6497-66D475FF68F1}"/>
                    </a:ext>
                  </a:extLst>
                </p:cNvPr>
                <p:cNvPicPr/>
                <p:nvPr/>
              </p:nvPicPr>
              <p:blipFill>
                <a:blip r:embed="rId7"/>
                <a:stretch>
                  <a:fillRect/>
                </a:stretch>
              </p:blipFill>
              <p:spPr>
                <a:xfrm>
                  <a:off x="4333113" y="3017390"/>
                  <a:ext cx="16200" cy="15120"/>
                </a:xfrm>
                <a:prstGeom prst="rect">
                  <a:avLst/>
                </a:prstGeom>
              </p:spPr>
            </p:pic>
          </mc:Fallback>
        </mc:AlternateContent>
      </p:grpSp>
      <p:grpSp>
        <p:nvGrpSpPr>
          <p:cNvPr id="18" name="Group 17">
            <a:extLst>
              <a:ext uri="{FF2B5EF4-FFF2-40B4-BE49-F238E27FC236}">
                <a16:creationId xmlns:a16="http://schemas.microsoft.com/office/drawing/2014/main" id="{AE7BB5D0-7CEC-EC3E-A922-551671CCDABA}"/>
              </a:ext>
            </a:extLst>
          </p:cNvPr>
          <p:cNvGrpSpPr/>
          <p:nvPr/>
        </p:nvGrpSpPr>
        <p:grpSpPr>
          <a:xfrm>
            <a:off x="4970313" y="2705270"/>
            <a:ext cx="1257480" cy="520560"/>
            <a:chOff x="4970313" y="2705270"/>
            <a:chExt cx="1257480" cy="520560"/>
          </a:xfrm>
        </p:grpSpPr>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60F3E179-177F-467B-681F-2A0E9728C2C4}"/>
                    </a:ext>
                  </a:extLst>
                </p14:cNvPr>
                <p14:cNvContentPartPr/>
                <p14:nvPr/>
              </p14:nvContentPartPr>
              <p14:xfrm>
                <a:off x="4970313" y="2824790"/>
                <a:ext cx="27360" cy="322200"/>
              </p14:xfrm>
            </p:contentPart>
          </mc:Choice>
          <mc:Fallback>
            <p:pic>
              <p:nvPicPr>
                <p:cNvPr id="9" name="Ink 8">
                  <a:extLst>
                    <a:ext uri="{FF2B5EF4-FFF2-40B4-BE49-F238E27FC236}">
                      <a16:creationId xmlns:a16="http://schemas.microsoft.com/office/drawing/2014/main" id="{60F3E179-177F-467B-681F-2A0E9728C2C4}"/>
                    </a:ext>
                  </a:extLst>
                </p:cNvPr>
                <p:cNvPicPr/>
                <p:nvPr/>
              </p:nvPicPr>
              <p:blipFill>
                <a:blip r:embed="rId9"/>
                <a:stretch>
                  <a:fillRect/>
                </a:stretch>
              </p:blipFill>
              <p:spPr>
                <a:xfrm>
                  <a:off x="4964193" y="2818670"/>
                  <a:ext cx="396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350BC02-1BDE-EEBC-DE8A-1B73F0A01A32}"/>
                    </a:ext>
                  </a:extLst>
                </p14:cNvPr>
                <p14:cNvContentPartPr/>
                <p14:nvPr/>
              </p14:nvContentPartPr>
              <p14:xfrm>
                <a:off x="4991553" y="2750990"/>
                <a:ext cx="184680" cy="191160"/>
              </p14:xfrm>
            </p:contentPart>
          </mc:Choice>
          <mc:Fallback>
            <p:pic>
              <p:nvPicPr>
                <p:cNvPr id="10" name="Ink 9">
                  <a:extLst>
                    <a:ext uri="{FF2B5EF4-FFF2-40B4-BE49-F238E27FC236}">
                      <a16:creationId xmlns:a16="http://schemas.microsoft.com/office/drawing/2014/main" id="{5350BC02-1BDE-EEBC-DE8A-1B73F0A01A32}"/>
                    </a:ext>
                  </a:extLst>
                </p:cNvPr>
                <p:cNvPicPr/>
                <p:nvPr/>
              </p:nvPicPr>
              <p:blipFill>
                <a:blip r:embed="rId11"/>
                <a:stretch>
                  <a:fillRect/>
                </a:stretch>
              </p:blipFill>
              <p:spPr>
                <a:xfrm>
                  <a:off x="4985433" y="2744870"/>
                  <a:ext cx="196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728A7F8-9C75-7E0E-07AE-0DBFFE8BBEAE}"/>
                    </a:ext>
                  </a:extLst>
                </p14:cNvPr>
                <p14:cNvContentPartPr/>
                <p14:nvPr/>
              </p14:nvContentPartPr>
              <p14:xfrm>
                <a:off x="5130153" y="2931710"/>
                <a:ext cx="203400" cy="173520"/>
              </p14:xfrm>
            </p:contentPart>
          </mc:Choice>
          <mc:Fallback>
            <p:pic>
              <p:nvPicPr>
                <p:cNvPr id="12" name="Ink 11">
                  <a:extLst>
                    <a:ext uri="{FF2B5EF4-FFF2-40B4-BE49-F238E27FC236}">
                      <a16:creationId xmlns:a16="http://schemas.microsoft.com/office/drawing/2014/main" id="{5728A7F8-9C75-7E0E-07AE-0DBFFE8BBEAE}"/>
                    </a:ext>
                  </a:extLst>
                </p:cNvPr>
                <p:cNvPicPr/>
                <p:nvPr/>
              </p:nvPicPr>
              <p:blipFill>
                <a:blip r:embed="rId13"/>
                <a:stretch>
                  <a:fillRect/>
                </a:stretch>
              </p:blipFill>
              <p:spPr>
                <a:xfrm>
                  <a:off x="5124033" y="2925590"/>
                  <a:ext cx="2156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9A04EB91-9F7E-FA69-FCD5-BFD3B4C6A4A3}"/>
                    </a:ext>
                  </a:extLst>
                </p14:cNvPr>
                <p14:cNvContentPartPr/>
                <p14:nvPr/>
              </p14:nvContentPartPr>
              <p14:xfrm>
                <a:off x="5376033" y="2946110"/>
                <a:ext cx="119520" cy="279720"/>
              </p14:xfrm>
            </p:contentPart>
          </mc:Choice>
          <mc:Fallback>
            <p:pic>
              <p:nvPicPr>
                <p:cNvPr id="13" name="Ink 12">
                  <a:extLst>
                    <a:ext uri="{FF2B5EF4-FFF2-40B4-BE49-F238E27FC236}">
                      <a16:creationId xmlns:a16="http://schemas.microsoft.com/office/drawing/2014/main" id="{9A04EB91-9F7E-FA69-FCD5-BFD3B4C6A4A3}"/>
                    </a:ext>
                  </a:extLst>
                </p:cNvPr>
                <p:cNvPicPr/>
                <p:nvPr/>
              </p:nvPicPr>
              <p:blipFill>
                <a:blip r:embed="rId15"/>
                <a:stretch>
                  <a:fillRect/>
                </a:stretch>
              </p:blipFill>
              <p:spPr>
                <a:xfrm>
                  <a:off x="5369913" y="2939990"/>
                  <a:ext cx="1317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851E1DF8-7141-E558-F757-C74D96D99F96}"/>
                    </a:ext>
                  </a:extLst>
                </p14:cNvPr>
                <p14:cNvContentPartPr/>
                <p14:nvPr/>
              </p14:nvContentPartPr>
              <p14:xfrm>
                <a:off x="5601033" y="2805710"/>
                <a:ext cx="19080" cy="306720"/>
              </p14:xfrm>
            </p:contentPart>
          </mc:Choice>
          <mc:Fallback>
            <p:pic>
              <p:nvPicPr>
                <p:cNvPr id="14" name="Ink 13">
                  <a:extLst>
                    <a:ext uri="{FF2B5EF4-FFF2-40B4-BE49-F238E27FC236}">
                      <a16:creationId xmlns:a16="http://schemas.microsoft.com/office/drawing/2014/main" id="{851E1DF8-7141-E558-F757-C74D96D99F96}"/>
                    </a:ext>
                  </a:extLst>
                </p:cNvPr>
                <p:cNvPicPr/>
                <p:nvPr/>
              </p:nvPicPr>
              <p:blipFill>
                <a:blip r:embed="rId17"/>
                <a:stretch>
                  <a:fillRect/>
                </a:stretch>
              </p:blipFill>
              <p:spPr>
                <a:xfrm>
                  <a:off x="5594913" y="2799590"/>
                  <a:ext cx="31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D5967D9B-0A83-1A28-4F75-AD7151570231}"/>
                    </a:ext>
                  </a:extLst>
                </p14:cNvPr>
                <p14:cNvContentPartPr/>
                <p14:nvPr/>
              </p14:nvContentPartPr>
              <p14:xfrm>
                <a:off x="5629113" y="2793830"/>
                <a:ext cx="167400" cy="132840"/>
              </p14:xfrm>
            </p:contentPart>
          </mc:Choice>
          <mc:Fallback>
            <p:pic>
              <p:nvPicPr>
                <p:cNvPr id="15" name="Ink 14">
                  <a:extLst>
                    <a:ext uri="{FF2B5EF4-FFF2-40B4-BE49-F238E27FC236}">
                      <a16:creationId xmlns:a16="http://schemas.microsoft.com/office/drawing/2014/main" id="{D5967D9B-0A83-1A28-4F75-AD7151570231}"/>
                    </a:ext>
                  </a:extLst>
                </p:cNvPr>
                <p:cNvPicPr/>
                <p:nvPr/>
              </p:nvPicPr>
              <p:blipFill>
                <a:blip r:embed="rId19"/>
                <a:stretch>
                  <a:fillRect/>
                </a:stretch>
              </p:blipFill>
              <p:spPr>
                <a:xfrm>
                  <a:off x="5622993" y="2787710"/>
                  <a:ext cx="1796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539C20A3-B215-5C27-D23D-BD7E7C2849A4}"/>
                    </a:ext>
                  </a:extLst>
                </p14:cNvPr>
                <p14:cNvContentPartPr/>
                <p14:nvPr/>
              </p14:nvContentPartPr>
              <p14:xfrm>
                <a:off x="5786073" y="2919470"/>
                <a:ext cx="249120" cy="210600"/>
              </p14:xfrm>
            </p:contentPart>
          </mc:Choice>
          <mc:Fallback>
            <p:pic>
              <p:nvPicPr>
                <p:cNvPr id="16" name="Ink 15">
                  <a:extLst>
                    <a:ext uri="{FF2B5EF4-FFF2-40B4-BE49-F238E27FC236}">
                      <a16:creationId xmlns:a16="http://schemas.microsoft.com/office/drawing/2014/main" id="{539C20A3-B215-5C27-D23D-BD7E7C2849A4}"/>
                    </a:ext>
                  </a:extLst>
                </p:cNvPr>
                <p:cNvPicPr/>
                <p:nvPr/>
              </p:nvPicPr>
              <p:blipFill>
                <a:blip r:embed="rId21"/>
                <a:stretch>
                  <a:fillRect/>
                </a:stretch>
              </p:blipFill>
              <p:spPr>
                <a:xfrm>
                  <a:off x="5779953" y="2913350"/>
                  <a:ext cx="2613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9B9A5AA6-9865-D32F-5060-51921CFC8A38}"/>
                    </a:ext>
                  </a:extLst>
                </p14:cNvPr>
                <p14:cNvContentPartPr/>
                <p14:nvPr/>
              </p14:nvContentPartPr>
              <p14:xfrm>
                <a:off x="6093513" y="2705270"/>
                <a:ext cx="134280" cy="430560"/>
              </p14:xfrm>
            </p:contentPart>
          </mc:Choice>
          <mc:Fallback>
            <p:pic>
              <p:nvPicPr>
                <p:cNvPr id="17" name="Ink 16">
                  <a:extLst>
                    <a:ext uri="{FF2B5EF4-FFF2-40B4-BE49-F238E27FC236}">
                      <a16:creationId xmlns:a16="http://schemas.microsoft.com/office/drawing/2014/main" id="{9B9A5AA6-9865-D32F-5060-51921CFC8A38}"/>
                    </a:ext>
                  </a:extLst>
                </p:cNvPr>
                <p:cNvPicPr/>
                <p:nvPr/>
              </p:nvPicPr>
              <p:blipFill>
                <a:blip r:embed="rId23"/>
                <a:stretch>
                  <a:fillRect/>
                </a:stretch>
              </p:blipFill>
              <p:spPr>
                <a:xfrm>
                  <a:off x="6087393" y="2699150"/>
                  <a:ext cx="146520" cy="44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039AFA8-A9A1-708D-A07E-ECB7A716B4AC}"/>
                  </a:ext>
                </a:extLst>
              </p14:cNvPr>
              <p14:cNvContentPartPr/>
              <p14:nvPr/>
            </p14:nvContentPartPr>
            <p14:xfrm>
              <a:off x="6254433" y="3061310"/>
              <a:ext cx="127800" cy="134280"/>
            </p14:xfrm>
          </p:contentPart>
        </mc:Choice>
        <mc:Fallback>
          <p:pic>
            <p:nvPicPr>
              <p:cNvPr id="19" name="Ink 18">
                <a:extLst>
                  <a:ext uri="{FF2B5EF4-FFF2-40B4-BE49-F238E27FC236}">
                    <a16:creationId xmlns:a16="http://schemas.microsoft.com/office/drawing/2014/main" id="{A039AFA8-A9A1-708D-A07E-ECB7A716B4AC}"/>
                  </a:ext>
                </a:extLst>
              </p:cNvPr>
              <p:cNvPicPr/>
              <p:nvPr/>
            </p:nvPicPr>
            <p:blipFill>
              <a:blip r:embed="rId25"/>
              <a:stretch>
                <a:fillRect/>
              </a:stretch>
            </p:blipFill>
            <p:spPr>
              <a:xfrm>
                <a:off x="6248313" y="3055190"/>
                <a:ext cx="140040" cy="146520"/>
              </a:xfrm>
              <a:prstGeom prst="rect">
                <a:avLst/>
              </a:prstGeom>
            </p:spPr>
          </p:pic>
        </mc:Fallback>
      </mc:AlternateContent>
      <p:grpSp>
        <p:nvGrpSpPr>
          <p:cNvPr id="35" name="Group 34">
            <a:extLst>
              <a:ext uri="{FF2B5EF4-FFF2-40B4-BE49-F238E27FC236}">
                <a16:creationId xmlns:a16="http://schemas.microsoft.com/office/drawing/2014/main" id="{FB138313-8EC4-CD8D-6E4D-F378D8B63791}"/>
              </a:ext>
            </a:extLst>
          </p:cNvPr>
          <p:cNvGrpSpPr/>
          <p:nvPr/>
        </p:nvGrpSpPr>
        <p:grpSpPr>
          <a:xfrm>
            <a:off x="6621993" y="2751710"/>
            <a:ext cx="765720" cy="423000"/>
            <a:chOff x="6621993" y="2751710"/>
            <a:chExt cx="765720" cy="42300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03B45E59-CD80-3087-921F-3DD7BF34930A}"/>
                    </a:ext>
                  </a:extLst>
                </p14:cNvPr>
                <p14:cNvContentPartPr/>
                <p14:nvPr/>
              </p14:nvContentPartPr>
              <p14:xfrm>
                <a:off x="6628833" y="2810390"/>
                <a:ext cx="58680" cy="328320"/>
              </p14:xfrm>
            </p:contentPart>
          </mc:Choice>
          <mc:Fallback>
            <p:pic>
              <p:nvPicPr>
                <p:cNvPr id="20" name="Ink 19">
                  <a:extLst>
                    <a:ext uri="{FF2B5EF4-FFF2-40B4-BE49-F238E27FC236}">
                      <a16:creationId xmlns:a16="http://schemas.microsoft.com/office/drawing/2014/main" id="{03B45E59-CD80-3087-921F-3DD7BF34930A}"/>
                    </a:ext>
                  </a:extLst>
                </p:cNvPr>
                <p:cNvPicPr/>
                <p:nvPr/>
              </p:nvPicPr>
              <p:blipFill>
                <a:blip r:embed="rId27"/>
                <a:stretch>
                  <a:fillRect/>
                </a:stretch>
              </p:blipFill>
              <p:spPr>
                <a:xfrm>
                  <a:off x="6622713" y="2804270"/>
                  <a:ext cx="709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1A0BF230-7175-5C27-C0FE-BDE417F9E579}"/>
                    </a:ext>
                  </a:extLst>
                </p14:cNvPr>
                <p14:cNvContentPartPr/>
                <p14:nvPr/>
              </p14:nvContentPartPr>
              <p14:xfrm>
                <a:off x="6694353" y="2794190"/>
                <a:ext cx="95760" cy="284760"/>
              </p14:xfrm>
            </p:contentPart>
          </mc:Choice>
          <mc:Fallback>
            <p:pic>
              <p:nvPicPr>
                <p:cNvPr id="21" name="Ink 20">
                  <a:extLst>
                    <a:ext uri="{FF2B5EF4-FFF2-40B4-BE49-F238E27FC236}">
                      <a16:creationId xmlns:a16="http://schemas.microsoft.com/office/drawing/2014/main" id="{1A0BF230-7175-5C27-C0FE-BDE417F9E579}"/>
                    </a:ext>
                  </a:extLst>
                </p:cNvPr>
                <p:cNvPicPr/>
                <p:nvPr/>
              </p:nvPicPr>
              <p:blipFill>
                <a:blip r:embed="rId29"/>
                <a:stretch>
                  <a:fillRect/>
                </a:stretch>
              </p:blipFill>
              <p:spPr>
                <a:xfrm>
                  <a:off x="6688233" y="2788070"/>
                  <a:ext cx="1080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B4A86F77-4F5A-7A2D-FD33-2F3DA5B9C71C}"/>
                    </a:ext>
                  </a:extLst>
                </p14:cNvPr>
                <p14:cNvContentPartPr/>
                <p14:nvPr/>
              </p14:nvContentPartPr>
              <p14:xfrm>
                <a:off x="6621993" y="2943950"/>
                <a:ext cx="230040" cy="21240"/>
              </p14:xfrm>
            </p:contentPart>
          </mc:Choice>
          <mc:Fallback>
            <p:pic>
              <p:nvPicPr>
                <p:cNvPr id="22" name="Ink 21">
                  <a:extLst>
                    <a:ext uri="{FF2B5EF4-FFF2-40B4-BE49-F238E27FC236}">
                      <a16:creationId xmlns:a16="http://schemas.microsoft.com/office/drawing/2014/main" id="{B4A86F77-4F5A-7A2D-FD33-2F3DA5B9C71C}"/>
                    </a:ext>
                  </a:extLst>
                </p:cNvPr>
                <p:cNvPicPr/>
                <p:nvPr/>
              </p:nvPicPr>
              <p:blipFill>
                <a:blip r:embed="rId31"/>
                <a:stretch>
                  <a:fillRect/>
                </a:stretch>
              </p:blipFill>
              <p:spPr>
                <a:xfrm>
                  <a:off x="6615873" y="2937830"/>
                  <a:ext cx="2422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00597E72-4FEC-4B51-B44D-9FB2EA1AED18}"/>
                    </a:ext>
                  </a:extLst>
                </p14:cNvPr>
                <p14:cNvContentPartPr/>
                <p14:nvPr/>
              </p14:nvContentPartPr>
              <p14:xfrm>
                <a:off x="6856353" y="2927390"/>
                <a:ext cx="87840" cy="109080"/>
              </p14:xfrm>
            </p:contentPart>
          </mc:Choice>
          <mc:Fallback>
            <p:pic>
              <p:nvPicPr>
                <p:cNvPr id="23" name="Ink 22">
                  <a:extLst>
                    <a:ext uri="{FF2B5EF4-FFF2-40B4-BE49-F238E27FC236}">
                      <a16:creationId xmlns:a16="http://schemas.microsoft.com/office/drawing/2014/main" id="{00597E72-4FEC-4B51-B44D-9FB2EA1AED18}"/>
                    </a:ext>
                  </a:extLst>
                </p:cNvPr>
                <p:cNvPicPr/>
                <p:nvPr/>
              </p:nvPicPr>
              <p:blipFill>
                <a:blip r:embed="rId33"/>
                <a:stretch>
                  <a:fillRect/>
                </a:stretch>
              </p:blipFill>
              <p:spPr>
                <a:xfrm>
                  <a:off x="6850233" y="2921270"/>
                  <a:ext cx="100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E7428950-4678-FBEF-577B-BD23A7B830DB}"/>
                    </a:ext>
                  </a:extLst>
                </p14:cNvPr>
                <p14:cNvContentPartPr/>
                <p14:nvPr/>
              </p14:nvContentPartPr>
              <p14:xfrm>
                <a:off x="6816033" y="2908670"/>
                <a:ext cx="61920" cy="266040"/>
              </p14:xfrm>
            </p:contentPart>
          </mc:Choice>
          <mc:Fallback>
            <p:pic>
              <p:nvPicPr>
                <p:cNvPr id="24" name="Ink 23">
                  <a:extLst>
                    <a:ext uri="{FF2B5EF4-FFF2-40B4-BE49-F238E27FC236}">
                      <a16:creationId xmlns:a16="http://schemas.microsoft.com/office/drawing/2014/main" id="{E7428950-4678-FBEF-577B-BD23A7B830DB}"/>
                    </a:ext>
                  </a:extLst>
                </p:cNvPr>
                <p:cNvPicPr/>
                <p:nvPr/>
              </p:nvPicPr>
              <p:blipFill>
                <a:blip r:embed="rId35"/>
                <a:stretch>
                  <a:fillRect/>
                </a:stretch>
              </p:blipFill>
              <p:spPr>
                <a:xfrm>
                  <a:off x="6809913" y="2902550"/>
                  <a:ext cx="741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CED2E2D1-AED6-459A-B1CE-D0AA54CFF61B}"/>
                    </a:ext>
                  </a:extLst>
                </p14:cNvPr>
                <p14:cNvContentPartPr/>
                <p14:nvPr/>
              </p14:nvContentPartPr>
              <p14:xfrm>
                <a:off x="6979473" y="2933510"/>
                <a:ext cx="114120" cy="113760"/>
              </p14:xfrm>
            </p:contentPart>
          </mc:Choice>
          <mc:Fallback>
            <p:pic>
              <p:nvPicPr>
                <p:cNvPr id="25" name="Ink 24">
                  <a:extLst>
                    <a:ext uri="{FF2B5EF4-FFF2-40B4-BE49-F238E27FC236}">
                      <a16:creationId xmlns:a16="http://schemas.microsoft.com/office/drawing/2014/main" id="{CED2E2D1-AED6-459A-B1CE-D0AA54CFF61B}"/>
                    </a:ext>
                  </a:extLst>
                </p:cNvPr>
                <p:cNvPicPr/>
                <p:nvPr/>
              </p:nvPicPr>
              <p:blipFill>
                <a:blip r:embed="rId37"/>
                <a:stretch>
                  <a:fillRect/>
                </a:stretch>
              </p:blipFill>
              <p:spPr>
                <a:xfrm>
                  <a:off x="6973353" y="2927390"/>
                  <a:ext cx="1263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6DAC6D2C-AC9F-4A2E-0BE4-9DE7DBF990E0}"/>
                    </a:ext>
                  </a:extLst>
                </p14:cNvPr>
                <p14:cNvContentPartPr/>
                <p14:nvPr/>
              </p14:nvContentPartPr>
              <p14:xfrm>
                <a:off x="6969753" y="2907590"/>
                <a:ext cx="42120" cy="251640"/>
              </p14:xfrm>
            </p:contentPart>
          </mc:Choice>
          <mc:Fallback>
            <p:pic>
              <p:nvPicPr>
                <p:cNvPr id="26" name="Ink 25">
                  <a:extLst>
                    <a:ext uri="{FF2B5EF4-FFF2-40B4-BE49-F238E27FC236}">
                      <a16:creationId xmlns:a16="http://schemas.microsoft.com/office/drawing/2014/main" id="{6DAC6D2C-AC9F-4A2E-0BE4-9DE7DBF990E0}"/>
                    </a:ext>
                  </a:extLst>
                </p:cNvPr>
                <p:cNvPicPr/>
                <p:nvPr/>
              </p:nvPicPr>
              <p:blipFill>
                <a:blip r:embed="rId39"/>
                <a:stretch>
                  <a:fillRect/>
                </a:stretch>
              </p:blipFill>
              <p:spPr>
                <a:xfrm>
                  <a:off x="6963633" y="2901470"/>
                  <a:ext cx="543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144CDB67-0CC9-CAA0-DAC6-0CD3852B49DF}"/>
                    </a:ext>
                  </a:extLst>
                </p14:cNvPr>
                <p14:cNvContentPartPr/>
                <p14:nvPr/>
              </p14:nvContentPartPr>
              <p14:xfrm>
                <a:off x="7170633" y="2751710"/>
                <a:ext cx="75960" cy="339120"/>
              </p14:xfrm>
            </p:contentPart>
          </mc:Choice>
          <mc:Fallback>
            <p:pic>
              <p:nvPicPr>
                <p:cNvPr id="27" name="Ink 26">
                  <a:extLst>
                    <a:ext uri="{FF2B5EF4-FFF2-40B4-BE49-F238E27FC236}">
                      <a16:creationId xmlns:a16="http://schemas.microsoft.com/office/drawing/2014/main" id="{144CDB67-0CC9-CAA0-DAC6-0CD3852B49DF}"/>
                    </a:ext>
                  </a:extLst>
                </p:cNvPr>
                <p:cNvPicPr/>
                <p:nvPr/>
              </p:nvPicPr>
              <p:blipFill>
                <a:blip r:embed="rId41"/>
                <a:stretch>
                  <a:fillRect/>
                </a:stretch>
              </p:blipFill>
              <p:spPr>
                <a:xfrm>
                  <a:off x="7164513" y="2745590"/>
                  <a:ext cx="882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CF06F0F1-B465-2D6F-247A-3BC6B974FD91}"/>
                    </a:ext>
                  </a:extLst>
                </p14:cNvPr>
                <p14:cNvContentPartPr/>
                <p14:nvPr/>
              </p14:nvContentPartPr>
              <p14:xfrm>
                <a:off x="7228953" y="2932430"/>
                <a:ext cx="158760" cy="153720"/>
              </p14:xfrm>
            </p:contentPart>
          </mc:Choice>
          <mc:Fallback>
            <p:pic>
              <p:nvPicPr>
                <p:cNvPr id="28" name="Ink 27">
                  <a:extLst>
                    <a:ext uri="{FF2B5EF4-FFF2-40B4-BE49-F238E27FC236}">
                      <a16:creationId xmlns:a16="http://schemas.microsoft.com/office/drawing/2014/main" id="{CF06F0F1-B465-2D6F-247A-3BC6B974FD91}"/>
                    </a:ext>
                  </a:extLst>
                </p:cNvPr>
                <p:cNvPicPr/>
                <p:nvPr/>
              </p:nvPicPr>
              <p:blipFill>
                <a:blip r:embed="rId43"/>
                <a:stretch>
                  <a:fillRect/>
                </a:stretch>
              </p:blipFill>
              <p:spPr>
                <a:xfrm>
                  <a:off x="7222833" y="2926310"/>
                  <a:ext cx="171000" cy="165960"/>
                </a:xfrm>
                <a:prstGeom prst="rect">
                  <a:avLst/>
                </a:prstGeom>
              </p:spPr>
            </p:pic>
          </mc:Fallback>
        </mc:AlternateContent>
      </p:grpSp>
      <p:grpSp>
        <p:nvGrpSpPr>
          <p:cNvPr id="34" name="Group 33">
            <a:extLst>
              <a:ext uri="{FF2B5EF4-FFF2-40B4-BE49-F238E27FC236}">
                <a16:creationId xmlns:a16="http://schemas.microsoft.com/office/drawing/2014/main" id="{2D0878FA-FB36-1DBE-FBE0-38CB0CF8F41B}"/>
              </a:ext>
            </a:extLst>
          </p:cNvPr>
          <p:cNvGrpSpPr/>
          <p:nvPr/>
        </p:nvGrpSpPr>
        <p:grpSpPr>
          <a:xfrm>
            <a:off x="7635753" y="2790230"/>
            <a:ext cx="692280" cy="392760"/>
            <a:chOff x="7635753" y="2790230"/>
            <a:chExt cx="692280" cy="392760"/>
          </a:xfrm>
        </p:grpSpPr>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1929A230-45A1-3595-ECA9-65C8B8591FB7}"/>
                    </a:ext>
                  </a:extLst>
                </p14:cNvPr>
                <p14:cNvContentPartPr/>
                <p14:nvPr/>
              </p14:nvContentPartPr>
              <p14:xfrm>
                <a:off x="7635753" y="2810390"/>
                <a:ext cx="11880" cy="309960"/>
              </p14:xfrm>
            </p:contentPart>
          </mc:Choice>
          <mc:Fallback>
            <p:pic>
              <p:nvPicPr>
                <p:cNvPr id="29" name="Ink 28">
                  <a:extLst>
                    <a:ext uri="{FF2B5EF4-FFF2-40B4-BE49-F238E27FC236}">
                      <a16:creationId xmlns:a16="http://schemas.microsoft.com/office/drawing/2014/main" id="{1929A230-45A1-3595-ECA9-65C8B8591FB7}"/>
                    </a:ext>
                  </a:extLst>
                </p:cNvPr>
                <p:cNvPicPr/>
                <p:nvPr/>
              </p:nvPicPr>
              <p:blipFill>
                <a:blip r:embed="rId45"/>
                <a:stretch>
                  <a:fillRect/>
                </a:stretch>
              </p:blipFill>
              <p:spPr>
                <a:xfrm>
                  <a:off x="7629633" y="2804270"/>
                  <a:ext cx="2412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C4C78957-9A18-8018-DA84-7D326842702F}"/>
                    </a:ext>
                  </a:extLst>
                </p14:cNvPr>
                <p14:cNvContentPartPr/>
                <p14:nvPr/>
              </p14:nvContentPartPr>
              <p14:xfrm>
                <a:off x="7682553" y="2790230"/>
                <a:ext cx="128880" cy="139320"/>
              </p14:xfrm>
            </p:contentPart>
          </mc:Choice>
          <mc:Fallback>
            <p:pic>
              <p:nvPicPr>
                <p:cNvPr id="30" name="Ink 29">
                  <a:extLst>
                    <a:ext uri="{FF2B5EF4-FFF2-40B4-BE49-F238E27FC236}">
                      <a16:creationId xmlns:a16="http://schemas.microsoft.com/office/drawing/2014/main" id="{C4C78957-9A18-8018-DA84-7D326842702F}"/>
                    </a:ext>
                  </a:extLst>
                </p:cNvPr>
                <p:cNvPicPr/>
                <p:nvPr/>
              </p:nvPicPr>
              <p:blipFill>
                <a:blip r:embed="rId47"/>
                <a:stretch>
                  <a:fillRect/>
                </a:stretch>
              </p:blipFill>
              <p:spPr>
                <a:xfrm>
                  <a:off x="7676433" y="2784110"/>
                  <a:ext cx="141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28014868-12B2-EDD2-2779-379EE4BE324B}"/>
                    </a:ext>
                  </a:extLst>
                </p14:cNvPr>
                <p14:cNvContentPartPr/>
                <p14:nvPr/>
              </p14:nvContentPartPr>
              <p14:xfrm>
                <a:off x="7773273" y="2954030"/>
                <a:ext cx="163800" cy="142560"/>
              </p14:xfrm>
            </p:contentPart>
          </mc:Choice>
          <mc:Fallback>
            <p:pic>
              <p:nvPicPr>
                <p:cNvPr id="31" name="Ink 30">
                  <a:extLst>
                    <a:ext uri="{FF2B5EF4-FFF2-40B4-BE49-F238E27FC236}">
                      <a16:creationId xmlns:a16="http://schemas.microsoft.com/office/drawing/2014/main" id="{28014868-12B2-EDD2-2779-379EE4BE324B}"/>
                    </a:ext>
                  </a:extLst>
                </p:cNvPr>
                <p:cNvPicPr/>
                <p:nvPr/>
              </p:nvPicPr>
              <p:blipFill>
                <a:blip r:embed="rId49"/>
                <a:stretch>
                  <a:fillRect/>
                </a:stretch>
              </p:blipFill>
              <p:spPr>
                <a:xfrm>
                  <a:off x="7767153" y="2947910"/>
                  <a:ext cx="176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D3E56D0E-9D03-BD29-B129-C38516C24346}"/>
                    </a:ext>
                  </a:extLst>
                </p14:cNvPr>
                <p14:cNvContentPartPr/>
                <p14:nvPr/>
              </p14:nvContentPartPr>
              <p14:xfrm>
                <a:off x="7965873" y="2935310"/>
                <a:ext cx="138960" cy="247680"/>
              </p14:xfrm>
            </p:contentPart>
          </mc:Choice>
          <mc:Fallback>
            <p:pic>
              <p:nvPicPr>
                <p:cNvPr id="32" name="Ink 31">
                  <a:extLst>
                    <a:ext uri="{FF2B5EF4-FFF2-40B4-BE49-F238E27FC236}">
                      <a16:creationId xmlns:a16="http://schemas.microsoft.com/office/drawing/2014/main" id="{D3E56D0E-9D03-BD29-B129-C38516C24346}"/>
                    </a:ext>
                  </a:extLst>
                </p:cNvPr>
                <p:cNvPicPr/>
                <p:nvPr/>
              </p:nvPicPr>
              <p:blipFill>
                <a:blip r:embed="rId51"/>
                <a:stretch>
                  <a:fillRect/>
                </a:stretch>
              </p:blipFill>
              <p:spPr>
                <a:xfrm>
                  <a:off x="7959753" y="2929190"/>
                  <a:ext cx="1512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0D35DF8A-C24B-1071-F89F-2B0A701BD801}"/>
                    </a:ext>
                  </a:extLst>
                </p14:cNvPr>
                <p14:cNvContentPartPr/>
                <p14:nvPr/>
              </p14:nvContentPartPr>
              <p14:xfrm>
                <a:off x="8173953" y="3006950"/>
                <a:ext cx="154080" cy="151920"/>
              </p14:xfrm>
            </p:contentPart>
          </mc:Choice>
          <mc:Fallback>
            <p:pic>
              <p:nvPicPr>
                <p:cNvPr id="33" name="Ink 32">
                  <a:extLst>
                    <a:ext uri="{FF2B5EF4-FFF2-40B4-BE49-F238E27FC236}">
                      <a16:creationId xmlns:a16="http://schemas.microsoft.com/office/drawing/2014/main" id="{0D35DF8A-C24B-1071-F89F-2B0A701BD801}"/>
                    </a:ext>
                  </a:extLst>
                </p:cNvPr>
                <p:cNvPicPr/>
                <p:nvPr/>
              </p:nvPicPr>
              <p:blipFill>
                <a:blip r:embed="rId53"/>
                <a:stretch>
                  <a:fillRect/>
                </a:stretch>
              </p:blipFill>
              <p:spPr>
                <a:xfrm>
                  <a:off x="8167833" y="3000830"/>
                  <a:ext cx="166320" cy="164160"/>
                </a:xfrm>
                <a:prstGeom prst="rect">
                  <a:avLst/>
                </a:prstGeom>
              </p:spPr>
            </p:pic>
          </mc:Fallback>
        </mc:AlternateContent>
      </p:grpSp>
    </p:spTree>
    <p:extLst>
      <p:ext uri="{BB962C8B-B14F-4D97-AF65-F5344CB8AC3E}">
        <p14:creationId xmlns:p14="http://schemas.microsoft.com/office/powerpoint/2010/main" val="313306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3A109-8B5C-4165-8C7C-0AD42F3C1FC9}"/>
              </a:ext>
            </a:extLst>
          </p:cNvPr>
          <p:cNvSpPr txBox="1"/>
          <p:nvPr/>
        </p:nvSpPr>
        <p:spPr>
          <a:xfrm>
            <a:off x="2383971" y="427949"/>
            <a:ext cx="8033658" cy="646331"/>
          </a:xfrm>
          <a:prstGeom prst="rect">
            <a:avLst/>
          </a:prstGeom>
          <a:noFill/>
        </p:spPr>
        <p:txBody>
          <a:bodyPr wrap="square">
            <a:spAutoFit/>
          </a:bodyPr>
          <a:lstStyle/>
          <a:p>
            <a:r>
              <a:rPr lang="en-US" sz="3600" dirty="0"/>
              <a:t>Why e-commerce ?</a:t>
            </a:r>
          </a:p>
        </p:txBody>
      </p:sp>
      <p:sp>
        <p:nvSpPr>
          <p:cNvPr id="5" name="TextBox 4">
            <a:extLst>
              <a:ext uri="{FF2B5EF4-FFF2-40B4-BE49-F238E27FC236}">
                <a16:creationId xmlns:a16="http://schemas.microsoft.com/office/drawing/2014/main" id="{BDAE5B02-47CA-F75F-897B-ADCDDDE28C52}"/>
              </a:ext>
            </a:extLst>
          </p:cNvPr>
          <p:cNvSpPr txBox="1"/>
          <p:nvPr/>
        </p:nvSpPr>
        <p:spPr>
          <a:xfrm>
            <a:off x="1959430" y="2136339"/>
            <a:ext cx="10232570" cy="2677656"/>
          </a:xfrm>
          <a:prstGeom prst="rect">
            <a:avLst/>
          </a:prstGeom>
          <a:noFill/>
        </p:spPr>
        <p:txBody>
          <a:bodyPr wrap="square">
            <a:spAutoFit/>
          </a:bodyPr>
          <a:lstStyle/>
          <a:p>
            <a:r>
              <a:rPr lang="en-US" sz="2800" dirty="0"/>
              <a:t>e-Commerce has transformed many areas of our lives and careers.</a:t>
            </a:r>
          </a:p>
          <a:p>
            <a:pPr marL="914400" lvl="1" indent="-457200">
              <a:buFont typeface="Arial" panose="020B0604020202020204" pitchFamily="34" charset="0"/>
              <a:buChar char="•"/>
            </a:pPr>
            <a:r>
              <a:rPr lang="en-US" sz="2800" dirty="0"/>
              <a:t>One fundamental change has been the way organizations interact </a:t>
            </a:r>
          </a:p>
          <a:p>
            <a:pPr marL="1371600" lvl="2" indent="-457200">
              <a:buFont typeface="Arial" panose="020B0604020202020204" pitchFamily="34" charset="0"/>
              <a:buChar char="•"/>
            </a:pPr>
            <a:r>
              <a:rPr lang="en-US" sz="2800" dirty="0"/>
              <a:t>Most organizations today have set up business on the Internet</a:t>
            </a:r>
          </a:p>
        </p:txBody>
      </p:sp>
    </p:spTree>
    <p:extLst>
      <p:ext uri="{BB962C8B-B14F-4D97-AF65-F5344CB8AC3E}">
        <p14:creationId xmlns:p14="http://schemas.microsoft.com/office/powerpoint/2010/main" val="240591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96AE5-205D-BF18-3A83-CEE67A48195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3A45D7A-0536-454A-593F-2DDF876C3E90}"/>
              </a:ext>
            </a:extLst>
          </p:cNvPr>
          <p:cNvSpPr>
            <a:spLocks noGrp="1"/>
          </p:cNvSpPr>
          <p:nvPr>
            <p:ph type="title"/>
          </p:nvPr>
        </p:nvSpPr>
        <p:spPr>
          <a:xfrm>
            <a:off x="2243138" y="345370"/>
            <a:ext cx="8846819" cy="684000"/>
          </a:xfrm>
        </p:spPr>
        <p:txBody>
          <a:bodyPr/>
          <a:lstStyle/>
          <a:p>
            <a:r>
              <a:rPr lang="en-US" sz="4000" i="1" dirty="0">
                <a:solidFill>
                  <a:schemeClr val="accent3"/>
                </a:solidFill>
                <a:latin typeface="Arial" panose="020B0604020202020204" pitchFamily="34" charset="0"/>
                <a:cs typeface="Arial" panose="020B0604020202020204" pitchFamily="34" charset="0"/>
              </a:rPr>
              <a:t>Electronic Payment Systems.. </a:t>
            </a:r>
            <a:endParaRPr lang="en-ZA" sz="4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27F0A3-5382-7C53-99E3-E4035A887EA3}"/>
              </a:ext>
            </a:extLst>
          </p:cNvPr>
          <p:cNvSpPr>
            <a:spLocks noGrp="1"/>
          </p:cNvSpPr>
          <p:nvPr>
            <p:ph type="sldNum" sz="quarter" idx="12"/>
          </p:nvPr>
        </p:nvSpPr>
        <p:spPr>
          <a:xfrm>
            <a:off x="10937558" y="6165602"/>
            <a:ext cx="738505" cy="365125"/>
          </a:xfrm>
        </p:spPr>
        <p:txBody>
          <a:bodyPr/>
          <a:lstStyle/>
          <a:p>
            <a:fld id="{C45CFD10-50C9-47C7-9308-AA126F3F89FE}" type="slidenum">
              <a:rPr lang="en-ZA" smtClean="0"/>
              <a:t>40</a:t>
            </a:fld>
            <a:endParaRPr lang="en-ZA"/>
          </a:p>
        </p:txBody>
      </p:sp>
      <p:graphicFrame>
        <p:nvGraphicFramePr>
          <p:cNvPr id="2" name="Table Placeholder 4">
            <a:extLst>
              <a:ext uri="{FF2B5EF4-FFF2-40B4-BE49-F238E27FC236}">
                <a16:creationId xmlns:a16="http://schemas.microsoft.com/office/drawing/2014/main" id="{758D88AB-5E68-C4D6-F1DB-8D2393868064}"/>
              </a:ext>
            </a:extLst>
          </p:cNvPr>
          <p:cNvGraphicFramePr>
            <a:graphicFrameLocks/>
          </p:cNvGraphicFramePr>
          <p:nvPr>
            <p:extLst>
              <p:ext uri="{D42A27DB-BD31-4B8C-83A1-F6EECF244321}">
                <p14:modId xmlns:p14="http://schemas.microsoft.com/office/powerpoint/2010/main" val="2296907080"/>
              </p:ext>
            </p:extLst>
          </p:nvPr>
        </p:nvGraphicFramePr>
        <p:xfrm>
          <a:off x="538843" y="1317738"/>
          <a:ext cx="11137220" cy="4847863"/>
        </p:xfrm>
        <a:graphic>
          <a:graphicData uri="http://schemas.openxmlformats.org/drawingml/2006/table">
            <a:tbl>
              <a:tblPr firstRow="1" bandRow="1">
                <a:tableStyleId>{5C22544A-7EE6-4342-B048-85BDC9FD1C3A}</a:tableStyleId>
              </a:tblPr>
              <a:tblGrid>
                <a:gridCol w="1417464">
                  <a:extLst>
                    <a:ext uri="{9D8B030D-6E8A-4147-A177-3AD203B41FA5}">
                      <a16:colId xmlns:a16="http://schemas.microsoft.com/office/drawing/2014/main" val="1999644703"/>
                    </a:ext>
                  </a:extLst>
                </a:gridCol>
                <a:gridCol w="2834928">
                  <a:extLst>
                    <a:ext uri="{9D8B030D-6E8A-4147-A177-3AD203B41FA5}">
                      <a16:colId xmlns:a16="http://schemas.microsoft.com/office/drawing/2014/main" val="1502741260"/>
                    </a:ext>
                  </a:extLst>
                </a:gridCol>
                <a:gridCol w="3543661">
                  <a:extLst>
                    <a:ext uri="{9D8B030D-6E8A-4147-A177-3AD203B41FA5}">
                      <a16:colId xmlns:a16="http://schemas.microsoft.com/office/drawing/2014/main" val="1019957484"/>
                    </a:ext>
                  </a:extLst>
                </a:gridCol>
                <a:gridCol w="3341167">
                  <a:extLst>
                    <a:ext uri="{9D8B030D-6E8A-4147-A177-3AD203B41FA5}">
                      <a16:colId xmlns:a16="http://schemas.microsoft.com/office/drawing/2014/main" val="1712739053"/>
                    </a:ext>
                  </a:extLst>
                </a:gridCol>
              </a:tblGrid>
              <a:tr h="545919">
                <a:tc>
                  <a:txBody>
                    <a:bodyPr/>
                    <a:lstStyle/>
                    <a:p>
                      <a:pPr marL="0" marR="0" algn="ctr">
                        <a:lnSpc>
                          <a:spcPct val="100000"/>
                        </a:lnSpc>
                        <a:spcBef>
                          <a:spcPts val="0"/>
                        </a:spcBef>
                        <a:spcAft>
                          <a:spcPts val="0"/>
                        </a:spcAft>
                      </a:pPr>
                      <a:r>
                        <a:rPr lang="en-US" sz="1400" dirty="0">
                          <a:effectLst/>
                        </a:rPr>
                        <a:t>Payment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0000"/>
                        </a:lnSpc>
                        <a:spcBef>
                          <a:spcPts val="0"/>
                        </a:spcBef>
                        <a:spcAft>
                          <a:spcPts val="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0000"/>
                        </a:lnSpc>
                        <a:spcBef>
                          <a:spcPts val="0"/>
                        </a:spcBef>
                        <a:spcAft>
                          <a:spcPts val="0"/>
                        </a:spcAft>
                      </a:pPr>
                      <a:r>
                        <a:rPr lang="en-US" sz="1400" dirty="0">
                          <a:effectLst/>
                        </a:rPr>
                        <a:t>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0000"/>
                        </a:lnSpc>
                        <a:spcBef>
                          <a:spcPts val="0"/>
                        </a:spcBef>
                        <a:spcAft>
                          <a:spcPts val="0"/>
                        </a:spcAft>
                      </a:pPr>
                      <a:r>
                        <a:rPr lang="en-US" sz="1400" dirty="0">
                          <a:effectLst/>
                        </a:rPr>
                        <a:t>Disadvantages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94679550"/>
                  </a:ext>
                </a:extLst>
              </a:tr>
              <a:tr h="959462">
                <a:tc>
                  <a:txBody>
                    <a:bodyPr/>
                    <a:lstStyle/>
                    <a:p>
                      <a:pPr marL="0" marR="0">
                        <a:lnSpc>
                          <a:spcPct val="100000"/>
                        </a:lnSpc>
                        <a:spcBef>
                          <a:spcPts val="0"/>
                        </a:spcBef>
                        <a:spcAft>
                          <a:spcPts val="0"/>
                        </a:spcAft>
                      </a:pPr>
                      <a:r>
                        <a:rPr lang="en-US" sz="1400" dirty="0">
                          <a:effectLst/>
                        </a:rPr>
                        <a:t>Credit card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Carries preset spending limit based on the user’s credit history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Each month the user can pay all or part of the amount owed.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The unpaid balance accumulates interest charges—often at a high rate of interest.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21126774"/>
                  </a:ext>
                </a:extLst>
              </a:tr>
              <a:tr h="1091840">
                <a:tc>
                  <a:txBody>
                    <a:bodyPr/>
                    <a:lstStyle/>
                    <a:p>
                      <a:pPr marL="0" marR="0">
                        <a:lnSpc>
                          <a:spcPct val="100000"/>
                        </a:lnSpc>
                        <a:spcBef>
                          <a:spcPts val="0"/>
                        </a:spcBef>
                        <a:spcAft>
                          <a:spcPts val="0"/>
                        </a:spcAft>
                      </a:pPr>
                      <a:r>
                        <a:rPr lang="en-US" sz="1400">
                          <a:effectLst/>
                        </a:rPr>
                        <a:t>Charge card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Looks like a credit card but carries no preset spending limit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Does not involve lines of credit and does not accumulate interest charges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The entire amount charged to the card is due at the end of the billing period or the user must pay a 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20711596"/>
                  </a:ext>
                </a:extLst>
              </a:tr>
              <a:tr h="924545">
                <a:tc>
                  <a:txBody>
                    <a:bodyPr/>
                    <a:lstStyle/>
                    <a:p>
                      <a:pPr marL="0" marR="0">
                        <a:lnSpc>
                          <a:spcPct val="100000"/>
                        </a:lnSpc>
                        <a:spcBef>
                          <a:spcPts val="0"/>
                        </a:spcBef>
                        <a:spcAft>
                          <a:spcPts val="0"/>
                        </a:spcAft>
                      </a:pPr>
                      <a:r>
                        <a:rPr lang="en-US" sz="1400">
                          <a:effectLst/>
                        </a:rPr>
                        <a:t>Debit card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a:effectLst/>
                        </a:rPr>
                        <a:t>Looks like a credit card or automated teller machine (ATM) card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Operates like cash or a personal check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0000"/>
                        </a:lnSpc>
                        <a:spcBef>
                          <a:spcPts val="0"/>
                        </a:spcBef>
                        <a:spcAft>
                          <a:spcPts val="0"/>
                        </a:spcAft>
                      </a:pPr>
                      <a:r>
                        <a:rPr lang="en-US" sz="1400" dirty="0">
                          <a:effectLst/>
                        </a:rPr>
                        <a:t>Money is immediately deducted from user’s account balance.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9156489"/>
                  </a:ext>
                </a:extLst>
              </a:tr>
              <a:tr h="1326097">
                <a:tc>
                  <a:txBody>
                    <a:bodyPr/>
                    <a:lstStyle/>
                    <a:p>
                      <a:pPr marL="0" marR="0">
                        <a:lnSpc>
                          <a:spcPct val="107000"/>
                        </a:lnSpc>
                        <a:spcBef>
                          <a:spcPts val="0"/>
                        </a:spcBef>
                        <a:spcAft>
                          <a:spcPts val="800"/>
                        </a:spcAft>
                      </a:pPr>
                      <a:r>
                        <a:rPr lang="en-US" sz="1400">
                          <a:effectLst/>
                        </a:rPr>
                        <a:t>Smart card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400">
                          <a:effectLst/>
                        </a:rPr>
                        <a:t>Is a credit card device with embedded microchip capable of storing facts about cardholder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400" dirty="0">
                          <a:effectLst/>
                        </a:rPr>
                        <a:t>Better protected from misuse than conventional credit, charge, and debit cards because the smart card information is encrypted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400" dirty="0">
                          <a:effectLst/>
                        </a:rPr>
                        <a:t>Slowly becoming more widely used in the United States&lt;/TBTX1&gt;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86256218"/>
                  </a:ext>
                </a:extLst>
              </a:tr>
            </a:tbl>
          </a:graphicData>
        </a:graphic>
      </p:graphicFrame>
    </p:spTree>
    <p:extLst>
      <p:ext uri="{BB962C8B-B14F-4D97-AF65-F5344CB8AC3E}">
        <p14:creationId xmlns:p14="http://schemas.microsoft.com/office/powerpoint/2010/main" val="1514319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1D4E-FF4C-8873-9738-55A8898A3318}"/>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6DE1B5A0-292B-4089-B47B-8B907BA93985}"/>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B6B13E-5487-AC36-7718-79B9B165505E}"/>
              </a:ext>
            </a:extLst>
          </p:cNvPr>
          <p:cNvSpPr txBox="1"/>
          <p:nvPr/>
        </p:nvSpPr>
        <p:spPr>
          <a:xfrm>
            <a:off x="2155371" y="1859339"/>
            <a:ext cx="9552214"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Discuss the advantages and disadvantages of Ecommerce and </a:t>
            </a:r>
            <a:r>
              <a:rPr lang="en-US" sz="2400" dirty="0" err="1">
                <a:solidFill>
                  <a:srgbClr val="000000"/>
                </a:solidFill>
                <a:latin typeface="Arial" panose="020B0604020202020204" pitchFamily="34" charset="0"/>
                <a:cs typeface="Arial" panose="020B0604020202020204" pitchFamily="34" charset="0"/>
              </a:rPr>
              <a:t>Mcommerce</a:t>
            </a:r>
            <a:r>
              <a:rPr lang="en-US" sz="2400" dirty="0">
                <a:solidFill>
                  <a:srgbClr val="00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What is identity theft? Provide several tips for online shoppers to avoid identity theft?</a:t>
            </a:r>
          </a:p>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Explain difference type of EC and MC with respect to customer and vendors.</a:t>
            </a:r>
          </a:p>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What is a web server? What is the data held in web server in the context of EC?</a:t>
            </a:r>
          </a:p>
          <a:p>
            <a:pPr marL="285750" indent="-28575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Identify three key challenges that organizations must overcome to convert its business process from the traditional form to e-commerce process?</a:t>
            </a:r>
          </a:p>
          <a:p>
            <a:pPr marL="285750" indent="-285750">
              <a:buFont typeface="Arial" panose="020B0604020202020204" pitchFamily="34" charset="0"/>
              <a:buChar char="•"/>
            </a:pPr>
            <a:endParaRPr lang="en-US" dirty="0">
              <a:solidFill>
                <a:srgbClr val="000000"/>
              </a:solidFill>
              <a:latin typeface="Cocogoose Narrow Light" panose="02000503020000020004" pitchFamily="2" charset="0"/>
            </a:endParaRPr>
          </a:p>
        </p:txBody>
      </p:sp>
    </p:spTree>
    <p:extLst>
      <p:ext uri="{BB962C8B-B14F-4D97-AF65-F5344CB8AC3E}">
        <p14:creationId xmlns:p14="http://schemas.microsoft.com/office/powerpoint/2010/main" val="368464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A2863-13A4-FEBB-DF44-A4648AB72222}"/>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EEFDD925-D62B-3F9D-7EE2-2AD5DE2F124A}"/>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4C238C-BE7A-C45C-C4A2-5BA784013F60}"/>
              </a:ext>
            </a:extLst>
          </p:cNvPr>
          <p:cNvSpPr txBox="1"/>
          <p:nvPr/>
        </p:nvSpPr>
        <p:spPr>
          <a:xfrm>
            <a:off x="2155371" y="1859339"/>
            <a:ext cx="9552214"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Visit any social media platform of your choice and analyze how businesses make their sales. What are the benefits of social media commerce compared to the general e-commerce platform.</a:t>
            </a:r>
          </a:p>
          <a:p>
            <a:pPr marL="285750" indent="-285750">
              <a:buFont typeface="Arial" panose="020B0604020202020204" pitchFamily="34" charset="0"/>
              <a:buChar char="•"/>
            </a:pPr>
            <a:endParaRPr lang="en-US" dirty="0">
              <a:solidFill>
                <a:srgbClr val="000000"/>
              </a:solidFill>
              <a:latin typeface="Cocogoose Narrow Light" panose="02000503020000020004" pitchFamily="2" charset="0"/>
            </a:endParaRPr>
          </a:p>
        </p:txBody>
      </p:sp>
    </p:spTree>
    <p:extLst>
      <p:ext uri="{BB962C8B-B14F-4D97-AF65-F5344CB8AC3E}">
        <p14:creationId xmlns:p14="http://schemas.microsoft.com/office/powerpoint/2010/main" val="3920146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0F5FA0-B024-B561-2D3D-0F67E856FC26}"/>
              </a:ext>
            </a:extLst>
          </p:cNvPr>
          <p:cNvSpPr>
            <a:spLocks noGrp="1"/>
          </p:cNvSpPr>
          <p:nvPr>
            <p:ph type="title"/>
          </p:nvPr>
        </p:nvSpPr>
        <p:spPr/>
        <p:txBody>
          <a:bodyPr/>
          <a:lstStyle/>
          <a:p>
            <a:r>
              <a:rPr lang="en-US" i="1" dirty="0">
                <a:solidFill>
                  <a:schemeClr val="accent3"/>
                </a:solidFill>
                <a:latin typeface="Arial" panose="020B0604020202020204" pitchFamily="34" charset="0"/>
                <a:cs typeface="Arial" panose="020B0604020202020204" pitchFamily="34" charset="0"/>
              </a:rPr>
              <a:t>What Happens Next?</a:t>
            </a:r>
            <a:endParaRPr lang="en-ZA"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FBE05105-F902-0E55-5BF9-A8591EAEBB06}"/>
              </a:ext>
            </a:extLst>
          </p:cNvPr>
          <p:cNvSpPr>
            <a:spLocks noGrp="1"/>
          </p:cNvSpPr>
          <p:nvPr>
            <p:ph type="body" sz="quarter" idx="13"/>
          </p:nvPr>
        </p:nvSpPr>
        <p:spPr>
          <a:xfrm>
            <a:off x="375558" y="1621546"/>
            <a:ext cx="6727372" cy="4038986"/>
          </a:xfrm>
        </p:spPr>
        <p:txBody>
          <a:bodyPr>
            <a:normAutofit/>
          </a:bodyPr>
          <a:lstStyle/>
          <a:p>
            <a:pPr marL="0" indent="0">
              <a:lnSpc>
                <a:spcPct val="110000"/>
              </a:lnSpc>
              <a:spcBef>
                <a:spcPts val="1200"/>
              </a:spcBef>
              <a:buNone/>
            </a:pPr>
            <a:r>
              <a:rPr lang="en-US" sz="3200" dirty="0">
                <a:solidFill>
                  <a:schemeClr val="accent3"/>
                </a:solidFill>
                <a:latin typeface="Arial" panose="020B0604020202020204" pitchFamily="34" charset="0"/>
                <a:cs typeface="Arial" panose="020B0604020202020204" pitchFamily="34" charset="0"/>
              </a:rPr>
              <a:t>In the next session we look at Enterprise Systems, Chapter 10.</a:t>
            </a:r>
          </a:p>
          <a:p>
            <a:endParaRPr lang="en-ZA" sz="2800" dirty="0"/>
          </a:p>
        </p:txBody>
      </p:sp>
    </p:spTree>
    <p:extLst>
      <p:ext uri="{BB962C8B-B14F-4D97-AF65-F5344CB8AC3E}">
        <p14:creationId xmlns:p14="http://schemas.microsoft.com/office/powerpoint/2010/main" val="49119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C0A01-97F1-9985-696F-BD56FA97124B}"/>
              </a:ext>
            </a:extLst>
          </p:cNvPr>
          <p:cNvSpPr txBox="1"/>
          <p:nvPr/>
        </p:nvSpPr>
        <p:spPr>
          <a:xfrm>
            <a:off x="586409" y="272533"/>
            <a:ext cx="4383157" cy="523220"/>
          </a:xfrm>
          <a:prstGeom prst="rect">
            <a:avLst/>
          </a:prstGeom>
          <a:noFill/>
        </p:spPr>
        <p:txBody>
          <a:bodyPr wrap="square" rtlCol="0">
            <a:spAutoFit/>
          </a:bodyPr>
          <a:lstStyle/>
          <a:p>
            <a:r>
              <a:rPr lang="en-ZA" sz="2800" dirty="0">
                <a:solidFill>
                  <a:schemeClr val="accent1"/>
                </a:solidFill>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DEC9F6CB-8C2B-AFCF-2552-09FB61F52511}"/>
              </a:ext>
            </a:extLst>
          </p:cNvPr>
          <p:cNvSpPr txBox="1"/>
          <p:nvPr/>
        </p:nvSpPr>
        <p:spPr>
          <a:xfrm>
            <a:off x="586409" y="983974"/>
            <a:ext cx="894521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Stair, R. and Reynolds, G.  2020. Principles of  Information Systems. 14th edition. Cengage Learning. Chapter 9.</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5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F5E7-1B19-9A30-B2EA-3BE59492D6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5A355F-D81C-5589-6E8C-03248679CBE1}"/>
              </a:ext>
            </a:extLst>
          </p:cNvPr>
          <p:cNvSpPr txBox="1"/>
          <p:nvPr/>
        </p:nvSpPr>
        <p:spPr>
          <a:xfrm>
            <a:off x="2383971" y="427949"/>
            <a:ext cx="8033658" cy="646331"/>
          </a:xfrm>
          <a:prstGeom prst="rect">
            <a:avLst/>
          </a:prstGeom>
          <a:noFill/>
        </p:spPr>
        <p:txBody>
          <a:bodyPr wrap="square">
            <a:spAutoFit/>
          </a:bodyPr>
          <a:lstStyle/>
          <a:p>
            <a:r>
              <a:rPr lang="en-US" sz="3600" dirty="0"/>
              <a:t>What is e-Commerce</a:t>
            </a:r>
            <a:endParaRPr lang="en-ZA" sz="3600" dirty="0"/>
          </a:p>
        </p:txBody>
      </p:sp>
      <p:sp>
        <p:nvSpPr>
          <p:cNvPr id="5" name="TextBox 4">
            <a:extLst>
              <a:ext uri="{FF2B5EF4-FFF2-40B4-BE49-F238E27FC236}">
                <a16:creationId xmlns:a16="http://schemas.microsoft.com/office/drawing/2014/main" id="{9353D2EC-2DE5-AA96-B94A-DD6CF626707B}"/>
              </a:ext>
            </a:extLst>
          </p:cNvPr>
          <p:cNvSpPr txBox="1"/>
          <p:nvPr/>
        </p:nvSpPr>
        <p:spPr>
          <a:xfrm>
            <a:off x="2383970" y="2136339"/>
            <a:ext cx="9808029" cy="2923877"/>
          </a:xfrm>
          <a:prstGeom prst="rect">
            <a:avLst/>
          </a:prstGeom>
          <a:noFill/>
        </p:spPr>
        <p:txBody>
          <a:bodyPr wrap="square">
            <a:spAutoFit/>
          </a:bodyPr>
          <a:lstStyle/>
          <a:p>
            <a:pPr marL="457200" indent="-457200">
              <a:buFont typeface="Arial" panose="020B0604020202020204" pitchFamily="34" charset="0"/>
              <a:buChar char="•"/>
            </a:pPr>
            <a:r>
              <a:rPr lang="en-US" sz="2800" dirty="0"/>
              <a:t>E-commerce: conducting business activities electronically over computer networks</a:t>
            </a:r>
          </a:p>
          <a:p>
            <a:pPr marL="457200" indent="-457200">
              <a:buFont typeface="Arial" panose="020B0604020202020204" pitchFamily="34" charset="0"/>
              <a:buChar char="•"/>
            </a:pPr>
            <a:r>
              <a:rPr lang="en-US" sz="2800" dirty="0"/>
              <a:t>Business activities proven to be strong candidates for conversion to e-commerce:</a:t>
            </a:r>
          </a:p>
          <a:p>
            <a:pPr marL="914400" lvl="1" indent="-457200">
              <a:buFont typeface="Arial" panose="020B0604020202020204" pitchFamily="34" charset="0"/>
              <a:buChar char="•"/>
            </a:pPr>
            <a:r>
              <a:rPr lang="en-US" sz="2400" dirty="0"/>
              <a:t>Paper based</a:t>
            </a:r>
          </a:p>
          <a:p>
            <a:pPr marL="914400" lvl="1" indent="-457200">
              <a:buFont typeface="Arial" panose="020B0604020202020204" pitchFamily="34" charset="0"/>
              <a:buChar char="•"/>
            </a:pPr>
            <a:r>
              <a:rPr lang="en-US" sz="2400" dirty="0"/>
              <a:t>Time-consuming</a:t>
            </a:r>
          </a:p>
          <a:p>
            <a:pPr marL="914400" lvl="1" indent="-457200">
              <a:buFont typeface="Arial" panose="020B0604020202020204" pitchFamily="34" charset="0"/>
              <a:buChar char="•"/>
            </a:pPr>
            <a:r>
              <a:rPr lang="en-US" sz="2400" dirty="0"/>
              <a:t>Inconvenient for customers</a:t>
            </a:r>
          </a:p>
        </p:txBody>
      </p:sp>
    </p:spTree>
    <p:extLst>
      <p:ext uri="{BB962C8B-B14F-4D97-AF65-F5344CB8AC3E}">
        <p14:creationId xmlns:p14="http://schemas.microsoft.com/office/powerpoint/2010/main" val="425394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6AD6-E19D-662E-AF6E-5019022FB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ACB71-016B-CFB0-BD35-352C463F0E95}"/>
              </a:ext>
            </a:extLst>
          </p:cNvPr>
          <p:cNvSpPr>
            <a:spLocks noGrp="1"/>
          </p:cNvSpPr>
          <p:nvPr>
            <p:ph type="title"/>
          </p:nvPr>
        </p:nvSpPr>
        <p:spPr>
          <a:xfrm>
            <a:off x="2396096" y="244928"/>
            <a:ext cx="8616979" cy="1029370"/>
          </a:xfrm>
        </p:spPr>
        <p:txBody>
          <a:bodyPr/>
          <a:lstStyle/>
          <a:p>
            <a:r>
              <a:rPr lang="en-US" sz="4400" dirty="0"/>
              <a:t>E-Commerce Types</a:t>
            </a:r>
            <a:br>
              <a:rPr lang="en-US" dirty="0"/>
            </a:br>
            <a:endParaRPr lang="en-ZA" dirty="0"/>
          </a:p>
        </p:txBody>
      </p:sp>
      <p:sp>
        <p:nvSpPr>
          <p:cNvPr id="4" name="TextBox 3">
            <a:extLst>
              <a:ext uri="{FF2B5EF4-FFF2-40B4-BE49-F238E27FC236}">
                <a16:creationId xmlns:a16="http://schemas.microsoft.com/office/drawing/2014/main" id="{43D74426-FC59-24A4-6033-2549BC53E43E}"/>
              </a:ext>
            </a:extLst>
          </p:cNvPr>
          <p:cNvSpPr txBox="1"/>
          <p:nvPr/>
        </p:nvSpPr>
        <p:spPr>
          <a:xfrm>
            <a:off x="849086" y="2136339"/>
            <a:ext cx="11087100" cy="2985433"/>
          </a:xfrm>
          <a:prstGeom prst="rect">
            <a:avLst/>
          </a:prstGeom>
          <a:noFill/>
        </p:spPr>
        <p:txBody>
          <a:bodyPr wrap="square">
            <a:spAutoFit/>
          </a:bodyPr>
          <a:lstStyle/>
          <a:p>
            <a:r>
              <a:rPr lang="en-US" sz="2800" dirty="0"/>
              <a:t>E-commerce categories</a:t>
            </a:r>
          </a:p>
          <a:p>
            <a:pPr marL="457200" indent="-457200">
              <a:buFont typeface="Arial" panose="020B0604020202020204" pitchFamily="34" charset="0"/>
              <a:buChar char="•"/>
            </a:pPr>
            <a:r>
              <a:rPr lang="en-US" sz="2800" dirty="0"/>
              <a:t>Business-to-business (B2B)</a:t>
            </a:r>
          </a:p>
          <a:p>
            <a:pPr marL="457200" indent="-457200">
              <a:buFont typeface="Arial" panose="020B0604020202020204" pitchFamily="34" charset="0"/>
              <a:buChar char="•"/>
            </a:pPr>
            <a:r>
              <a:rPr lang="en-US" sz="2800" dirty="0"/>
              <a:t>Business-to-consumer (B2C)</a:t>
            </a:r>
          </a:p>
          <a:p>
            <a:pPr marL="457200" indent="-457200">
              <a:buFont typeface="Arial" panose="020B0604020202020204" pitchFamily="34" charset="0"/>
              <a:buChar char="•"/>
            </a:pPr>
            <a:r>
              <a:rPr lang="en-US" sz="2800" dirty="0"/>
              <a:t>Consumer-to-consumer (C2C)</a:t>
            </a:r>
          </a:p>
          <a:p>
            <a:pPr marL="457200" indent="-457200">
              <a:buFont typeface="Arial" panose="020B0604020202020204" pitchFamily="34" charset="0"/>
              <a:buChar char="•"/>
            </a:pPr>
            <a:r>
              <a:rPr lang="en-US" sz="2800" dirty="0"/>
              <a:t>Mobile commerce (m-commerce)</a:t>
            </a:r>
          </a:p>
          <a:p>
            <a:pPr marL="914400" lvl="1" indent="-457200">
              <a:buFont typeface="Arial" panose="020B0604020202020204" pitchFamily="34" charset="0"/>
              <a:buChar char="•"/>
            </a:pPr>
            <a:r>
              <a:rPr lang="en-US" sz="2400" dirty="0"/>
              <a:t>Many benefits: smartphone Internet access </a:t>
            </a:r>
          </a:p>
          <a:p>
            <a:pPr marL="914400" lvl="1" indent="-457200">
              <a:buFont typeface="Arial" panose="020B0604020202020204" pitchFamily="34" charset="0"/>
              <a:buChar char="•"/>
            </a:pPr>
            <a:r>
              <a:rPr lang="en-US" sz="2400" dirty="0"/>
              <a:t>Some limitations: small display space </a:t>
            </a:r>
          </a:p>
        </p:txBody>
      </p:sp>
    </p:spTree>
    <p:extLst>
      <p:ext uri="{BB962C8B-B14F-4D97-AF65-F5344CB8AC3E}">
        <p14:creationId xmlns:p14="http://schemas.microsoft.com/office/powerpoint/2010/main" val="174247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9410-CEB3-E646-B5C7-333933113519}"/>
              </a:ext>
            </a:extLst>
          </p:cNvPr>
          <p:cNvSpPr>
            <a:spLocks noGrp="1"/>
          </p:cNvSpPr>
          <p:nvPr>
            <p:ph type="title"/>
          </p:nvPr>
        </p:nvSpPr>
        <p:spPr>
          <a:xfrm>
            <a:off x="2082353" y="179614"/>
            <a:ext cx="9788517" cy="1274299"/>
          </a:xfrm>
        </p:spPr>
        <p:txBody>
          <a:bodyPr/>
          <a:lstStyle/>
          <a:p>
            <a:r>
              <a:rPr lang="en-US" sz="4400" dirty="0"/>
              <a:t>Business-to-Business (B2B) </a:t>
            </a:r>
            <a:br>
              <a:rPr lang="en-US" sz="4400" dirty="0"/>
            </a:br>
            <a:endParaRPr lang="en-ZA" dirty="0"/>
          </a:p>
        </p:txBody>
      </p:sp>
      <p:sp>
        <p:nvSpPr>
          <p:cNvPr id="4" name="TextBox 3">
            <a:extLst>
              <a:ext uri="{FF2B5EF4-FFF2-40B4-BE49-F238E27FC236}">
                <a16:creationId xmlns:a16="http://schemas.microsoft.com/office/drawing/2014/main" id="{5F78F6DC-8A8D-E892-6B87-084E620FEAF8}"/>
              </a:ext>
            </a:extLst>
          </p:cNvPr>
          <p:cNvSpPr txBox="1"/>
          <p:nvPr/>
        </p:nvSpPr>
        <p:spPr>
          <a:xfrm>
            <a:off x="473529" y="1843011"/>
            <a:ext cx="10695214" cy="3416320"/>
          </a:xfrm>
          <a:prstGeom prst="rect">
            <a:avLst/>
          </a:prstGeom>
          <a:noFill/>
        </p:spPr>
        <p:txBody>
          <a:bodyPr wrap="square">
            <a:spAutoFit/>
          </a:bodyPr>
          <a:lstStyle/>
          <a:p>
            <a:r>
              <a:rPr lang="en-US" sz="2400" dirty="0"/>
              <a:t>Subset of e-commerce</a:t>
            </a:r>
          </a:p>
          <a:p>
            <a:pPr marL="342900" indent="-342900">
              <a:buFont typeface="Arial" panose="020B0604020202020204" pitchFamily="34" charset="0"/>
              <a:buChar char="•"/>
            </a:pPr>
            <a:r>
              <a:rPr lang="en-US" sz="2400" dirty="0"/>
              <a:t>All participants are organizations</a:t>
            </a:r>
          </a:p>
          <a:p>
            <a:pPr marL="342900" indent="-342900">
              <a:buFont typeface="Arial" panose="020B0604020202020204" pitchFamily="34" charset="0"/>
              <a:buChar char="•"/>
            </a:pPr>
            <a:r>
              <a:rPr lang="en-US" sz="2400" dirty="0"/>
              <a:t>Useful for connecting business partners in a virtual supply chain to cut resupply times and reduce costs</a:t>
            </a:r>
          </a:p>
          <a:p>
            <a:r>
              <a:rPr lang="en-US" sz="2400" dirty="0"/>
              <a:t>Many organizations use both buy-side and sell-side e-commerce</a:t>
            </a:r>
          </a:p>
          <a:p>
            <a:pPr marL="342900" indent="-342900">
              <a:buFont typeface="Arial" panose="020B0604020202020204" pitchFamily="34" charset="0"/>
              <a:buChar char="•"/>
            </a:pPr>
            <a:r>
              <a:rPr lang="en-US" sz="2400" dirty="0"/>
              <a:t>Buy-side e-commerce: purchase goods and services from suppliers</a:t>
            </a:r>
          </a:p>
          <a:p>
            <a:pPr marL="342900" indent="-342900">
              <a:buFont typeface="Arial" panose="020B0604020202020204" pitchFamily="34" charset="0"/>
              <a:buChar char="•"/>
            </a:pPr>
            <a:r>
              <a:rPr lang="en-US" sz="2400" dirty="0"/>
              <a:t>Sell-side e-commerce: sell products to customers</a:t>
            </a:r>
          </a:p>
        </p:txBody>
      </p:sp>
    </p:spTree>
    <p:extLst>
      <p:ext uri="{BB962C8B-B14F-4D97-AF65-F5344CB8AC3E}">
        <p14:creationId xmlns:p14="http://schemas.microsoft.com/office/powerpoint/2010/main" val="301082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E083C7B-6825-8AF1-9D2B-AC0D129FC9FB}"/>
                  </a:ext>
                </a:extLst>
              </p14:cNvPr>
              <p14:cNvContentPartPr/>
              <p14:nvPr/>
            </p14:nvContentPartPr>
            <p14:xfrm>
              <a:off x="2180744" y="569792"/>
              <a:ext cx="309960" cy="184680"/>
            </p14:xfrm>
          </p:contentPart>
        </mc:Choice>
        <mc:Fallback xmlns="">
          <p:pic>
            <p:nvPicPr>
              <p:cNvPr id="2" name="Ink 1">
                <a:extLst>
                  <a:ext uri="{FF2B5EF4-FFF2-40B4-BE49-F238E27FC236}">
                    <a16:creationId xmlns:a16="http://schemas.microsoft.com/office/drawing/2014/main" id="{DE083C7B-6825-8AF1-9D2B-AC0D129FC9FB}"/>
                  </a:ext>
                </a:extLst>
              </p:cNvPr>
              <p:cNvPicPr/>
              <p:nvPr/>
            </p:nvPicPr>
            <p:blipFill>
              <a:blip r:embed="rId3"/>
              <a:stretch>
                <a:fillRect/>
              </a:stretch>
            </p:blipFill>
            <p:spPr>
              <a:xfrm>
                <a:off x="2174624" y="563672"/>
                <a:ext cx="322200" cy="196920"/>
              </a:xfrm>
              <a:prstGeom prst="rect">
                <a:avLst/>
              </a:prstGeom>
            </p:spPr>
          </p:pic>
        </mc:Fallback>
      </mc:AlternateContent>
      <p:grpSp>
        <p:nvGrpSpPr>
          <p:cNvPr id="16" name="Group 15">
            <a:extLst>
              <a:ext uri="{FF2B5EF4-FFF2-40B4-BE49-F238E27FC236}">
                <a16:creationId xmlns:a16="http://schemas.microsoft.com/office/drawing/2014/main" id="{5CAEF94F-3E86-1263-1143-8D21DEC35D68}"/>
              </a:ext>
            </a:extLst>
          </p:cNvPr>
          <p:cNvGrpSpPr/>
          <p:nvPr/>
        </p:nvGrpSpPr>
        <p:grpSpPr>
          <a:xfrm>
            <a:off x="212264" y="93152"/>
            <a:ext cx="4146840" cy="669960"/>
            <a:chOff x="212264" y="93152"/>
            <a:chExt cx="4146840" cy="6699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52DF710-0701-4827-53A4-87F6DDA38B32}"/>
                    </a:ext>
                  </a:extLst>
                </p14:cNvPr>
                <p14:cNvContentPartPr/>
                <p14:nvPr/>
              </p14:nvContentPartPr>
              <p14:xfrm>
                <a:off x="226664" y="240392"/>
                <a:ext cx="201600" cy="90720"/>
              </p14:xfrm>
            </p:contentPart>
          </mc:Choice>
          <mc:Fallback xmlns="">
            <p:pic>
              <p:nvPicPr>
                <p:cNvPr id="3" name="Ink 2">
                  <a:extLst>
                    <a:ext uri="{FF2B5EF4-FFF2-40B4-BE49-F238E27FC236}">
                      <a16:creationId xmlns:a16="http://schemas.microsoft.com/office/drawing/2014/main" id="{552DF710-0701-4827-53A4-87F6DDA38B32}"/>
                    </a:ext>
                  </a:extLst>
                </p:cNvPr>
                <p:cNvPicPr/>
                <p:nvPr/>
              </p:nvPicPr>
              <p:blipFill>
                <a:blip r:embed="rId5"/>
                <a:stretch>
                  <a:fillRect/>
                </a:stretch>
              </p:blipFill>
              <p:spPr>
                <a:xfrm>
                  <a:off x="220544" y="234272"/>
                  <a:ext cx="2138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1431D90-EF80-5FB8-9A4B-0C83E9856A1E}"/>
                    </a:ext>
                  </a:extLst>
                </p14:cNvPr>
                <p14:cNvContentPartPr/>
                <p14:nvPr/>
              </p14:nvContentPartPr>
              <p14:xfrm>
                <a:off x="427904" y="330392"/>
                <a:ext cx="360" cy="360"/>
              </p14:xfrm>
            </p:contentPart>
          </mc:Choice>
          <mc:Fallback xmlns="">
            <p:pic>
              <p:nvPicPr>
                <p:cNvPr id="4" name="Ink 3">
                  <a:extLst>
                    <a:ext uri="{FF2B5EF4-FFF2-40B4-BE49-F238E27FC236}">
                      <a16:creationId xmlns:a16="http://schemas.microsoft.com/office/drawing/2014/main" id="{61431D90-EF80-5FB8-9A4B-0C83E9856A1E}"/>
                    </a:ext>
                  </a:extLst>
                </p:cNvPr>
                <p:cNvPicPr/>
                <p:nvPr/>
              </p:nvPicPr>
              <p:blipFill>
                <a:blip r:embed="rId7"/>
                <a:stretch>
                  <a:fillRect/>
                </a:stretch>
              </p:blipFill>
              <p:spPr>
                <a:xfrm>
                  <a:off x="421784" y="3242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0B1BC23-5EFA-E839-FC8D-B0B5BBF9B0F2}"/>
                    </a:ext>
                  </a:extLst>
                </p14:cNvPr>
                <p14:cNvContentPartPr/>
                <p14:nvPr/>
              </p14:nvContentPartPr>
              <p14:xfrm>
                <a:off x="215504" y="202952"/>
                <a:ext cx="213120" cy="498600"/>
              </p14:xfrm>
            </p:contentPart>
          </mc:Choice>
          <mc:Fallback xmlns="">
            <p:pic>
              <p:nvPicPr>
                <p:cNvPr id="5" name="Ink 4">
                  <a:extLst>
                    <a:ext uri="{FF2B5EF4-FFF2-40B4-BE49-F238E27FC236}">
                      <a16:creationId xmlns:a16="http://schemas.microsoft.com/office/drawing/2014/main" id="{80B1BC23-5EFA-E839-FC8D-B0B5BBF9B0F2}"/>
                    </a:ext>
                  </a:extLst>
                </p:cNvPr>
                <p:cNvPicPr/>
                <p:nvPr/>
              </p:nvPicPr>
              <p:blipFill>
                <a:blip r:embed="rId9"/>
                <a:stretch>
                  <a:fillRect/>
                </a:stretch>
              </p:blipFill>
              <p:spPr>
                <a:xfrm>
                  <a:off x="209384" y="196832"/>
                  <a:ext cx="22536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3DC92CB-369B-BCFB-08C0-C7B45C0B2CC0}"/>
                    </a:ext>
                  </a:extLst>
                </p14:cNvPr>
                <p14:cNvContentPartPr/>
                <p14:nvPr/>
              </p14:nvContentPartPr>
              <p14:xfrm>
                <a:off x="212264" y="93152"/>
                <a:ext cx="795600" cy="614520"/>
              </p14:xfrm>
            </p:contentPart>
          </mc:Choice>
          <mc:Fallback xmlns="">
            <p:pic>
              <p:nvPicPr>
                <p:cNvPr id="6" name="Ink 5">
                  <a:extLst>
                    <a:ext uri="{FF2B5EF4-FFF2-40B4-BE49-F238E27FC236}">
                      <a16:creationId xmlns:a16="http://schemas.microsoft.com/office/drawing/2014/main" id="{F3DC92CB-369B-BCFB-08C0-C7B45C0B2CC0}"/>
                    </a:ext>
                  </a:extLst>
                </p:cNvPr>
                <p:cNvPicPr/>
                <p:nvPr/>
              </p:nvPicPr>
              <p:blipFill>
                <a:blip r:embed="rId11"/>
                <a:stretch>
                  <a:fillRect/>
                </a:stretch>
              </p:blipFill>
              <p:spPr>
                <a:xfrm>
                  <a:off x="206144" y="87032"/>
                  <a:ext cx="80784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D2400029-622F-0FEB-0C08-E6CD7BAF13EF}"/>
                    </a:ext>
                  </a:extLst>
                </p14:cNvPr>
                <p14:cNvContentPartPr/>
                <p14:nvPr/>
              </p14:nvContentPartPr>
              <p14:xfrm>
                <a:off x="975824" y="420752"/>
                <a:ext cx="412560" cy="222480"/>
              </p14:xfrm>
            </p:contentPart>
          </mc:Choice>
          <mc:Fallback xmlns="">
            <p:pic>
              <p:nvPicPr>
                <p:cNvPr id="7" name="Ink 6">
                  <a:extLst>
                    <a:ext uri="{FF2B5EF4-FFF2-40B4-BE49-F238E27FC236}">
                      <a16:creationId xmlns:a16="http://schemas.microsoft.com/office/drawing/2014/main" id="{D2400029-622F-0FEB-0C08-E6CD7BAF13EF}"/>
                    </a:ext>
                  </a:extLst>
                </p:cNvPr>
                <p:cNvPicPr/>
                <p:nvPr/>
              </p:nvPicPr>
              <p:blipFill>
                <a:blip r:embed="rId13"/>
                <a:stretch>
                  <a:fillRect/>
                </a:stretch>
              </p:blipFill>
              <p:spPr>
                <a:xfrm>
                  <a:off x="969704" y="414632"/>
                  <a:ext cx="4248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B9C37FD2-8D23-C65C-B761-0CDEB9560E4A}"/>
                    </a:ext>
                  </a:extLst>
                </p14:cNvPr>
                <p14:cNvContentPartPr/>
                <p14:nvPr/>
              </p14:nvContentPartPr>
              <p14:xfrm>
                <a:off x="1434824" y="420752"/>
                <a:ext cx="328680" cy="342360"/>
              </p14:xfrm>
            </p:contentPart>
          </mc:Choice>
          <mc:Fallback xmlns="">
            <p:pic>
              <p:nvPicPr>
                <p:cNvPr id="8" name="Ink 7">
                  <a:extLst>
                    <a:ext uri="{FF2B5EF4-FFF2-40B4-BE49-F238E27FC236}">
                      <a16:creationId xmlns:a16="http://schemas.microsoft.com/office/drawing/2014/main" id="{B9C37FD2-8D23-C65C-B761-0CDEB9560E4A}"/>
                    </a:ext>
                  </a:extLst>
                </p:cNvPr>
                <p:cNvPicPr/>
                <p:nvPr/>
              </p:nvPicPr>
              <p:blipFill>
                <a:blip r:embed="rId15"/>
                <a:stretch>
                  <a:fillRect/>
                </a:stretch>
              </p:blipFill>
              <p:spPr>
                <a:xfrm>
                  <a:off x="1428704" y="414632"/>
                  <a:ext cx="34092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02680FD4-BAD4-07FB-0CC7-FA178F9EF85C}"/>
                    </a:ext>
                  </a:extLst>
                </p14:cNvPr>
                <p14:cNvContentPartPr/>
                <p14:nvPr/>
              </p14:nvContentPartPr>
              <p14:xfrm>
                <a:off x="1908584" y="452072"/>
                <a:ext cx="470160" cy="43560"/>
              </p14:xfrm>
            </p:contentPart>
          </mc:Choice>
          <mc:Fallback xmlns="">
            <p:pic>
              <p:nvPicPr>
                <p:cNvPr id="9" name="Ink 8">
                  <a:extLst>
                    <a:ext uri="{FF2B5EF4-FFF2-40B4-BE49-F238E27FC236}">
                      <a16:creationId xmlns:a16="http://schemas.microsoft.com/office/drawing/2014/main" id="{02680FD4-BAD4-07FB-0CC7-FA178F9EF85C}"/>
                    </a:ext>
                  </a:extLst>
                </p:cNvPr>
                <p:cNvPicPr/>
                <p:nvPr/>
              </p:nvPicPr>
              <p:blipFill>
                <a:blip r:embed="rId17"/>
                <a:stretch>
                  <a:fillRect/>
                </a:stretch>
              </p:blipFill>
              <p:spPr>
                <a:xfrm>
                  <a:off x="1902464" y="445952"/>
                  <a:ext cx="4824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DA946A8C-02CE-D037-1F0F-CD5EBFFEA5CC}"/>
                    </a:ext>
                  </a:extLst>
                </p14:cNvPr>
                <p14:cNvContentPartPr/>
                <p14:nvPr/>
              </p14:nvContentPartPr>
              <p14:xfrm>
                <a:off x="2546144" y="248672"/>
                <a:ext cx="453240" cy="390240"/>
              </p14:xfrm>
            </p:contentPart>
          </mc:Choice>
          <mc:Fallback xmlns="">
            <p:pic>
              <p:nvPicPr>
                <p:cNvPr id="11" name="Ink 10">
                  <a:extLst>
                    <a:ext uri="{FF2B5EF4-FFF2-40B4-BE49-F238E27FC236}">
                      <a16:creationId xmlns:a16="http://schemas.microsoft.com/office/drawing/2014/main" id="{DA946A8C-02CE-D037-1F0F-CD5EBFFEA5CC}"/>
                    </a:ext>
                  </a:extLst>
                </p:cNvPr>
                <p:cNvPicPr/>
                <p:nvPr/>
              </p:nvPicPr>
              <p:blipFill>
                <a:blip r:embed="rId19"/>
                <a:stretch>
                  <a:fillRect/>
                </a:stretch>
              </p:blipFill>
              <p:spPr>
                <a:xfrm>
                  <a:off x="2540024" y="242552"/>
                  <a:ext cx="4654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4AB5A08-1A9F-9306-B74F-86CDD8EC0344}"/>
                    </a:ext>
                  </a:extLst>
                </p14:cNvPr>
                <p14:cNvContentPartPr/>
                <p14:nvPr/>
              </p14:nvContentPartPr>
              <p14:xfrm>
                <a:off x="3254984" y="411032"/>
                <a:ext cx="112320" cy="176760"/>
              </p14:xfrm>
            </p:contentPart>
          </mc:Choice>
          <mc:Fallback xmlns="">
            <p:pic>
              <p:nvPicPr>
                <p:cNvPr id="12" name="Ink 11">
                  <a:extLst>
                    <a:ext uri="{FF2B5EF4-FFF2-40B4-BE49-F238E27FC236}">
                      <a16:creationId xmlns:a16="http://schemas.microsoft.com/office/drawing/2014/main" id="{04AB5A08-1A9F-9306-B74F-86CDD8EC0344}"/>
                    </a:ext>
                  </a:extLst>
                </p:cNvPr>
                <p:cNvPicPr/>
                <p:nvPr/>
              </p:nvPicPr>
              <p:blipFill>
                <a:blip r:embed="rId21"/>
                <a:stretch>
                  <a:fillRect/>
                </a:stretch>
              </p:blipFill>
              <p:spPr>
                <a:xfrm>
                  <a:off x="3248864" y="404912"/>
                  <a:ext cx="1245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E3FA0E29-39A0-3127-7531-279852441C67}"/>
                    </a:ext>
                  </a:extLst>
                </p14:cNvPr>
                <p14:cNvContentPartPr/>
                <p14:nvPr/>
              </p14:nvContentPartPr>
              <p14:xfrm>
                <a:off x="3456224" y="148592"/>
                <a:ext cx="507600" cy="466560"/>
              </p14:xfrm>
            </p:contentPart>
          </mc:Choice>
          <mc:Fallback xmlns="">
            <p:pic>
              <p:nvPicPr>
                <p:cNvPr id="13" name="Ink 12">
                  <a:extLst>
                    <a:ext uri="{FF2B5EF4-FFF2-40B4-BE49-F238E27FC236}">
                      <a16:creationId xmlns:a16="http://schemas.microsoft.com/office/drawing/2014/main" id="{E3FA0E29-39A0-3127-7531-279852441C67}"/>
                    </a:ext>
                  </a:extLst>
                </p:cNvPr>
                <p:cNvPicPr/>
                <p:nvPr/>
              </p:nvPicPr>
              <p:blipFill>
                <a:blip r:embed="rId23"/>
                <a:stretch>
                  <a:fillRect/>
                </a:stretch>
              </p:blipFill>
              <p:spPr>
                <a:xfrm>
                  <a:off x="3450104" y="142472"/>
                  <a:ext cx="5198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5342C399-5D5C-6094-16D9-CDEF097A6400}"/>
                    </a:ext>
                  </a:extLst>
                </p14:cNvPr>
                <p14:cNvContentPartPr/>
                <p14:nvPr/>
              </p14:nvContentPartPr>
              <p14:xfrm>
                <a:off x="4015664" y="351632"/>
                <a:ext cx="343440" cy="275760"/>
              </p14:xfrm>
            </p:contentPart>
          </mc:Choice>
          <mc:Fallback xmlns="">
            <p:pic>
              <p:nvPicPr>
                <p:cNvPr id="14" name="Ink 13">
                  <a:extLst>
                    <a:ext uri="{FF2B5EF4-FFF2-40B4-BE49-F238E27FC236}">
                      <a16:creationId xmlns:a16="http://schemas.microsoft.com/office/drawing/2014/main" id="{5342C399-5D5C-6094-16D9-CDEF097A6400}"/>
                    </a:ext>
                  </a:extLst>
                </p:cNvPr>
                <p:cNvPicPr/>
                <p:nvPr/>
              </p:nvPicPr>
              <p:blipFill>
                <a:blip r:embed="rId25"/>
                <a:stretch>
                  <a:fillRect/>
                </a:stretch>
              </p:blipFill>
              <p:spPr>
                <a:xfrm>
                  <a:off x="4009544" y="345512"/>
                  <a:ext cx="355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2E0DF8E0-0B5F-5E8B-E5AE-7675C7C07488}"/>
                    </a:ext>
                  </a:extLst>
                </p14:cNvPr>
                <p14:cNvContentPartPr/>
                <p14:nvPr/>
              </p14:nvContentPartPr>
              <p14:xfrm>
                <a:off x="3232664" y="224552"/>
                <a:ext cx="60120" cy="43560"/>
              </p14:xfrm>
            </p:contentPart>
          </mc:Choice>
          <mc:Fallback xmlns="">
            <p:pic>
              <p:nvPicPr>
                <p:cNvPr id="15" name="Ink 14">
                  <a:extLst>
                    <a:ext uri="{FF2B5EF4-FFF2-40B4-BE49-F238E27FC236}">
                      <a16:creationId xmlns:a16="http://schemas.microsoft.com/office/drawing/2014/main" id="{2E0DF8E0-0B5F-5E8B-E5AE-7675C7C07488}"/>
                    </a:ext>
                  </a:extLst>
                </p:cNvPr>
                <p:cNvPicPr/>
                <p:nvPr/>
              </p:nvPicPr>
              <p:blipFill>
                <a:blip r:embed="rId27"/>
                <a:stretch>
                  <a:fillRect/>
                </a:stretch>
              </p:blipFill>
              <p:spPr>
                <a:xfrm>
                  <a:off x="3226544" y="218432"/>
                  <a:ext cx="72360" cy="55800"/>
                </a:xfrm>
                <a:prstGeom prst="rect">
                  <a:avLst/>
                </a:prstGeom>
              </p:spPr>
            </p:pic>
          </mc:Fallback>
        </mc:AlternateContent>
      </p:grpSp>
      <p:grpSp>
        <p:nvGrpSpPr>
          <p:cNvPr id="40" name="Group 39">
            <a:extLst>
              <a:ext uri="{FF2B5EF4-FFF2-40B4-BE49-F238E27FC236}">
                <a16:creationId xmlns:a16="http://schemas.microsoft.com/office/drawing/2014/main" id="{21B7BA9E-4D62-2112-ADA0-60D261253CAF}"/>
              </a:ext>
            </a:extLst>
          </p:cNvPr>
          <p:cNvGrpSpPr/>
          <p:nvPr/>
        </p:nvGrpSpPr>
        <p:grpSpPr>
          <a:xfrm>
            <a:off x="4877144" y="161912"/>
            <a:ext cx="2653200" cy="589680"/>
            <a:chOff x="4877144" y="161912"/>
            <a:chExt cx="2653200" cy="589680"/>
          </a:xfrm>
        </p:grpSpPr>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EB0BD99-74E4-E56B-BDBD-85646AF9DE78}"/>
                    </a:ext>
                  </a:extLst>
                </p14:cNvPr>
                <p14:cNvContentPartPr/>
                <p14:nvPr/>
              </p14:nvContentPartPr>
              <p14:xfrm>
                <a:off x="5134544" y="161912"/>
                <a:ext cx="45360" cy="19800"/>
              </p14:xfrm>
            </p:contentPart>
          </mc:Choice>
          <mc:Fallback xmlns="">
            <p:pic>
              <p:nvPicPr>
                <p:cNvPr id="20" name="Ink 19">
                  <a:extLst>
                    <a:ext uri="{FF2B5EF4-FFF2-40B4-BE49-F238E27FC236}">
                      <a16:creationId xmlns:a16="http://schemas.microsoft.com/office/drawing/2014/main" id="{7EB0BD99-74E4-E56B-BDBD-85646AF9DE78}"/>
                    </a:ext>
                  </a:extLst>
                </p:cNvPr>
                <p:cNvPicPr/>
                <p:nvPr/>
              </p:nvPicPr>
              <p:blipFill>
                <a:blip r:embed="rId29"/>
                <a:stretch>
                  <a:fillRect/>
                </a:stretch>
              </p:blipFill>
              <p:spPr>
                <a:xfrm>
                  <a:off x="5128424" y="155792"/>
                  <a:ext cx="576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E6F1B18A-EA0A-7141-0D96-0C33A9B373AE}"/>
                    </a:ext>
                  </a:extLst>
                </p14:cNvPr>
                <p14:cNvContentPartPr/>
                <p14:nvPr/>
              </p14:nvContentPartPr>
              <p14:xfrm>
                <a:off x="5213024" y="197192"/>
                <a:ext cx="360" cy="360"/>
              </p14:xfrm>
            </p:contentPart>
          </mc:Choice>
          <mc:Fallback xmlns="">
            <p:pic>
              <p:nvPicPr>
                <p:cNvPr id="21" name="Ink 20">
                  <a:extLst>
                    <a:ext uri="{FF2B5EF4-FFF2-40B4-BE49-F238E27FC236}">
                      <a16:creationId xmlns:a16="http://schemas.microsoft.com/office/drawing/2014/main" id="{E6F1B18A-EA0A-7141-0D96-0C33A9B373AE}"/>
                    </a:ext>
                  </a:extLst>
                </p:cNvPr>
                <p:cNvPicPr/>
                <p:nvPr/>
              </p:nvPicPr>
              <p:blipFill>
                <a:blip r:embed="rId7"/>
                <a:stretch>
                  <a:fillRect/>
                </a:stretch>
              </p:blipFill>
              <p:spPr>
                <a:xfrm>
                  <a:off x="5206904" y="1910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E3519649-5097-3C0B-3B75-8B18042FC782}"/>
                    </a:ext>
                  </a:extLst>
                </p14:cNvPr>
                <p14:cNvContentPartPr/>
                <p14:nvPr/>
              </p14:nvContentPartPr>
              <p14:xfrm>
                <a:off x="4877144" y="186752"/>
                <a:ext cx="488880" cy="564840"/>
              </p14:xfrm>
            </p:contentPart>
          </mc:Choice>
          <mc:Fallback xmlns="">
            <p:pic>
              <p:nvPicPr>
                <p:cNvPr id="23" name="Ink 22">
                  <a:extLst>
                    <a:ext uri="{FF2B5EF4-FFF2-40B4-BE49-F238E27FC236}">
                      <a16:creationId xmlns:a16="http://schemas.microsoft.com/office/drawing/2014/main" id="{E3519649-5097-3C0B-3B75-8B18042FC782}"/>
                    </a:ext>
                  </a:extLst>
                </p:cNvPr>
                <p:cNvPicPr/>
                <p:nvPr/>
              </p:nvPicPr>
              <p:blipFill>
                <a:blip r:embed="rId32"/>
                <a:stretch>
                  <a:fillRect/>
                </a:stretch>
              </p:blipFill>
              <p:spPr>
                <a:xfrm>
                  <a:off x="4871024" y="180632"/>
                  <a:ext cx="50112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72503B98-4B2F-D968-FED9-EDD027533546}"/>
                    </a:ext>
                  </a:extLst>
                </p14:cNvPr>
                <p14:cNvContentPartPr/>
                <p14:nvPr/>
              </p14:nvContentPartPr>
              <p14:xfrm>
                <a:off x="5181344" y="353432"/>
                <a:ext cx="304200" cy="222480"/>
              </p14:xfrm>
            </p:contentPart>
          </mc:Choice>
          <mc:Fallback xmlns="">
            <p:pic>
              <p:nvPicPr>
                <p:cNvPr id="25" name="Ink 24">
                  <a:extLst>
                    <a:ext uri="{FF2B5EF4-FFF2-40B4-BE49-F238E27FC236}">
                      <a16:creationId xmlns:a16="http://schemas.microsoft.com/office/drawing/2014/main" id="{72503B98-4B2F-D968-FED9-EDD027533546}"/>
                    </a:ext>
                  </a:extLst>
                </p:cNvPr>
                <p:cNvPicPr/>
                <p:nvPr/>
              </p:nvPicPr>
              <p:blipFill>
                <a:blip r:embed="rId34"/>
                <a:stretch>
                  <a:fillRect/>
                </a:stretch>
              </p:blipFill>
              <p:spPr>
                <a:xfrm>
                  <a:off x="5175224" y="347312"/>
                  <a:ext cx="3164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226C9142-DB19-FD52-FD9E-5CBD09E35C2F}"/>
                    </a:ext>
                  </a:extLst>
                </p14:cNvPr>
                <p14:cNvContentPartPr/>
                <p14:nvPr/>
              </p14:nvContentPartPr>
              <p14:xfrm>
                <a:off x="5514704" y="398792"/>
                <a:ext cx="232920" cy="135360"/>
              </p14:xfrm>
            </p:contentPart>
          </mc:Choice>
          <mc:Fallback xmlns="">
            <p:pic>
              <p:nvPicPr>
                <p:cNvPr id="26" name="Ink 25">
                  <a:extLst>
                    <a:ext uri="{FF2B5EF4-FFF2-40B4-BE49-F238E27FC236}">
                      <a16:creationId xmlns:a16="http://schemas.microsoft.com/office/drawing/2014/main" id="{226C9142-DB19-FD52-FD9E-5CBD09E35C2F}"/>
                    </a:ext>
                  </a:extLst>
                </p:cNvPr>
                <p:cNvPicPr/>
                <p:nvPr/>
              </p:nvPicPr>
              <p:blipFill>
                <a:blip r:embed="rId36"/>
                <a:stretch>
                  <a:fillRect/>
                </a:stretch>
              </p:blipFill>
              <p:spPr>
                <a:xfrm>
                  <a:off x="5508584" y="392672"/>
                  <a:ext cx="245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0DFEABFE-564A-FBBC-D244-2AEF005AE3D8}"/>
                    </a:ext>
                  </a:extLst>
                </p14:cNvPr>
                <p14:cNvContentPartPr/>
                <p14:nvPr/>
              </p14:nvContentPartPr>
              <p14:xfrm>
                <a:off x="5854544" y="366032"/>
                <a:ext cx="369720" cy="130320"/>
              </p14:xfrm>
            </p:contentPart>
          </mc:Choice>
          <mc:Fallback xmlns="">
            <p:pic>
              <p:nvPicPr>
                <p:cNvPr id="27" name="Ink 26">
                  <a:extLst>
                    <a:ext uri="{FF2B5EF4-FFF2-40B4-BE49-F238E27FC236}">
                      <a16:creationId xmlns:a16="http://schemas.microsoft.com/office/drawing/2014/main" id="{0DFEABFE-564A-FBBC-D244-2AEF005AE3D8}"/>
                    </a:ext>
                  </a:extLst>
                </p:cNvPr>
                <p:cNvPicPr/>
                <p:nvPr/>
              </p:nvPicPr>
              <p:blipFill>
                <a:blip r:embed="rId38"/>
                <a:stretch>
                  <a:fillRect/>
                </a:stretch>
              </p:blipFill>
              <p:spPr>
                <a:xfrm>
                  <a:off x="5848424" y="359912"/>
                  <a:ext cx="3819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1DFF0EB7-1014-D4EC-276D-BA533DC18175}"/>
                    </a:ext>
                  </a:extLst>
                </p14:cNvPr>
                <p14:cNvContentPartPr/>
                <p14:nvPr/>
              </p14:nvContentPartPr>
              <p14:xfrm>
                <a:off x="6255944" y="314552"/>
                <a:ext cx="191880" cy="118800"/>
              </p14:xfrm>
            </p:contentPart>
          </mc:Choice>
          <mc:Fallback xmlns="">
            <p:pic>
              <p:nvPicPr>
                <p:cNvPr id="28" name="Ink 27">
                  <a:extLst>
                    <a:ext uri="{FF2B5EF4-FFF2-40B4-BE49-F238E27FC236}">
                      <a16:creationId xmlns:a16="http://schemas.microsoft.com/office/drawing/2014/main" id="{1DFF0EB7-1014-D4EC-276D-BA533DC18175}"/>
                    </a:ext>
                  </a:extLst>
                </p:cNvPr>
                <p:cNvPicPr/>
                <p:nvPr/>
              </p:nvPicPr>
              <p:blipFill>
                <a:blip r:embed="rId40"/>
                <a:stretch>
                  <a:fillRect/>
                </a:stretch>
              </p:blipFill>
              <p:spPr>
                <a:xfrm>
                  <a:off x="6249824" y="308432"/>
                  <a:ext cx="2041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6624DC22-758E-7E8B-0223-B95B79B63830}"/>
                    </a:ext>
                  </a:extLst>
                </p14:cNvPr>
                <p14:cNvContentPartPr/>
                <p14:nvPr/>
              </p14:nvContentPartPr>
              <p14:xfrm>
                <a:off x="6391664" y="404912"/>
                <a:ext cx="360" cy="360"/>
              </p14:xfrm>
            </p:contentPart>
          </mc:Choice>
          <mc:Fallback xmlns="">
            <p:pic>
              <p:nvPicPr>
                <p:cNvPr id="29" name="Ink 28">
                  <a:extLst>
                    <a:ext uri="{FF2B5EF4-FFF2-40B4-BE49-F238E27FC236}">
                      <a16:creationId xmlns:a16="http://schemas.microsoft.com/office/drawing/2014/main" id="{6624DC22-758E-7E8B-0223-B95B79B63830}"/>
                    </a:ext>
                  </a:extLst>
                </p:cNvPr>
                <p:cNvPicPr/>
                <p:nvPr/>
              </p:nvPicPr>
              <p:blipFill>
                <a:blip r:embed="rId7"/>
                <a:stretch>
                  <a:fillRect/>
                </a:stretch>
              </p:blipFill>
              <p:spPr>
                <a:xfrm>
                  <a:off x="6385544" y="3987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2205260C-6DCB-15D6-A5C0-433513E90400}"/>
                    </a:ext>
                  </a:extLst>
                </p14:cNvPr>
                <p14:cNvContentPartPr/>
                <p14:nvPr/>
              </p14:nvContentPartPr>
              <p14:xfrm>
                <a:off x="6238664" y="350552"/>
                <a:ext cx="153360" cy="282600"/>
              </p14:xfrm>
            </p:contentPart>
          </mc:Choice>
          <mc:Fallback xmlns="">
            <p:pic>
              <p:nvPicPr>
                <p:cNvPr id="30" name="Ink 29">
                  <a:extLst>
                    <a:ext uri="{FF2B5EF4-FFF2-40B4-BE49-F238E27FC236}">
                      <a16:creationId xmlns:a16="http://schemas.microsoft.com/office/drawing/2014/main" id="{2205260C-6DCB-15D6-A5C0-433513E90400}"/>
                    </a:ext>
                  </a:extLst>
                </p:cNvPr>
                <p:cNvPicPr/>
                <p:nvPr/>
              </p:nvPicPr>
              <p:blipFill>
                <a:blip r:embed="rId43"/>
                <a:stretch>
                  <a:fillRect/>
                </a:stretch>
              </p:blipFill>
              <p:spPr>
                <a:xfrm>
                  <a:off x="6232544" y="344432"/>
                  <a:ext cx="165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C048599D-8095-83BA-E6E1-834641654EFA}"/>
                    </a:ext>
                  </a:extLst>
                </p14:cNvPr>
                <p14:cNvContentPartPr/>
                <p14:nvPr/>
              </p14:nvContentPartPr>
              <p14:xfrm>
                <a:off x="6540704" y="310952"/>
                <a:ext cx="328680" cy="169920"/>
              </p14:xfrm>
            </p:contentPart>
          </mc:Choice>
          <mc:Fallback xmlns="">
            <p:pic>
              <p:nvPicPr>
                <p:cNvPr id="31" name="Ink 30">
                  <a:extLst>
                    <a:ext uri="{FF2B5EF4-FFF2-40B4-BE49-F238E27FC236}">
                      <a16:creationId xmlns:a16="http://schemas.microsoft.com/office/drawing/2014/main" id="{C048599D-8095-83BA-E6E1-834641654EFA}"/>
                    </a:ext>
                  </a:extLst>
                </p:cNvPr>
                <p:cNvPicPr/>
                <p:nvPr/>
              </p:nvPicPr>
              <p:blipFill>
                <a:blip r:embed="rId45"/>
                <a:stretch>
                  <a:fillRect/>
                </a:stretch>
              </p:blipFill>
              <p:spPr>
                <a:xfrm>
                  <a:off x="6534584" y="304832"/>
                  <a:ext cx="3409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E599F3BB-4C53-8DF5-BBFA-8263CFE18438}"/>
                    </a:ext>
                  </a:extLst>
                </p14:cNvPr>
                <p14:cNvContentPartPr/>
                <p14:nvPr/>
              </p14:nvContentPartPr>
              <p14:xfrm>
                <a:off x="6980624" y="287192"/>
                <a:ext cx="164520" cy="159840"/>
              </p14:xfrm>
            </p:contentPart>
          </mc:Choice>
          <mc:Fallback xmlns="">
            <p:pic>
              <p:nvPicPr>
                <p:cNvPr id="32" name="Ink 31">
                  <a:extLst>
                    <a:ext uri="{FF2B5EF4-FFF2-40B4-BE49-F238E27FC236}">
                      <a16:creationId xmlns:a16="http://schemas.microsoft.com/office/drawing/2014/main" id="{E599F3BB-4C53-8DF5-BBFA-8263CFE18438}"/>
                    </a:ext>
                  </a:extLst>
                </p:cNvPr>
                <p:cNvPicPr/>
                <p:nvPr/>
              </p:nvPicPr>
              <p:blipFill>
                <a:blip r:embed="rId47"/>
                <a:stretch>
                  <a:fillRect/>
                </a:stretch>
              </p:blipFill>
              <p:spPr>
                <a:xfrm>
                  <a:off x="6974504" y="281072"/>
                  <a:ext cx="176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A45FDF57-5B9D-7F8E-7BE5-9151D4C27398}"/>
                    </a:ext>
                  </a:extLst>
                </p14:cNvPr>
                <p14:cNvContentPartPr/>
                <p14:nvPr/>
              </p14:nvContentPartPr>
              <p14:xfrm>
                <a:off x="7226864" y="340112"/>
                <a:ext cx="303480" cy="369360"/>
              </p14:xfrm>
            </p:contentPart>
          </mc:Choice>
          <mc:Fallback xmlns="">
            <p:pic>
              <p:nvPicPr>
                <p:cNvPr id="33" name="Ink 32">
                  <a:extLst>
                    <a:ext uri="{FF2B5EF4-FFF2-40B4-BE49-F238E27FC236}">
                      <a16:creationId xmlns:a16="http://schemas.microsoft.com/office/drawing/2014/main" id="{A45FDF57-5B9D-7F8E-7BE5-9151D4C27398}"/>
                    </a:ext>
                  </a:extLst>
                </p:cNvPr>
                <p:cNvPicPr/>
                <p:nvPr/>
              </p:nvPicPr>
              <p:blipFill>
                <a:blip r:embed="rId49"/>
                <a:stretch>
                  <a:fillRect/>
                </a:stretch>
              </p:blipFill>
              <p:spPr>
                <a:xfrm>
                  <a:off x="7220744" y="333992"/>
                  <a:ext cx="315720" cy="381600"/>
                </a:xfrm>
                <a:prstGeom prst="rect">
                  <a:avLst/>
                </a:prstGeom>
              </p:spPr>
            </p:pic>
          </mc:Fallback>
        </mc:AlternateContent>
      </p:grpSp>
      <p:grpSp>
        <p:nvGrpSpPr>
          <p:cNvPr id="39" name="Group 38">
            <a:extLst>
              <a:ext uri="{FF2B5EF4-FFF2-40B4-BE49-F238E27FC236}">
                <a16:creationId xmlns:a16="http://schemas.microsoft.com/office/drawing/2014/main" id="{FF224FC5-B721-1A04-3A03-4D41E2EA94FB}"/>
              </a:ext>
            </a:extLst>
          </p:cNvPr>
          <p:cNvGrpSpPr/>
          <p:nvPr/>
        </p:nvGrpSpPr>
        <p:grpSpPr>
          <a:xfrm>
            <a:off x="8069624" y="262712"/>
            <a:ext cx="463320" cy="246960"/>
            <a:chOff x="8069624" y="262712"/>
            <a:chExt cx="463320" cy="246960"/>
          </a:xfrm>
        </p:grpSpPr>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7AE950BC-9EB6-2A2C-19CA-1A1A14BE8558}"/>
                    </a:ext>
                  </a:extLst>
                </p14:cNvPr>
                <p14:cNvContentPartPr/>
                <p14:nvPr/>
              </p14:nvContentPartPr>
              <p14:xfrm>
                <a:off x="8069624" y="322832"/>
                <a:ext cx="45360" cy="172800"/>
              </p14:xfrm>
            </p:contentPart>
          </mc:Choice>
          <mc:Fallback xmlns="">
            <p:pic>
              <p:nvPicPr>
                <p:cNvPr id="34" name="Ink 33">
                  <a:extLst>
                    <a:ext uri="{FF2B5EF4-FFF2-40B4-BE49-F238E27FC236}">
                      <a16:creationId xmlns:a16="http://schemas.microsoft.com/office/drawing/2014/main" id="{7AE950BC-9EB6-2A2C-19CA-1A1A14BE8558}"/>
                    </a:ext>
                  </a:extLst>
                </p:cNvPr>
                <p:cNvPicPr/>
                <p:nvPr/>
              </p:nvPicPr>
              <p:blipFill>
                <a:blip r:embed="rId51"/>
                <a:stretch>
                  <a:fillRect/>
                </a:stretch>
              </p:blipFill>
              <p:spPr>
                <a:xfrm>
                  <a:off x="8063504" y="316712"/>
                  <a:ext cx="576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825A600B-73E7-B702-A5CC-94CBE720A741}"/>
                    </a:ext>
                  </a:extLst>
                </p14:cNvPr>
                <p14:cNvContentPartPr/>
                <p14:nvPr/>
              </p14:nvContentPartPr>
              <p14:xfrm>
                <a:off x="8327024" y="262712"/>
                <a:ext cx="205920" cy="246960"/>
              </p14:xfrm>
            </p:contentPart>
          </mc:Choice>
          <mc:Fallback xmlns="">
            <p:pic>
              <p:nvPicPr>
                <p:cNvPr id="35" name="Ink 34">
                  <a:extLst>
                    <a:ext uri="{FF2B5EF4-FFF2-40B4-BE49-F238E27FC236}">
                      <a16:creationId xmlns:a16="http://schemas.microsoft.com/office/drawing/2014/main" id="{825A600B-73E7-B702-A5CC-94CBE720A741}"/>
                    </a:ext>
                  </a:extLst>
                </p:cNvPr>
                <p:cNvPicPr/>
                <p:nvPr/>
              </p:nvPicPr>
              <p:blipFill>
                <a:blip r:embed="rId53"/>
                <a:stretch>
                  <a:fillRect/>
                </a:stretch>
              </p:blipFill>
              <p:spPr>
                <a:xfrm>
                  <a:off x="8320904" y="256592"/>
                  <a:ext cx="218160" cy="25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24E033E3-0F37-42C1-DD07-0D34D4976A51}"/>
                  </a:ext>
                </a:extLst>
              </p14:cNvPr>
              <p14:cNvContentPartPr/>
              <p14:nvPr/>
            </p14:nvContentPartPr>
            <p14:xfrm>
              <a:off x="8051264" y="108992"/>
              <a:ext cx="131040" cy="35640"/>
            </p14:xfrm>
          </p:contentPart>
        </mc:Choice>
        <mc:Fallback xmlns="">
          <p:pic>
            <p:nvPicPr>
              <p:cNvPr id="36" name="Ink 35">
                <a:extLst>
                  <a:ext uri="{FF2B5EF4-FFF2-40B4-BE49-F238E27FC236}">
                    <a16:creationId xmlns:a16="http://schemas.microsoft.com/office/drawing/2014/main" id="{24E033E3-0F37-42C1-DD07-0D34D4976A51}"/>
                  </a:ext>
                </a:extLst>
              </p:cNvPr>
              <p:cNvPicPr/>
              <p:nvPr/>
            </p:nvPicPr>
            <p:blipFill>
              <a:blip r:embed="rId55"/>
              <a:stretch>
                <a:fillRect/>
              </a:stretch>
            </p:blipFill>
            <p:spPr>
              <a:xfrm>
                <a:off x="8045144" y="102872"/>
                <a:ext cx="143280" cy="47880"/>
              </a:xfrm>
              <a:prstGeom prst="rect">
                <a:avLst/>
              </a:prstGeom>
            </p:spPr>
          </p:pic>
        </mc:Fallback>
      </mc:AlternateContent>
      <p:grpSp>
        <p:nvGrpSpPr>
          <p:cNvPr id="46" name="Group 45">
            <a:extLst>
              <a:ext uri="{FF2B5EF4-FFF2-40B4-BE49-F238E27FC236}">
                <a16:creationId xmlns:a16="http://schemas.microsoft.com/office/drawing/2014/main" id="{A78D84B2-6CD6-BCA8-817A-1D3667DE85A4}"/>
              </a:ext>
            </a:extLst>
          </p:cNvPr>
          <p:cNvGrpSpPr/>
          <p:nvPr/>
        </p:nvGrpSpPr>
        <p:grpSpPr>
          <a:xfrm>
            <a:off x="8897264" y="106832"/>
            <a:ext cx="2134800" cy="588960"/>
            <a:chOff x="8897264" y="106832"/>
            <a:chExt cx="2134800" cy="588960"/>
          </a:xfrm>
        </p:grpSpPr>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DE10E3F2-9131-1D88-23CB-D3E042C591C5}"/>
                    </a:ext>
                  </a:extLst>
                </p14:cNvPr>
                <p14:cNvContentPartPr/>
                <p14:nvPr/>
              </p14:nvContentPartPr>
              <p14:xfrm>
                <a:off x="8897264" y="217712"/>
                <a:ext cx="356040" cy="478080"/>
              </p14:xfrm>
            </p:contentPart>
          </mc:Choice>
          <mc:Fallback xmlns="">
            <p:pic>
              <p:nvPicPr>
                <p:cNvPr id="37" name="Ink 36">
                  <a:extLst>
                    <a:ext uri="{FF2B5EF4-FFF2-40B4-BE49-F238E27FC236}">
                      <a16:creationId xmlns:a16="http://schemas.microsoft.com/office/drawing/2014/main" id="{DE10E3F2-9131-1D88-23CB-D3E042C591C5}"/>
                    </a:ext>
                  </a:extLst>
                </p:cNvPr>
                <p:cNvPicPr/>
                <p:nvPr/>
              </p:nvPicPr>
              <p:blipFill>
                <a:blip r:embed="rId57"/>
                <a:stretch>
                  <a:fillRect/>
                </a:stretch>
              </p:blipFill>
              <p:spPr>
                <a:xfrm>
                  <a:off x="8891144" y="211592"/>
                  <a:ext cx="36828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02F84042-3C2E-E8E1-D396-D5384B660EDC}"/>
                    </a:ext>
                  </a:extLst>
                </p14:cNvPr>
                <p14:cNvContentPartPr/>
                <p14:nvPr/>
              </p14:nvContentPartPr>
              <p14:xfrm>
                <a:off x="9498104" y="228152"/>
                <a:ext cx="218520" cy="165960"/>
              </p14:xfrm>
            </p:contentPart>
          </mc:Choice>
          <mc:Fallback xmlns="">
            <p:pic>
              <p:nvPicPr>
                <p:cNvPr id="38" name="Ink 37">
                  <a:extLst>
                    <a:ext uri="{FF2B5EF4-FFF2-40B4-BE49-F238E27FC236}">
                      <a16:creationId xmlns:a16="http://schemas.microsoft.com/office/drawing/2014/main" id="{02F84042-3C2E-E8E1-D396-D5384B660EDC}"/>
                    </a:ext>
                  </a:extLst>
                </p:cNvPr>
                <p:cNvPicPr/>
                <p:nvPr/>
              </p:nvPicPr>
              <p:blipFill>
                <a:blip r:embed="rId59"/>
                <a:stretch>
                  <a:fillRect/>
                </a:stretch>
              </p:blipFill>
              <p:spPr>
                <a:xfrm>
                  <a:off x="9491984" y="222032"/>
                  <a:ext cx="230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7657D4CE-FF26-B82F-BBAA-623093D1E56C}"/>
                    </a:ext>
                  </a:extLst>
                </p14:cNvPr>
                <p14:cNvContentPartPr/>
                <p14:nvPr/>
              </p14:nvContentPartPr>
              <p14:xfrm>
                <a:off x="9744344" y="242192"/>
                <a:ext cx="184320" cy="157320"/>
              </p14:xfrm>
            </p:contentPart>
          </mc:Choice>
          <mc:Fallback xmlns="">
            <p:pic>
              <p:nvPicPr>
                <p:cNvPr id="41" name="Ink 40">
                  <a:extLst>
                    <a:ext uri="{FF2B5EF4-FFF2-40B4-BE49-F238E27FC236}">
                      <a16:creationId xmlns:a16="http://schemas.microsoft.com/office/drawing/2014/main" id="{7657D4CE-FF26-B82F-BBAA-623093D1E56C}"/>
                    </a:ext>
                  </a:extLst>
                </p:cNvPr>
                <p:cNvPicPr/>
                <p:nvPr/>
              </p:nvPicPr>
              <p:blipFill>
                <a:blip r:embed="rId61"/>
                <a:stretch>
                  <a:fillRect/>
                </a:stretch>
              </p:blipFill>
              <p:spPr>
                <a:xfrm>
                  <a:off x="9738224" y="236072"/>
                  <a:ext cx="196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320F570E-AD38-BCF0-7ABC-1F161AC4FC1E}"/>
                    </a:ext>
                  </a:extLst>
                </p14:cNvPr>
                <p14:cNvContentPartPr/>
                <p14:nvPr/>
              </p14:nvContentPartPr>
              <p14:xfrm>
                <a:off x="10005344" y="106832"/>
                <a:ext cx="593280" cy="342720"/>
              </p14:xfrm>
            </p:contentPart>
          </mc:Choice>
          <mc:Fallback xmlns="">
            <p:pic>
              <p:nvPicPr>
                <p:cNvPr id="42" name="Ink 41">
                  <a:extLst>
                    <a:ext uri="{FF2B5EF4-FFF2-40B4-BE49-F238E27FC236}">
                      <a16:creationId xmlns:a16="http://schemas.microsoft.com/office/drawing/2014/main" id="{320F570E-AD38-BCF0-7ABC-1F161AC4FC1E}"/>
                    </a:ext>
                  </a:extLst>
                </p:cNvPr>
                <p:cNvPicPr/>
                <p:nvPr/>
              </p:nvPicPr>
              <p:blipFill>
                <a:blip r:embed="rId63"/>
                <a:stretch>
                  <a:fillRect/>
                </a:stretch>
              </p:blipFill>
              <p:spPr>
                <a:xfrm>
                  <a:off x="9999224" y="100712"/>
                  <a:ext cx="6055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97C6873B-9DCC-7FC0-F795-FA5FD4BAF8C8}"/>
                    </a:ext>
                  </a:extLst>
                </p14:cNvPr>
                <p14:cNvContentPartPr/>
                <p14:nvPr/>
              </p14:nvContentPartPr>
              <p14:xfrm>
                <a:off x="10493864" y="220592"/>
                <a:ext cx="244800" cy="220320"/>
              </p14:xfrm>
            </p:contentPart>
          </mc:Choice>
          <mc:Fallback xmlns="">
            <p:pic>
              <p:nvPicPr>
                <p:cNvPr id="43" name="Ink 42">
                  <a:extLst>
                    <a:ext uri="{FF2B5EF4-FFF2-40B4-BE49-F238E27FC236}">
                      <a16:creationId xmlns:a16="http://schemas.microsoft.com/office/drawing/2014/main" id="{97C6873B-9DCC-7FC0-F795-FA5FD4BAF8C8}"/>
                    </a:ext>
                  </a:extLst>
                </p:cNvPr>
                <p:cNvPicPr/>
                <p:nvPr/>
              </p:nvPicPr>
              <p:blipFill>
                <a:blip r:embed="rId65"/>
                <a:stretch>
                  <a:fillRect/>
                </a:stretch>
              </p:blipFill>
              <p:spPr>
                <a:xfrm>
                  <a:off x="10487744" y="214472"/>
                  <a:ext cx="2570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DE5FD47F-0ED4-7922-469A-68533E2F2082}"/>
                    </a:ext>
                  </a:extLst>
                </p14:cNvPr>
                <p14:cNvContentPartPr/>
                <p14:nvPr/>
              </p14:nvContentPartPr>
              <p14:xfrm>
                <a:off x="10781144" y="161912"/>
                <a:ext cx="250920" cy="453240"/>
              </p14:xfrm>
            </p:contentPart>
          </mc:Choice>
          <mc:Fallback xmlns="">
            <p:pic>
              <p:nvPicPr>
                <p:cNvPr id="45" name="Ink 44">
                  <a:extLst>
                    <a:ext uri="{FF2B5EF4-FFF2-40B4-BE49-F238E27FC236}">
                      <a16:creationId xmlns:a16="http://schemas.microsoft.com/office/drawing/2014/main" id="{DE5FD47F-0ED4-7922-469A-68533E2F2082}"/>
                    </a:ext>
                  </a:extLst>
                </p:cNvPr>
                <p:cNvPicPr/>
                <p:nvPr/>
              </p:nvPicPr>
              <p:blipFill>
                <a:blip r:embed="rId67"/>
                <a:stretch>
                  <a:fillRect/>
                </a:stretch>
              </p:blipFill>
              <p:spPr>
                <a:xfrm>
                  <a:off x="10775024" y="155792"/>
                  <a:ext cx="263160" cy="46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D21A1C59-CF0C-AFA9-B1AB-98BD2B8B6D98}"/>
                  </a:ext>
                </a:extLst>
              </p14:cNvPr>
              <p14:cNvContentPartPr/>
              <p14:nvPr/>
            </p14:nvContentPartPr>
            <p14:xfrm>
              <a:off x="215504" y="1160192"/>
              <a:ext cx="322920" cy="404280"/>
            </p14:xfrm>
          </p:contentPart>
        </mc:Choice>
        <mc:Fallback xmlns="">
          <p:pic>
            <p:nvPicPr>
              <p:cNvPr id="50" name="Ink 49">
                <a:extLst>
                  <a:ext uri="{FF2B5EF4-FFF2-40B4-BE49-F238E27FC236}">
                    <a16:creationId xmlns:a16="http://schemas.microsoft.com/office/drawing/2014/main" id="{D21A1C59-CF0C-AFA9-B1AB-98BD2B8B6D98}"/>
                  </a:ext>
                </a:extLst>
              </p:cNvPr>
              <p:cNvPicPr/>
              <p:nvPr/>
            </p:nvPicPr>
            <p:blipFill>
              <a:blip r:embed="rId69"/>
              <a:stretch>
                <a:fillRect/>
              </a:stretch>
            </p:blipFill>
            <p:spPr>
              <a:xfrm>
                <a:off x="209384" y="1154072"/>
                <a:ext cx="3351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 name="Ink 108">
                <a:extLst>
                  <a:ext uri="{FF2B5EF4-FFF2-40B4-BE49-F238E27FC236}">
                    <a16:creationId xmlns:a16="http://schemas.microsoft.com/office/drawing/2014/main" id="{79C76BEC-FD31-6936-EE17-D8257677E82C}"/>
                  </a:ext>
                </a:extLst>
              </p14:cNvPr>
              <p14:cNvContentPartPr/>
              <p14:nvPr/>
            </p14:nvContentPartPr>
            <p14:xfrm>
              <a:off x="-1216" y="2535032"/>
              <a:ext cx="287640" cy="33480"/>
            </p14:xfrm>
          </p:contentPart>
        </mc:Choice>
        <mc:Fallback xmlns="">
          <p:pic>
            <p:nvPicPr>
              <p:cNvPr id="109" name="Ink 108">
                <a:extLst>
                  <a:ext uri="{FF2B5EF4-FFF2-40B4-BE49-F238E27FC236}">
                    <a16:creationId xmlns:a16="http://schemas.microsoft.com/office/drawing/2014/main" id="{79C76BEC-FD31-6936-EE17-D8257677E82C}"/>
                  </a:ext>
                </a:extLst>
              </p:cNvPr>
              <p:cNvPicPr/>
              <p:nvPr/>
            </p:nvPicPr>
            <p:blipFill>
              <a:blip r:embed="rId71"/>
              <a:stretch>
                <a:fillRect/>
              </a:stretch>
            </p:blipFill>
            <p:spPr>
              <a:xfrm>
                <a:off x="-7336" y="2528912"/>
                <a:ext cx="2998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29" name="Ink 128">
                <a:extLst>
                  <a:ext uri="{FF2B5EF4-FFF2-40B4-BE49-F238E27FC236}">
                    <a16:creationId xmlns:a16="http://schemas.microsoft.com/office/drawing/2014/main" id="{455EDCFB-BD17-5F61-DCE7-124B2A00AD0F}"/>
                  </a:ext>
                </a:extLst>
              </p14:cNvPr>
              <p14:cNvContentPartPr/>
              <p14:nvPr/>
            </p14:nvContentPartPr>
            <p14:xfrm>
              <a:off x="-30736" y="3287792"/>
              <a:ext cx="496440" cy="70920"/>
            </p14:xfrm>
          </p:contentPart>
        </mc:Choice>
        <mc:Fallback xmlns="">
          <p:pic>
            <p:nvPicPr>
              <p:cNvPr id="129" name="Ink 128">
                <a:extLst>
                  <a:ext uri="{FF2B5EF4-FFF2-40B4-BE49-F238E27FC236}">
                    <a16:creationId xmlns:a16="http://schemas.microsoft.com/office/drawing/2014/main" id="{455EDCFB-BD17-5F61-DCE7-124B2A00AD0F}"/>
                  </a:ext>
                </a:extLst>
              </p:cNvPr>
              <p:cNvPicPr/>
              <p:nvPr/>
            </p:nvPicPr>
            <p:blipFill>
              <a:blip r:embed="rId73"/>
              <a:stretch>
                <a:fillRect/>
              </a:stretch>
            </p:blipFill>
            <p:spPr>
              <a:xfrm>
                <a:off x="-36856" y="3281672"/>
                <a:ext cx="5086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0" name="Ink 149">
                <a:extLst>
                  <a:ext uri="{FF2B5EF4-FFF2-40B4-BE49-F238E27FC236}">
                    <a16:creationId xmlns:a16="http://schemas.microsoft.com/office/drawing/2014/main" id="{EF0FC192-AB97-9D37-85DD-A7EB15C8A360}"/>
                  </a:ext>
                </a:extLst>
              </p14:cNvPr>
              <p14:cNvContentPartPr/>
              <p14:nvPr/>
            </p14:nvContentPartPr>
            <p14:xfrm>
              <a:off x="3915224" y="4490192"/>
              <a:ext cx="7920" cy="360"/>
            </p14:xfrm>
          </p:contentPart>
        </mc:Choice>
        <mc:Fallback xmlns="">
          <p:pic>
            <p:nvPicPr>
              <p:cNvPr id="150" name="Ink 149">
                <a:extLst>
                  <a:ext uri="{FF2B5EF4-FFF2-40B4-BE49-F238E27FC236}">
                    <a16:creationId xmlns:a16="http://schemas.microsoft.com/office/drawing/2014/main" id="{EF0FC192-AB97-9D37-85DD-A7EB15C8A360}"/>
                  </a:ext>
                </a:extLst>
              </p:cNvPr>
              <p:cNvPicPr/>
              <p:nvPr/>
            </p:nvPicPr>
            <p:blipFill>
              <a:blip r:embed="rId75"/>
              <a:stretch>
                <a:fillRect/>
              </a:stretch>
            </p:blipFill>
            <p:spPr>
              <a:xfrm>
                <a:off x="3909104" y="4484072"/>
                <a:ext cx="20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88" name="Ink 187">
                <a:extLst>
                  <a:ext uri="{FF2B5EF4-FFF2-40B4-BE49-F238E27FC236}">
                    <a16:creationId xmlns:a16="http://schemas.microsoft.com/office/drawing/2014/main" id="{23FDC2B5-0FC4-9686-06AE-E7669E9DAD0F}"/>
                  </a:ext>
                </a:extLst>
              </p14:cNvPr>
              <p14:cNvContentPartPr/>
              <p14:nvPr/>
            </p14:nvContentPartPr>
            <p14:xfrm>
              <a:off x="-109216" y="4653272"/>
              <a:ext cx="619560" cy="33120"/>
            </p14:xfrm>
          </p:contentPart>
        </mc:Choice>
        <mc:Fallback xmlns="">
          <p:pic>
            <p:nvPicPr>
              <p:cNvPr id="188" name="Ink 187">
                <a:extLst>
                  <a:ext uri="{FF2B5EF4-FFF2-40B4-BE49-F238E27FC236}">
                    <a16:creationId xmlns:a16="http://schemas.microsoft.com/office/drawing/2014/main" id="{23FDC2B5-0FC4-9686-06AE-E7669E9DAD0F}"/>
                  </a:ext>
                </a:extLst>
              </p:cNvPr>
              <p:cNvPicPr/>
              <p:nvPr/>
            </p:nvPicPr>
            <p:blipFill>
              <a:blip r:embed="rId77"/>
              <a:stretch>
                <a:fillRect/>
              </a:stretch>
            </p:blipFill>
            <p:spPr>
              <a:xfrm>
                <a:off x="-115336" y="4647152"/>
                <a:ext cx="6318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89" name="Ink 188">
                <a:extLst>
                  <a:ext uri="{FF2B5EF4-FFF2-40B4-BE49-F238E27FC236}">
                    <a16:creationId xmlns:a16="http://schemas.microsoft.com/office/drawing/2014/main" id="{D6911E5D-0D39-6CF1-8641-DD08FC1A458E}"/>
                  </a:ext>
                </a:extLst>
              </p14:cNvPr>
              <p14:cNvContentPartPr/>
              <p14:nvPr/>
            </p14:nvContentPartPr>
            <p14:xfrm>
              <a:off x="606824" y="4562552"/>
              <a:ext cx="26640" cy="18000"/>
            </p14:xfrm>
          </p:contentPart>
        </mc:Choice>
        <mc:Fallback xmlns="">
          <p:pic>
            <p:nvPicPr>
              <p:cNvPr id="189" name="Ink 188">
                <a:extLst>
                  <a:ext uri="{FF2B5EF4-FFF2-40B4-BE49-F238E27FC236}">
                    <a16:creationId xmlns:a16="http://schemas.microsoft.com/office/drawing/2014/main" id="{D6911E5D-0D39-6CF1-8641-DD08FC1A458E}"/>
                  </a:ext>
                </a:extLst>
              </p:cNvPr>
              <p:cNvPicPr/>
              <p:nvPr/>
            </p:nvPicPr>
            <p:blipFill>
              <a:blip r:embed="rId79"/>
              <a:stretch>
                <a:fillRect/>
              </a:stretch>
            </p:blipFill>
            <p:spPr>
              <a:xfrm>
                <a:off x="600704" y="4556432"/>
                <a:ext cx="38880" cy="30240"/>
              </a:xfrm>
              <a:prstGeom prst="rect">
                <a:avLst/>
              </a:prstGeom>
            </p:spPr>
          </p:pic>
        </mc:Fallback>
      </mc:AlternateContent>
      <p:grpSp>
        <p:nvGrpSpPr>
          <p:cNvPr id="216" name="Group 215">
            <a:extLst>
              <a:ext uri="{FF2B5EF4-FFF2-40B4-BE49-F238E27FC236}">
                <a16:creationId xmlns:a16="http://schemas.microsoft.com/office/drawing/2014/main" id="{2526C36D-BDA7-A0E2-52A6-CE4045B3A17E}"/>
              </a:ext>
            </a:extLst>
          </p:cNvPr>
          <p:cNvGrpSpPr/>
          <p:nvPr/>
        </p:nvGrpSpPr>
        <p:grpSpPr>
          <a:xfrm>
            <a:off x="121184" y="5145032"/>
            <a:ext cx="4894920" cy="645840"/>
            <a:chOff x="121184" y="5145032"/>
            <a:chExt cx="4894920" cy="645840"/>
          </a:xfrm>
        </p:grpSpPr>
        <mc:AlternateContent xmlns:mc="http://schemas.openxmlformats.org/markup-compatibility/2006" xmlns:p14="http://schemas.microsoft.com/office/powerpoint/2010/main">
          <mc:Choice Requires="p14">
            <p:contentPart p14:bwMode="auto" r:id="rId80">
              <p14:nvContentPartPr>
                <p14:cNvPr id="204" name="Ink 203">
                  <a:extLst>
                    <a:ext uri="{FF2B5EF4-FFF2-40B4-BE49-F238E27FC236}">
                      <a16:creationId xmlns:a16="http://schemas.microsoft.com/office/drawing/2014/main" id="{0D76AC80-5B1D-D0A1-8DBC-1501E7C48629}"/>
                    </a:ext>
                  </a:extLst>
                </p14:cNvPr>
                <p14:cNvContentPartPr/>
                <p14:nvPr/>
              </p14:nvContentPartPr>
              <p14:xfrm>
                <a:off x="121184" y="5413952"/>
                <a:ext cx="525240" cy="59040"/>
              </p14:xfrm>
            </p:contentPart>
          </mc:Choice>
          <mc:Fallback xmlns="">
            <p:pic>
              <p:nvPicPr>
                <p:cNvPr id="204" name="Ink 203">
                  <a:extLst>
                    <a:ext uri="{FF2B5EF4-FFF2-40B4-BE49-F238E27FC236}">
                      <a16:creationId xmlns:a16="http://schemas.microsoft.com/office/drawing/2014/main" id="{0D76AC80-5B1D-D0A1-8DBC-1501E7C48629}"/>
                    </a:ext>
                  </a:extLst>
                </p:cNvPr>
                <p:cNvPicPr/>
                <p:nvPr/>
              </p:nvPicPr>
              <p:blipFill>
                <a:blip r:embed="rId81"/>
                <a:stretch>
                  <a:fillRect/>
                </a:stretch>
              </p:blipFill>
              <p:spPr>
                <a:xfrm>
                  <a:off x="115064" y="5407832"/>
                  <a:ext cx="5374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5" name="Ink 204">
                  <a:extLst>
                    <a:ext uri="{FF2B5EF4-FFF2-40B4-BE49-F238E27FC236}">
                      <a16:creationId xmlns:a16="http://schemas.microsoft.com/office/drawing/2014/main" id="{95F692AD-AA48-8F5D-85BF-A12529C38A65}"/>
                    </a:ext>
                  </a:extLst>
                </p14:cNvPr>
                <p14:cNvContentPartPr/>
                <p14:nvPr/>
              </p14:nvContentPartPr>
              <p14:xfrm>
                <a:off x="979784" y="5145032"/>
                <a:ext cx="633240" cy="53280"/>
              </p14:xfrm>
            </p:contentPart>
          </mc:Choice>
          <mc:Fallback xmlns="">
            <p:pic>
              <p:nvPicPr>
                <p:cNvPr id="205" name="Ink 204">
                  <a:extLst>
                    <a:ext uri="{FF2B5EF4-FFF2-40B4-BE49-F238E27FC236}">
                      <a16:creationId xmlns:a16="http://schemas.microsoft.com/office/drawing/2014/main" id="{95F692AD-AA48-8F5D-85BF-A12529C38A65}"/>
                    </a:ext>
                  </a:extLst>
                </p:cNvPr>
                <p:cNvPicPr/>
                <p:nvPr/>
              </p:nvPicPr>
              <p:blipFill>
                <a:blip r:embed="rId83"/>
                <a:stretch>
                  <a:fillRect/>
                </a:stretch>
              </p:blipFill>
              <p:spPr>
                <a:xfrm>
                  <a:off x="973664" y="5138912"/>
                  <a:ext cx="6454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6" name="Ink 205">
                  <a:extLst>
                    <a:ext uri="{FF2B5EF4-FFF2-40B4-BE49-F238E27FC236}">
                      <a16:creationId xmlns:a16="http://schemas.microsoft.com/office/drawing/2014/main" id="{1FE61A4E-826F-719B-3EB7-1D21F38A9072}"/>
                    </a:ext>
                  </a:extLst>
                </p14:cNvPr>
                <p14:cNvContentPartPr/>
                <p14:nvPr/>
              </p14:nvContentPartPr>
              <p14:xfrm>
                <a:off x="1121624" y="5229632"/>
                <a:ext cx="75600" cy="388440"/>
              </p14:xfrm>
            </p:contentPart>
          </mc:Choice>
          <mc:Fallback xmlns="">
            <p:pic>
              <p:nvPicPr>
                <p:cNvPr id="206" name="Ink 205">
                  <a:extLst>
                    <a:ext uri="{FF2B5EF4-FFF2-40B4-BE49-F238E27FC236}">
                      <a16:creationId xmlns:a16="http://schemas.microsoft.com/office/drawing/2014/main" id="{1FE61A4E-826F-719B-3EB7-1D21F38A9072}"/>
                    </a:ext>
                  </a:extLst>
                </p:cNvPr>
                <p:cNvPicPr/>
                <p:nvPr/>
              </p:nvPicPr>
              <p:blipFill>
                <a:blip r:embed="rId85"/>
                <a:stretch>
                  <a:fillRect/>
                </a:stretch>
              </p:blipFill>
              <p:spPr>
                <a:xfrm>
                  <a:off x="1115504" y="5223512"/>
                  <a:ext cx="8784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7" name="Ink 206">
                  <a:extLst>
                    <a:ext uri="{FF2B5EF4-FFF2-40B4-BE49-F238E27FC236}">
                      <a16:creationId xmlns:a16="http://schemas.microsoft.com/office/drawing/2014/main" id="{2EA2E553-B90D-115F-D9EC-045685634B8F}"/>
                    </a:ext>
                  </a:extLst>
                </p14:cNvPr>
                <p14:cNvContentPartPr/>
                <p14:nvPr/>
              </p14:nvContentPartPr>
              <p14:xfrm>
                <a:off x="1445264" y="5382272"/>
                <a:ext cx="564480" cy="235800"/>
              </p14:xfrm>
            </p:contentPart>
          </mc:Choice>
          <mc:Fallback xmlns="">
            <p:pic>
              <p:nvPicPr>
                <p:cNvPr id="207" name="Ink 206">
                  <a:extLst>
                    <a:ext uri="{FF2B5EF4-FFF2-40B4-BE49-F238E27FC236}">
                      <a16:creationId xmlns:a16="http://schemas.microsoft.com/office/drawing/2014/main" id="{2EA2E553-B90D-115F-D9EC-045685634B8F}"/>
                    </a:ext>
                  </a:extLst>
                </p:cNvPr>
                <p:cNvPicPr/>
                <p:nvPr/>
              </p:nvPicPr>
              <p:blipFill>
                <a:blip r:embed="rId87"/>
                <a:stretch>
                  <a:fillRect/>
                </a:stretch>
              </p:blipFill>
              <p:spPr>
                <a:xfrm>
                  <a:off x="1439144" y="5376152"/>
                  <a:ext cx="5767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08" name="Ink 207">
                  <a:extLst>
                    <a:ext uri="{FF2B5EF4-FFF2-40B4-BE49-F238E27FC236}">
                      <a16:creationId xmlns:a16="http://schemas.microsoft.com/office/drawing/2014/main" id="{4B8B21D8-AB11-2D43-92FB-88C9DC006508}"/>
                    </a:ext>
                  </a:extLst>
                </p14:cNvPr>
                <p14:cNvContentPartPr/>
                <p14:nvPr/>
              </p14:nvContentPartPr>
              <p14:xfrm>
                <a:off x="2038544" y="5397752"/>
                <a:ext cx="519120" cy="207000"/>
              </p14:xfrm>
            </p:contentPart>
          </mc:Choice>
          <mc:Fallback xmlns="">
            <p:pic>
              <p:nvPicPr>
                <p:cNvPr id="208" name="Ink 207">
                  <a:extLst>
                    <a:ext uri="{FF2B5EF4-FFF2-40B4-BE49-F238E27FC236}">
                      <a16:creationId xmlns:a16="http://schemas.microsoft.com/office/drawing/2014/main" id="{4B8B21D8-AB11-2D43-92FB-88C9DC006508}"/>
                    </a:ext>
                  </a:extLst>
                </p:cNvPr>
                <p:cNvPicPr/>
                <p:nvPr/>
              </p:nvPicPr>
              <p:blipFill>
                <a:blip r:embed="rId89"/>
                <a:stretch>
                  <a:fillRect/>
                </a:stretch>
              </p:blipFill>
              <p:spPr>
                <a:xfrm>
                  <a:off x="2032424" y="5391632"/>
                  <a:ext cx="531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09" name="Ink 208">
                  <a:extLst>
                    <a:ext uri="{FF2B5EF4-FFF2-40B4-BE49-F238E27FC236}">
                      <a16:creationId xmlns:a16="http://schemas.microsoft.com/office/drawing/2014/main" id="{06A0AEE0-22ED-6FAC-A063-84FAAE12A1CB}"/>
                    </a:ext>
                  </a:extLst>
                </p14:cNvPr>
                <p14:cNvContentPartPr/>
                <p14:nvPr/>
              </p14:nvContentPartPr>
              <p14:xfrm>
                <a:off x="2579264" y="5384432"/>
                <a:ext cx="441000" cy="221040"/>
              </p14:xfrm>
            </p:contentPart>
          </mc:Choice>
          <mc:Fallback xmlns="">
            <p:pic>
              <p:nvPicPr>
                <p:cNvPr id="209" name="Ink 208">
                  <a:extLst>
                    <a:ext uri="{FF2B5EF4-FFF2-40B4-BE49-F238E27FC236}">
                      <a16:creationId xmlns:a16="http://schemas.microsoft.com/office/drawing/2014/main" id="{06A0AEE0-22ED-6FAC-A063-84FAAE12A1CB}"/>
                    </a:ext>
                  </a:extLst>
                </p:cNvPr>
                <p:cNvPicPr/>
                <p:nvPr/>
              </p:nvPicPr>
              <p:blipFill>
                <a:blip r:embed="rId91"/>
                <a:stretch>
                  <a:fillRect/>
                </a:stretch>
              </p:blipFill>
              <p:spPr>
                <a:xfrm>
                  <a:off x="2573144" y="5378312"/>
                  <a:ext cx="4532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10" name="Ink 209">
                  <a:extLst>
                    <a:ext uri="{FF2B5EF4-FFF2-40B4-BE49-F238E27FC236}">
                      <a16:creationId xmlns:a16="http://schemas.microsoft.com/office/drawing/2014/main" id="{CCEFB076-4F43-0FFE-238F-766D621C620A}"/>
                    </a:ext>
                  </a:extLst>
                </p14:cNvPr>
                <p14:cNvContentPartPr/>
                <p14:nvPr/>
              </p14:nvContentPartPr>
              <p14:xfrm>
                <a:off x="3127904" y="5193272"/>
                <a:ext cx="92160" cy="354240"/>
              </p14:xfrm>
            </p:contentPart>
          </mc:Choice>
          <mc:Fallback xmlns="">
            <p:pic>
              <p:nvPicPr>
                <p:cNvPr id="210" name="Ink 209">
                  <a:extLst>
                    <a:ext uri="{FF2B5EF4-FFF2-40B4-BE49-F238E27FC236}">
                      <a16:creationId xmlns:a16="http://schemas.microsoft.com/office/drawing/2014/main" id="{CCEFB076-4F43-0FFE-238F-766D621C620A}"/>
                    </a:ext>
                  </a:extLst>
                </p:cNvPr>
                <p:cNvPicPr/>
                <p:nvPr/>
              </p:nvPicPr>
              <p:blipFill>
                <a:blip r:embed="rId93"/>
                <a:stretch>
                  <a:fillRect/>
                </a:stretch>
              </p:blipFill>
              <p:spPr>
                <a:xfrm>
                  <a:off x="3121784" y="5187152"/>
                  <a:ext cx="10440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11" name="Ink 210">
                  <a:extLst>
                    <a:ext uri="{FF2B5EF4-FFF2-40B4-BE49-F238E27FC236}">
                      <a16:creationId xmlns:a16="http://schemas.microsoft.com/office/drawing/2014/main" id="{E67B2ACA-8BD2-4027-D48D-D05E0EA2C569}"/>
                    </a:ext>
                  </a:extLst>
                </p14:cNvPr>
                <p14:cNvContentPartPr/>
                <p14:nvPr/>
              </p14:nvContentPartPr>
              <p14:xfrm>
                <a:off x="3268664" y="5256992"/>
                <a:ext cx="355680" cy="281160"/>
              </p14:xfrm>
            </p:contentPart>
          </mc:Choice>
          <mc:Fallback xmlns="">
            <p:pic>
              <p:nvPicPr>
                <p:cNvPr id="211" name="Ink 210">
                  <a:extLst>
                    <a:ext uri="{FF2B5EF4-FFF2-40B4-BE49-F238E27FC236}">
                      <a16:creationId xmlns:a16="http://schemas.microsoft.com/office/drawing/2014/main" id="{E67B2ACA-8BD2-4027-D48D-D05E0EA2C569}"/>
                    </a:ext>
                  </a:extLst>
                </p:cNvPr>
                <p:cNvPicPr/>
                <p:nvPr/>
              </p:nvPicPr>
              <p:blipFill>
                <a:blip r:embed="rId95"/>
                <a:stretch>
                  <a:fillRect/>
                </a:stretch>
              </p:blipFill>
              <p:spPr>
                <a:xfrm>
                  <a:off x="3262544" y="5250872"/>
                  <a:ext cx="367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2" name="Ink 211">
                  <a:extLst>
                    <a:ext uri="{FF2B5EF4-FFF2-40B4-BE49-F238E27FC236}">
                      <a16:creationId xmlns:a16="http://schemas.microsoft.com/office/drawing/2014/main" id="{A1BAA471-8F55-7971-0F71-90E4E3B519B5}"/>
                    </a:ext>
                  </a:extLst>
                </p14:cNvPr>
                <p14:cNvContentPartPr/>
                <p14:nvPr/>
              </p14:nvContentPartPr>
              <p14:xfrm>
                <a:off x="3773384" y="5359592"/>
                <a:ext cx="93600" cy="186840"/>
              </p14:xfrm>
            </p:contentPart>
          </mc:Choice>
          <mc:Fallback xmlns="">
            <p:pic>
              <p:nvPicPr>
                <p:cNvPr id="212" name="Ink 211">
                  <a:extLst>
                    <a:ext uri="{FF2B5EF4-FFF2-40B4-BE49-F238E27FC236}">
                      <a16:creationId xmlns:a16="http://schemas.microsoft.com/office/drawing/2014/main" id="{A1BAA471-8F55-7971-0F71-90E4E3B519B5}"/>
                    </a:ext>
                  </a:extLst>
                </p:cNvPr>
                <p:cNvPicPr/>
                <p:nvPr/>
              </p:nvPicPr>
              <p:blipFill>
                <a:blip r:embed="rId97"/>
                <a:stretch>
                  <a:fillRect/>
                </a:stretch>
              </p:blipFill>
              <p:spPr>
                <a:xfrm>
                  <a:off x="3767264" y="5353472"/>
                  <a:ext cx="1058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13" name="Ink 212">
                  <a:extLst>
                    <a:ext uri="{FF2B5EF4-FFF2-40B4-BE49-F238E27FC236}">
                      <a16:creationId xmlns:a16="http://schemas.microsoft.com/office/drawing/2014/main" id="{606DF70A-B3E7-357F-D24B-F13FAE762E41}"/>
                    </a:ext>
                  </a:extLst>
                </p14:cNvPr>
                <p14:cNvContentPartPr/>
                <p14:nvPr/>
              </p14:nvContentPartPr>
              <p14:xfrm>
                <a:off x="4034024" y="5368232"/>
                <a:ext cx="504360" cy="140040"/>
              </p14:xfrm>
            </p:contentPart>
          </mc:Choice>
          <mc:Fallback xmlns="">
            <p:pic>
              <p:nvPicPr>
                <p:cNvPr id="213" name="Ink 212">
                  <a:extLst>
                    <a:ext uri="{FF2B5EF4-FFF2-40B4-BE49-F238E27FC236}">
                      <a16:creationId xmlns:a16="http://schemas.microsoft.com/office/drawing/2014/main" id="{606DF70A-B3E7-357F-D24B-F13FAE762E41}"/>
                    </a:ext>
                  </a:extLst>
                </p:cNvPr>
                <p:cNvPicPr/>
                <p:nvPr/>
              </p:nvPicPr>
              <p:blipFill>
                <a:blip r:embed="rId99"/>
                <a:stretch>
                  <a:fillRect/>
                </a:stretch>
              </p:blipFill>
              <p:spPr>
                <a:xfrm>
                  <a:off x="4027904" y="5362112"/>
                  <a:ext cx="5166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14" name="Ink 213">
                  <a:extLst>
                    <a:ext uri="{FF2B5EF4-FFF2-40B4-BE49-F238E27FC236}">
                      <a16:creationId xmlns:a16="http://schemas.microsoft.com/office/drawing/2014/main" id="{9EB6A790-A57E-15EE-5DF5-E93D5BEB7C48}"/>
                    </a:ext>
                  </a:extLst>
                </p14:cNvPr>
                <p14:cNvContentPartPr/>
                <p14:nvPr/>
              </p14:nvContentPartPr>
              <p14:xfrm>
                <a:off x="4243184" y="5288312"/>
                <a:ext cx="772920" cy="502560"/>
              </p14:xfrm>
            </p:contentPart>
          </mc:Choice>
          <mc:Fallback xmlns="">
            <p:pic>
              <p:nvPicPr>
                <p:cNvPr id="214" name="Ink 213">
                  <a:extLst>
                    <a:ext uri="{FF2B5EF4-FFF2-40B4-BE49-F238E27FC236}">
                      <a16:creationId xmlns:a16="http://schemas.microsoft.com/office/drawing/2014/main" id="{9EB6A790-A57E-15EE-5DF5-E93D5BEB7C48}"/>
                    </a:ext>
                  </a:extLst>
                </p:cNvPr>
                <p:cNvPicPr/>
                <p:nvPr/>
              </p:nvPicPr>
              <p:blipFill>
                <a:blip r:embed="rId101"/>
                <a:stretch>
                  <a:fillRect/>
                </a:stretch>
              </p:blipFill>
              <p:spPr>
                <a:xfrm>
                  <a:off x="4237064" y="5282192"/>
                  <a:ext cx="785160" cy="51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215" name="Ink 214">
                <a:extLst>
                  <a:ext uri="{FF2B5EF4-FFF2-40B4-BE49-F238E27FC236}">
                    <a16:creationId xmlns:a16="http://schemas.microsoft.com/office/drawing/2014/main" id="{C0F68F7A-8571-2AD8-A6FA-8CAE34B4EF48}"/>
                  </a:ext>
                </a:extLst>
              </p14:cNvPr>
              <p14:cNvContentPartPr/>
              <p14:nvPr/>
            </p14:nvContentPartPr>
            <p14:xfrm>
              <a:off x="3739904" y="4970432"/>
              <a:ext cx="71280" cy="33840"/>
            </p14:xfrm>
          </p:contentPart>
        </mc:Choice>
        <mc:Fallback xmlns="">
          <p:pic>
            <p:nvPicPr>
              <p:cNvPr id="215" name="Ink 214">
                <a:extLst>
                  <a:ext uri="{FF2B5EF4-FFF2-40B4-BE49-F238E27FC236}">
                    <a16:creationId xmlns:a16="http://schemas.microsoft.com/office/drawing/2014/main" id="{C0F68F7A-8571-2AD8-A6FA-8CAE34B4EF48}"/>
                  </a:ext>
                </a:extLst>
              </p:cNvPr>
              <p:cNvPicPr/>
              <p:nvPr/>
            </p:nvPicPr>
            <p:blipFill>
              <a:blip r:embed="rId103"/>
              <a:stretch>
                <a:fillRect/>
              </a:stretch>
            </p:blipFill>
            <p:spPr>
              <a:xfrm>
                <a:off x="3733784" y="4964312"/>
                <a:ext cx="83520" cy="46080"/>
              </a:xfrm>
              <a:prstGeom prst="rect">
                <a:avLst/>
              </a:prstGeom>
            </p:spPr>
          </p:pic>
        </mc:Fallback>
      </mc:AlternateContent>
      <p:grpSp>
        <p:nvGrpSpPr>
          <p:cNvPr id="230" name="Group 229">
            <a:extLst>
              <a:ext uri="{FF2B5EF4-FFF2-40B4-BE49-F238E27FC236}">
                <a16:creationId xmlns:a16="http://schemas.microsoft.com/office/drawing/2014/main" id="{83A8DBA8-6AE1-5C95-9339-5378FD43CE04}"/>
              </a:ext>
            </a:extLst>
          </p:cNvPr>
          <p:cNvGrpSpPr/>
          <p:nvPr/>
        </p:nvGrpSpPr>
        <p:grpSpPr>
          <a:xfrm>
            <a:off x="5379344" y="4845152"/>
            <a:ext cx="3869640" cy="684720"/>
            <a:chOff x="5379344" y="4845152"/>
            <a:chExt cx="3869640" cy="684720"/>
          </a:xfrm>
        </p:grpSpPr>
        <mc:AlternateContent xmlns:mc="http://schemas.openxmlformats.org/markup-compatibility/2006" xmlns:p14="http://schemas.microsoft.com/office/powerpoint/2010/main">
          <mc:Choice Requires="p14">
            <p:contentPart p14:bwMode="auto" r:id="rId104">
              <p14:nvContentPartPr>
                <p14:cNvPr id="217" name="Ink 216">
                  <a:extLst>
                    <a:ext uri="{FF2B5EF4-FFF2-40B4-BE49-F238E27FC236}">
                      <a16:creationId xmlns:a16="http://schemas.microsoft.com/office/drawing/2014/main" id="{0EC8164B-4610-A42B-985F-CCD51603E842}"/>
                    </a:ext>
                  </a:extLst>
                </p14:cNvPr>
                <p14:cNvContentPartPr/>
                <p14:nvPr/>
              </p14:nvContentPartPr>
              <p14:xfrm>
                <a:off x="5379344" y="5082752"/>
                <a:ext cx="404640" cy="358560"/>
              </p14:xfrm>
            </p:contentPart>
          </mc:Choice>
          <mc:Fallback xmlns="">
            <p:pic>
              <p:nvPicPr>
                <p:cNvPr id="217" name="Ink 216">
                  <a:extLst>
                    <a:ext uri="{FF2B5EF4-FFF2-40B4-BE49-F238E27FC236}">
                      <a16:creationId xmlns:a16="http://schemas.microsoft.com/office/drawing/2014/main" id="{0EC8164B-4610-A42B-985F-CCD51603E842}"/>
                    </a:ext>
                  </a:extLst>
                </p:cNvPr>
                <p:cNvPicPr/>
                <p:nvPr/>
              </p:nvPicPr>
              <p:blipFill>
                <a:blip r:embed="rId105"/>
                <a:stretch>
                  <a:fillRect/>
                </a:stretch>
              </p:blipFill>
              <p:spPr>
                <a:xfrm>
                  <a:off x="5373224" y="5076632"/>
                  <a:ext cx="4168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8" name="Ink 217">
                  <a:extLst>
                    <a:ext uri="{FF2B5EF4-FFF2-40B4-BE49-F238E27FC236}">
                      <a16:creationId xmlns:a16="http://schemas.microsoft.com/office/drawing/2014/main" id="{1962061B-954F-F4E5-A71B-69B0E77F3CD3}"/>
                    </a:ext>
                  </a:extLst>
                </p14:cNvPr>
                <p14:cNvContentPartPr/>
                <p14:nvPr/>
              </p14:nvContentPartPr>
              <p14:xfrm>
                <a:off x="5881184" y="5068712"/>
                <a:ext cx="499680" cy="390960"/>
              </p14:xfrm>
            </p:contentPart>
          </mc:Choice>
          <mc:Fallback xmlns="">
            <p:pic>
              <p:nvPicPr>
                <p:cNvPr id="218" name="Ink 217">
                  <a:extLst>
                    <a:ext uri="{FF2B5EF4-FFF2-40B4-BE49-F238E27FC236}">
                      <a16:creationId xmlns:a16="http://schemas.microsoft.com/office/drawing/2014/main" id="{1962061B-954F-F4E5-A71B-69B0E77F3CD3}"/>
                    </a:ext>
                  </a:extLst>
                </p:cNvPr>
                <p:cNvPicPr/>
                <p:nvPr/>
              </p:nvPicPr>
              <p:blipFill>
                <a:blip r:embed="rId107"/>
                <a:stretch>
                  <a:fillRect/>
                </a:stretch>
              </p:blipFill>
              <p:spPr>
                <a:xfrm>
                  <a:off x="5875064" y="5062592"/>
                  <a:ext cx="51192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9" name="Ink 218">
                  <a:extLst>
                    <a:ext uri="{FF2B5EF4-FFF2-40B4-BE49-F238E27FC236}">
                      <a16:creationId xmlns:a16="http://schemas.microsoft.com/office/drawing/2014/main" id="{AA982347-1491-DD4F-87E0-6CD4FE7B03BC}"/>
                    </a:ext>
                  </a:extLst>
                </p14:cNvPr>
                <p14:cNvContentPartPr/>
                <p14:nvPr/>
              </p14:nvContentPartPr>
              <p14:xfrm>
                <a:off x="6514424" y="5196872"/>
                <a:ext cx="313560" cy="214920"/>
              </p14:xfrm>
            </p:contentPart>
          </mc:Choice>
          <mc:Fallback xmlns="">
            <p:pic>
              <p:nvPicPr>
                <p:cNvPr id="219" name="Ink 218">
                  <a:extLst>
                    <a:ext uri="{FF2B5EF4-FFF2-40B4-BE49-F238E27FC236}">
                      <a16:creationId xmlns:a16="http://schemas.microsoft.com/office/drawing/2014/main" id="{AA982347-1491-DD4F-87E0-6CD4FE7B03BC}"/>
                    </a:ext>
                  </a:extLst>
                </p:cNvPr>
                <p:cNvPicPr/>
                <p:nvPr/>
              </p:nvPicPr>
              <p:blipFill>
                <a:blip r:embed="rId109"/>
                <a:stretch>
                  <a:fillRect/>
                </a:stretch>
              </p:blipFill>
              <p:spPr>
                <a:xfrm>
                  <a:off x="6508304" y="5190752"/>
                  <a:ext cx="3258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0" name="Ink 219">
                  <a:extLst>
                    <a:ext uri="{FF2B5EF4-FFF2-40B4-BE49-F238E27FC236}">
                      <a16:creationId xmlns:a16="http://schemas.microsoft.com/office/drawing/2014/main" id="{E8D4C7FC-A111-DE0F-376D-2F0AD3699976}"/>
                    </a:ext>
                  </a:extLst>
                </p14:cNvPr>
                <p14:cNvContentPartPr/>
                <p14:nvPr/>
              </p14:nvContentPartPr>
              <p14:xfrm>
                <a:off x="6977024" y="4968632"/>
                <a:ext cx="71280" cy="73080"/>
              </p14:xfrm>
            </p:contentPart>
          </mc:Choice>
          <mc:Fallback xmlns="">
            <p:pic>
              <p:nvPicPr>
                <p:cNvPr id="220" name="Ink 219">
                  <a:extLst>
                    <a:ext uri="{FF2B5EF4-FFF2-40B4-BE49-F238E27FC236}">
                      <a16:creationId xmlns:a16="http://schemas.microsoft.com/office/drawing/2014/main" id="{E8D4C7FC-A111-DE0F-376D-2F0AD3699976}"/>
                    </a:ext>
                  </a:extLst>
                </p:cNvPr>
                <p:cNvPicPr/>
                <p:nvPr/>
              </p:nvPicPr>
              <p:blipFill>
                <a:blip r:embed="rId111"/>
                <a:stretch>
                  <a:fillRect/>
                </a:stretch>
              </p:blipFill>
              <p:spPr>
                <a:xfrm>
                  <a:off x="6970904" y="4962512"/>
                  <a:ext cx="83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21" name="Ink 220">
                  <a:extLst>
                    <a:ext uri="{FF2B5EF4-FFF2-40B4-BE49-F238E27FC236}">
                      <a16:creationId xmlns:a16="http://schemas.microsoft.com/office/drawing/2014/main" id="{EEA58521-5A8A-AC63-B075-E60858532384}"/>
                    </a:ext>
                  </a:extLst>
                </p14:cNvPr>
                <p14:cNvContentPartPr/>
                <p14:nvPr/>
              </p14:nvContentPartPr>
              <p14:xfrm>
                <a:off x="6954704" y="5156912"/>
                <a:ext cx="254160" cy="145080"/>
              </p14:xfrm>
            </p:contentPart>
          </mc:Choice>
          <mc:Fallback xmlns="">
            <p:pic>
              <p:nvPicPr>
                <p:cNvPr id="221" name="Ink 220">
                  <a:extLst>
                    <a:ext uri="{FF2B5EF4-FFF2-40B4-BE49-F238E27FC236}">
                      <a16:creationId xmlns:a16="http://schemas.microsoft.com/office/drawing/2014/main" id="{EEA58521-5A8A-AC63-B075-E60858532384}"/>
                    </a:ext>
                  </a:extLst>
                </p:cNvPr>
                <p:cNvPicPr/>
                <p:nvPr/>
              </p:nvPicPr>
              <p:blipFill>
                <a:blip r:embed="rId113"/>
                <a:stretch>
                  <a:fillRect/>
                </a:stretch>
              </p:blipFill>
              <p:spPr>
                <a:xfrm>
                  <a:off x="6948584" y="5150792"/>
                  <a:ext cx="2664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2" name="Ink 221">
                  <a:extLst>
                    <a:ext uri="{FF2B5EF4-FFF2-40B4-BE49-F238E27FC236}">
                      <a16:creationId xmlns:a16="http://schemas.microsoft.com/office/drawing/2014/main" id="{0E46ACF4-FF30-228C-6DB6-DBACFA680D54}"/>
                    </a:ext>
                  </a:extLst>
                </p14:cNvPr>
                <p14:cNvContentPartPr/>
                <p14:nvPr/>
              </p14:nvContentPartPr>
              <p14:xfrm>
                <a:off x="7070264" y="5260952"/>
                <a:ext cx="360" cy="360"/>
              </p14:xfrm>
            </p:contentPart>
          </mc:Choice>
          <mc:Fallback xmlns="">
            <p:pic>
              <p:nvPicPr>
                <p:cNvPr id="222" name="Ink 221">
                  <a:extLst>
                    <a:ext uri="{FF2B5EF4-FFF2-40B4-BE49-F238E27FC236}">
                      <a16:creationId xmlns:a16="http://schemas.microsoft.com/office/drawing/2014/main" id="{0E46ACF4-FF30-228C-6DB6-DBACFA680D54}"/>
                    </a:ext>
                  </a:extLst>
                </p:cNvPr>
                <p:cNvPicPr/>
                <p:nvPr/>
              </p:nvPicPr>
              <p:blipFill>
                <a:blip r:embed="rId7"/>
                <a:stretch>
                  <a:fillRect/>
                </a:stretch>
              </p:blipFill>
              <p:spPr>
                <a:xfrm>
                  <a:off x="7064144" y="52548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23" name="Ink 222">
                  <a:extLst>
                    <a:ext uri="{FF2B5EF4-FFF2-40B4-BE49-F238E27FC236}">
                      <a16:creationId xmlns:a16="http://schemas.microsoft.com/office/drawing/2014/main" id="{EB93CC64-8150-79B0-CE7E-709CA534B382}"/>
                    </a:ext>
                  </a:extLst>
                </p14:cNvPr>
                <p14:cNvContentPartPr/>
                <p14:nvPr/>
              </p14:nvContentPartPr>
              <p14:xfrm>
                <a:off x="6756344" y="5133512"/>
                <a:ext cx="364320" cy="396360"/>
              </p14:xfrm>
            </p:contentPart>
          </mc:Choice>
          <mc:Fallback xmlns="">
            <p:pic>
              <p:nvPicPr>
                <p:cNvPr id="223" name="Ink 222">
                  <a:extLst>
                    <a:ext uri="{FF2B5EF4-FFF2-40B4-BE49-F238E27FC236}">
                      <a16:creationId xmlns:a16="http://schemas.microsoft.com/office/drawing/2014/main" id="{EB93CC64-8150-79B0-CE7E-709CA534B382}"/>
                    </a:ext>
                  </a:extLst>
                </p:cNvPr>
                <p:cNvPicPr/>
                <p:nvPr/>
              </p:nvPicPr>
              <p:blipFill>
                <a:blip r:embed="rId116"/>
                <a:stretch>
                  <a:fillRect/>
                </a:stretch>
              </p:blipFill>
              <p:spPr>
                <a:xfrm>
                  <a:off x="6750224" y="5127392"/>
                  <a:ext cx="37656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25" name="Ink 224">
                  <a:extLst>
                    <a:ext uri="{FF2B5EF4-FFF2-40B4-BE49-F238E27FC236}">
                      <a16:creationId xmlns:a16="http://schemas.microsoft.com/office/drawing/2014/main" id="{C7865451-70E9-F4BB-B99D-25188B67A000}"/>
                    </a:ext>
                  </a:extLst>
                </p14:cNvPr>
                <p14:cNvContentPartPr/>
                <p14:nvPr/>
              </p14:nvContentPartPr>
              <p14:xfrm>
                <a:off x="7224704" y="5125592"/>
                <a:ext cx="987120" cy="172080"/>
              </p14:xfrm>
            </p:contentPart>
          </mc:Choice>
          <mc:Fallback xmlns="">
            <p:pic>
              <p:nvPicPr>
                <p:cNvPr id="225" name="Ink 224">
                  <a:extLst>
                    <a:ext uri="{FF2B5EF4-FFF2-40B4-BE49-F238E27FC236}">
                      <a16:creationId xmlns:a16="http://schemas.microsoft.com/office/drawing/2014/main" id="{C7865451-70E9-F4BB-B99D-25188B67A000}"/>
                    </a:ext>
                  </a:extLst>
                </p:cNvPr>
                <p:cNvPicPr/>
                <p:nvPr/>
              </p:nvPicPr>
              <p:blipFill>
                <a:blip r:embed="rId118"/>
                <a:stretch>
                  <a:fillRect/>
                </a:stretch>
              </p:blipFill>
              <p:spPr>
                <a:xfrm>
                  <a:off x="7218584" y="5119472"/>
                  <a:ext cx="9993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26" name="Ink 225">
                  <a:extLst>
                    <a:ext uri="{FF2B5EF4-FFF2-40B4-BE49-F238E27FC236}">
                      <a16:creationId xmlns:a16="http://schemas.microsoft.com/office/drawing/2014/main" id="{34CDBB20-F3D9-A2D7-FA2F-C2E5581A69D1}"/>
                    </a:ext>
                  </a:extLst>
                </p14:cNvPr>
                <p14:cNvContentPartPr/>
                <p14:nvPr/>
              </p14:nvContentPartPr>
              <p14:xfrm>
                <a:off x="8181584" y="5125592"/>
                <a:ext cx="354600" cy="180720"/>
              </p14:xfrm>
            </p:contentPart>
          </mc:Choice>
          <mc:Fallback xmlns="">
            <p:pic>
              <p:nvPicPr>
                <p:cNvPr id="226" name="Ink 225">
                  <a:extLst>
                    <a:ext uri="{FF2B5EF4-FFF2-40B4-BE49-F238E27FC236}">
                      <a16:creationId xmlns:a16="http://schemas.microsoft.com/office/drawing/2014/main" id="{34CDBB20-F3D9-A2D7-FA2F-C2E5581A69D1}"/>
                    </a:ext>
                  </a:extLst>
                </p:cNvPr>
                <p:cNvPicPr/>
                <p:nvPr/>
              </p:nvPicPr>
              <p:blipFill>
                <a:blip r:embed="rId120"/>
                <a:stretch>
                  <a:fillRect/>
                </a:stretch>
              </p:blipFill>
              <p:spPr>
                <a:xfrm>
                  <a:off x="8175464" y="5119472"/>
                  <a:ext cx="366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27" name="Ink 226">
                  <a:extLst>
                    <a:ext uri="{FF2B5EF4-FFF2-40B4-BE49-F238E27FC236}">
                      <a16:creationId xmlns:a16="http://schemas.microsoft.com/office/drawing/2014/main" id="{40D28CDC-3AB2-C37A-F41E-10B6A4BAD7F5}"/>
                    </a:ext>
                  </a:extLst>
                </p14:cNvPr>
                <p14:cNvContentPartPr/>
                <p14:nvPr/>
              </p14:nvContentPartPr>
              <p14:xfrm>
                <a:off x="8808344" y="4845152"/>
                <a:ext cx="123480" cy="405000"/>
              </p14:xfrm>
            </p:contentPart>
          </mc:Choice>
          <mc:Fallback xmlns="">
            <p:pic>
              <p:nvPicPr>
                <p:cNvPr id="227" name="Ink 226">
                  <a:extLst>
                    <a:ext uri="{FF2B5EF4-FFF2-40B4-BE49-F238E27FC236}">
                      <a16:creationId xmlns:a16="http://schemas.microsoft.com/office/drawing/2014/main" id="{40D28CDC-3AB2-C37A-F41E-10B6A4BAD7F5}"/>
                    </a:ext>
                  </a:extLst>
                </p:cNvPr>
                <p:cNvPicPr/>
                <p:nvPr/>
              </p:nvPicPr>
              <p:blipFill>
                <a:blip r:embed="rId122"/>
                <a:stretch>
                  <a:fillRect/>
                </a:stretch>
              </p:blipFill>
              <p:spPr>
                <a:xfrm>
                  <a:off x="8802224" y="4839032"/>
                  <a:ext cx="13572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28" name="Ink 227">
                  <a:extLst>
                    <a:ext uri="{FF2B5EF4-FFF2-40B4-BE49-F238E27FC236}">
                      <a16:creationId xmlns:a16="http://schemas.microsoft.com/office/drawing/2014/main" id="{F241914E-C7F2-F4D0-3660-10D1104808FD}"/>
                    </a:ext>
                  </a:extLst>
                </p14:cNvPr>
                <p14:cNvContentPartPr/>
                <p14:nvPr/>
              </p14:nvContentPartPr>
              <p14:xfrm>
                <a:off x="8606744" y="5105792"/>
                <a:ext cx="541080" cy="21960"/>
              </p14:xfrm>
            </p:contentPart>
          </mc:Choice>
          <mc:Fallback xmlns="">
            <p:pic>
              <p:nvPicPr>
                <p:cNvPr id="228" name="Ink 227">
                  <a:extLst>
                    <a:ext uri="{FF2B5EF4-FFF2-40B4-BE49-F238E27FC236}">
                      <a16:creationId xmlns:a16="http://schemas.microsoft.com/office/drawing/2014/main" id="{F241914E-C7F2-F4D0-3660-10D1104808FD}"/>
                    </a:ext>
                  </a:extLst>
                </p:cNvPr>
                <p:cNvPicPr/>
                <p:nvPr/>
              </p:nvPicPr>
              <p:blipFill>
                <a:blip r:embed="rId124"/>
                <a:stretch>
                  <a:fillRect/>
                </a:stretch>
              </p:blipFill>
              <p:spPr>
                <a:xfrm>
                  <a:off x="8600624" y="5099672"/>
                  <a:ext cx="5533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29" name="Ink 228">
                  <a:extLst>
                    <a:ext uri="{FF2B5EF4-FFF2-40B4-BE49-F238E27FC236}">
                      <a16:creationId xmlns:a16="http://schemas.microsoft.com/office/drawing/2014/main" id="{27DD14D0-5C1E-FA4B-0836-DA8517502874}"/>
                    </a:ext>
                  </a:extLst>
                </p14:cNvPr>
                <p14:cNvContentPartPr/>
                <p14:nvPr/>
              </p14:nvContentPartPr>
              <p14:xfrm>
                <a:off x="8815544" y="5093912"/>
                <a:ext cx="433440" cy="207360"/>
              </p14:xfrm>
            </p:contentPart>
          </mc:Choice>
          <mc:Fallback xmlns="">
            <p:pic>
              <p:nvPicPr>
                <p:cNvPr id="229" name="Ink 228">
                  <a:extLst>
                    <a:ext uri="{FF2B5EF4-FFF2-40B4-BE49-F238E27FC236}">
                      <a16:creationId xmlns:a16="http://schemas.microsoft.com/office/drawing/2014/main" id="{27DD14D0-5C1E-FA4B-0836-DA8517502874}"/>
                    </a:ext>
                  </a:extLst>
                </p:cNvPr>
                <p:cNvPicPr/>
                <p:nvPr/>
              </p:nvPicPr>
              <p:blipFill>
                <a:blip r:embed="rId126"/>
                <a:stretch>
                  <a:fillRect/>
                </a:stretch>
              </p:blipFill>
              <p:spPr>
                <a:xfrm>
                  <a:off x="8809424" y="5087792"/>
                  <a:ext cx="445680" cy="21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239" name="Ink 238">
                <a:extLst>
                  <a:ext uri="{FF2B5EF4-FFF2-40B4-BE49-F238E27FC236}">
                    <a16:creationId xmlns:a16="http://schemas.microsoft.com/office/drawing/2014/main" id="{B6DFF6A6-6E54-16DD-A169-DDA2C6FBC56B}"/>
                  </a:ext>
                </a:extLst>
              </p14:cNvPr>
              <p14:cNvContentPartPr/>
              <p14:nvPr/>
            </p14:nvContentPartPr>
            <p14:xfrm>
              <a:off x="4485824" y="2685872"/>
              <a:ext cx="360" cy="2160"/>
            </p14:xfrm>
          </p:contentPart>
        </mc:Choice>
        <mc:Fallback xmlns="">
          <p:pic>
            <p:nvPicPr>
              <p:cNvPr id="239" name="Ink 238">
                <a:extLst>
                  <a:ext uri="{FF2B5EF4-FFF2-40B4-BE49-F238E27FC236}">
                    <a16:creationId xmlns:a16="http://schemas.microsoft.com/office/drawing/2014/main" id="{B6DFF6A6-6E54-16DD-A169-DDA2C6FBC56B}"/>
                  </a:ext>
                </a:extLst>
              </p:cNvPr>
              <p:cNvPicPr/>
              <p:nvPr/>
            </p:nvPicPr>
            <p:blipFill>
              <a:blip r:embed="rId7"/>
              <a:stretch>
                <a:fillRect/>
              </a:stretch>
            </p:blipFill>
            <p:spPr>
              <a:xfrm>
                <a:off x="4479704" y="2679752"/>
                <a:ext cx="12600" cy="14400"/>
              </a:xfrm>
              <a:prstGeom prst="rect">
                <a:avLst/>
              </a:prstGeom>
            </p:spPr>
          </p:pic>
        </mc:Fallback>
      </mc:AlternateContent>
      <p:grpSp>
        <p:nvGrpSpPr>
          <p:cNvPr id="241" name="Group 240">
            <a:extLst>
              <a:ext uri="{FF2B5EF4-FFF2-40B4-BE49-F238E27FC236}">
                <a16:creationId xmlns:a16="http://schemas.microsoft.com/office/drawing/2014/main" id="{021A89DD-F2ED-CF46-ECAB-DB19356A6451}"/>
              </a:ext>
            </a:extLst>
          </p:cNvPr>
          <p:cNvGrpSpPr/>
          <p:nvPr/>
        </p:nvGrpSpPr>
        <p:grpSpPr>
          <a:xfrm>
            <a:off x="-215416" y="858152"/>
            <a:ext cx="12596760" cy="4020120"/>
            <a:chOff x="-215416" y="858152"/>
            <a:chExt cx="12596760" cy="4020120"/>
          </a:xfrm>
        </p:grpSpPr>
        <mc:AlternateContent xmlns:mc="http://schemas.openxmlformats.org/markup-compatibility/2006" xmlns:p14="http://schemas.microsoft.com/office/powerpoint/2010/main">
          <mc:Choice Requires="p14">
            <p:contentPart p14:bwMode="auto" r:id="rId128">
              <p14:nvContentPartPr>
                <p14:cNvPr id="17" name="Ink 16">
                  <a:extLst>
                    <a:ext uri="{FF2B5EF4-FFF2-40B4-BE49-F238E27FC236}">
                      <a16:creationId xmlns:a16="http://schemas.microsoft.com/office/drawing/2014/main" id="{27D218B7-8457-5FA9-51FD-CB16FC92124D}"/>
                    </a:ext>
                  </a:extLst>
                </p14:cNvPr>
                <p14:cNvContentPartPr/>
                <p14:nvPr/>
              </p14:nvContentPartPr>
              <p14:xfrm>
                <a:off x="372104" y="871832"/>
                <a:ext cx="56160" cy="18000"/>
              </p14:xfrm>
            </p:contentPart>
          </mc:Choice>
          <mc:Fallback xmlns="">
            <p:pic>
              <p:nvPicPr>
                <p:cNvPr id="17" name="Ink 16">
                  <a:extLst>
                    <a:ext uri="{FF2B5EF4-FFF2-40B4-BE49-F238E27FC236}">
                      <a16:creationId xmlns:a16="http://schemas.microsoft.com/office/drawing/2014/main" id="{27D218B7-8457-5FA9-51FD-CB16FC92124D}"/>
                    </a:ext>
                  </a:extLst>
                </p:cNvPr>
                <p:cNvPicPr/>
                <p:nvPr/>
              </p:nvPicPr>
              <p:blipFill>
                <a:blip r:embed="rId129"/>
                <a:stretch>
                  <a:fillRect/>
                </a:stretch>
              </p:blipFill>
              <p:spPr>
                <a:xfrm>
                  <a:off x="365984" y="865712"/>
                  <a:ext cx="684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8" name="Ink 17">
                  <a:extLst>
                    <a:ext uri="{FF2B5EF4-FFF2-40B4-BE49-F238E27FC236}">
                      <a16:creationId xmlns:a16="http://schemas.microsoft.com/office/drawing/2014/main" id="{E3D48A6C-004D-398D-4720-C6E38DD61402}"/>
                    </a:ext>
                  </a:extLst>
                </p14:cNvPr>
                <p14:cNvContentPartPr/>
                <p14:nvPr/>
              </p14:nvContentPartPr>
              <p14:xfrm>
                <a:off x="296864" y="871832"/>
                <a:ext cx="4260600" cy="82800"/>
              </p14:xfrm>
            </p:contentPart>
          </mc:Choice>
          <mc:Fallback xmlns="">
            <p:pic>
              <p:nvPicPr>
                <p:cNvPr id="18" name="Ink 17">
                  <a:extLst>
                    <a:ext uri="{FF2B5EF4-FFF2-40B4-BE49-F238E27FC236}">
                      <a16:creationId xmlns:a16="http://schemas.microsoft.com/office/drawing/2014/main" id="{E3D48A6C-004D-398D-4720-C6E38DD61402}"/>
                    </a:ext>
                  </a:extLst>
                </p:cNvPr>
                <p:cNvPicPr/>
                <p:nvPr/>
              </p:nvPicPr>
              <p:blipFill>
                <a:blip r:embed="rId131"/>
                <a:stretch>
                  <a:fillRect/>
                </a:stretch>
              </p:blipFill>
              <p:spPr>
                <a:xfrm>
                  <a:off x="290744" y="865712"/>
                  <a:ext cx="42728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7" name="Ink 46">
                  <a:extLst>
                    <a:ext uri="{FF2B5EF4-FFF2-40B4-BE49-F238E27FC236}">
                      <a16:creationId xmlns:a16="http://schemas.microsoft.com/office/drawing/2014/main" id="{7679F47D-3DF3-312C-4103-8BF9B15D9259}"/>
                    </a:ext>
                  </a:extLst>
                </p14:cNvPr>
                <p14:cNvContentPartPr/>
                <p14:nvPr/>
              </p14:nvContentPartPr>
              <p14:xfrm>
                <a:off x="140264" y="1336592"/>
                <a:ext cx="23400" cy="216000"/>
              </p14:xfrm>
            </p:contentPart>
          </mc:Choice>
          <mc:Fallback xmlns="">
            <p:pic>
              <p:nvPicPr>
                <p:cNvPr id="47" name="Ink 46">
                  <a:extLst>
                    <a:ext uri="{FF2B5EF4-FFF2-40B4-BE49-F238E27FC236}">
                      <a16:creationId xmlns:a16="http://schemas.microsoft.com/office/drawing/2014/main" id="{7679F47D-3DF3-312C-4103-8BF9B15D9259}"/>
                    </a:ext>
                  </a:extLst>
                </p:cNvPr>
                <p:cNvPicPr/>
                <p:nvPr/>
              </p:nvPicPr>
              <p:blipFill>
                <a:blip r:embed="rId133"/>
                <a:stretch>
                  <a:fillRect/>
                </a:stretch>
              </p:blipFill>
              <p:spPr>
                <a:xfrm>
                  <a:off x="134144" y="1330472"/>
                  <a:ext cx="356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8" name="Ink 47">
                  <a:extLst>
                    <a:ext uri="{FF2B5EF4-FFF2-40B4-BE49-F238E27FC236}">
                      <a16:creationId xmlns:a16="http://schemas.microsoft.com/office/drawing/2014/main" id="{F9762804-706A-B3A4-AE3A-0B9C148E087F}"/>
                    </a:ext>
                  </a:extLst>
                </p14:cNvPr>
                <p14:cNvContentPartPr/>
                <p14:nvPr/>
              </p14:nvContentPartPr>
              <p14:xfrm>
                <a:off x="-215416" y="1164872"/>
                <a:ext cx="726120" cy="589320"/>
              </p14:xfrm>
            </p:contentPart>
          </mc:Choice>
          <mc:Fallback xmlns="">
            <p:pic>
              <p:nvPicPr>
                <p:cNvPr id="48" name="Ink 47">
                  <a:extLst>
                    <a:ext uri="{FF2B5EF4-FFF2-40B4-BE49-F238E27FC236}">
                      <a16:creationId xmlns:a16="http://schemas.microsoft.com/office/drawing/2014/main" id="{F9762804-706A-B3A4-AE3A-0B9C148E087F}"/>
                    </a:ext>
                  </a:extLst>
                </p:cNvPr>
                <p:cNvPicPr/>
                <p:nvPr/>
              </p:nvPicPr>
              <p:blipFill>
                <a:blip r:embed="rId135"/>
                <a:stretch>
                  <a:fillRect/>
                </a:stretch>
              </p:blipFill>
              <p:spPr>
                <a:xfrm>
                  <a:off x="-221536" y="1158752"/>
                  <a:ext cx="738360" cy="601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52" name="Ink 51">
                  <a:extLst>
                    <a:ext uri="{FF2B5EF4-FFF2-40B4-BE49-F238E27FC236}">
                      <a16:creationId xmlns:a16="http://schemas.microsoft.com/office/drawing/2014/main" id="{B1C97A32-1004-90B6-B55E-B0AFC6270527}"/>
                    </a:ext>
                  </a:extLst>
                </p14:cNvPr>
                <p14:cNvContentPartPr/>
                <p14:nvPr/>
              </p14:nvContentPartPr>
              <p14:xfrm>
                <a:off x="715184" y="1163432"/>
                <a:ext cx="194400" cy="525960"/>
              </p14:xfrm>
            </p:contentPart>
          </mc:Choice>
          <mc:Fallback xmlns="">
            <p:pic>
              <p:nvPicPr>
                <p:cNvPr id="52" name="Ink 51">
                  <a:extLst>
                    <a:ext uri="{FF2B5EF4-FFF2-40B4-BE49-F238E27FC236}">
                      <a16:creationId xmlns:a16="http://schemas.microsoft.com/office/drawing/2014/main" id="{B1C97A32-1004-90B6-B55E-B0AFC6270527}"/>
                    </a:ext>
                  </a:extLst>
                </p:cNvPr>
                <p:cNvPicPr/>
                <p:nvPr/>
              </p:nvPicPr>
              <p:blipFill>
                <a:blip r:embed="rId137"/>
                <a:stretch>
                  <a:fillRect/>
                </a:stretch>
              </p:blipFill>
              <p:spPr>
                <a:xfrm>
                  <a:off x="709064" y="1157312"/>
                  <a:ext cx="206640" cy="538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53" name="Ink 52">
                  <a:extLst>
                    <a:ext uri="{FF2B5EF4-FFF2-40B4-BE49-F238E27FC236}">
                      <a16:creationId xmlns:a16="http://schemas.microsoft.com/office/drawing/2014/main" id="{A1336ED0-AACD-ABD1-F26C-ABE8DFB247F2}"/>
                    </a:ext>
                  </a:extLst>
                </p14:cNvPr>
                <p14:cNvContentPartPr/>
                <p14:nvPr/>
              </p14:nvContentPartPr>
              <p14:xfrm>
                <a:off x="1237184" y="1530632"/>
                <a:ext cx="360" cy="360"/>
              </p14:xfrm>
            </p:contentPart>
          </mc:Choice>
          <mc:Fallback xmlns="">
            <p:pic>
              <p:nvPicPr>
                <p:cNvPr id="53" name="Ink 52">
                  <a:extLst>
                    <a:ext uri="{FF2B5EF4-FFF2-40B4-BE49-F238E27FC236}">
                      <a16:creationId xmlns:a16="http://schemas.microsoft.com/office/drawing/2014/main" id="{A1336ED0-AACD-ABD1-F26C-ABE8DFB247F2}"/>
                    </a:ext>
                  </a:extLst>
                </p:cNvPr>
                <p:cNvPicPr/>
                <p:nvPr/>
              </p:nvPicPr>
              <p:blipFill>
                <a:blip r:embed="rId7"/>
                <a:stretch>
                  <a:fillRect/>
                </a:stretch>
              </p:blipFill>
              <p:spPr>
                <a:xfrm>
                  <a:off x="1231064" y="15245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4" name="Ink 53">
                  <a:extLst>
                    <a:ext uri="{FF2B5EF4-FFF2-40B4-BE49-F238E27FC236}">
                      <a16:creationId xmlns:a16="http://schemas.microsoft.com/office/drawing/2014/main" id="{B7C3FC3E-4694-6FB6-55D0-BA6ABF92FD0A}"/>
                    </a:ext>
                  </a:extLst>
                </p14:cNvPr>
                <p14:cNvContentPartPr/>
                <p14:nvPr/>
              </p14:nvContentPartPr>
              <p14:xfrm>
                <a:off x="804464" y="1211312"/>
                <a:ext cx="556200" cy="428040"/>
              </p14:xfrm>
            </p:contentPart>
          </mc:Choice>
          <mc:Fallback xmlns="">
            <p:pic>
              <p:nvPicPr>
                <p:cNvPr id="54" name="Ink 53">
                  <a:extLst>
                    <a:ext uri="{FF2B5EF4-FFF2-40B4-BE49-F238E27FC236}">
                      <a16:creationId xmlns:a16="http://schemas.microsoft.com/office/drawing/2014/main" id="{B7C3FC3E-4694-6FB6-55D0-BA6ABF92FD0A}"/>
                    </a:ext>
                  </a:extLst>
                </p:cNvPr>
                <p:cNvPicPr/>
                <p:nvPr/>
              </p:nvPicPr>
              <p:blipFill>
                <a:blip r:embed="rId140"/>
                <a:stretch>
                  <a:fillRect/>
                </a:stretch>
              </p:blipFill>
              <p:spPr>
                <a:xfrm>
                  <a:off x="798344" y="1205192"/>
                  <a:ext cx="56844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5" name="Ink 54">
                  <a:extLst>
                    <a:ext uri="{FF2B5EF4-FFF2-40B4-BE49-F238E27FC236}">
                      <a16:creationId xmlns:a16="http://schemas.microsoft.com/office/drawing/2014/main" id="{C7242350-45D2-A0FE-CB45-FDAAE2DB2CCD}"/>
                    </a:ext>
                  </a:extLst>
                </p14:cNvPr>
                <p14:cNvContentPartPr/>
                <p14:nvPr/>
              </p14:nvContentPartPr>
              <p14:xfrm>
                <a:off x="1379024" y="1393112"/>
                <a:ext cx="369720" cy="206280"/>
              </p14:xfrm>
            </p:contentPart>
          </mc:Choice>
          <mc:Fallback xmlns="">
            <p:pic>
              <p:nvPicPr>
                <p:cNvPr id="55" name="Ink 54">
                  <a:extLst>
                    <a:ext uri="{FF2B5EF4-FFF2-40B4-BE49-F238E27FC236}">
                      <a16:creationId xmlns:a16="http://schemas.microsoft.com/office/drawing/2014/main" id="{C7242350-45D2-A0FE-CB45-FDAAE2DB2CCD}"/>
                    </a:ext>
                  </a:extLst>
                </p:cNvPr>
                <p:cNvPicPr/>
                <p:nvPr/>
              </p:nvPicPr>
              <p:blipFill>
                <a:blip r:embed="rId142"/>
                <a:stretch>
                  <a:fillRect/>
                </a:stretch>
              </p:blipFill>
              <p:spPr>
                <a:xfrm>
                  <a:off x="1372904" y="1386992"/>
                  <a:ext cx="3819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56" name="Ink 55">
                  <a:extLst>
                    <a:ext uri="{FF2B5EF4-FFF2-40B4-BE49-F238E27FC236}">
                      <a16:creationId xmlns:a16="http://schemas.microsoft.com/office/drawing/2014/main" id="{533C3172-6A99-A9FA-AA4A-4556E07DB52E}"/>
                    </a:ext>
                  </a:extLst>
                </p14:cNvPr>
                <p14:cNvContentPartPr/>
                <p14:nvPr/>
              </p14:nvContentPartPr>
              <p14:xfrm>
                <a:off x="1763144" y="1426232"/>
                <a:ext cx="324720" cy="176040"/>
              </p14:xfrm>
            </p:contentPart>
          </mc:Choice>
          <mc:Fallback xmlns="">
            <p:pic>
              <p:nvPicPr>
                <p:cNvPr id="56" name="Ink 55">
                  <a:extLst>
                    <a:ext uri="{FF2B5EF4-FFF2-40B4-BE49-F238E27FC236}">
                      <a16:creationId xmlns:a16="http://schemas.microsoft.com/office/drawing/2014/main" id="{533C3172-6A99-A9FA-AA4A-4556E07DB52E}"/>
                    </a:ext>
                  </a:extLst>
                </p:cNvPr>
                <p:cNvPicPr/>
                <p:nvPr/>
              </p:nvPicPr>
              <p:blipFill>
                <a:blip r:embed="rId144"/>
                <a:stretch>
                  <a:fillRect/>
                </a:stretch>
              </p:blipFill>
              <p:spPr>
                <a:xfrm>
                  <a:off x="1757024" y="1420112"/>
                  <a:ext cx="3369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57" name="Ink 56">
                  <a:extLst>
                    <a:ext uri="{FF2B5EF4-FFF2-40B4-BE49-F238E27FC236}">
                      <a16:creationId xmlns:a16="http://schemas.microsoft.com/office/drawing/2014/main" id="{4A47B3FD-9EBD-EB04-FB0F-FD08E87A3B74}"/>
                    </a:ext>
                  </a:extLst>
                </p14:cNvPr>
                <p14:cNvContentPartPr/>
                <p14:nvPr/>
              </p14:nvContentPartPr>
              <p14:xfrm>
                <a:off x="2258504" y="1244792"/>
                <a:ext cx="45360" cy="339120"/>
              </p14:xfrm>
            </p:contentPart>
          </mc:Choice>
          <mc:Fallback xmlns="">
            <p:pic>
              <p:nvPicPr>
                <p:cNvPr id="57" name="Ink 56">
                  <a:extLst>
                    <a:ext uri="{FF2B5EF4-FFF2-40B4-BE49-F238E27FC236}">
                      <a16:creationId xmlns:a16="http://schemas.microsoft.com/office/drawing/2014/main" id="{4A47B3FD-9EBD-EB04-FB0F-FD08E87A3B74}"/>
                    </a:ext>
                  </a:extLst>
                </p:cNvPr>
                <p:cNvPicPr/>
                <p:nvPr/>
              </p:nvPicPr>
              <p:blipFill>
                <a:blip r:embed="rId146"/>
                <a:stretch>
                  <a:fillRect/>
                </a:stretch>
              </p:blipFill>
              <p:spPr>
                <a:xfrm>
                  <a:off x="2252384" y="1238672"/>
                  <a:ext cx="576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58" name="Ink 57">
                  <a:extLst>
                    <a:ext uri="{FF2B5EF4-FFF2-40B4-BE49-F238E27FC236}">
                      <a16:creationId xmlns:a16="http://schemas.microsoft.com/office/drawing/2014/main" id="{4CBF1763-1F7B-12C0-727D-EF597D8BB00C}"/>
                    </a:ext>
                  </a:extLst>
                </p14:cNvPr>
                <p14:cNvContentPartPr/>
                <p14:nvPr/>
              </p14:nvContentPartPr>
              <p14:xfrm>
                <a:off x="2121344" y="1454312"/>
                <a:ext cx="331560" cy="25920"/>
              </p14:xfrm>
            </p:contentPart>
          </mc:Choice>
          <mc:Fallback xmlns="">
            <p:pic>
              <p:nvPicPr>
                <p:cNvPr id="58" name="Ink 57">
                  <a:extLst>
                    <a:ext uri="{FF2B5EF4-FFF2-40B4-BE49-F238E27FC236}">
                      <a16:creationId xmlns:a16="http://schemas.microsoft.com/office/drawing/2014/main" id="{4CBF1763-1F7B-12C0-727D-EF597D8BB00C}"/>
                    </a:ext>
                  </a:extLst>
                </p:cNvPr>
                <p:cNvPicPr/>
                <p:nvPr/>
              </p:nvPicPr>
              <p:blipFill>
                <a:blip r:embed="rId148"/>
                <a:stretch>
                  <a:fillRect/>
                </a:stretch>
              </p:blipFill>
              <p:spPr>
                <a:xfrm>
                  <a:off x="2115224" y="1448192"/>
                  <a:ext cx="343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59" name="Ink 58">
                  <a:extLst>
                    <a:ext uri="{FF2B5EF4-FFF2-40B4-BE49-F238E27FC236}">
                      <a16:creationId xmlns:a16="http://schemas.microsoft.com/office/drawing/2014/main" id="{5D967660-9296-51E7-6B4E-B62CDD73332C}"/>
                    </a:ext>
                  </a:extLst>
                </p14:cNvPr>
                <p14:cNvContentPartPr/>
                <p14:nvPr/>
              </p14:nvContentPartPr>
              <p14:xfrm>
                <a:off x="2415824" y="1429832"/>
                <a:ext cx="227880" cy="129960"/>
              </p14:xfrm>
            </p:contentPart>
          </mc:Choice>
          <mc:Fallback xmlns="">
            <p:pic>
              <p:nvPicPr>
                <p:cNvPr id="59" name="Ink 58">
                  <a:extLst>
                    <a:ext uri="{FF2B5EF4-FFF2-40B4-BE49-F238E27FC236}">
                      <a16:creationId xmlns:a16="http://schemas.microsoft.com/office/drawing/2014/main" id="{5D967660-9296-51E7-6B4E-B62CDD73332C}"/>
                    </a:ext>
                  </a:extLst>
                </p:cNvPr>
                <p:cNvPicPr/>
                <p:nvPr/>
              </p:nvPicPr>
              <p:blipFill>
                <a:blip r:embed="rId150"/>
                <a:stretch>
                  <a:fillRect/>
                </a:stretch>
              </p:blipFill>
              <p:spPr>
                <a:xfrm>
                  <a:off x="2409704" y="1423712"/>
                  <a:ext cx="240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60" name="Ink 59">
                  <a:extLst>
                    <a:ext uri="{FF2B5EF4-FFF2-40B4-BE49-F238E27FC236}">
                      <a16:creationId xmlns:a16="http://schemas.microsoft.com/office/drawing/2014/main" id="{4DEA3A4E-0C76-F1CF-1C74-FAF653BC5E55}"/>
                    </a:ext>
                  </a:extLst>
                </p14:cNvPr>
                <p14:cNvContentPartPr/>
                <p14:nvPr/>
              </p14:nvContentPartPr>
              <p14:xfrm>
                <a:off x="2552624" y="1086752"/>
                <a:ext cx="572400" cy="750240"/>
              </p14:xfrm>
            </p:contentPart>
          </mc:Choice>
          <mc:Fallback xmlns="">
            <p:pic>
              <p:nvPicPr>
                <p:cNvPr id="60" name="Ink 59">
                  <a:extLst>
                    <a:ext uri="{FF2B5EF4-FFF2-40B4-BE49-F238E27FC236}">
                      <a16:creationId xmlns:a16="http://schemas.microsoft.com/office/drawing/2014/main" id="{4DEA3A4E-0C76-F1CF-1C74-FAF653BC5E55}"/>
                    </a:ext>
                  </a:extLst>
                </p:cNvPr>
                <p:cNvPicPr/>
                <p:nvPr/>
              </p:nvPicPr>
              <p:blipFill>
                <a:blip r:embed="rId152"/>
                <a:stretch>
                  <a:fillRect/>
                </a:stretch>
              </p:blipFill>
              <p:spPr>
                <a:xfrm>
                  <a:off x="2546504" y="1080632"/>
                  <a:ext cx="58464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61" name="Ink 60">
                  <a:extLst>
                    <a:ext uri="{FF2B5EF4-FFF2-40B4-BE49-F238E27FC236}">
                      <a16:creationId xmlns:a16="http://schemas.microsoft.com/office/drawing/2014/main" id="{FBDC5FCD-87BF-A9C7-10B5-DA80C1B12D0A}"/>
                    </a:ext>
                  </a:extLst>
                </p14:cNvPr>
                <p14:cNvContentPartPr/>
                <p14:nvPr/>
              </p14:nvContentPartPr>
              <p14:xfrm>
                <a:off x="3355784" y="1386272"/>
                <a:ext cx="86040" cy="192600"/>
              </p14:xfrm>
            </p:contentPart>
          </mc:Choice>
          <mc:Fallback xmlns="">
            <p:pic>
              <p:nvPicPr>
                <p:cNvPr id="61" name="Ink 60">
                  <a:extLst>
                    <a:ext uri="{FF2B5EF4-FFF2-40B4-BE49-F238E27FC236}">
                      <a16:creationId xmlns:a16="http://schemas.microsoft.com/office/drawing/2014/main" id="{FBDC5FCD-87BF-A9C7-10B5-DA80C1B12D0A}"/>
                    </a:ext>
                  </a:extLst>
                </p:cNvPr>
                <p:cNvPicPr/>
                <p:nvPr/>
              </p:nvPicPr>
              <p:blipFill>
                <a:blip r:embed="rId154"/>
                <a:stretch>
                  <a:fillRect/>
                </a:stretch>
              </p:blipFill>
              <p:spPr>
                <a:xfrm>
                  <a:off x="3349664" y="1380152"/>
                  <a:ext cx="98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2" name="Ink 61">
                  <a:extLst>
                    <a:ext uri="{FF2B5EF4-FFF2-40B4-BE49-F238E27FC236}">
                      <a16:creationId xmlns:a16="http://schemas.microsoft.com/office/drawing/2014/main" id="{3FE373A7-EABB-EB8E-8EDE-2E1E5346789B}"/>
                    </a:ext>
                  </a:extLst>
                </p14:cNvPr>
                <p14:cNvContentPartPr/>
                <p14:nvPr/>
              </p14:nvContentPartPr>
              <p14:xfrm>
                <a:off x="3560624" y="1371872"/>
                <a:ext cx="291240" cy="135360"/>
              </p14:xfrm>
            </p:contentPart>
          </mc:Choice>
          <mc:Fallback xmlns="">
            <p:pic>
              <p:nvPicPr>
                <p:cNvPr id="62" name="Ink 61">
                  <a:extLst>
                    <a:ext uri="{FF2B5EF4-FFF2-40B4-BE49-F238E27FC236}">
                      <a16:creationId xmlns:a16="http://schemas.microsoft.com/office/drawing/2014/main" id="{3FE373A7-EABB-EB8E-8EDE-2E1E5346789B}"/>
                    </a:ext>
                  </a:extLst>
                </p:cNvPr>
                <p:cNvPicPr/>
                <p:nvPr/>
              </p:nvPicPr>
              <p:blipFill>
                <a:blip r:embed="rId156"/>
                <a:stretch>
                  <a:fillRect/>
                </a:stretch>
              </p:blipFill>
              <p:spPr>
                <a:xfrm>
                  <a:off x="3554504" y="1365752"/>
                  <a:ext cx="3034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3" name="Ink 62">
                  <a:extLst>
                    <a:ext uri="{FF2B5EF4-FFF2-40B4-BE49-F238E27FC236}">
                      <a16:creationId xmlns:a16="http://schemas.microsoft.com/office/drawing/2014/main" id="{2CD489FF-F37A-47A6-9AC7-81AD83073E34}"/>
                    </a:ext>
                  </a:extLst>
                </p14:cNvPr>
                <p14:cNvContentPartPr/>
                <p14:nvPr/>
              </p14:nvContentPartPr>
              <p14:xfrm>
                <a:off x="3627944" y="1341632"/>
                <a:ext cx="523080" cy="487440"/>
              </p14:xfrm>
            </p:contentPart>
          </mc:Choice>
          <mc:Fallback xmlns="">
            <p:pic>
              <p:nvPicPr>
                <p:cNvPr id="63" name="Ink 62">
                  <a:extLst>
                    <a:ext uri="{FF2B5EF4-FFF2-40B4-BE49-F238E27FC236}">
                      <a16:creationId xmlns:a16="http://schemas.microsoft.com/office/drawing/2014/main" id="{2CD489FF-F37A-47A6-9AC7-81AD83073E34}"/>
                    </a:ext>
                  </a:extLst>
                </p:cNvPr>
                <p:cNvPicPr/>
                <p:nvPr/>
              </p:nvPicPr>
              <p:blipFill>
                <a:blip r:embed="rId158"/>
                <a:stretch>
                  <a:fillRect/>
                </a:stretch>
              </p:blipFill>
              <p:spPr>
                <a:xfrm>
                  <a:off x="3621824" y="1335512"/>
                  <a:ext cx="53532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64" name="Ink 63">
                  <a:extLst>
                    <a:ext uri="{FF2B5EF4-FFF2-40B4-BE49-F238E27FC236}">
                      <a16:creationId xmlns:a16="http://schemas.microsoft.com/office/drawing/2014/main" id="{2222908F-34AF-7ED5-DEC3-AC38755EF6BD}"/>
                    </a:ext>
                  </a:extLst>
                </p14:cNvPr>
                <p14:cNvContentPartPr/>
                <p14:nvPr/>
              </p14:nvContentPartPr>
              <p14:xfrm>
                <a:off x="3344624" y="1016912"/>
                <a:ext cx="63720" cy="31680"/>
              </p14:xfrm>
            </p:contentPart>
          </mc:Choice>
          <mc:Fallback xmlns="">
            <p:pic>
              <p:nvPicPr>
                <p:cNvPr id="64" name="Ink 63">
                  <a:extLst>
                    <a:ext uri="{FF2B5EF4-FFF2-40B4-BE49-F238E27FC236}">
                      <a16:creationId xmlns:a16="http://schemas.microsoft.com/office/drawing/2014/main" id="{2222908F-34AF-7ED5-DEC3-AC38755EF6BD}"/>
                    </a:ext>
                  </a:extLst>
                </p:cNvPr>
                <p:cNvPicPr/>
                <p:nvPr/>
              </p:nvPicPr>
              <p:blipFill>
                <a:blip r:embed="rId160"/>
                <a:stretch>
                  <a:fillRect/>
                </a:stretch>
              </p:blipFill>
              <p:spPr>
                <a:xfrm>
                  <a:off x="3338504" y="1010792"/>
                  <a:ext cx="75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66" name="Ink 65">
                  <a:extLst>
                    <a:ext uri="{FF2B5EF4-FFF2-40B4-BE49-F238E27FC236}">
                      <a16:creationId xmlns:a16="http://schemas.microsoft.com/office/drawing/2014/main" id="{769D2C89-1FB0-5755-EB79-A64FC13C7F4E}"/>
                    </a:ext>
                  </a:extLst>
                </p14:cNvPr>
                <p14:cNvContentPartPr/>
                <p14:nvPr/>
              </p14:nvContentPartPr>
              <p14:xfrm>
                <a:off x="4347584" y="1360352"/>
                <a:ext cx="395640" cy="129960"/>
              </p14:xfrm>
            </p:contentPart>
          </mc:Choice>
          <mc:Fallback xmlns="">
            <p:pic>
              <p:nvPicPr>
                <p:cNvPr id="66" name="Ink 65">
                  <a:extLst>
                    <a:ext uri="{FF2B5EF4-FFF2-40B4-BE49-F238E27FC236}">
                      <a16:creationId xmlns:a16="http://schemas.microsoft.com/office/drawing/2014/main" id="{769D2C89-1FB0-5755-EB79-A64FC13C7F4E}"/>
                    </a:ext>
                  </a:extLst>
                </p:cNvPr>
                <p:cNvPicPr/>
                <p:nvPr/>
              </p:nvPicPr>
              <p:blipFill>
                <a:blip r:embed="rId162"/>
                <a:stretch>
                  <a:fillRect/>
                </a:stretch>
              </p:blipFill>
              <p:spPr>
                <a:xfrm>
                  <a:off x="4341464" y="1354232"/>
                  <a:ext cx="4078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67" name="Ink 66">
                  <a:extLst>
                    <a:ext uri="{FF2B5EF4-FFF2-40B4-BE49-F238E27FC236}">
                      <a16:creationId xmlns:a16="http://schemas.microsoft.com/office/drawing/2014/main" id="{846799A4-1DB2-6DF7-1DFA-DD2763435000}"/>
                    </a:ext>
                  </a:extLst>
                </p14:cNvPr>
                <p14:cNvContentPartPr/>
                <p14:nvPr/>
              </p14:nvContentPartPr>
              <p14:xfrm>
                <a:off x="4832504" y="1340912"/>
                <a:ext cx="242640" cy="139680"/>
              </p14:xfrm>
            </p:contentPart>
          </mc:Choice>
          <mc:Fallback xmlns="">
            <p:pic>
              <p:nvPicPr>
                <p:cNvPr id="67" name="Ink 66">
                  <a:extLst>
                    <a:ext uri="{FF2B5EF4-FFF2-40B4-BE49-F238E27FC236}">
                      <a16:creationId xmlns:a16="http://schemas.microsoft.com/office/drawing/2014/main" id="{846799A4-1DB2-6DF7-1DFA-DD2763435000}"/>
                    </a:ext>
                  </a:extLst>
                </p:cNvPr>
                <p:cNvPicPr/>
                <p:nvPr/>
              </p:nvPicPr>
              <p:blipFill>
                <a:blip r:embed="rId164"/>
                <a:stretch>
                  <a:fillRect/>
                </a:stretch>
              </p:blipFill>
              <p:spPr>
                <a:xfrm>
                  <a:off x="4826384" y="1334792"/>
                  <a:ext cx="254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68" name="Ink 67">
                  <a:extLst>
                    <a:ext uri="{FF2B5EF4-FFF2-40B4-BE49-F238E27FC236}">
                      <a16:creationId xmlns:a16="http://schemas.microsoft.com/office/drawing/2014/main" id="{40419D2B-44E4-12D5-43F0-57C547068C04}"/>
                    </a:ext>
                  </a:extLst>
                </p14:cNvPr>
                <p14:cNvContentPartPr/>
                <p14:nvPr/>
              </p14:nvContentPartPr>
              <p14:xfrm>
                <a:off x="5075144" y="1139672"/>
                <a:ext cx="488880" cy="317160"/>
              </p14:xfrm>
            </p:contentPart>
          </mc:Choice>
          <mc:Fallback xmlns="">
            <p:pic>
              <p:nvPicPr>
                <p:cNvPr id="68" name="Ink 67">
                  <a:extLst>
                    <a:ext uri="{FF2B5EF4-FFF2-40B4-BE49-F238E27FC236}">
                      <a16:creationId xmlns:a16="http://schemas.microsoft.com/office/drawing/2014/main" id="{40419D2B-44E4-12D5-43F0-57C547068C04}"/>
                    </a:ext>
                  </a:extLst>
                </p:cNvPr>
                <p:cNvPicPr/>
                <p:nvPr/>
              </p:nvPicPr>
              <p:blipFill>
                <a:blip r:embed="rId166"/>
                <a:stretch>
                  <a:fillRect/>
                </a:stretch>
              </p:blipFill>
              <p:spPr>
                <a:xfrm>
                  <a:off x="5069024" y="1133552"/>
                  <a:ext cx="5011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69" name="Ink 68">
                  <a:extLst>
                    <a:ext uri="{FF2B5EF4-FFF2-40B4-BE49-F238E27FC236}">
                      <a16:creationId xmlns:a16="http://schemas.microsoft.com/office/drawing/2014/main" id="{328A2C9C-5C5A-07EE-CB86-EE41D26E2D18}"/>
                    </a:ext>
                  </a:extLst>
                </p14:cNvPr>
                <p14:cNvContentPartPr/>
                <p14:nvPr/>
              </p14:nvContentPartPr>
              <p14:xfrm>
                <a:off x="5805584" y="1217432"/>
                <a:ext cx="261720" cy="245160"/>
              </p14:xfrm>
            </p:contentPart>
          </mc:Choice>
          <mc:Fallback xmlns="">
            <p:pic>
              <p:nvPicPr>
                <p:cNvPr id="69" name="Ink 68">
                  <a:extLst>
                    <a:ext uri="{FF2B5EF4-FFF2-40B4-BE49-F238E27FC236}">
                      <a16:creationId xmlns:a16="http://schemas.microsoft.com/office/drawing/2014/main" id="{328A2C9C-5C5A-07EE-CB86-EE41D26E2D18}"/>
                    </a:ext>
                  </a:extLst>
                </p:cNvPr>
                <p:cNvPicPr/>
                <p:nvPr/>
              </p:nvPicPr>
              <p:blipFill>
                <a:blip r:embed="rId168"/>
                <a:stretch>
                  <a:fillRect/>
                </a:stretch>
              </p:blipFill>
              <p:spPr>
                <a:xfrm>
                  <a:off x="5799464" y="1211312"/>
                  <a:ext cx="2739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70" name="Ink 69">
                  <a:extLst>
                    <a:ext uri="{FF2B5EF4-FFF2-40B4-BE49-F238E27FC236}">
                      <a16:creationId xmlns:a16="http://schemas.microsoft.com/office/drawing/2014/main" id="{E5123EF3-BD2F-8E91-651B-2EE38218DFD4}"/>
                    </a:ext>
                  </a:extLst>
                </p14:cNvPr>
                <p14:cNvContentPartPr/>
                <p14:nvPr/>
              </p14:nvContentPartPr>
              <p14:xfrm>
                <a:off x="6006824" y="1271432"/>
                <a:ext cx="243360" cy="154440"/>
              </p14:xfrm>
            </p:contentPart>
          </mc:Choice>
          <mc:Fallback xmlns="">
            <p:pic>
              <p:nvPicPr>
                <p:cNvPr id="70" name="Ink 69">
                  <a:extLst>
                    <a:ext uri="{FF2B5EF4-FFF2-40B4-BE49-F238E27FC236}">
                      <a16:creationId xmlns:a16="http://schemas.microsoft.com/office/drawing/2014/main" id="{E5123EF3-BD2F-8E91-651B-2EE38218DFD4}"/>
                    </a:ext>
                  </a:extLst>
                </p:cNvPr>
                <p:cNvPicPr/>
                <p:nvPr/>
              </p:nvPicPr>
              <p:blipFill>
                <a:blip r:embed="rId170"/>
                <a:stretch>
                  <a:fillRect/>
                </a:stretch>
              </p:blipFill>
              <p:spPr>
                <a:xfrm>
                  <a:off x="6000704" y="1265312"/>
                  <a:ext cx="2556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71" name="Ink 70">
                  <a:extLst>
                    <a:ext uri="{FF2B5EF4-FFF2-40B4-BE49-F238E27FC236}">
                      <a16:creationId xmlns:a16="http://schemas.microsoft.com/office/drawing/2014/main" id="{F47500B3-D1C5-B8DF-84DA-76C6C67C750D}"/>
                    </a:ext>
                  </a:extLst>
                </p14:cNvPr>
                <p14:cNvContentPartPr/>
                <p14:nvPr/>
              </p14:nvContentPartPr>
              <p14:xfrm>
                <a:off x="6417584" y="1238672"/>
                <a:ext cx="437040" cy="147240"/>
              </p14:xfrm>
            </p:contentPart>
          </mc:Choice>
          <mc:Fallback xmlns="">
            <p:pic>
              <p:nvPicPr>
                <p:cNvPr id="71" name="Ink 70">
                  <a:extLst>
                    <a:ext uri="{FF2B5EF4-FFF2-40B4-BE49-F238E27FC236}">
                      <a16:creationId xmlns:a16="http://schemas.microsoft.com/office/drawing/2014/main" id="{F47500B3-D1C5-B8DF-84DA-76C6C67C750D}"/>
                    </a:ext>
                  </a:extLst>
                </p:cNvPr>
                <p:cNvPicPr/>
                <p:nvPr/>
              </p:nvPicPr>
              <p:blipFill>
                <a:blip r:embed="rId172"/>
                <a:stretch>
                  <a:fillRect/>
                </a:stretch>
              </p:blipFill>
              <p:spPr>
                <a:xfrm>
                  <a:off x="6411464" y="1232552"/>
                  <a:ext cx="449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72" name="Ink 71">
                  <a:extLst>
                    <a:ext uri="{FF2B5EF4-FFF2-40B4-BE49-F238E27FC236}">
                      <a16:creationId xmlns:a16="http://schemas.microsoft.com/office/drawing/2014/main" id="{7C98C4D6-67A6-20B0-E249-7AD0A2C31F82}"/>
                    </a:ext>
                  </a:extLst>
                </p14:cNvPr>
                <p14:cNvContentPartPr/>
                <p14:nvPr/>
              </p14:nvContentPartPr>
              <p14:xfrm>
                <a:off x="6883784" y="1230752"/>
                <a:ext cx="257760" cy="333720"/>
              </p14:xfrm>
            </p:contentPart>
          </mc:Choice>
          <mc:Fallback xmlns="">
            <p:pic>
              <p:nvPicPr>
                <p:cNvPr id="72" name="Ink 71">
                  <a:extLst>
                    <a:ext uri="{FF2B5EF4-FFF2-40B4-BE49-F238E27FC236}">
                      <a16:creationId xmlns:a16="http://schemas.microsoft.com/office/drawing/2014/main" id="{7C98C4D6-67A6-20B0-E249-7AD0A2C31F82}"/>
                    </a:ext>
                  </a:extLst>
                </p:cNvPr>
                <p:cNvPicPr/>
                <p:nvPr/>
              </p:nvPicPr>
              <p:blipFill>
                <a:blip r:embed="rId174"/>
                <a:stretch>
                  <a:fillRect/>
                </a:stretch>
              </p:blipFill>
              <p:spPr>
                <a:xfrm>
                  <a:off x="6877664" y="1224632"/>
                  <a:ext cx="2700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73" name="Ink 72">
                  <a:extLst>
                    <a:ext uri="{FF2B5EF4-FFF2-40B4-BE49-F238E27FC236}">
                      <a16:creationId xmlns:a16="http://schemas.microsoft.com/office/drawing/2014/main" id="{208CB3C8-1FC9-A97C-DD0F-8C6E508C28EC}"/>
                    </a:ext>
                  </a:extLst>
                </p14:cNvPr>
                <p14:cNvContentPartPr/>
                <p14:nvPr/>
              </p14:nvContentPartPr>
              <p14:xfrm>
                <a:off x="7162784" y="1224632"/>
                <a:ext cx="538200" cy="144360"/>
              </p14:xfrm>
            </p:contentPart>
          </mc:Choice>
          <mc:Fallback xmlns="">
            <p:pic>
              <p:nvPicPr>
                <p:cNvPr id="73" name="Ink 72">
                  <a:extLst>
                    <a:ext uri="{FF2B5EF4-FFF2-40B4-BE49-F238E27FC236}">
                      <a16:creationId xmlns:a16="http://schemas.microsoft.com/office/drawing/2014/main" id="{208CB3C8-1FC9-A97C-DD0F-8C6E508C28EC}"/>
                    </a:ext>
                  </a:extLst>
                </p:cNvPr>
                <p:cNvPicPr/>
                <p:nvPr/>
              </p:nvPicPr>
              <p:blipFill>
                <a:blip r:embed="rId176"/>
                <a:stretch>
                  <a:fillRect/>
                </a:stretch>
              </p:blipFill>
              <p:spPr>
                <a:xfrm>
                  <a:off x="7156664" y="1218512"/>
                  <a:ext cx="550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74" name="Ink 73">
                  <a:extLst>
                    <a:ext uri="{FF2B5EF4-FFF2-40B4-BE49-F238E27FC236}">
                      <a16:creationId xmlns:a16="http://schemas.microsoft.com/office/drawing/2014/main" id="{3CD16F50-A8E2-281E-2EB3-B6813032FF38}"/>
                    </a:ext>
                  </a:extLst>
                </p14:cNvPr>
                <p14:cNvContentPartPr/>
                <p14:nvPr/>
              </p14:nvContentPartPr>
              <p14:xfrm>
                <a:off x="7725824" y="1206992"/>
                <a:ext cx="292320" cy="149400"/>
              </p14:xfrm>
            </p:contentPart>
          </mc:Choice>
          <mc:Fallback xmlns="">
            <p:pic>
              <p:nvPicPr>
                <p:cNvPr id="74" name="Ink 73">
                  <a:extLst>
                    <a:ext uri="{FF2B5EF4-FFF2-40B4-BE49-F238E27FC236}">
                      <a16:creationId xmlns:a16="http://schemas.microsoft.com/office/drawing/2014/main" id="{3CD16F50-A8E2-281E-2EB3-B6813032FF38}"/>
                    </a:ext>
                  </a:extLst>
                </p:cNvPr>
                <p:cNvPicPr/>
                <p:nvPr/>
              </p:nvPicPr>
              <p:blipFill>
                <a:blip r:embed="rId178"/>
                <a:stretch>
                  <a:fillRect/>
                </a:stretch>
              </p:blipFill>
              <p:spPr>
                <a:xfrm>
                  <a:off x="7719704" y="1200872"/>
                  <a:ext cx="3045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75" name="Ink 74">
                  <a:extLst>
                    <a:ext uri="{FF2B5EF4-FFF2-40B4-BE49-F238E27FC236}">
                      <a16:creationId xmlns:a16="http://schemas.microsoft.com/office/drawing/2014/main" id="{CC930369-5773-910B-0FEE-DC233A8F6D48}"/>
                    </a:ext>
                  </a:extLst>
                </p14:cNvPr>
                <p14:cNvContentPartPr/>
                <p14:nvPr/>
              </p14:nvContentPartPr>
              <p14:xfrm>
                <a:off x="8125784" y="1191512"/>
                <a:ext cx="82440" cy="196560"/>
              </p14:xfrm>
            </p:contentPart>
          </mc:Choice>
          <mc:Fallback xmlns="">
            <p:pic>
              <p:nvPicPr>
                <p:cNvPr id="75" name="Ink 74">
                  <a:extLst>
                    <a:ext uri="{FF2B5EF4-FFF2-40B4-BE49-F238E27FC236}">
                      <a16:creationId xmlns:a16="http://schemas.microsoft.com/office/drawing/2014/main" id="{CC930369-5773-910B-0FEE-DC233A8F6D48}"/>
                    </a:ext>
                  </a:extLst>
                </p:cNvPr>
                <p:cNvPicPr/>
                <p:nvPr/>
              </p:nvPicPr>
              <p:blipFill>
                <a:blip r:embed="rId180"/>
                <a:stretch>
                  <a:fillRect/>
                </a:stretch>
              </p:blipFill>
              <p:spPr>
                <a:xfrm>
                  <a:off x="8119664" y="1185392"/>
                  <a:ext cx="94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76" name="Ink 75">
                  <a:extLst>
                    <a:ext uri="{FF2B5EF4-FFF2-40B4-BE49-F238E27FC236}">
                      <a16:creationId xmlns:a16="http://schemas.microsoft.com/office/drawing/2014/main" id="{00D6A291-C234-D534-B9E4-7005517CA73C}"/>
                    </a:ext>
                  </a:extLst>
                </p14:cNvPr>
                <p14:cNvContentPartPr/>
                <p14:nvPr/>
              </p14:nvContentPartPr>
              <p14:xfrm>
                <a:off x="8323424" y="1201232"/>
                <a:ext cx="455400" cy="126360"/>
              </p14:xfrm>
            </p:contentPart>
          </mc:Choice>
          <mc:Fallback xmlns="">
            <p:pic>
              <p:nvPicPr>
                <p:cNvPr id="76" name="Ink 75">
                  <a:extLst>
                    <a:ext uri="{FF2B5EF4-FFF2-40B4-BE49-F238E27FC236}">
                      <a16:creationId xmlns:a16="http://schemas.microsoft.com/office/drawing/2014/main" id="{00D6A291-C234-D534-B9E4-7005517CA73C}"/>
                    </a:ext>
                  </a:extLst>
                </p:cNvPr>
                <p:cNvPicPr/>
                <p:nvPr/>
              </p:nvPicPr>
              <p:blipFill>
                <a:blip r:embed="rId182"/>
                <a:stretch>
                  <a:fillRect/>
                </a:stretch>
              </p:blipFill>
              <p:spPr>
                <a:xfrm>
                  <a:off x="8317304" y="1195112"/>
                  <a:ext cx="4676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77" name="Ink 76">
                  <a:extLst>
                    <a:ext uri="{FF2B5EF4-FFF2-40B4-BE49-F238E27FC236}">
                      <a16:creationId xmlns:a16="http://schemas.microsoft.com/office/drawing/2014/main" id="{10FE6596-5889-33FF-09FC-7D5C14A55B38}"/>
                    </a:ext>
                  </a:extLst>
                </p14:cNvPr>
                <p14:cNvContentPartPr/>
                <p14:nvPr/>
              </p14:nvContentPartPr>
              <p14:xfrm>
                <a:off x="8599544" y="1131392"/>
                <a:ext cx="433800" cy="448560"/>
              </p14:xfrm>
            </p:contentPart>
          </mc:Choice>
          <mc:Fallback xmlns="">
            <p:pic>
              <p:nvPicPr>
                <p:cNvPr id="77" name="Ink 76">
                  <a:extLst>
                    <a:ext uri="{FF2B5EF4-FFF2-40B4-BE49-F238E27FC236}">
                      <a16:creationId xmlns:a16="http://schemas.microsoft.com/office/drawing/2014/main" id="{10FE6596-5889-33FF-09FC-7D5C14A55B38}"/>
                    </a:ext>
                  </a:extLst>
                </p:cNvPr>
                <p:cNvPicPr/>
                <p:nvPr/>
              </p:nvPicPr>
              <p:blipFill>
                <a:blip r:embed="rId184"/>
                <a:stretch>
                  <a:fillRect/>
                </a:stretch>
              </p:blipFill>
              <p:spPr>
                <a:xfrm>
                  <a:off x="8593424" y="1125272"/>
                  <a:ext cx="44604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78" name="Ink 77">
                  <a:extLst>
                    <a:ext uri="{FF2B5EF4-FFF2-40B4-BE49-F238E27FC236}">
                      <a16:creationId xmlns:a16="http://schemas.microsoft.com/office/drawing/2014/main" id="{E8A51725-7DB5-5773-3960-CF64D2EE246A}"/>
                    </a:ext>
                  </a:extLst>
                </p14:cNvPr>
                <p14:cNvContentPartPr/>
                <p14:nvPr/>
              </p14:nvContentPartPr>
              <p14:xfrm>
                <a:off x="7920584" y="858152"/>
                <a:ext cx="119880" cy="53280"/>
              </p14:xfrm>
            </p:contentPart>
          </mc:Choice>
          <mc:Fallback xmlns="">
            <p:pic>
              <p:nvPicPr>
                <p:cNvPr id="78" name="Ink 77">
                  <a:extLst>
                    <a:ext uri="{FF2B5EF4-FFF2-40B4-BE49-F238E27FC236}">
                      <a16:creationId xmlns:a16="http://schemas.microsoft.com/office/drawing/2014/main" id="{E8A51725-7DB5-5773-3960-CF64D2EE246A}"/>
                    </a:ext>
                  </a:extLst>
                </p:cNvPr>
                <p:cNvPicPr/>
                <p:nvPr/>
              </p:nvPicPr>
              <p:blipFill>
                <a:blip r:embed="rId186"/>
                <a:stretch>
                  <a:fillRect/>
                </a:stretch>
              </p:blipFill>
              <p:spPr>
                <a:xfrm>
                  <a:off x="7914464" y="852032"/>
                  <a:ext cx="1321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80" name="Ink 79">
                  <a:extLst>
                    <a:ext uri="{FF2B5EF4-FFF2-40B4-BE49-F238E27FC236}">
                      <a16:creationId xmlns:a16="http://schemas.microsoft.com/office/drawing/2014/main" id="{44C7D44F-AF42-7305-4B42-6CC816456B8B}"/>
                    </a:ext>
                  </a:extLst>
                </p14:cNvPr>
                <p14:cNvContentPartPr/>
                <p14:nvPr/>
              </p14:nvContentPartPr>
              <p14:xfrm>
                <a:off x="9295424" y="1024112"/>
                <a:ext cx="378720" cy="299880"/>
              </p14:xfrm>
            </p:contentPart>
          </mc:Choice>
          <mc:Fallback xmlns="">
            <p:pic>
              <p:nvPicPr>
                <p:cNvPr id="80" name="Ink 79">
                  <a:extLst>
                    <a:ext uri="{FF2B5EF4-FFF2-40B4-BE49-F238E27FC236}">
                      <a16:creationId xmlns:a16="http://schemas.microsoft.com/office/drawing/2014/main" id="{44C7D44F-AF42-7305-4B42-6CC816456B8B}"/>
                    </a:ext>
                  </a:extLst>
                </p:cNvPr>
                <p:cNvPicPr/>
                <p:nvPr/>
              </p:nvPicPr>
              <p:blipFill>
                <a:blip r:embed="rId188"/>
                <a:stretch>
                  <a:fillRect/>
                </a:stretch>
              </p:blipFill>
              <p:spPr>
                <a:xfrm>
                  <a:off x="9289304" y="1017992"/>
                  <a:ext cx="3909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81" name="Ink 80">
                  <a:extLst>
                    <a:ext uri="{FF2B5EF4-FFF2-40B4-BE49-F238E27FC236}">
                      <a16:creationId xmlns:a16="http://schemas.microsoft.com/office/drawing/2014/main" id="{384A0E36-83DF-EAE6-F786-1D814CED97A0}"/>
                    </a:ext>
                  </a:extLst>
                </p14:cNvPr>
                <p14:cNvContentPartPr/>
                <p14:nvPr/>
              </p14:nvContentPartPr>
              <p14:xfrm>
                <a:off x="9747944" y="1117352"/>
                <a:ext cx="425520" cy="170280"/>
              </p14:xfrm>
            </p:contentPart>
          </mc:Choice>
          <mc:Fallback xmlns="">
            <p:pic>
              <p:nvPicPr>
                <p:cNvPr id="81" name="Ink 80">
                  <a:extLst>
                    <a:ext uri="{FF2B5EF4-FFF2-40B4-BE49-F238E27FC236}">
                      <a16:creationId xmlns:a16="http://schemas.microsoft.com/office/drawing/2014/main" id="{384A0E36-83DF-EAE6-F786-1D814CED97A0}"/>
                    </a:ext>
                  </a:extLst>
                </p:cNvPr>
                <p:cNvPicPr/>
                <p:nvPr/>
              </p:nvPicPr>
              <p:blipFill>
                <a:blip r:embed="rId190"/>
                <a:stretch>
                  <a:fillRect/>
                </a:stretch>
              </p:blipFill>
              <p:spPr>
                <a:xfrm>
                  <a:off x="9741824" y="1111232"/>
                  <a:ext cx="4377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82" name="Ink 81">
                  <a:extLst>
                    <a:ext uri="{FF2B5EF4-FFF2-40B4-BE49-F238E27FC236}">
                      <a16:creationId xmlns:a16="http://schemas.microsoft.com/office/drawing/2014/main" id="{E66A236D-02A4-6144-D726-82F84B07FE24}"/>
                    </a:ext>
                  </a:extLst>
                </p14:cNvPr>
                <p14:cNvContentPartPr/>
                <p14:nvPr/>
              </p14:nvContentPartPr>
              <p14:xfrm>
                <a:off x="10042784" y="1088912"/>
                <a:ext cx="336240" cy="389880"/>
              </p14:xfrm>
            </p:contentPart>
          </mc:Choice>
          <mc:Fallback xmlns="">
            <p:pic>
              <p:nvPicPr>
                <p:cNvPr id="82" name="Ink 81">
                  <a:extLst>
                    <a:ext uri="{FF2B5EF4-FFF2-40B4-BE49-F238E27FC236}">
                      <a16:creationId xmlns:a16="http://schemas.microsoft.com/office/drawing/2014/main" id="{E66A236D-02A4-6144-D726-82F84B07FE24}"/>
                    </a:ext>
                  </a:extLst>
                </p:cNvPr>
                <p:cNvPicPr/>
                <p:nvPr/>
              </p:nvPicPr>
              <p:blipFill>
                <a:blip r:embed="rId192"/>
                <a:stretch>
                  <a:fillRect/>
                </a:stretch>
              </p:blipFill>
              <p:spPr>
                <a:xfrm>
                  <a:off x="10036664" y="1082792"/>
                  <a:ext cx="34848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83" name="Ink 82">
                  <a:extLst>
                    <a:ext uri="{FF2B5EF4-FFF2-40B4-BE49-F238E27FC236}">
                      <a16:creationId xmlns:a16="http://schemas.microsoft.com/office/drawing/2014/main" id="{A5F6CA4B-530B-DF0D-CC1A-29110291A449}"/>
                    </a:ext>
                  </a:extLst>
                </p14:cNvPr>
                <p14:cNvContentPartPr/>
                <p14:nvPr/>
              </p14:nvContentPartPr>
              <p14:xfrm>
                <a:off x="10478384" y="1125272"/>
                <a:ext cx="291960" cy="122040"/>
              </p14:xfrm>
            </p:contentPart>
          </mc:Choice>
          <mc:Fallback xmlns="">
            <p:pic>
              <p:nvPicPr>
                <p:cNvPr id="83" name="Ink 82">
                  <a:extLst>
                    <a:ext uri="{FF2B5EF4-FFF2-40B4-BE49-F238E27FC236}">
                      <a16:creationId xmlns:a16="http://schemas.microsoft.com/office/drawing/2014/main" id="{A5F6CA4B-530B-DF0D-CC1A-29110291A449}"/>
                    </a:ext>
                  </a:extLst>
                </p:cNvPr>
                <p:cNvPicPr/>
                <p:nvPr/>
              </p:nvPicPr>
              <p:blipFill>
                <a:blip r:embed="rId194"/>
                <a:stretch>
                  <a:fillRect/>
                </a:stretch>
              </p:blipFill>
              <p:spPr>
                <a:xfrm>
                  <a:off x="10472264" y="1119152"/>
                  <a:ext cx="3042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84" name="Ink 83">
                  <a:extLst>
                    <a:ext uri="{FF2B5EF4-FFF2-40B4-BE49-F238E27FC236}">
                      <a16:creationId xmlns:a16="http://schemas.microsoft.com/office/drawing/2014/main" id="{7068DDA8-1765-0AF8-3092-5049EA15DB59}"/>
                    </a:ext>
                  </a:extLst>
                </p14:cNvPr>
                <p14:cNvContentPartPr/>
                <p14:nvPr/>
              </p14:nvContentPartPr>
              <p14:xfrm>
                <a:off x="10769984" y="1183592"/>
                <a:ext cx="360" cy="360"/>
              </p14:xfrm>
            </p:contentPart>
          </mc:Choice>
          <mc:Fallback xmlns="">
            <p:pic>
              <p:nvPicPr>
                <p:cNvPr id="84" name="Ink 83">
                  <a:extLst>
                    <a:ext uri="{FF2B5EF4-FFF2-40B4-BE49-F238E27FC236}">
                      <a16:creationId xmlns:a16="http://schemas.microsoft.com/office/drawing/2014/main" id="{7068DDA8-1765-0AF8-3092-5049EA15DB59}"/>
                    </a:ext>
                  </a:extLst>
                </p:cNvPr>
                <p:cNvPicPr/>
                <p:nvPr/>
              </p:nvPicPr>
              <p:blipFill>
                <a:blip r:embed="rId7"/>
                <a:stretch>
                  <a:fillRect/>
                </a:stretch>
              </p:blipFill>
              <p:spPr>
                <a:xfrm>
                  <a:off x="10763864" y="11774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85" name="Ink 84">
                  <a:extLst>
                    <a:ext uri="{FF2B5EF4-FFF2-40B4-BE49-F238E27FC236}">
                      <a16:creationId xmlns:a16="http://schemas.microsoft.com/office/drawing/2014/main" id="{97F14D93-51FD-4C95-1808-B40007CF82D1}"/>
                    </a:ext>
                  </a:extLst>
                </p14:cNvPr>
                <p14:cNvContentPartPr/>
                <p14:nvPr/>
              </p14:nvContentPartPr>
              <p14:xfrm>
                <a:off x="10456784" y="1093232"/>
                <a:ext cx="313560" cy="349560"/>
              </p14:xfrm>
            </p:contentPart>
          </mc:Choice>
          <mc:Fallback xmlns="">
            <p:pic>
              <p:nvPicPr>
                <p:cNvPr id="85" name="Ink 84">
                  <a:extLst>
                    <a:ext uri="{FF2B5EF4-FFF2-40B4-BE49-F238E27FC236}">
                      <a16:creationId xmlns:a16="http://schemas.microsoft.com/office/drawing/2014/main" id="{97F14D93-51FD-4C95-1808-B40007CF82D1}"/>
                    </a:ext>
                  </a:extLst>
                </p:cNvPr>
                <p:cNvPicPr/>
                <p:nvPr/>
              </p:nvPicPr>
              <p:blipFill>
                <a:blip r:embed="rId197"/>
                <a:stretch>
                  <a:fillRect/>
                </a:stretch>
              </p:blipFill>
              <p:spPr>
                <a:xfrm>
                  <a:off x="10450664" y="1087112"/>
                  <a:ext cx="325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86" name="Ink 85">
                  <a:extLst>
                    <a:ext uri="{FF2B5EF4-FFF2-40B4-BE49-F238E27FC236}">
                      <a16:creationId xmlns:a16="http://schemas.microsoft.com/office/drawing/2014/main" id="{F13B6895-518B-F08B-D261-6298B583E6E9}"/>
                    </a:ext>
                  </a:extLst>
                </p14:cNvPr>
                <p14:cNvContentPartPr/>
                <p14:nvPr/>
              </p14:nvContentPartPr>
              <p14:xfrm>
                <a:off x="10858904" y="859952"/>
                <a:ext cx="374040" cy="459360"/>
              </p14:xfrm>
            </p:contentPart>
          </mc:Choice>
          <mc:Fallback xmlns="">
            <p:pic>
              <p:nvPicPr>
                <p:cNvPr id="86" name="Ink 85">
                  <a:extLst>
                    <a:ext uri="{FF2B5EF4-FFF2-40B4-BE49-F238E27FC236}">
                      <a16:creationId xmlns:a16="http://schemas.microsoft.com/office/drawing/2014/main" id="{F13B6895-518B-F08B-D261-6298B583E6E9}"/>
                    </a:ext>
                  </a:extLst>
                </p:cNvPr>
                <p:cNvPicPr/>
                <p:nvPr/>
              </p:nvPicPr>
              <p:blipFill>
                <a:blip r:embed="rId199"/>
                <a:stretch>
                  <a:fillRect/>
                </a:stretch>
              </p:blipFill>
              <p:spPr>
                <a:xfrm>
                  <a:off x="10852784" y="853832"/>
                  <a:ext cx="3862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87" name="Ink 86">
                  <a:extLst>
                    <a:ext uri="{FF2B5EF4-FFF2-40B4-BE49-F238E27FC236}">
                      <a16:creationId xmlns:a16="http://schemas.microsoft.com/office/drawing/2014/main" id="{2B412086-EC92-3E57-1EED-9CD92363B3AE}"/>
                    </a:ext>
                  </a:extLst>
                </p14:cNvPr>
                <p14:cNvContentPartPr/>
                <p14:nvPr/>
              </p14:nvContentPartPr>
              <p14:xfrm>
                <a:off x="11348144" y="879752"/>
                <a:ext cx="52560" cy="35640"/>
              </p14:xfrm>
            </p:contentPart>
          </mc:Choice>
          <mc:Fallback xmlns="">
            <p:pic>
              <p:nvPicPr>
                <p:cNvPr id="87" name="Ink 86">
                  <a:extLst>
                    <a:ext uri="{FF2B5EF4-FFF2-40B4-BE49-F238E27FC236}">
                      <a16:creationId xmlns:a16="http://schemas.microsoft.com/office/drawing/2014/main" id="{2B412086-EC92-3E57-1EED-9CD92363B3AE}"/>
                    </a:ext>
                  </a:extLst>
                </p:cNvPr>
                <p:cNvPicPr/>
                <p:nvPr/>
              </p:nvPicPr>
              <p:blipFill>
                <a:blip r:embed="rId201"/>
                <a:stretch>
                  <a:fillRect/>
                </a:stretch>
              </p:blipFill>
              <p:spPr>
                <a:xfrm>
                  <a:off x="11342024" y="873632"/>
                  <a:ext cx="64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88" name="Ink 87">
                  <a:extLst>
                    <a:ext uri="{FF2B5EF4-FFF2-40B4-BE49-F238E27FC236}">
                      <a16:creationId xmlns:a16="http://schemas.microsoft.com/office/drawing/2014/main" id="{F2708EE9-29C1-80DD-85BA-3250C5250311}"/>
                    </a:ext>
                  </a:extLst>
                </p14:cNvPr>
                <p14:cNvContentPartPr/>
                <p14:nvPr/>
              </p14:nvContentPartPr>
              <p14:xfrm>
                <a:off x="11272184" y="1173152"/>
                <a:ext cx="285120" cy="120600"/>
              </p14:xfrm>
            </p:contentPart>
          </mc:Choice>
          <mc:Fallback xmlns="">
            <p:pic>
              <p:nvPicPr>
                <p:cNvPr id="88" name="Ink 87">
                  <a:extLst>
                    <a:ext uri="{FF2B5EF4-FFF2-40B4-BE49-F238E27FC236}">
                      <a16:creationId xmlns:a16="http://schemas.microsoft.com/office/drawing/2014/main" id="{F2708EE9-29C1-80DD-85BA-3250C5250311}"/>
                    </a:ext>
                  </a:extLst>
                </p:cNvPr>
                <p:cNvPicPr/>
                <p:nvPr/>
              </p:nvPicPr>
              <p:blipFill>
                <a:blip r:embed="rId203"/>
                <a:stretch>
                  <a:fillRect/>
                </a:stretch>
              </p:blipFill>
              <p:spPr>
                <a:xfrm>
                  <a:off x="11266064" y="1167032"/>
                  <a:ext cx="2973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89" name="Ink 88">
                  <a:extLst>
                    <a:ext uri="{FF2B5EF4-FFF2-40B4-BE49-F238E27FC236}">
                      <a16:creationId xmlns:a16="http://schemas.microsoft.com/office/drawing/2014/main" id="{7A7D5E66-EBA9-9D4D-BF7D-6496F4667070}"/>
                    </a:ext>
                  </a:extLst>
                </p14:cNvPr>
                <p14:cNvContentPartPr/>
                <p14:nvPr/>
              </p14:nvContentPartPr>
              <p14:xfrm>
                <a:off x="11735864" y="1114832"/>
                <a:ext cx="283680" cy="192600"/>
              </p14:xfrm>
            </p:contentPart>
          </mc:Choice>
          <mc:Fallback xmlns="">
            <p:pic>
              <p:nvPicPr>
                <p:cNvPr id="89" name="Ink 88">
                  <a:extLst>
                    <a:ext uri="{FF2B5EF4-FFF2-40B4-BE49-F238E27FC236}">
                      <a16:creationId xmlns:a16="http://schemas.microsoft.com/office/drawing/2014/main" id="{7A7D5E66-EBA9-9D4D-BF7D-6496F4667070}"/>
                    </a:ext>
                  </a:extLst>
                </p:cNvPr>
                <p:cNvPicPr/>
                <p:nvPr/>
              </p:nvPicPr>
              <p:blipFill>
                <a:blip r:embed="rId205"/>
                <a:stretch>
                  <a:fillRect/>
                </a:stretch>
              </p:blipFill>
              <p:spPr>
                <a:xfrm>
                  <a:off x="11729744" y="1108712"/>
                  <a:ext cx="2959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1" name="Ink 90">
                  <a:extLst>
                    <a:ext uri="{FF2B5EF4-FFF2-40B4-BE49-F238E27FC236}">
                      <a16:creationId xmlns:a16="http://schemas.microsoft.com/office/drawing/2014/main" id="{A75625E2-7134-9327-0C84-2AB534F2BC36}"/>
                    </a:ext>
                  </a:extLst>
                </p14:cNvPr>
                <p14:cNvContentPartPr/>
                <p14:nvPr/>
              </p14:nvContentPartPr>
              <p14:xfrm>
                <a:off x="11728304" y="1208072"/>
                <a:ext cx="384480" cy="180000"/>
              </p14:xfrm>
            </p:contentPart>
          </mc:Choice>
          <mc:Fallback xmlns="">
            <p:pic>
              <p:nvPicPr>
                <p:cNvPr id="91" name="Ink 90">
                  <a:extLst>
                    <a:ext uri="{FF2B5EF4-FFF2-40B4-BE49-F238E27FC236}">
                      <a16:creationId xmlns:a16="http://schemas.microsoft.com/office/drawing/2014/main" id="{A75625E2-7134-9327-0C84-2AB534F2BC36}"/>
                    </a:ext>
                  </a:extLst>
                </p:cNvPr>
                <p:cNvPicPr/>
                <p:nvPr/>
              </p:nvPicPr>
              <p:blipFill>
                <a:blip r:embed="rId207"/>
                <a:stretch>
                  <a:fillRect/>
                </a:stretch>
              </p:blipFill>
              <p:spPr>
                <a:xfrm>
                  <a:off x="11722184" y="1201952"/>
                  <a:ext cx="3967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93" name="Ink 92">
                  <a:extLst>
                    <a:ext uri="{FF2B5EF4-FFF2-40B4-BE49-F238E27FC236}">
                      <a16:creationId xmlns:a16="http://schemas.microsoft.com/office/drawing/2014/main" id="{600F479B-424B-3F29-364E-A30B12210507}"/>
                    </a:ext>
                  </a:extLst>
                </p14:cNvPr>
                <p14:cNvContentPartPr/>
                <p14:nvPr/>
              </p14:nvContentPartPr>
              <p14:xfrm>
                <a:off x="797264" y="1904672"/>
                <a:ext cx="298800" cy="73440"/>
              </p14:xfrm>
            </p:contentPart>
          </mc:Choice>
          <mc:Fallback xmlns="">
            <p:pic>
              <p:nvPicPr>
                <p:cNvPr id="93" name="Ink 92">
                  <a:extLst>
                    <a:ext uri="{FF2B5EF4-FFF2-40B4-BE49-F238E27FC236}">
                      <a16:creationId xmlns:a16="http://schemas.microsoft.com/office/drawing/2014/main" id="{600F479B-424B-3F29-364E-A30B12210507}"/>
                    </a:ext>
                  </a:extLst>
                </p:cNvPr>
                <p:cNvPicPr/>
                <p:nvPr/>
              </p:nvPicPr>
              <p:blipFill>
                <a:blip r:embed="rId209"/>
                <a:stretch>
                  <a:fillRect/>
                </a:stretch>
              </p:blipFill>
              <p:spPr>
                <a:xfrm>
                  <a:off x="791144" y="1898552"/>
                  <a:ext cx="3110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94" name="Ink 93">
                  <a:extLst>
                    <a:ext uri="{FF2B5EF4-FFF2-40B4-BE49-F238E27FC236}">
                      <a16:creationId xmlns:a16="http://schemas.microsoft.com/office/drawing/2014/main" id="{29FBB5B8-5773-7A27-D510-7552898A99ED}"/>
                    </a:ext>
                  </a:extLst>
                </p14:cNvPr>
                <p14:cNvContentPartPr/>
                <p14:nvPr/>
              </p14:nvContentPartPr>
              <p14:xfrm>
                <a:off x="698624" y="1922312"/>
                <a:ext cx="513000" cy="180360"/>
              </p14:xfrm>
            </p:contentPart>
          </mc:Choice>
          <mc:Fallback xmlns="">
            <p:pic>
              <p:nvPicPr>
                <p:cNvPr id="94" name="Ink 93">
                  <a:extLst>
                    <a:ext uri="{FF2B5EF4-FFF2-40B4-BE49-F238E27FC236}">
                      <a16:creationId xmlns:a16="http://schemas.microsoft.com/office/drawing/2014/main" id="{29FBB5B8-5773-7A27-D510-7552898A99ED}"/>
                    </a:ext>
                  </a:extLst>
                </p:cNvPr>
                <p:cNvPicPr/>
                <p:nvPr/>
              </p:nvPicPr>
              <p:blipFill>
                <a:blip r:embed="rId211"/>
                <a:stretch>
                  <a:fillRect/>
                </a:stretch>
              </p:blipFill>
              <p:spPr>
                <a:xfrm>
                  <a:off x="692504" y="1916192"/>
                  <a:ext cx="5252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95" name="Ink 94">
                  <a:extLst>
                    <a:ext uri="{FF2B5EF4-FFF2-40B4-BE49-F238E27FC236}">
                      <a16:creationId xmlns:a16="http://schemas.microsoft.com/office/drawing/2014/main" id="{28EB6954-BE1A-E13E-D0BA-8A88096115C7}"/>
                    </a:ext>
                  </a:extLst>
                </p14:cNvPr>
                <p14:cNvContentPartPr/>
                <p14:nvPr/>
              </p14:nvContentPartPr>
              <p14:xfrm>
                <a:off x="1270664" y="1948592"/>
                <a:ext cx="291240" cy="113760"/>
              </p14:xfrm>
            </p:contentPart>
          </mc:Choice>
          <mc:Fallback xmlns="">
            <p:pic>
              <p:nvPicPr>
                <p:cNvPr id="95" name="Ink 94">
                  <a:extLst>
                    <a:ext uri="{FF2B5EF4-FFF2-40B4-BE49-F238E27FC236}">
                      <a16:creationId xmlns:a16="http://schemas.microsoft.com/office/drawing/2014/main" id="{28EB6954-BE1A-E13E-D0BA-8A88096115C7}"/>
                    </a:ext>
                  </a:extLst>
                </p:cNvPr>
                <p:cNvPicPr/>
                <p:nvPr/>
              </p:nvPicPr>
              <p:blipFill>
                <a:blip r:embed="rId213"/>
                <a:stretch>
                  <a:fillRect/>
                </a:stretch>
              </p:blipFill>
              <p:spPr>
                <a:xfrm>
                  <a:off x="1264544" y="1942472"/>
                  <a:ext cx="3034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96" name="Ink 95">
                  <a:extLst>
                    <a:ext uri="{FF2B5EF4-FFF2-40B4-BE49-F238E27FC236}">
                      <a16:creationId xmlns:a16="http://schemas.microsoft.com/office/drawing/2014/main" id="{0DDDBC9C-3A3F-DE02-97C8-E80F3612D7AE}"/>
                    </a:ext>
                  </a:extLst>
                </p14:cNvPr>
                <p14:cNvContentPartPr/>
                <p14:nvPr/>
              </p14:nvContentPartPr>
              <p14:xfrm>
                <a:off x="1449584" y="1773632"/>
                <a:ext cx="515160" cy="318960"/>
              </p14:xfrm>
            </p:contentPart>
          </mc:Choice>
          <mc:Fallback xmlns="">
            <p:pic>
              <p:nvPicPr>
                <p:cNvPr id="96" name="Ink 95">
                  <a:extLst>
                    <a:ext uri="{FF2B5EF4-FFF2-40B4-BE49-F238E27FC236}">
                      <a16:creationId xmlns:a16="http://schemas.microsoft.com/office/drawing/2014/main" id="{0DDDBC9C-3A3F-DE02-97C8-E80F3612D7AE}"/>
                    </a:ext>
                  </a:extLst>
                </p:cNvPr>
                <p:cNvPicPr/>
                <p:nvPr/>
              </p:nvPicPr>
              <p:blipFill>
                <a:blip r:embed="rId215"/>
                <a:stretch>
                  <a:fillRect/>
                </a:stretch>
              </p:blipFill>
              <p:spPr>
                <a:xfrm>
                  <a:off x="1443464" y="1767512"/>
                  <a:ext cx="5274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7" name="Ink 96">
                  <a:extLst>
                    <a:ext uri="{FF2B5EF4-FFF2-40B4-BE49-F238E27FC236}">
                      <a16:creationId xmlns:a16="http://schemas.microsoft.com/office/drawing/2014/main" id="{E71914A3-FBAD-5AD6-01FB-E8EF2EF1C465}"/>
                    </a:ext>
                  </a:extLst>
                </p14:cNvPr>
                <p14:cNvContentPartPr/>
                <p14:nvPr/>
              </p14:nvContentPartPr>
              <p14:xfrm>
                <a:off x="2162024" y="1916912"/>
                <a:ext cx="238680" cy="126720"/>
              </p14:xfrm>
            </p:contentPart>
          </mc:Choice>
          <mc:Fallback xmlns="">
            <p:pic>
              <p:nvPicPr>
                <p:cNvPr id="97" name="Ink 96">
                  <a:extLst>
                    <a:ext uri="{FF2B5EF4-FFF2-40B4-BE49-F238E27FC236}">
                      <a16:creationId xmlns:a16="http://schemas.microsoft.com/office/drawing/2014/main" id="{E71914A3-FBAD-5AD6-01FB-E8EF2EF1C465}"/>
                    </a:ext>
                  </a:extLst>
                </p:cNvPr>
                <p:cNvPicPr/>
                <p:nvPr/>
              </p:nvPicPr>
              <p:blipFill>
                <a:blip r:embed="rId217"/>
                <a:stretch>
                  <a:fillRect/>
                </a:stretch>
              </p:blipFill>
              <p:spPr>
                <a:xfrm>
                  <a:off x="2155904" y="1910792"/>
                  <a:ext cx="250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98" name="Ink 97">
                  <a:extLst>
                    <a:ext uri="{FF2B5EF4-FFF2-40B4-BE49-F238E27FC236}">
                      <a16:creationId xmlns:a16="http://schemas.microsoft.com/office/drawing/2014/main" id="{9C168BF2-A192-BB4D-65B1-FCAA3898112E}"/>
                    </a:ext>
                  </a:extLst>
                </p14:cNvPr>
                <p14:cNvContentPartPr/>
                <p14:nvPr/>
              </p14:nvContentPartPr>
              <p14:xfrm>
                <a:off x="2389544" y="2028872"/>
                <a:ext cx="360" cy="360"/>
              </p14:xfrm>
            </p:contentPart>
          </mc:Choice>
          <mc:Fallback xmlns="">
            <p:pic>
              <p:nvPicPr>
                <p:cNvPr id="98" name="Ink 97">
                  <a:extLst>
                    <a:ext uri="{FF2B5EF4-FFF2-40B4-BE49-F238E27FC236}">
                      <a16:creationId xmlns:a16="http://schemas.microsoft.com/office/drawing/2014/main" id="{9C168BF2-A192-BB4D-65B1-FCAA3898112E}"/>
                    </a:ext>
                  </a:extLst>
                </p:cNvPr>
                <p:cNvPicPr/>
                <p:nvPr/>
              </p:nvPicPr>
              <p:blipFill>
                <a:blip r:embed="rId7"/>
                <a:stretch>
                  <a:fillRect/>
                </a:stretch>
              </p:blipFill>
              <p:spPr>
                <a:xfrm>
                  <a:off x="2383424" y="20227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99" name="Ink 98">
                  <a:extLst>
                    <a:ext uri="{FF2B5EF4-FFF2-40B4-BE49-F238E27FC236}">
                      <a16:creationId xmlns:a16="http://schemas.microsoft.com/office/drawing/2014/main" id="{7890B894-4ADB-E58B-607D-C40EC23ADFC5}"/>
                    </a:ext>
                  </a:extLst>
                </p14:cNvPr>
                <p14:cNvContentPartPr/>
                <p14:nvPr/>
              </p14:nvContentPartPr>
              <p14:xfrm>
                <a:off x="2156984" y="1912952"/>
                <a:ext cx="233280" cy="347400"/>
              </p14:xfrm>
            </p:contentPart>
          </mc:Choice>
          <mc:Fallback xmlns="">
            <p:pic>
              <p:nvPicPr>
                <p:cNvPr id="99" name="Ink 98">
                  <a:extLst>
                    <a:ext uri="{FF2B5EF4-FFF2-40B4-BE49-F238E27FC236}">
                      <a16:creationId xmlns:a16="http://schemas.microsoft.com/office/drawing/2014/main" id="{7890B894-4ADB-E58B-607D-C40EC23ADFC5}"/>
                    </a:ext>
                  </a:extLst>
                </p:cNvPr>
                <p:cNvPicPr/>
                <p:nvPr/>
              </p:nvPicPr>
              <p:blipFill>
                <a:blip r:embed="rId220"/>
                <a:stretch>
                  <a:fillRect/>
                </a:stretch>
              </p:blipFill>
              <p:spPr>
                <a:xfrm>
                  <a:off x="2150864" y="1906832"/>
                  <a:ext cx="2455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00" name="Ink 99">
                  <a:extLst>
                    <a:ext uri="{FF2B5EF4-FFF2-40B4-BE49-F238E27FC236}">
                      <a16:creationId xmlns:a16="http://schemas.microsoft.com/office/drawing/2014/main" id="{F920729C-4101-DA26-7D07-DEEADB6912BD}"/>
                    </a:ext>
                  </a:extLst>
                </p14:cNvPr>
                <p14:cNvContentPartPr/>
                <p14:nvPr/>
              </p14:nvContentPartPr>
              <p14:xfrm>
                <a:off x="2568824" y="1939592"/>
                <a:ext cx="433080" cy="177840"/>
              </p14:xfrm>
            </p:contentPart>
          </mc:Choice>
          <mc:Fallback xmlns="">
            <p:pic>
              <p:nvPicPr>
                <p:cNvPr id="100" name="Ink 99">
                  <a:extLst>
                    <a:ext uri="{FF2B5EF4-FFF2-40B4-BE49-F238E27FC236}">
                      <a16:creationId xmlns:a16="http://schemas.microsoft.com/office/drawing/2014/main" id="{F920729C-4101-DA26-7D07-DEEADB6912BD}"/>
                    </a:ext>
                  </a:extLst>
                </p:cNvPr>
                <p:cNvPicPr/>
                <p:nvPr/>
              </p:nvPicPr>
              <p:blipFill>
                <a:blip r:embed="rId222"/>
                <a:stretch>
                  <a:fillRect/>
                </a:stretch>
              </p:blipFill>
              <p:spPr>
                <a:xfrm>
                  <a:off x="2562704" y="1933472"/>
                  <a:ext cx="4453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01" name="Ink 100">
                  <a:extLst>
                    <a:ext uri="{FF2B5EF4-FFF2-40B4-BE49-F238E27FC236}">
                      <a16:creationId xmlns:a16="http://schemas.microsoft.com/office/drawing/2014/main" id="{2AAF260F-038E-3DBC-9DEA-7B41DAE16D2A}"/>
                    </a:ext>
                  </a:extLst>
                </p14:cNvPr>
                <p14:cNvContentPartPr/>
                <p14:nvPr/>
              </p14:nvContentPartPr>
              <p14:xfrm>
                <a:off x="2986064" y="1942112"/>
                <a:ext cx="202320" cy="161640"/>
              </p14:xfrm>
            </p:contentPart>
          </mc:Choice>
          <mc:Fallback xmlns="">
            <p:pic>
              <p:nvPicPr>
                <p:cNvPr id="101" name="Ink 100">
                  <a:extLst>
                    <a:ext uri="{FF2B5EF4-FFF2-40B4-BE49-F238E27FC236}">
                      <a16:creationId xmlns:a16="http://schemas.microsoft.com/office/drawing/2014/main" id="{2AAF260F-038E-3DBC-9DEA-7B41DAE16D2A}"/>
                    </a:ext>
                  </a:extLst>
                </p:cNvPr>
                <p:cNvPicPr/>
                <p:nvPr/>
              </p:nvPicPr>
              <p:blipFill>
                <a:blip r:embed="rId224"/>
                <a:stretch>
                  <a:fillRect/>
                </a:stretch>
              </p:blipFill>
              <p:spPr>
                <a:xfrm>
                  <a:off x="2979944" y="1935992"/>
                  <a:ext cx="2145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03" name="Ink 102">
                  <a:extLst>
                    <a:ext uri="{FF2B5EF4-FFF2-40B4-BE49-F238E27FC236}">
                      <a16:creationId xmlns:a16="http://schemas.microsoft.com/office/drawing/2014/main" id="{592DE19A-40DA-5D64-46A1-ED9BFB9B544E}"/>
                    </a:ext>
                  </a:extLst>
                </p14:cNvPr>
                <p14:cNvContentPartPr/>
                <p14:nvPr/>
              </p14:nvContentPartPr>
              <p14:xfrm>
                <a:off x="3220064" y="1763912"/>
                <a:ext cx="971280" cy="359640"/>
              </p14:xfrm>
            </p:contentPart>
          </mc:Choice>
          <mc:Fallback xmlns="">
            <p:pic>
              <p:nvPicPr>
                <p:cNvPr id="103" name="Ink 102">
                  <a:extLst>
                    <a:ext uri="{FF2B5EF4-FFF2-40B4-BE49-F238E27FC236}">
                      <a16:creationId xmlns:a16="http://schemas.microsoft.com/office/drawing/2014/main" id="{592DE19A-40DA-5D64-46A1-ED9BFB9B544E}"/>
                    </a:ext>
                  </a:extLst>
                </p:cNvPr>
                <p:cNvPicPr/>
                <p:nvPr/>
              </p:nvPicPr>
              <p:blipFill>
                <a:blip r:embed="rId226"/>
                <a:stretch>
                  <a:fillRect/>
                </a:stretch>
              </p:blipFill>
              <p:spPr>
                <a:xfrm>
                  <a:off x="3213944" y="1757792"/>
                  <a:ext cx="9835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04" name="Ink 103">
                  <a:extLst>
                    <a:ext uri="{FF2B5EF4-FFF2-40B4-BE49-F238E27FC236}">
                      <a16:creationId xmlns:a16="http://schemas.microsoft.com/office/drawing/2014/main" id="{7C780126-941B-9204-41F6-A183E9D4A70D}"/>
                    </a:ext>
                  </a:extLst>
                </p14:cNvPr>
                <p14:cNvContentPartPr/>
                <p14:nvPr/>
              </p14:nvContentPartPr>
              <p14:xfrm>
                <a:off x="4220504" y="1912952"/>
                <a:ext cx="340200" cy="187200"/>
              </p14:xfrm>
            </p:contentPart>
          </mc:Choice>
          <mc:Fallback xmlns="">
            <p:pic>
              <p:nvPicPr>
                <p:cNvPr id="104" name="Ink 103">
                  <a:extLst>
                    <a:ext uri="{FF2B5EF4-FFF2-40B4-BE49-F238E27FC236}">
                      <a16:creationId xmlns:a16="http://schemas.microsoft.com/office/drawing/2014/main" id="{7C780126-941B-9204-41F6-A183E9D4A70D}"/>
                    </a:ext>
                  </a:extLst>
                </p:cNvPr>
                <p:cNvPicPr/>
                <p:nvPr/>
              </p:nvPicPr>
              <p:blipFill>
                <a:blip r:embed="rId228"/>
                <a:stretch>
                  <a:fillRect/>
                </a:stretch>
              </p:blipFill>
              <p:spPr>
                <a:xfrm>
                  <a:off x="4214384" y="1906832"/>
                  <a:ext cx="3524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05" name="Ink 104">
                  <a:extLst>
                    <a:ext uri="{FF2B5EF4-FFF2-40B4-BE49-F238E27FC236}">
                      <a16:creationId xmlns:a16="http://schemas.microsoft.com/office/drawing/2014/main" id="{8A3C6A0A-5505-79DD-34F5-F0C9A341C706}"/>
                    </a:ext>
                  </a:extLst>
                </p14:cNvPr>
                <p14:cNvContentPartPr/>
                <p14:nvPr/>
              </p14:nvContentPartPr>
              <p14:xfrm>
                <a:off x="4749704" y="1734392"/>
                <a:ext cx="139320" cy="346680"/>
              </p14:xfrm>
            </p:contentPart>
          </mc:Choice>
          <mc:Fallback xmlns="">
            <p:pic>
              <p:nvPicPr>
                <p:cNvPr id="105" name="Ink 104">
                  <a:extLst>
                    <a:ext uri="{FF2B5EF4-FFF2-40B4-BE49-F238E27FC236}">
                      <a16:creationId xmlns:a16="http://schemas.microsoft.com/office/drawing/2014/main" id="{8A3C6A0A-5505-79DD-34F5-F0C9A341C706}"/>
                    </a:ext>
                  </a:extLst>
                </p:cNvPr>
                <p:cNvPicPr/>
                <p:nvPr/>
              </p:nvPicPr>
              <p:blipFill>
                <a:blip r:embed="rId230"/>
                <a:stretch>
                  <a:fillRect/>
                </a:stretch>
              </p:blipFill>
              <p:spPr>
                <a:xfrm>
                  <a:off x="4743584" y="1728272"/>
                  <a:ext cx="1515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6" name="Ink 105">
                  <a:extLst>
                    <a:ext uri="{FF2B5EF4-FFF2-40B4-BE49-F238E27FC236}">
                      <a16:creationId xmlns:a16="http://schemas.microsoft.com/office/drawing/2014/main" id="{0B17BBDB-1018-C364-BEA8-FFF3F5021EC1}"/>
                    </a:ext>
                  </a:extLst>
                </p14:cNvPr>
                <p14:cNvContentPartPr/>
                <p14:nvPr/>
              </p14:nvContentPartPr>
              <p14:xfrm>
                <a:off x="4538024" y="1948592"/>
                <a:ext cx="559800" cy="23760"/>
              </p14:xfrm>
            </p:contentPart>
          </mc:Choice>
          <mc:Fallback xmlns="">
            <p:pic>
              <p:nvPicPr>
                <p:cNvPr id="106" name="Ink 105">
                  <a:extLst>
                    <a:ext uri="{FF2B5EF4-FFF2-40B4-BE49-F238E27FC236}">
                      <a16:creationId xmlns:a16="http://schemas.microsoft.com/office/drawing/2014/main" id="{0B17BBDB-1018-C364-BEA8-FFF3F5021EC1}"/>
                    </a:ext>
                  </a:extLst>
                </p:cNvPr>
                <p:cNvPicPr/>
                <p:nvPr/>
              </p:nvPicPr>
              <p:blipFill>
                <a:blip r:embed="rId232"/>
                <a:stretch>
                  <a:fillRect/>
                </a:stretch>
              </p:blipFill>
              <p:spPr>
                <a:xfrm>
                  <a:off x="4531904" y="1942472"/>
                  <a:ext cx="572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07" name="Ink 106">
                  <a:extLst>
                    <a:ext uri="{FF2B5EF4-FFF2-40B4-BE49-F238E27FC236}">
                      <a16:creationId xmlns:a16="http://schemas.microsoft.com/office/drawing/2014/main" id="{BAEE48E5-13F0-4741-6215-DCBFFCE8A111}"/>
                    </a:ext>
                  </a:extLst>
                </p14:cNvPr>
                <p14:cNvContentPartPr/>
                <p14:nvPr/>
              </p14:nvContentPartPr>
              <p14:xfrm>
                <a:off x="4705784" y="1873712"/>
                <a:ext cx="649440" cy="230040"/>
              </p14:xfrm>
            </p:contentPart>
          </mc:Choice>
          <mc:Fallback xmlns="">
            <p:pic>
              <p:nvPicPr>
                <p:cNvPr id="107" name="Ink 106">
                  <a:extLst>
                    <a:ext uri="{FF2B5EF4-FFF2-40B4-BE49-F238E27FC236}">
                      <a16:creationId xmlns:a16="http://schemas.microsoft.com/office/drawing/2014/main" id="{BAEE48E5-13F0-4741-6215-DCBFFCE8A111}"/>
                    </a:ext>
                  </a:extLst>
                </p:cNvPr>
                <p:cNvPicPr/>
                <p:nvPr/>
              </p:nvPicPr>
              <p:blipFill>
                <a:blip r:embed="rId234"/>
                <a:stretch>
                  <a:fillRect/>
                </a:stretch>
              </p:blipFill>
              <p:spPr>
                <a:xfrm>
                  <a:off x="4699664" y="1867592"/>
                  <a:ext cx="6616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10" name="Ink 109">
                  <a:extLst>
                    <a:ext uri="{FF2B5EF4-FFF2-40B4-BE49-F238E27FC236}">
                      <a16:creationId xmlns:a16="http://schemas.microsoft.com/office/drawing/2014/main" id="{5CC0FEC0-86AC-8E8A-0AAA-F7284E98CFAA}"/>
                    </a:ext>
                  </a:extLst>
                </p14:cNvPr>
                <p14:cNvContentPartPr/>
                <p14:nvPr/>
              </p14:nvContentPartPr>
              <p14:xfrm>
                <a:off x="331064" y="2260352"/>
                <a:ext cx="93960" cy="453240"/>
              </p14:xfrm>
            </p:contentPart>
          </mc:Choice>
          <mc:Fallback xmlns="">
            <p:pic>
              <p:nvPicPr>
                <p:cNvPr id="110" name="Ink 109">
                  <a:extLst>
                    <a:ext uri="{FF2B5EF4-FFF2-40B4-BE49-F238E27FC236}">
                      <a16:creationId xmlns:a16="http://schemas.microsoft.com/office/drawing/2014/main" id="{5CC0FEC0-86AC-8E8A-0AAA-F7284E98CFAA}"/>
                    </a:ext>
                  </a:extLst>
                </p:cNvPr>
                <p:cNvPicPr/>
                <p:nvPr/>
              </p:nvPicPr>
              <p:blipFill>
                <a:blip r:embed="rId236"/>
                <a:stretch>
                  <a:fillRect/>
                </a:stretch>
              </p:blipFill>
              <p:spPr>
                <a:xfrm>
                  <a:off x="324944" y="2254232"/>
                  <a:ext cx="10620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11" name="Ink 110">
                  <a:extLst>
                    <a:ext uri="{FF2B5EF4-FFF2-40B4-BE49-F238E27FC236}">
                      <a16:creationId xmlns:a16="http://schemas.microsoft.com/office/drawing/2014/main" id="{42E9783D-44E0-67CF-66F6-A5B0F89AB165}"/>
                    </a:ext>
                  </a:extLst>
                </p14:cNvPr>
                <p14:cNvContentPartPr/>
                <p14:nvPr/>
              </p14:nvContentPartPr>
              <p14:xfrm>
                <a:off x="338624" y="2239472"/>
                <a:ext cx="404280" cy="435960"/>
              </p14:xfrm>
            </p:contentPart>
          </mc:Choice>
          <mc:Fallback xmlns="">
            <p:pic>
              <p:nvPicPr>
                <p:cNvPr id="111" name="Ink 110">
                  <a:extLst>
                    <a:ext uri="{FF2B5EF4-FFF2-40B4-BE49-F238E27FC236}">
                      <a16:creationId xmlns:a16="http://schemas.microsoft.com/office/drawing/2014/main" id="{42E9783D-44E0-67CF-66F6-A5B0F89AB165}"/>
                    </a:ext>
                  </a:extLst>
                </p:cNvPr>
                <p:cNvPicPr/>
                <p:nvPr/>
              </p:nvPicPr>
              <p:blipFill>
                <a:blip r:embed="rId238"/>
                <a:stretch>
                  <a:fillRect/>
                </a:stretch>
              </p:blipFill>
              <p:spPr>
                <a:xfrm>
                  <a:off x="332504" y="2233352"/>
                  <a:ext cx="41652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12" name="Ink 111">
                  <a:extLst>
                    <a:ext uri="{FF2B5EF4-FFF2-40B4-BE49-F238E27FC236}">
                      <a16:creationId xmlns:a16="http://schemas.microsoft.com/office/drawing/2014/main" id="{164C5A6E-2C14-0B33-753D-A391F63CCBA4}"/>
                    </a:ext>
                  </a:extLst>
                </p14:cNvPr>
                <p14:cNvContentPartPr/>
                <p14:nvPr/>
              </p14:nvContentPartPr>
              <p14:xfrm>
                <a:off x="715184" y="2512712"/>
                <a:ext cx="455400" cy="174240"/>
              </p14:xfrm>
            </p:contentPart>
          </mc:Choice>
          <mc:Fallback xmlns="">
            <p:pic>
              <p:nvPicPr>
                <p:cNvPr id="112" name="Ink 111">
                  <a:extLst>
                    <a:ext uri="{FF2B5EF4-FFF2-40B4-BE49-F238E27FC236}">
                      <a16:creationId xmlns:a16="http://schemas.microsoft.com/office/drawing/2014/main" id="{164C5A6E-2C14-0B33-753D-A391F63CCBA4}"/>
                    </a:ext>
                  </a:extLst>
                </p:cNvPr>
                <p:cNvPicPr/>
                <p:nvPr/>
              </p:nvPicPr>
              <p:blipFill>
                <a:blip r:embed="rId240"/>
                <a:stretch>
                  <a:fillRect/>
                </a:stretch>
              </p:blipFill>
              <p:spPr>
                <a:xfrm>
                  <a:off x="709064" y="2506592"/>
                  <a:ext cx="4676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13" name="Ink 112">
                  <a:extLst>
                    <a:ext uri="{FF2B5EF4-FFF2-40B4-BE49-F238E27FC236}">
                      <a16:creationId xmlns:a16="http://schemas.microsoft.com/office/drawing/2014/main" id="{C85E997B-9C8D-1BBA-4DB9-32F62962B096}"/>
                    </a:ext>
                  </a:extLst>
                </p14:cNvPr>
                <p14:cNvContentPartPr/>
                <p14:nvPr/>
              </p14:nvContentPartPr>
              <p14:xfrm>
                <a:off x="1116224" y="2488232"/>
                <a:ext cx="1054080" cy="270720"/>
              </p14:xfrm>
            </p:contentPart>
          </mc:Choice>
          <mc:Fallback xmlns="">
            <p:pic>
              <p:nvPicPr>
                <p:cNvPr id="113" name="Ink 112">
                  <a:extLst>
                    <a:ext uri="{FF2B5EF4-FFF2-40B4-BE49-F238E27FC236}">
                      <a16:creationId xmlns:a16="http://schemas.microsoft.com/office/drawing/2014/main" id="{C85E997B-9C8D-1BBA-4DB9-32F62962B096}"/>
                    </a:ext>
                  </a:extLst>
                </p:cNvPr>
                <p:cNvPicPr/>
                <p:nvPr/>
              </p:nvPicPr>
              <p:blipFill>
                <a:blip r:embed="rId242"/>
                <a:stretch>
                  <a:fillRect/>
                </a:stretch>
              </p:blipFill>
              <p:spPr>
                <a:xfrm>
                  <a:off x="1110104" y="2482112"/>
                  <a:ext cx="10663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14" name="Ink 113">
                  <a:extLst>
                    <a:ext uri="{FF2B5EF4-FFF2-40B4-BE49-F238E27FC236}">
                      <a16:creationId xmlns:a16="http://schemas.microsoft.com/office/drawing/2014/main" id="{B2B5286F-CD4A-6B90-DB59-F4CB02CAFC48}"/>
                    </a:ext>
                  </a:extLst>
                </p14:cNvPr>
                <p14:cNvContentPartPr/>
                <p14:nvPr/>
              </p14:nvContentPartPr>
              <p14:xfrm>
                <a:off x="2177144" y="2515232"/>
                <a:ext cx="634320" cy="188280"/>
              </p14:xfrm>
            </p:contentPart>
          </mc:Choice>
          <mc:Fallback xmlns="">
            <p:pic>
              <p:nvPicPr>
                <p:cNvPr id="114" name="Ink 113">
                  <a:extLst>
                    <a:ext uri="{FF2B5EF4-FFF2-40B4-BE49-F238E27FC236}">
                      <a16:creationId xmlns:a16="http://schemas.microsoft.com/office/drawing/2014/main" id="{B2B5286F-CD4A-6B90-DB59-F4CB02CAFC48}"/>
                    </a:ext>
                  </a:extLst>
                </p:cNvPr>
                <p:cNvPicPr/>
                <p:nvPr/>
              </p:nvPicPr>
              <p:blipFill>
                <a:blip r:embed="rId244"/>
                <a:stretch>
                  <a:fillRect/>
                </a:stretch>
              </p:blipFill>
              <p:spPr>
                <a:xfrm>
                  <a:off x="2171024" y="2509112"/>
                  <a:ext cx="6465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15" name="Ink 114">
                  <a:extLst>
                    <a:ext uri="{FF2B5EF4-FFF2-40B4-BE49-F238E27FC236}">
                      <a16:creationId xmlns:a16="http://schemas.microsoft.com/office/drawing/2014/main" id="{3720A385-4E82-F2A0-F3EE-C70D41A63577}"/>
                    </a:ext>
                  </a:extLst>
                </p14:cNvPr>
                <p14:cNvContentPartPr/>
                <p14:nvPr/>
              </p14:nvContentPartPr>
              <p14:xfrm>
                <a:off x="2731904" y="2504792"/>
                <a:ext cx="180360" cy="195120"/>
              </p14:xfrm>
            </p:contentPart>
          </mc:Choice>
          <mc:Fallback xmlns="">
            <p:pic>
              <p:nvPicPr>
                <p:cNvPr id="115" name="Ink 114">
                  <a:extLst>
                    <a:ext uri="{FF2B5EF4-FFF2-40B4-BE49-F238E27FC236}">
                      <a16:creationId xmlns:a16="http://schemas.microsoft.com/office/drawing/2014/main" id="{3720A385-4E82-F2A0-F3EE-C70D41A63577}"/>
                    </a:ext>
                  </a:extLst>
                </p:cNvPr>
                <p:cNvPicPr/>
                <p:nvPr/>
              </p:nvPicPr>
              <p:blipFill>
                <a:blip r:embed="rId246"/>
                <a:stretch>
                  <a:fillRect/>
                </a:stretch>
              </p:blipFill>
              <p:spPr>
                <a:xfrm>
                  <a:off x="2725784" y="2498672"/>
                  <a:ext cx="1926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16" name="Ink 115">
                  <a:extLst>
                    <a:ext uri="{FF2B5EF4-FFF2-40B4-BE49-F238E27FC236}">
                      <a16:creationId xmlns:a16="http://schemas.microsoft.com/office/drawing/2014/main" id="{F8308688-8281-A238-B85F-0A3916F3C9FD}"/>
                    </a:ext>
                  </a:extLst>
                </p14:cNvPr>
                <p14:cNvContentPartPr/>
                <p14:nvPr/>
              </p14:nvContentPartPr>
              <p14:xfrm>
                <a:off x="3213944" y="2337392"/>
                <a:ext cx="90000" cy="305280"/>
              </p14:xfrm>
            </p:contentPart>
          </mc:Choice>
          <mc:Fallback xmlns="">
            <p:pic>
              <p:nvPicPr>
                <p:cNvPr id="116" name="Ink 115">
                  <a:extLst>
                    <a:ext uri="{FF2B5EF4-FFF2-40B4-BE49-F238E27FC236}">
                      <a16:creationId xmlns:a16="http://schemas.microsoft.com/office/drawing/2014/main" id="{F8308688-8281-A238-B85F-0A3916F3C9FD}"/>
                    </a:ext>
                  </a:extLst>
                </p:cNvPr>
                <p:cNvPicPr/>
                <p:nvPr/>
              </p:nvPicPr>
              <p:blipFill>
                <a:blip r:embed="rId248"/>
                <a:stretch>
                  <a:fillRect/>
                </a:stretch>
              </p:blipFill>
              <p:spPr>
                <a:xfrm>
                  <a:off x="3207824" y="2331272"/>
                  <a:ext cx="1022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17" name="Ink 116">
                  <a:extLst>
                    <a:ext uri="{FF2B5EF4-FFF2-40B4-BE49-F238E27FC236}">
                      <a16:creationId xmlns:a16="http://schemas.microsoft.com/office/drawing/2014/main" id="{81AD63B1-1CA2-792C-BEDF-3A9C079BB5FB}"/>
                    </a:ext>
                  </a:extLst>
                </p14:cNvPr>
                <p14:cNvContentPartPr/>
                <p14:nvPr/>
              </p14:nvContentPartPr>
              <p14:xfrm>
                <a:off x="3005144" y="2524952"/>
                <a:ext cx="578520" cy="53280"/>
              </p14:xfrm>
            </p:contentPart>
          </mc:Choice>
          <mc:Fallback xmlns="">
            <p:pic>
              <p:nvPicPr>
                <p:cNvPr id="117" name="Ink 116">
                  <a:extLst>
                    <a:ext uri="{FF2B5EF4-FFF2-40B4-BE49-F238E27FC236}">
                      <a16:creationId xmlns:a16="http://schemas.microsoft.com/office/drawing/2014/main" id="{81AD63B1-1CA2-792C-BEDF-3A9C079BB5FB}"/>
                    </a:ext>
                  </a:extLst>
                </p:cNvPr>
                <p:cNvPicPr/>
                <p:nvPr/>
              </p:nvPicPr>
              <p:blipFill>
                <a:blip r:embed="rId250"/>
                <a:stretch>
                  <a:fillRect/>
                </a:stretch>
              </p:blipFill>
              <p:spPr>
                <a:xfrm>
                  <a:off x="2999024" y="2518832"/>
                  <a:ext cx="590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18" name="Ink 117">
                  <a:extLst>
                    <a:ext uri="{FF2B5EF4-FFF2-40B4-BE49-F238E27FC236}">
                      <a16:creationId xmlns:a16="http://schemas.microsoft.com/office/drawing/2014/main" id="{9F1700BE-F208-7DAA-7767-CD521D40FDDF}"/>
                    </a:ext>
                  </a:extLst>
                </p14:cNvPr>
                <p14:cNvContentPartPr/>
                <p14:nvPr/>
              </p14:nvContentPartPr>
              <p14:xfrm>
                <a:off x="4085864" y="2487512"/>
                <a:ext cx="478800" cy="204840"/>
              </p14:xfrm>
            </p:contentPart>
          </mc:Choice>
          <mc:Fallback xmlns="">
            <p:pic>
              <p:nvPicPr>
                <p:cNvPr id="118" name="Ink 117">
                  <a:extLst>
                    <a:ext uri="{FF2B5EF4-FFF2-40B4-BE49-F238E27FC236}">
                      <a16:creationId xmlns:a16="http://schemas.microsoft.com/office/drawing/2014/main" id="{9F1700BE-F208-7DAA-7767-CD521D40FDDF}"/>
                    </a:ext>
                  </a:extLst>
                </p:cNvPr>
                <p:cNvPicPr/>
                <p:nvPr/>
              </p:nvPicPr>
              <p:blipFill>
                <a:blip r:embed="rId252"/>
                <a:stretch>
                  <a:fillRect/>
                </a:stretch>
              </p:blipFill>
              <p:spPr>
                <a:xfrm>
                  <a:off x="4079744" y="2481392"/>
                  <a:ext cx="4910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20" name="Ink 119">
                  <a:extLst>
                    <a:ext uri="{FF2B5EF4-FFF2-40B4-BE49-F238E27FC236}">
                      <a16:creationId xmlns:a16="http://schemas.microsoft.com/office/drawing/2014/main" id="{EA201BA7-A112-9F91-A1C1-7F75E82A2550}"/>
                    </a:ext>
                  </a:extLst>
                </p14:cNvPr>
                <p14:cNvContentPartPr/>
                <p14:nvPr/>
              </p14:nvContentPartPr>
              <p14:xfrm>
                <a:off x="4884704" y="2416232"/>
                <a:ext cx="414360" cy="397800"/>
              </p14:xfrm>
            </p:contentPart>
          </mc:Choice>
          <mc:Fallback xmlns="">
            <p:pic>
              <p:nvPicPr>
                <p:cNvPr id="120" name="Ink 119">
                  <a:extLst>
                    <a:ext uri="{FF2B5EF4-FFF2-40B4-BE49-F238E27FC236}">
                      <a16:creationId xmlns:a16="http://schemas.microsoft.com/office/drawing/2014/main" id="{EA201BA7-A112-9F91-A1C1-7F75E82A2550}"/>
                    </a:ext>
                  </a:extLst>
                </p:cNvPr>
                <p:cNvPicPr/>
                <p:nvPr/>
              </p:nvPicPr>
              <p:blipFill>
                <a:blip r:embed="rId254"/>
                <a:stretch>
                  <a:fillRect/>
                </a:stretch>
              </p:blipFill>
              <p:spPr>
                <a:xfrm>
                  <a:off x="4878584" y="2410112"/>
                  <a:ext cx="4266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21" name="Ink 120">
                  <a:extLst>
                    <a:ext uri="{FF2B5EF4-FFF2-40B4-BE49-F238E27FC236}">
                      <a16:creationId xmlns:a16="http://schemas.microsoft.com/office/drawing/2014/main" id="{737494EC-3B31-C38A-C19D-23C6D4B9572D}"/>
                    </a:ext>
                  </a:extLst>
                </p14:cNvPr>
                <p14:cNvContentPartPr/>
                <p14:nvPr/>
              </p14:nvContentPartPr>
              <p14:xfrm>
                <a:off x="5388344" y="2382392"/>
                <a:ext cx="462960" cy="207720"/>
              </p14:xfrm>
            </p:contentPart>
          </mc:Choice>
          <mc:Fallback xmlns="">
            <p:pic>
              <p:nvPicPr>
                <p:cNvPr id="121" name="Ink 120">
                  <a:extLst>
                    <a:ext uri="{FF2B5EF4-FFF2-40B4-BE49-F238E27FC236}">
                      <a16:creationId xmlns:a16="http://schemas.microsoft.com/office/drawing/2014/main" id="{737494EC-3B31-C38A-C19D-23C6D4B9572D}"/>
                    </a:ext>
                  </a:extLst>
                </p:cNvPr>
                <p:cNvPicPr/>
                <p:nvPr/>
              </p:nvPicPr>
              <p:blipFill>
                <a:blip r:embed="rId256"/>
                <a:stretch>
                  <a:fillRect/>
                </a:stretch>
              </p:blipFill>
              <p:spPr>
                <a:xfrm>
                  <a:off x="5382224" y="2376272"/>
                  <a:ext cx="4752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22" name="Ink 121">
                  <a:extLst>
                    <a:ext uri="{FF2B5EF4-FFF2-40B4-BE49-F238E27FC236}">
                      <a16:creationId xmlns:a16="http://schemas.microsoft.com/office/drawing/2014/main" id="{C1B7C95D-2417-8C47-7795-B0286891BA8C}"/>
                    </a:ext>
                  </a:extLst>
                </p14:cNvPr>
                <p14:cNvContentPartPr/>
                <p14:nvPr/>
              </p14:nvContentPartPr>
              <p14:xfrm>
                <a:off x="5656904" y="2389232"/>
                <a:ext cx="108360" cy="183240"/>
              </p14:xfrm>
            </p:contentPart>
          </mc:Choice>
          <mc:Fallback xmlns="">
            <p:pic>
              <p:nvPicPr>
                <p:cNvPr id="122" name="Ink 121">
                  <a:extLst>
                    <a:ext uri="{FF2B5EF4-FFF2-40B4-BE49-F238E27FC236}">
                      <a16:creationId xmlns:a16="http://schemas.microsoft.com/office/drawing/2014/main" id="{C1B7C95D-2417-8C47-7795-B0286891BA8C}"/>
                    </a:ext>
                  </a:extLst>
                </p:cNvPr>
                <p:cNvPicPr/>
                <p:nvPr/>
              </p:nvPicPr>
              <p:blipFill>
                <a:blip r:embed="rId258"/>
                <a:stretch>
                  <a:fillRect/>
                </a:stretch>
              </p:blipFill>
              <p:spPr>
                <a:xfrm>
                  <a:off x="5650784" y="2383112"/>
                  <a:ext cx="1206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23" name="Ink 122">
                  <a:extLst>
                    <a:ext uri="{FF2B5EF4-FFF2-40B4-BE49-F238E27FC236}">
                      <a16:creationId xmlns:a16="http://schemas.microsoft.com/office/drawing/2014/main" id="{1D324CE7-307B-3AE0-8B37-6084F0BA7731}"/>
                    </a:ext>
                  </a:extLst>
                </p14:cNvPr>
                <p14:cNvContentPartPr/>
                <p14:nvPr/>
              </p14:nvContentPartPr>
              <p14:xfrm>
                <a:off x="5910344" y="2346392"/>
                <a:ext cx="317520" cy="183600"/>
              </p14:xfrm>
            </p:contentPart>
          </mc:Choice>
          <mc:Fallback xmlns="">
            <p:pic>
              <p:nvPicPr>
                <p:cNvPr id="123" name="Ink 122">
                  <a:extLst>
                    <a:ext uri="{FF2B5EF4-FFF2-40B4-BE49-F238E27FC236}">
                      <a16:creationId xmlns:a16="http://schemas.microsoft.com/office/drawing/2014/main" id="{1D324CE7-307B-3AE0-8B37-6084F0BA7731}"/>
                    </a:ext>
                  </a:extLst>
                </p:cNvPr>
                <p:cNvPicPr/>
                <p:nvPr/>
              </p:nvPicPr>
              <p:blipFill>
                <a:blip r:embed="rId260"/>
                <a:stretch>
                  <a:fillRect/>
                </a:stretch>
              </p:blipFill>
              <p:spPr>
                <a:xfrm>
                  <a:off x="5904224" y="2340272"/>
                  <a:ext cx="3297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24" name="Ink 123">
                  <a:extLst>
                    <a:ext uri="{FF2B5EF4-FFF2-40B4-BE49-F238E27FC236}">
                      <a16:creationId xmlns:a16="http://schemas.microsoft.com/office/drawing/2014/main" id="{8326A8E8-33D6-9EFD-5AB1-29F3EC36F37A}"/>
                    </a:ext>
                  </a:extLst>
                </p14:cNvPr>
                <p14:cNvContentPartPr/>
                <p14:nvPr/>
              </p14:nvContentPartPr>
              <p14:xfrm>
                <a:off x="6290504" y="2179712"/>
                <a:ext cx="131760" cy="390960"/>
              </p14:xfrm>
            </p:contentPart>
          </mc:Choice>
          <mc:Fallback xmlns="">
            <p:pic>
              <p:nvPicPr>
                <p:cNvPr id="124" name="Ink 123">
                  <a:extLst>
                    <a:ext uri="{FF2B5EF4-FFF2-40B4-BE49-F238E27FC236}">
                      <a16:creationId xmlns:a16="http://schemas.microsoft.com/office/drawing/2014/main" id="{8326A8E8-33D6-9EFD-5AB1-29F3EC36F37A}"/>
                    </a:ext>
                  </a:extLst>
                </p:cNvPr>
                <p:cNvPicPr/>
                <p:nvPr/>
              </p:nvPicPr>
              <p:blipFill>
                <a:blip r:embed="rId262"/>
                <a:stretch>
                  <a:fillRect/>
                </a:stretch>
              </p:blipFill>
              <p:spPr>
                <a:xfrm>
                  <a:off x="6284384" y="2173592"/>
                  <a:ext cx="14400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25" name="Ink 124">
                  <a:extLst>
                    <a:ext uri="{FF2B5EF4-FFF2-40B4-BE49-F238E27FC236}">
                      <a16:creationId xmlns:a16="http://schemas.microsoft.com/office/drawing/2014/main" id="{6C47ECDB-5E0D-C53F-9BFD-4565335BF8F0}"/>
                    </a:ext>
                  </a:extLst>
                </p14:cNvPr>
                <p14:cNvContentPartPr/>
                <p14:nvPr/>
              </p14:nvContentPartPr>
              <p14:xfrm>
                <a:off x="6115544" y="2385632"/>
                <a:ext cx="563400" cy="66960"/>
              </p14:xfrm>
            </p:contentPart>
          </mc:Choice>
          <mc:Fallback xmlns="">
            <p:pic>
              <p:nvPicPr>
                <p:cNvPr id="125" name="Ink 124">
                  <a:extLst>
                    <a:ext uri="{FF2B5EF4-FFF2-40B4-BE49-F238E27FC236}">
                      <a16:creationId xmlns:a16="http://schemas.microsoft.com/office/drawing/2014/main" id="{6C47ECDB-5E0D-C53F-9BFD-4565335BF8F0}"/>
                    </a:ext>
                  </a:extLst>
                </p:cNvPr>
                <p:cNvPicPr/>
                <p:nvPr/>
              </p:nvPicPr>
              <p:blipFill>
                <a:blip r:embed="rId264"/>
                <a:stretch>
                  <a:fillRect/>
                </a:stretch>
              </p:blipFill>
              <p:spPr>
                <a:xfrm>
                  <a:off x="6109424" y="2379512"/>
                  <a:ext cx="5756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26" name="Ink 125">
                  <a:extLst>
                    <a:ext uri="{FF2B5EF4-FFF2-40B4-BE49-F238E27FC236}">
                      <a16:creationId xmlns:a16="http://schemas.microsoft.com/office/drawing/2014/main" id="{8CAA0B31-EA67-C1E5-15BF-76DF749FFD40}"/>
                    </a:ext>
                  </a:extLst>
                </p14:cNvPr>
                <p14:cNvContentPartPr/>
                <p14:nvPr/>
              </p14:nvContentPartPr>
              <p14:xfrm>
                <a:off x="6548264" y="2404712"/>
                <a:ext cx="458640" cy="190800"/>
              </p14:xfrm>
            </p:contentPart>
          </mc:Choice>
          <mc:Fallback xmlns="">
            <p:pic>
              <p:nvPicPr>
                <p:cNvPr id="126" name="Ink 125">
                  <a:extLst>
                    <a:ext uri="{FF2B5EF4-FFF2-40B4-BE49-F238E27FC236}">
                      <a16:creationId xmlns:a16="http://schemas.microsoft.com/office/drawing/2014/main" id="{8CAA0B31-EA67-C1E5-15BF-76DF749FFD40}"/>
                    </a:ext>
                  </a:extLst>
                </p:cNvPr>
                <p:cNvPicPr/>
                <p:nvPr/>
              </p:nvPicPr>
              <p:blipFill>
                <a:blip r:embed="rId266"/>
                <a:stretch>
                  <a:fillRect/>
                </a:stretch>
              </p:blipFill>
              <p:spPr>
                <a:xfrm>
                  <a:off x="6542144" y="2398592"/>
                  <a:ext cx="4708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27" name="Ink 126">
                  <a:extLst>
                    <a:ext uri="{FF2B5EF4-FFF2-40B4-BE49-F238E27FC236}">
                      <a16:creationId xmlns:a16="http://schemas.microsoft.com/office/drawing/2014/main" id="{D3FEBBD0-B99C-BCEF-ADE8-97BC1CDEA3D4}"/>
                    </a:ext>
                  </a:extLst>
                </p14:cNvPr>
                <p14:cNvContentPartPr/>
                <p14:nvPr/>
              </p14:nvContentPartPr>
              <p14:xfrm>
                <a:off x="5816024" y="2322992"/>
                <a:ext cx="377640" cy="249840"/>
              </p14:xfrm>
            </p:contentPart>
          </mc:Choice>
          <mc:Fallback xmlns="">
            <p:pic>
              <p:nvPicPr>
                <p:cNvPr id="127" name="Ink 126">
                  <a:extLst>
                    <a:ext uri="{FF2B5EF4-FFF2-40B4-BE49-F238E27FC236}">
                      <a16:creationId xmlns:a16="http://schemas.microsoft.com/office/drawing/2014/main" id="{D3FEBBD0-B99C-BCEF-ADE8-97BC1CDEA3D4}"/>
                    </a:ext>
                  </a:extLst>
                </p:cNvPr>
                <p:cNvPicPr/>
                <p:nvPr/>
              </p:nvPicPr>
              <p:blipFill>
                <a:blip r:embed="rId268"/>
                <a:stretch>
                  <a:fillRect/>
                </a:stretch>
              </p:blipFill>
              <p:spPr>
                <a:xfrm>
                  <a:off x="5809904" y="2316872"/>
                  <a:ext cx="3898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30" name="Ink 129">
                  <a:extLst>
                    <a:ext uri="{FF2B5EF4-FFF2-40B4-BE49-F238E27FC236}">
                      <a16:creationId xmlns:a16="http://schemas.microsoft.com/office/drawing/2014/main" id="{D4BCD386-0EDD-D10C-5721-04DC2E7EAC3E}"/>
                    </a:ext>
                  </a:extLst>
                </p14:cNvPr>
                <p14:cNvContentPartPr/>
                <p14:nvPr/>
              </p14:nvContentPartPr>
              <p14:xfrm>
                <a:off x="651464" y="2995472"/>
                <a:ext cx="23040" cy="529920"/>
              </p14:xfrm>
            </p:contentPart>
          </mc:Choice>
          <mc:Fallback xmlns="">
            <p:pic>
              <p:nvPicPr>
                <p:cNvPr id="130" name="Ink 129">
                  <a:extLst>
                    <a:ext uri="{FF2B5EF4-FFF2-40B4-BE49-F238E27FC236}">
                      <a16:creationId xmlns:a16="http://schemas.microsoft.com/office/drawing/2014/main" id="{D4BCD386-0EDD-D10C-5721-04DC2E7EAC3E}"/>
                    </a:ext>
                  </a:extLst>
                </p:cNvPr>
                <p:cNvPicPr/>
                <p:nvPr/>
              </p:nvPicPr>
              <p:blipFill>
                <a:blip r:embed="rId270"/>
                <a:stretch>
                  <a:fillRect/>
                </a:stretch>
              </p:blipFill>
              <p:spPr>
                <a:xfrm>
                  <a:off x="645344" y="2989352"/>
                  <a:ext cx="3528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31" name="Ink 130">
                  <a:extLst>
                    <a:ext uri="{FF2B5EF4-FFF2-40B4-BE49-F238E27FC236}">
                      <a16:creationId xmlns:a16="http://schemas.microsoft.com/office/drawing/2014/main" id="{F51F3028-94B7-020E-DF0A-611E2DC8532A}"/>
                    </a:ext>
                  </a:extLst>
                </p14:cNvPr>
                <p14:cNvContentPartPr/>
                <p14:nvPr/>
              </p14:nvContentPartPr>
              <p14:xfrm>
                <a:off x="677744" y="2946872"/>
                <a:ext cx="567360" cy="610200"/>
              </p14:xfrm>
            </p:contentPart>
          </mc:Choice>
          <mc:Fallback xmlns="">
            <p:pic>
              <p:nvPicPr>
                <p:cNvPr id="131" name="Ink 130">
                  <a:extLst>
                    <a:ext uri="{FF2B5EF4-FFF2-40B4-BE49-F238E27FC236}">
                      <a16:creationId xmlns:a16="http://schemas.microsoft.com/office/drawing/2014/main" id="{F51F3028-94B7-020E-DF0A-611E2DC8532A}"/>
                    </a:ext>
                  </a:extLst>
                </p:cNvPr>
                <p:cNvPicPr/>
                <p:nvPr/>
              </p:nvPicPr>
              <p:blipFill>
                <a:blip r:embed="rId272"/>
                <a:stretch>
                  <a:fillRect/>
                </a:stretch>
              </p:blipFill>
              <p:spPr>
                <a:xfrm>
                  <a:off x="671624" y="2940752"/>
                  <a:ext cx="57960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32" name="Ink 131">
                  <a:extLst>
                    <a:ext uri="{FF2B5EF4-FFF2-40B4-BE49-F238E27FC236}">
                      <a16:creationId xmlns:a16="http://schemas.microsoft.com/office/drawing/2014/main" id="{7176BFF2-B99A-BAF7-D46F-EB17FA883107}"/>
                    </a:ext>
                  </a:extLst>
                </p14:cNvPr>
                <p14:cNvContentPartPr/>
                <p14:nvPr/>
              </p14:nvContentPartPr>
              <p14:xfrm>
                <a:off x="1173824" y="3246752"/>
                <a:ext cx="533520" cy="231480"/>
              </p14:xfrm>
            </p:contentPart>
          </mc:Choice>
          <mc:Fallback xmlns="">
            <p:pic>
              <p:nvPicPr>
                <p:cNvPr id="132" name="Ink 131">
                  <a:extLst>
                    <a:ext uri="{FF2B5EF4-FFF2-40B4-BE49-F238E27FC236}">
                      <a16:creationId xmlns:a16="http://schemas.microsoft.com/office/drawing/2014/main" id="{7176BFF2-B99A-BAF7-D46F-EB17FA883107}"/>
                    </a:ext>
                  </a:extLst>
                </p:cNvPr>
                <p:cNvPicPr/>
                <p:nvPr/>
              </p:nvPicPr>
              <p:blipFill>
                <a:blip r:embed="rId274"/>
                <a:stretch>
                  <a:fillRect/>
                </a:stretch>
              </p:blipFill>
              <p:spPr>
                <a:xfrm>
                  <a:off x="1167704" y="3240632"/>
                  <a:ext cx="5457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33" name="Ink 132">
                  <a:extLst>
                    <a:ext uri="{FF2B5EF4-FFF2-40B4-BE49-F238E27FC236}">
                      <a16:creationId xmlns:a16="http://schemas.microsoft.com/office/drawing/2014/main" id="{1C59C30D-20E5-B966-75DB-B09D75036EE3}"/>
                    </a:ext>
                  </a:extLst>
                </p14:cNvPr>
                <p14:cNvContentPartPr/>
                <p14:nvPr/>
              </p14:nvContentPartPr>
              <p14:xfrm>
                <a:off x="1655144" y="3208232"/>
                <a:ext cx="313560" cy="447840"/>
              </p14:xfrm>
            </p:contentPart>
          </mc:Choice>
          <mc:Fallback xmlns="">
            <p:pic>
              <p:nvPicPr>
                <p:cNvPr id="133" name="Ink 132">
                  <a:extLst>
                    <a:ext uri="{FF2B5EF4-FFF2-40B4-BE49-F238E27FC236}">
                      <a16:creationId xmlns:a16="http://schemas.microsoft.com/office/drawing/2014/main" id="{1C59C30D-20E5-B966-75DB-B09D75036EE3}"/>
                    </a:ext>
                  </a:extLst>
                </p:cNvPr>
                <p:cNvPicPr/>
                <p:nvPr/>
              </p:nvPicPr>
              <p:blipFill>
                <a:blip r:embed="rId276"/>
                <a:stretch>
                  <a:fillRect/>
                </a:stretch>
              </p:blipFill>
              <p:spPr>
                <a:xfrm>
                  <a:off x="1649024" y="3202112"/>
                  <a:ext cx="325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34" name="Ink 133">
                  <a:extLst>
                    <a:ext uri="{FF2B5EF4-FFF2-40B4-BE49-F238E27FC236}">
                      <a16:creationId xmlns:a16="http://schemas.microsoft.com/office/drawing/2014/main" id="{80C4B8FE-FF40-0C7B-18E7-B3FA8A2EB8EC}"/>
                    </a:ext>
                  </a:extLst>
                </p14:cNvPr>
                <p14:cNvContentPartPr/>
                <p14:nvPr/>
              </p14:nvContentPartPr>
              <p14:xfrm>
                <a:off x="2195864" y="3241712"/>
                <a:ext cx="436680" cy="164520"/>
              </p14:xfrm>
            </p:contentPart>
          </mc:Choice>
          <mc:Fallback xmlns="">
            <p:pic>
              <p:nvPicPr>
                <p:cNvPr id="134" name="Ink 133">
                  <a:extLst>
                    <a:ext uri="{FF2B5EF4-FFF2-40B4-BE49-F238E27FC236}">
                      <a16:creationId xmlns:a16="http://schemas.microsoft.com/office/drawing/2014/main" id="{80C4B8FE-FF40-0C7B-18E7-B3FA8A2EB8EC}"/>
                    </a:ext>
                  </a:extLst>
                </p:cNvPr>
                <p:cNvPicPr/>
                <p:nvPr/>
              </p:nvPicPr>
              <p:blipFill>
                <a:blip r:embed="rId278"/>
                <a:stretch>
                  <a:fillRect/>
                </a:stretch>
              </p:blipFill>
              <p:spPr>
                <a:xfrm>
                  <a:off x="2189744" y="3235592"/>
                  <a:ext cx="4489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35" name="Ink 134">
                  <a:extLst>
                    <a:ext uri="{FF2B5EF4-FFF2-40B4-BE49-F238E27FC236}">
                      <a16:creationId xmlns:a16="http://schemas.microsoft.com/office/drawing/2014/main" id="{F5956D93-0E21-40C8-D0B6-7C0260A766F1}"/>
                    </a:ext>
                  </a:extLst>
                </p14:cNvPr>
                <p14:cNvContentPartPr/>
                <p14:nvPr/>
              </p14:nvContentPartPr>
              <p14:xfrm>
                <a:off x="2739824" y="3023192"/>
                <a:ext cx="281160" cy="451440"/>
              </p14:xfrm>
            </p:contentPart>
          </mc:Choice>
          <mc:Fallback xmlns="">
            <p:pic>
              <p:nvPicPr>
                <p:cNvPr id="135" name="Ink 134">
                  <a:extLst>
                    <a:ext uri="{FF2B5EF4-FFF2-40B4-BE49-F238E27FC236}">
                      <a16:creationId xmlns:a16="http://schemas.microsoft.com/office/drawing/2014/main" id="{F5956D93-0E21-40C8-D0B6-7C0260A766F1}"/>
                    </a:ext>
                  </a:extLst>
                </p:cNvPr>
                <p:cNvPicPr/>
                <p:nvPr/>
              </p:nvPicPr>
              <p:blipFill>
                <a:blip r:embed="rId280"/>
                <a:stretch>
                  <a:fillRect/>
                </a:stretch>
              </p:blipFill>
              <p:spPr>
                <a:xfrm>
                  <a:off x="2733704" y="3017072"/>
                  <a:ext cx="2934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36" name="Ink 135">
                  <a:extLst>
                    <a:ext uri="{FF2B5EF4-FFF2-40B4-BE49-F238E27FC236}">
                      <a16:creationId xmlns:a16="http://schemas.microsoft.com/office/drawing/2014/main" id="{24C108C3-AE04-E972-16A6-DFDEFE95D023}"/>
                    </a:ext>
                  </a:extLst>
                </p14:cNvPr>
                <p14:cNvContentPartPr/>
                <p14:nvPr/>
              </p14:nvContentPartPr>
              <p14:xfrm>
                <a:off x="2706704" y="3248552"/>
                <a:ext cx="466560" cy="18000"/>
              </p14:xfrm>
            </p:contentPart>
          </mc:Choice>
          <mc:Fallback xmlns="">
            <p:pic>
              <p:nvPicPr>
                <p:cNvPr id="136" name="Ink 135">
                  <a:extLst>
                    <a:ext uri="{FF2B5EF4-FFF2-40B4-BE49-F238E27FC236}">
                      <a16:creationId xmlns:a16="http://schemas.microsoft.com/office/drawing/2014/main" id="{24C108C3-AE04-E972-16A6-DFDEFE95D023}"/>
                    </a:ext>
                  </a:extLst>
                </p:cNvPr>
                <p:cNvPicPr/>
                <p:nvPr/>
              </p:nvPicPr>
              <p:blipFill>
                <a:blip r:embed="rId282"/>
                <a:stretch>
                  <a:fillRect/>
                </a:stretch>
              </p:blipFill>
              <p:spPr>
                <a:xfrm>
                  <a:off x="2700584" y="3242432"/>
                  <a:ext cx="478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37" name="Ink 136">
                  <a:extLst>
                    <a:ext uri="{FF2B5EF4-FFF2-40B4-BE49-F238E27FC236}">
                      <a16:creationId xmlns:a16="http://schemas.microsoft.com/office/drawing/2014/main" id="{2D3BB7A5-94B1-2F03-D042-5F227E8F544E}"/>
                    </a:ext>
                  </a:extLst>
                </p14:cNvPr>
                <p14:cNvContentPartPr/>
                <p14:nvPr/>
              </p14:nvContentPartPr>
              <p14:xfrm>
                <a:off x="3344264" y="3191672"/>
                <a:ext cx="127080" cy="242640"/>
              </p14:xfrm>
            </p:contentPart>
          </mc:Choice>
          <mc:Fallback xmlns="">
            <p:pic>
              <p:nvPicPr>
                <p:cNvPr id="137" name="Ink 136">
                  <a:extLst>
                    <a:ext uri="{FF2B5EF4-FFF2-40B4-BE49-F238E27FC236}">
                      <a16:creationId xmlns:a16="http://schemas.microsoft.com/office/drawing/2014/main" id="{2D3BB7A5-94B1-2F03-D042-5F227E8F544E}"/>
                    </a:ext>
                  </a:extLst>
                </p:cNvPr>
                <p:cNvPicPr/>
                <p:nvPr/>
              </p:nvPicPr>
              <p:blipFill>
                <a:blip r:embed="rId284"/>
                <a:stretch>
                  <a:fillRect/>
                </a:stretch>
              </p:blipFill>
              <p:spPr>
                <a:xfrm>
                  <a:off x="3338144" y="3185552"/>
                  <a:ext cx="1393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38" name="Ink 137">
                  <a:extLst>
                    <a:ext uri="{FF2B5EF4-FFF2-40B4-BE49-F238E27FC236}">
                      <a16:creationId xmlns:a16="http://schemas.microsoft.com/office/drawing/2014/main" id="{DF4DED1F-7FE1-7C4A-E553-C30709023D48}"/>
                    </a:ext>
                  </a:extLst>
                </p14:cNvPr>
                <p14:cNvContentPartPr/>
                <p14:nvPr/>
              </p14:nvContentPartPr>
              <p14:xfrm>
                <a:off x="3575384" y="3191672"/>
                <a:ext cx="574920" cy="229320"/>
              </p14:xfrm>
            </p:contentPart>
          </mc:Choice>
          <mc:Fallback xmlns="">
            <p:pic>
              <p:nvPicPr>
                <p:cNvPr id="138" name="Ink 137">
                  <a:extLst>
                    <a:ext uri="{FF2B5EF4-FFF2-40B4-BE49-F238E27FC236}">
                      <a16:creationId xmlns:a16="http://schemas.microsoft.com/office/drawing/2014/main" id="{DF4DED1F-7FE1-7C4A-E553-C30709023D48}"/>
                    </a:ext>
                  </a:extLst>
                </p:cNvPr>
                <p:cNvPicPr/>
                <p:nvPr/>
              </p:nvPicPr>
              <p:blipFill>
                <a:blip r:embed="rId286"/>
                <a:stretch>
                  <a:fillRect/>
                </a:stretch>
              </p:blipFill>
              <p:spPr>
                <a:xfrm>
                  <a:off x="3569264" y="3185552"/>
                  <a:ext cx="5871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40" name="Ink 139">
                  <a:extLst>
                    <a:ext uri="{FF2B5EF4-FFF2-40B4-BE49-F238E27FC236}">
                      <a16:creationId xmlns:a16="http://schemas.microsoft.com/office/drawing/2014/main" id="{18DB4713-A3CE-4281-A410-63F6CFD41685}"/>
                    </a:ext>
                  </a:extLst>
                </p14:cNvPr>
                <p14:cNvContentPartPr/>
                <p14:nvPr/>
              </p14:nvContentPartPr>
              <p14:xfrm>
                <a:off x="4183784" y="2949032"/>
                <a:ext cx="145800" cy="439200"/>
              </p14:xfrm>
            </p:contentPart>
          </mc:Choice>
          <mc:Fallback xmlns="">
            <p:pic>
              <p:nvPicPr>
                <p:cNvPr id="140" name="Ink 139">
                  <a:extLst>
                    <a:ext uri="{FF2B5EF4-FFF2-40B4-BE49-F238E27FC236}">
                      <a16:creationId xmlns:a16="http://schemas.microsoft.com/office/drawing/2014/main" id="{18DB4713-A3CE-4281-A410-63F6CFD41685}"/>
                    </a:ext>
                  </a:extLst>
                </p:cNvPr>
                <p:cNvPicPr/>
                <p:nvPr/>
              </p:nvPicPr>
              <p:blipFill>
                <a:blip r:embed="rId288"/>
                <a:stretch>
                  <a:fillRect/>
                </a:stretch>
              </p:blipFill>
              <p:spPr>
                <a:xfrm>
                  <a:off x="4177664" y="2942912"/>
                  <a:ext cx="15804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41" name="Ink 140">
                  <a:extLst>
                    <a:ext uri="{FF2B5EF4-FFF2-40B4-BE49-F238E27FC236}">
                      <a16:creationId xmlns:a16="http://schemas.microsoft.com/office/drawing/2014/main" id="{98F01AE1-F234-0555-CC8D-A53CCE017504}"/>
                    </a:ext>
                  </a:extLst>
                </p14:cNvPr>
                <p14:cNvContentPartPr/>
                <p14:nvPr/>
              </p14:nvContentPartPr>
              <p14:xfrm>
                <a:off x="4053104" y="3205712"/>
                <a:ext cx="392040" cy="6120"/>
              </p14:xfrm>
            </p:contentPart>
          </mc:Choice>
          <mc:Fallback xmlns="">
            <p:pic>
              <p:nvPicPr>
                <p:cNvPr id="141" name="Ink 140">
                  <a:extLst>
                    <a:ext uri="{FF2B5EF4-FFF2-40B4-BE49-F238E27FC236}">
                      <a16:creationId xmlns:a16="http://schemas.microsoft.com/office/drawing/2014/main" id="{98F01AE1-F234-0555-CC8D-A53CCE017504}"/>
                    </a:ext>
                  </a:extLst>
                </p:cNvPr>
                <p:cNvPicPr/>
                <p:nvPr/>
              </p:nvPicPr>
              <p:blipFill>
                <a:blip r:embed="rId290"/>
                <a:stretch>
                  <a:fillRect/>
                </a:stretch>
              </p:blipFill>
              <p:spPr>
                <a:xfrm>
                  <a:off x="4046984" y="3199592"/>
                  <a:ext cx="4042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42" name="Ink 141">
                  <a:extLst>
                    <a:ext uri="{FF2B5EF4-FFF2-40B4-BE49-F238E27FC236}">
                      <a16:creationId xmlns:a16="http://schemas.microsoft.com/office/drawing/2014/main" id="{891CD970-02E0-D1A5-BEA9-AC18197E9FD0}"/>
                    </a:ext>
                  </a:extLst>
                </p14:cNvPr>
                <p14:cNvContentPartPr/>
                <p14:nvPr/>
              </p14:nvContentPartPr>
              <p14:xfrm>
                <a:off x="4082984" y="2344592"/>
                <a:ext cx="1096920" cy="849600"/>
              </p14:xfrm>
            </p:contentPart>
          </mc:Choice>
          <mc:Fallback xmlns="">
            <p:pic>
              <p:nvPicPr>
                <p:cNvPr id="142" name="Ink 141">
                  <a:extLst>
                    <a:ext uri="{FF2B5EF4-FFF2-40B4-BE49-F238E27FC236}">
                      <a16:creationId xmlns:a16="http://schemas.microsoft.com/office/drawing/2014/main" id="{891CD970-02E0-D1A5-BEA9-AC18197E9FD0}"/>
                    </a:ext>
                  </a:extLst>
                </p:cNvPr>
                <p:cNvPicPr/>
                <p:nvPr/>
              </p:nvPicPr>
              <p:blipFill>
                <a:blip r:embed="rId292"/>
                <a:stretch>
                  <a:fillRect/>
                </a:stretch>
              </p:blipFill>
              <p:spPr>
                <a:xfrm>
                  <a:off x="4076864" y="2338472"/>
                  <a:ext cx="1109160" cy="8618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43" name="Ink 142">
                  <a:extLst>
                    <a:ext uri="{FF2B5EF4-FFF2-40B4-BE49-F238E27FC236}">
                      <a16:creationId xmlns:a16="http://schemas.microsoft.com/office/drawing/2014/main" id="{E32FB1F6-0EB4-7AD7-D29C-7621A90381A5}"/>
                    </a:ext>
                  </a:extLst>
                </p14:cNvPr>
                <p14:cNvContentPartPr/>
                <p14:nvPr/>
              </p14:nvContentPartPr>
              <p14:xfrm>
                <a:off x="1050704" y="3384272"/>
                <a:ext cx="4541760" cy="803880"/>
              </p14:xfrm>
            </p:contentPart>
          </mc:Choice>
          <mc:Fallback xmlns="">
            <p:pic>
              <p:nvPicPr>
                <p:cNvPr id="143" name="Ink 142">
                  <a:extLst>
                    <a:ext uri="{FF2B5EF4-FFF2-40B4-BE49-F238E27FC236}">
                      <a16:creationId xmlns:a16="http://schemas.microsoft.com/office/drawing/2014/main" id="{E32FB1F6-0EB4-7AD7-D29C-7621A90381A5}"/>
                    </a:ext>
                  </a:extLst>
                </p:cNvPr>
                <p:cNvPicPr/>
                <p:nvPr/>
              </p:nvPicPr>
              <p:blipFill>
                <a:blip r:embed="rId294"/>
                <a:stretch>
                  <a:fillRect/>
                </a:stretch>
              </p:blipFill>
              <p:spPr>
                <a:xfrm>
                  <a:off x="1044584" y="3378152"/>
                  <a:ext cx="455400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45" name="Ink 144">
                  <a:extLst>
                    <a:ext uri="{FF2B5EF4-FFF2-40B4-BE49-F238E27FC236}">
                      <a16:creationId xmlns:a16="http://schemas.microsoft.com/office/drawing/2014/main" id="{F54D6CE1-B7C6-717A-5E39-A6DEB4331D81}"/>
                    </a:ext>
                  </a:extLst>
                </p14:cNvPr>
                <p14:cNvContentPartPr/>
                <p14:nvPr/>
              </p14:nvContentPartPr>
              <p14:xfrm>
                <a:off x="4489424" y="3165752"/>
                <a:ext cx="776160" cy="280080"/>
              </p14:xfrm>
            </p:contentPart>
          </mc:Choice>
          <mc:Fallback xmlns="">
            <p:pic>
              <p:nvPicPr>
                <p:cNvPr id="145" name="Ink 144">
                  <a:extLst>
                    <a:ext uri="{FF2B5EF4-FFF2-40B4-BE49-F238E27FC236}">
                      <a16:creationId xmlns:a16="http://schemas.microsoft.com/office/drawing/2014/main" id="{F54D6CE1-B7C6-717A-5E39-A6DEB4331D81}"/>
                    </a:ext>
                  </a:extLst>
                </p:cNvPr>
                <p:cNvPicPr/>
                <p:nvPr/>
              </p:nvPicPr>
              <p:blipFill>
                <a:blip r:embed="rId296"/>
                <a:stretch>
                  <a:fillRect/>
                </a:stretch>
              </p:blipFill>
              <p:spPr>
                <a:xfrm>
                  <a:off x="4483304" y="3159632"/>
                  <a:ext cx="7884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47" name="Ink 146">
                  <a:extLst>
                    <a:ext uri="{FF2B5EF4-FFF2-40B4-BE49-F238E27FC236}">
                      <a16:creationId xmlns:a16="http://schemas.microsoft.com/office/drawing/2014/main" id="{86AE7D67-F0EF-F91E-2B1E-54D8C28E7E2E}"/>
                    </a:ext>
                  </a:extLst>
                </p14:cNvPr>
                <p14:cNvContentPartPr/>
                <p14:nvPr/>
              </p14:nvContentPartPr>
              <p14:xfrm>
                <a:off x="5588864" y="3143432"/>
                <a:ext cx="518760" cy="278640"/>
              </p14:xfrm>
            </p:contentPart>
          </mc:Choice>
          <mc:Fallback xmlns="">
            <p:pic>
              <p:nvPicPr>
                <p:cNvPr id="147" name="Ink 146">
                  <a:extLst>
                    <a:ext uri="{FF2B5EF4-FFF2-40B4-BE49-F238E27FC236}">
                      <a16:creationId xmlns:a16="http://schemas.microsoft.com/office/drawing/2014/main" id="{86AE7D67-F0EF-F91E-2B1E-54D8C28E7E2E}"/>
                    </a:ext>
                  </a:extLst>
                </p:cNvPr>
                <p:cNvPicPr/>
                <p:nvPr/>
              </p:nvPicPr>
              <p:blipFill>
                <a:blip r:embed="rId298"/>
                <a:stretch>
                  <a:fillRect/>
                </a:stretch>
              </p:blipFill>
              <p:spPr>
                <a:xfrm>
                  <a:off x="5582744" y="3137312"/>
                  <a:ext cx="5310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48" name="Ink 147">
                  <a:extLst>
                    <a:ext uri="{FF2B5EF4-FFF2-40B4-BE49-F238E27FC236}">
                      <a16:creationId xmlns:a16="http://schemas.microsoft.com/office/drawing/2014/main" id="{84EEDDD1-3096-7A16-F6C6-760D0012CBCB}"/>
                    </a:ext>
                  </a:extLst>
                </p14:cNvPr>
                <p14:cNvContentPartPr/>
                <p14:nvPr/>
              </p14:nvContentPartPr>
              <p14:xfrm>
                <a:off x="5820704" y="2949032"/>
                <a:ext cx="48960" cy="627480"/>
              </p14:xfrm>
            </p:contentPart>
          </mc:Choice>
          <mc:Fallback xmlns="">
            <p:pic>
              <p:nvPicPr>
                <p:cNvPr id="148" name="Ink 147">
                  <a:extLst>
                    <a:ext uri="{FF2B5EF4-FFF2-40B4-BE49-F238E27FC236}">
                      <a16:creationId xmlns:a16="http://schemas.microsoft.com/office/drawing/2014/main" id="{84EEDDD1-3096-7A16-F6C6-760D0012CBCB}"/>
                    </a:ext>
                  </a:extLst>
                </p:cNvPr>
                <p:cNvPicPr/>
                <p:nvPr/>
              </p:nvPicPr>
              <p:blipFill>
                <a:blip r:embed="rId300"/>
                <a:stretch>
                  <a:fillRect/>
                </a:stretch>
              </p:blipFill>
              <p:spPr>
                <a:xfrm>
                  <a:off x="5814584" y="2942912"/>
                  <a:ext cx="6120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51" name="Ink 150">
                  <a:extLst>
                    <a:ext uri="{FF2B5EF4-FFF2-40B4-BE49-F238E27FC236}">
                      <a16:creationId xmlns:a16="http://schemas.microsoft.com/office/drawing/2014/main" id="{AF4BEA7D-E25D-23AF-1691-470BE9090149}"/>
                    </a:ext>
                  </a:extLst>
                </p14:cNvPr>
                <p14:cNvContentPartPr/>
                <p14:nvPr/>
              </p14:nvContentPartPr>
              <p14:xfrm>
                <a:off x="6455024" y="3024632"/>
                <a:ext cx="75600" cy="314640"/>
              </p14:xfrm>
            </p:contentPart>
          </mc:Choice>
          <mc:Fallback xmlns="">
            <p:pic>
              <p:nvPicPr>
                <p:cNvPr id="151" name="Ink 150">
                  <a:extLst>
                    <a:ext uri="{FF2B5EF4-FFF2-40B4-BE49-F238E27FC236}">
                      <a16:creationId xmlns:a16="http://schemas.microsoft.com/office/drawing/2014/main" id="{AF4BEA7D-E25D-23AF-1691-470BE9090149}"/>
                    </a:ext>
                  </a:extLst>
                </p:cNvPr>
                <p:cNvPicPr/>
                <p:nvPr/>
              </p:nvPicPr>
              <p:blipFill>
                <a:blip r:embed="rId302"/>
                <a:stretch>
                  <a:fillRect/>
                </a:stretch>
              </p:blipFill>
              <p:spPr>
                <a:xfrm>
                  <a:off x="6448904" y="3018512"/>
                  <a:ext cx="878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52" name="Ink 151">
                  <a:extLst>
                    <a:ext uri="{FF2B5EF4-FFF2-40B4-BE49-F238E27FC236}">
                      <a16:creationId xmlns:a16="http://schemas.microsoft.com/office/drawing/2014/main" id="{2170FA74-6607-4D69-8505-2E3347B51C3A}"/>
                    </a:ext>
                  </a:extLst>
                </p14:cNvPr>
                <p14:cNvContentPartPr/>
                <p14:nvPr/>
              </p14:nvContentPartPr>
              <p14:xfrm>
                <a:off x="6589304" y="2910872"/>
                <a:ext cx="388080" cy="45720"/>
              </p14:xfrm>
            </p:contentPart>
          </mc:Choice>
          <mc:Fallback xmlns="">
            <p:pic>
              <p:nvPicPr>
                <p:cNvPr id="152" name="Ink 151">
                  <a:extLst>
                    <a:ext uri="{FF2B5EF4-FFF2-40B4-BE49-F238E27FC236}">
                      <a16:creationId xmlns:a16="http://schemas.microsoft.com/office/drawing/2014/main" id="{2170FA74-6607-4D69-8505-2E3347B51C3A}"/>
                    </a:ext>
                  </a:extLst>
                </p:cNvPr>
                <p:cNvPicPr/>
                <p:nvPr/>
              </p:nvPicPr>
              <p:blipFill>
                <a:blip r:embed="rId304"/>
                <a:stretch>
                  <a:fillRect/>
                </a:stretch>
              </p:blipFill>
              <p:spPr>
                <a:xfrm>
                  <a:off x="6583184" y="2904752"/>
                  <a:ext cx="4003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53" name="Ink 152">
                  <a:extLst>
                    <a:ext uri="{FF2B5EF4-FFF2-40B4-BE49-F238E27FC236}">
                      <a16:creationId xmlns:a16="http://schemas.microsoft.com/office/drawing/2014/main" id="{6BF56151-4A66-C81A-82E8-398E52A86C9A}"/>
                    </a:ext>
                  </a:extLst>
                </p14:cNvPr>
                <p14:cNvContentPartPr/>
                <p14:nvPr/>
              </p14:nvContentPartPr>
              <p14:xfrm>
                <a:off x="6395264" y="3113192"/>
                <a:ext cx="425520" cy="20880"/>
              </p14:xfrm>
            </p:contentPart>
          </mc:Choice>
          <mc:Fallback xmlns="">
            <p:pic>
              <p:nvPicPr>
                <p:cNvPr id="153" name="Ink 152">
                  <a:extLst>
                    <a:ext uri="{FF2B5EF4-FFF2-40B4-BE49-F238E27FC236}">
                      <a16:creationId xmlns:a16="http://schemas.microsoft.com/office/drawing/2014/main" id="{6BF56151-4A66-C81A-82E8-398E52A86C9A}"/>
                    </a:ext>
                  </a:extLst>
                </p:cNvPr>
                <p:cNvPicPr/>
                <p:nvPr/>
              </p:nvPicPr>
              <p:blipFill>
                <a:blip r:embed="rId306"/>
                <a:stretch>
                  <a:fillRect/>
                </a:stretch>
              </p:blipFill>
              <p:spPr>
                <a:xfrm>
                  <a:off x="6389144" y="3107072"/>
                  <a:ext cx="4377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54" name="Ink 153">
                  <a:extLst>
                    <a:ext uri="{FF2B5EF4-FFF2-40B4-BE49-F238E27FC236}">
                      <a16:creationId xmlns:a16="http://schemas.microsoft.com/office/drawing/2014/main" id="{FFBA49C2-C61D-B232-B16A-47F5B848EC5D}"/>
                    </a:ext>
                  </a:extLst>
                </p14:cNvPr>
                <p14:cNvContentPartPr/>
                <p14:nvPr/>
              </p14:nvContentPartPr>
              <p14:xfrm>
                <a:off x="6428384" y="3299672"/>
                <a:ext cx="366480" cy="30960"/>
              </p14:xfrm>
            </p:contentPart>
          </mc:Choice>
          <mc:Fallback xmlns="">
            <p:pic>
              <p:nvPicPr>
                <p:cNvPr id="154" name="Ink 153">
                  <a:extLst>
                    <a:ext uri="{FF2B5EF4-FFF2-40B4-BE49-F238E27FC236}">
                      <a16:creationId xmlns:a16="http://schemas.microsoft.com/office/drawing/2014/main" id="{FFBA49C2-C61D-B232-B16A-47F5B848EC5D}"/>
                    </a:ext>
                  </a:extLst>
                </p:cNvPr>
                <p:cNvPicPr/>
                <p:nvPr/>
              </p:nvPicPr>
              <p:blipFill>
                <a:blip r:embed="rId308"/>
                <a:stretch>
                  <a:fillRect/>
                </a:stretch>
              </p:blipFill>
              <p:spPr>
                <a:xfrm>
                  <a:off x="6422264" y="3293552"/>
                  <a:ext cx="378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56" name="Ink 155">
                  <a:extLst>
                    <a:ext uri="{FF2B5EF4-FFF2-40B4-BE49-F238E27FC236}">
                      <a16:creationId xmlns:a16="http://schemas.microsoft.com/office/drawing/2014/main" id="{FCF38CB9-7B17-39B3-6F02-1AA739E26BDC}"/>
                    </a:ext>
                  </a:extLst>
                </p14:cNvPr>
                <p14:cNvContentPartPr/>
                <p14:nvPr/>
              </p14:nvContentPartPr>
              <p14:xfrm>
                <a:off x="6872624" y="3044792"/>
                <a:ext cx="101160" cy="120240"/>
              </p14:xfrm>
            </p:contentPart>
          </mc:Choice>
          <mc:Fallback xmlns="">
            <p:pic>
              <p:nvPicPr>
                <p:cNvPr id="156" name="Ink 155">
                  <a:extLst>
                    <a:ext uri="{FF2B5EF4-FFF2-40B4-BE49-F238E27FC236}">
                      <a16:creationId xmlns:a16="http://schemas.microsoft.com/office/drawing/2014/main" id="{FCF38CB9-7B17-39B3-6F02-1AA739E26BDC}"/>
                    </a:ext>
                  </a:extLst>
                </p:cNvPr>
                <p:cNvPicPr/>
                <p:nvPr/>
              </p:nvPicPr>
              <p:blipFill>
                <a:blip r:embed="rId310"/>
                <a:stretch>
                  <a:fillRect/>
                </a:stretch>
              </p:blipFill>
              <p:spPr>
                <a:xfrm>
                  <a:off x="6866504" y="3038672"/>
                  <a:ext cx="1134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57" name="Ink 156">
                  <a:extLst>
                    <a:ext uri="{FF2B5EF4-FFF2-40B4-BE49-F238E27FC236}">
                      <a16:creationId xmlns:a16="http://schemas.microsoft.com/office/drawing/2014/main" id="{E3F13B72-F1BE-2A91-CB58-5F775C336282}"/>
                    </a:ext>
                  </a:extLst>
                </p14:cNvPr>
                <p14:cNvContentPartPr/>
                <p14:nvPr/>
              </p14:nvContentPartPr>
              <p14:xfrm>
                <a:off x="6841304" y="3031472"/>
                <a:ext cx="453240" cy="209880"/>
              </p14:xfrm>
            </p:contentPart>
          </mc:Choice>
          <mc:Fallback xmlns="">
            <p:pic>
              <p:nvPicPr>
                <p:cNvPr id="157" name="Ink 156">
                  <a:extLst>
                    <a:ext uri="{FF2B5EF4-FFF2-40B4-BE49-F238E27FC236}">
                      <a16:creationId xmlns:a16="http://schemas.microsoft.com/office/drawing/2014/main" id="{E3F13B72-F1BE-2A91-CB58-5F775C336282}"/>
                    </a:ext>
                  </a:extLst>
                </p:cNvPr>
                <p:cNvPicPr/>
                <p:nvPr/>
              </p:nvPicPr>
              <p:blipFill>
                <a:blip r:embed="rId312"/>
                <a:stretch>
                  <a:fillRect/>
                </a:stretch>
              </p:blipFill>
              <p:spPr>
                <a:xfrm>
                  <a:off x="6835184" y="3025352"/>
                  <a:ext cx="4654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58" name="Ink 157">
                  <a:extLst>
                    <a:ext uri="{FF2B5EF4-FFF2-40B4-BE49-F238E27FC236}">
                      <a16:creationId xmlns:a16="http://schemas.microsoft.com/office/drawing/2014/main" id="{939B4B3E-61D2-D4F8-5232-95A45DD1C5AD}"/>
                    </a:ext>
                  </a:extLst>
                </p14:cNvPr>
                <p14:cNvContentPartPr/>
                <p14:nvPr/>
              </p14:nvContentPartPr>
              <p14:xfrm>
                <a:off x="7402184" y="2910872"/>
                <a:ext cx="213120" cy="362160"/>
              </p14:xfrm>
            </p:contentPart>
          </mc:Choice>
          <mc:Fallback xmlns="">
            <p:pic>
              <p:nvPicPr>
                <p:cNvPr id="158" name="Ink 157">
                  <a:extLst>
                    <a:ext uri="{FF2B5EF4-FFF2-40B4-BE49-F238E27FC236}">
                      <a16:creationId xmlns:a16="http://schemas.microsoft.com/office/drawing/2014/main" id="{939B4B3E-61D2-D4F8-5232-95A45DD1C5AD}"/>
                    </a:ext>
                  </a:extLst>
                </p:cNvPr>
                <p:cNvPicPr/>
                <p:nvPr/>
              </p:nvPicPr>
              <p:blipFill>
                <a:blip r:embed="rId314"/>
                <a:stretch>
                  <a:fillRect/>
                </a:stretch>
              </p:blipFill>
              <p:spPr>
                <a:xfrm>
                  <a:off x="7396064" y="2904752"/>
                  <a:ext cx="22536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59" name="Ink 158">
                  <a:extLst>
                    <a:ext uri="{FF2B5EF4-FFF2-40B4-BE49-F238E27FC236}">
                      <a16:creationId xmlns:a16="http://schemas.microsoft.com/office/drawing/2014/main" id="{B263CFBC-06C1-C0E8-185B-8D0CD6764D6D}"/>
                    </a:ext>
                  </a:extLst>
                </p14:cNvPr>
                <p14:cNvContentPartPr/>
                <p14:nvPr/>
              </p14:nvContentPartPr>
              <p14:xfrm>
                <a:off x="7290224" y="3095552"/>
                <a:ext cx="365760" cy="2160"/>
              </p14:xfrm>
            </p:contentPart>
          </mc:Choice>
          <mc:Fallback xmlns="">
            <p:pic>
              <p:nvPicPr>
                <p:cNvPr id="159" name="Ink 158">
                  <a:extLst>
                    <a:ext uri="{FF2B5EF4-FFF2-40B4-BE49-F238E27FC236}">
                      <a16:creationId xmlns:a16="http://schemas.microsoft.com/office/drawing/2014/main" id="{B263CFBC-06C1-C0E8-185B-8D0CD6764D6D}"/>
                    </a:ext>
                  </a:extLst>
                </p:cNvPr>
                <p:cNvPicPr/>
                <p:nvPr/>
              </p:nvPicPr>
              <p:blipFill>
                <a:blip r:embed="rId316"/>
                <a:stretch>
                  <a:fillRect/>
                </a:stretch>
              </p:blipFill>
              <p:spPr>
                <a:xfrm>
                  <a:off x="7284104" y="3089432"/>
                  <a:ext cx="3780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60" name="Ink 159">
                  <a:extLst>
                    <a:ext uri="{FF2B5EF4-FFF2-40B4-BE49-F238E27FC236}">
                      <a16:creationId xmlns:a16="http://schemas.microsoft.com/office/drawing/2014/main" id="{2286CF14-17BE-1F31-85FD-D393CF60EF47}"/>
                    </a:ext>
                  </a:extLst>
                </p14:cNvPr>
                <p14:cNvContentPartPr/>
                <p14:nvPr/>
              </p14:nvContentPartPr>
              <p14:xfrm>
                <a:off x="7607384" y="3027512"/>
                <a:ext cx="395640" cy="182520"/>
              </p14:xfrm>
            </p:contentPart>
          </mc:Choice>
          <mc:Fallback xmlns="">
            <p:pic>
              <p:nvPicPr>
                <p:cNvPr id="160" name="Ink 159">
                  <a:extLst>
                    <a:ext uri="{FF2B5EF4-FFF2-40B4-BE49-F238E27FC236}">
                      <a16:creationId xmlns:a16="http://schemas.microsoft.com/office/drawing/2014/main" id="{2286CF14-17BE-1F31-85FD-D393CF60EF47}"/>
                    </a:ext>
                  </a:extLst>
                </p:cNvPr>
                <p:cNvPicPr/>
                <p:nvPr/>
              </p:nvPicPr>
              <p:blipFill>
                <a:blip r:embed="rId318"/>
                <a:stretch>
                  <a:fillRect/>
                </a:stretch>
              </p:blipFill>
              <p:spPr>
                <a:xfrm>
                  <a:off x="7601264" y="3021392"/>
                  <a:ext cx="407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61" name="Ink 160">
                  <a:extLst>
                    <a:ext uri="{FF2B5EF4-FFF2-40B4-BE49-F238E27FC236}">
                      <a16:creationId xmlns:a16="http://schemas.microsoft.com/office/drawing/2014/main" id="{1CBEAFA9-5122-7FEB-5580-7427C5708AF4}"/>
                    </a:ext>
                  </a:extLst>
                </p14:cNvPr>
                <p14:cNvContentPartPr/>
                <p14:nvPr/>
              </p14:nvContentPartPr>
              <p14:xfrm>
                <a:off x="8054504" y="2801432"/>
                <a:ext cx="217440" cy="411840"/>
              </p14:xfrm>
            </p:contentPart>
          </mc:Choice>
          <mc:Fallback xmlns="">
            <p:pic>
              <p:nvPicPr>
                <p:cNvPr id="161" name="Ink 160">
                  <a:extLst>
                    <a:ext uri="{FF2B5EF4-FFF2-40B4-BE49-F238E27FC236}">
                      <a16:creationId xmlns:a16="http://schemas.microsoft.com/office/drawing/2014/main" id="{1CBEAFA9-5122-7FEB-5580-7427C5708AF4}"/>
                    </a:ext>
                  </a:extLst>
                </p:cNvPr>
                <p:cNvPicPr/>
                <p:nvPr/>
              </p:nvPicPr>
              <p:blipFill>
                <a:blip r:embed="rId320"/>
                <a:stretch>
                  <a:fillRect/>
                </a:stretch>
              </p:blipFill>
              <p:spPr>
                <a:xfrm>
                  <a:off x="8048384" y="2795312"/>
                  <a:ext cx="22968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62" name="Ink 161">
                  <a:extLst>
                    <a:ext uri="{FF2B5EF4-FFF2-40B4-BE49-F238E27FC236}">
                      <a16:creationId xmlns:a16="http://schemas.microsoft.com/office/drawing/2014/main" id="{83AFEE29-BD3D-7070-D719-F8AFAFF6BA74}"/>
                    </a:ext>
                  </a:extLst>
                </p14:cNvPr>
                <p14:cNvContentPartPr/>
                <p14:nvPr/>
              </p14:nvContentPartPr>
              <p14:xfrm>
                <a:off x="8372024" y="2815112"/>
                <a:ext cx="548640" cy="420120"/>
              </p14:xfrm>
            </p:contentPart>
          </mc:Choice>
          <mc:Fallback xmlns="">
            <p:pic>
              <p:nvPicPr>
                <p:cNvPr id="162" name="Ink 161">
                  <a:extLst>
                    <a:ext uri="{FF2B5EF4-FFF2-40B4-BE49-F238E27FC236}">
                      <a16:creationId xmlns:a16="http://schemas.microsoft.com/office/drawing/2014/main" id="{83AFEE29-BD3D-7070-D719-F8AFAFF6BA74}"/>
                    </a:ext>
                  </a:extLst>
                </p:cNvPr>
                <p:cNvPicPr/>
                <p:nvPr/>
              </p:nvPicPr>
              <p:blipFill>
                <a:blip r:embed="rId322"/>
                <a:stretch>
                  <a:fillRect/>
                </a:stretch>
              </p:blipFill>
              <p:spPr>
                <a:xfrm>
                  <a:off x="8365904" y="2808992"/>
                  <a:ext cx="5608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63" name="Ink 162">
                  <a:extLst>
                    <a:ext uri="{FF2B5EF4-FFF2-40B4-BE49-F238E27FC236}">
                      <a16:creationId xmlns:a16="http://schemas.microsoft.com/office/drawing/2014/main" id="{4FAE6DC7-A21B-E699-B887-91D7ED8997BC}"/>
                    </a:ext>
                  </a:extLst>
                </p14:cNvPr>
                <p14:cNvContentPartPr/>
                <p14:nvPr/>
              </p14:nvContentPartPr>
              <p14:xfrm>
                <a:off x="8976104" y="2768312"/>
                <a:ext cx="168120" cy="45360"/>
              </p14:xfrm>
            </p:contentPart>
          </mc:Choice>
          <mc:Fallback xmlns="">
            <p:pic>
              <p:nvPicPr>
                <p:cNvPr id="163" name="Ink 162">
                  <a:extLst>
                    <a:ext uri="{FF2B5EF4-FFF2-40B4-BE49-F238E27FC236}">
                      <a16:creationId xmlns:a16="http://schemas.microsoft.com/office/drawing/2014/main" id="{4FAE6DC7-A21B-E699-B887-91D7ED8997BC}"/>
                    </a:ext>
                  </a:extLst>
                </p:cNvPr>
                <p:cNvPicPr/>
                <p:nvPr/>
              </p:nvPicPr>
              <p:blipFill>
                <a:blip r:embed="rId324"/>
                <a:stretch>
                  <a:fillRect/>
                </a:stretch>
              </p:blipFill>
              <p:spPr>
                <a:xfrm>
                  <a:off x="8969984" y="2762192"/>
                  <a:ext cx="1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5" name="Ink 164">
                  <a:extLst>
                    <a:ext uri="{FF2B5EF4-FFF2-40B4-BE49-F238E27FC236}">
                      <a16:creationId xmlns:a16="http://schemas.microsoft.com/office/drawing/2014/main" id="{2A6F819B-CE4D-4977-5FAA-A823667173C0}"/>
                    </a:ext>
                  </a:extLst>
                </p14:cNvPr>
                <p14:cNvContentPartPr/>
                <p14:nvPr/>
              </p14:nvContentPartPr>
              <p14:xfrm>
                <a:off x="8919224" y="3054512"/>
                <a:ext cx="232560" cy="205920"/>
              </p14:xfrm>
            </p:contentPart>
          </mc:Choice>
          <mc:Fallback xmlns="">
            <p:pic>
              <p:nvPicPr>
                <p:cNvPr id="165" name="Ink 164">
                  <a:extLst>
                    <a:ext uri="{FF2B5EF4-FFF2-40B4-BE49-F238E27FC236}">
                      <a16:creationId xmlns:a16="http://schemas.microsoft.com/office/drawing/2014/main" id="{2A6F819B-CE4D-4977-5FAA-A823667173C0}"/>
                    </a:ext>
                  </a:extLst>
                </p:cNvPr>
                <p:cNvPicPr/>
                <p:nvPr/>
              </p:nvPicPr>
              <p:blipFill>
                <a:blip r:embed="rId326"/>
                <a:stretch>
                  <a:fillRect/>
                </a:stretch>
              </p:blipFill>
              <p:spPr>
                <a:xfrm>
                  <a:off x="8913104" y="3048392"/>
                  <a:ext cx="2448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6" name="Ink 165">
                  <a:extLst>
                    <a:ext uri="{FF2B5EF4-FFF2-40B4-BE49-F238E27FC236}">
                      <a16:creationId xmlns:a16="http://schemas.microsoft.com/office/drawing/2014/main" id="{2292D49F-2EB2-BF38-3B07-9D254534BD4C}"/>
                    </a:ext>
                  </a:extLst>
                </p14:cNvPr>
                <p14:cNvContentPartPr/>
                <p14:nvPr/>
              </p14:nvContentPartPr>
              <p14:xfrm>
                <a:off x="9322784" y="2834912"/>
                <a:ext cx="492840" cy="414000"/>
              </p14:xfrm>
            </p:contentPart>
          </mc:Choice>
          <mc:Fallback xmlns="">
            <p:pic>
              <p:nvPicPr>
                <p:cNvPr id="166" name="Ink 165">
                  <a:extLst>
                    <a:ext uri="{FF2B5EF4-FFF2-40B4-BE49-F238E27FC236}">
                      <a16:creationId xmlns:a16="http://schemas.microsoft.com/office/drawing/2014/main" id="{2292D49F-2EB2-BF38-3B07-9D254534BD4C}"/>
                    </a:ext>
                  </a:extLst>
                </p:cNvPr>
                <p:cNvPicPr/>
                <p:nvPr/>
              </p:nvPicPr>
              <p:blipFill>
                <a:blip r:embed="rId328"/>
                <a:stretch>
                  <a:fillRect/>
                </a:stretch>
              </p:blipFill>
              <p:spPr>
                <a:xfrm>
                  <a:off x="9316664" y="2828792"/>
                  <a:ext cx="5050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8" name="Ink 167">
                  <a:extLst>
                    <a:ext uri="{FF2B5EF4-FFF2-40B4-BE49-F238E27FC236}">
                      <a16:creationId xmlns:a16="http://schemas.microsoft.com/office/drawing/2014/main" id="{9017C36D-E603-F31A-9EE2-1B4EB37BC9E4}"/>
                    </a:ext>
                  </a:extLst>
                </p14:cNvPr>
                <p14:cNvContentPartPr/>
                <p14:nvPr/>
              </p14:nvContentPartPr>
              <p14:xfrm>
                <a:off x="10247624" y="2846432"/>
                <a:ext cx="622440" cy="39960"/>
              </p14:xfrm>
            </p:contentPart>
          </mc:Choice>
          <mc:Fallback xmlns="">
            <p:pic>
              <p:nvPicPr>
                <p:cNvPr id="168" name="Ink 167">
                  <a:extLst>
                    <a:ext uri="{FF2B5EF4-FFF2-40B4-BE49-F238E27FC236}">
                      <a16:creationId xmlns:a16="http://schemas.microsoft.com/office/drawing/2014/main" id="{9017C36D-E603-F31A-9EE2-1B4EB37BC9E4}"/>
                    </a:ext>
                  </a:extLst>
                </p:cNvPr>
                <p:cNvPicPr/>
                <p:nvPr/>
              </p:nvPicPr>
              <p:blipFill>
                <a:blip r:embed="rId330"/>
                <a:stretch>
                  <a:fillRect/>
                </a:stretch>
              </p:blipFill>
              <p:spPr>
                <a:xfrm>
                  <a:off x="10241504" y="2840312"/>
                  <a:ext cx="6346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69" name="Ink 168">
                  <a:extLst>
                    <a:ext uri="{FF2B5EF4-FFF2-40B4-BE49-F238E27FC236}">
                      <a16:creationId xmlns:a16="http://schemas.microsoft.com/office/drawing/2014/main" id="{6915BF2A-B8D0-D898-FBC5-79281AE647C2}"/>
                    </a:ext>
                  </a:extLst>
                </p14:cNvPr>
                <p14:cNvContentPartPr/>
                <p14:nvPr/>
              </p14:nvContentPartPr>
              <p14:xfrm>
                <a:off x="10463984" y="2878112"/>
                <a:ext cx="123480" cy="347400"/>
              </p14:xfrm>
            </p:contentPart>
          </mc:Choice>
          <mc:Fallback xmlns="">
            <p:pic>
              <p:nvPicPr>
                <p:cNvPr id="169" name="Ink 168">
                  <a:extLst>
                    <a:ext uri="{FF2B5EF4-FFF2-40B4-BE49-F238E27FC236}">
                      <a16:creationId xmlns:a16="http://schemas.microsoft.com/office/drawing/2014/main" id="{6915BF2A-B8D0-D898-FBC5-79281AE647C2}"/>
                    </a:ext>
                  </a:extLst>
                </p:cNvPr>
                <p:cNvPicPr/>
                <p:nvPr/>
              </p:nvPicPr>
              <p:blipFill>
                <a:blip r:embed="rId332"/>
                <a:stretch>
                  <a:fillRect/>
                </a:stretch>
              </p:blipFill>
              <p:spPr>
                <a:xfrm>
                  <a:off x="10457864" y="2871992"/>
                  <a:ext cx="135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70" name="Ink 169">
                  <a:extLst>
                    <a:ext uri="{FF2B5EF4-FFF2-40B4-BE49-F238E27FC236}">
                      <a16:creationId xmlns:a16="http://schemas.microsoft.com/office/drawing/2014/main" id="{72C2525F-AA3C-B665-F444-442F265ABFEC}"/>
                    </a:ext>
                  </a:extLst>
                </p14:cNvPr>
                <p14:cNvContentPartPr/>
                <p14:nvPr/>
              </p14:nvContentPartPr>
              <p14:xfrm>
                <a:off x="10710224" y="2961992"/>
                <a:ext cx="429120" cy="186480"/>
              </p14:xfrm>
            </p:contentPart>
          </mc:Choice>
          <mc:Fallback xmlns="">
            <p:pic>
              <p:nvPicPr>
                <p:cNvPr id="170" name="Ink 169">
                  <a:extLst>
                    <a:ext uri="{FF2B5EF4-FFF2-40B4-BE49-F238E27FC236}">
                      <a16:creationId xmlns:a16="http://schemas.microsoft.com/office/drawing/2014/main" id="{72C2525F-AA3C-B665-F444-442F265ABFEC}"/>
                    </a:ext>
                  </a:extLst>
                </p:cNvPr>
                <p:cNvPicPr/>
                <p:nvPr/>
              </p:nvPicPr>
              <p:blipFill>
                <a:blip r:embed="rId334"/>
                <a:stretch>
                  <a:fillRect/>
                </a:stretch>
              </p:blipFill>
              <p:spPr>
                <a:xfrm>
                  <a:off x="10704104" y="2955872"/>
                  <a:ext cx="4413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71" name="Ink 170">
                  <a:extLst>
                    <a:ext uri="{FF2B5EF4-FFF2-40B4-BE49-F238E27FC236}">
                      <a16:creationId xmlns:a16="http://schemas.microsoft.com/office/drawing/2014/main" id="{3BEF8647-510F-4811-E4B3-38AE235BB978}"/>
                    </a:ext>
                  </a:extLst>
                </p14:cNvPr>
                <p14:cNvContentPartPr/>
                <p14:nvPr/>
              </p14:nvContentPartPr>
              <p14:xfrm>
                <a:off x="11150144" y="2934992"/>
                <a:ext cx="477720" cy="219960"/>
              </p14:xfrm>
            </p:contentPart>
          </mc:Choice>
          <mc:Fallback xmlns="">
            <p:pic>
              <p:nvPicPr>
                <p:cNvPr id="171" name="Ink 170">
                  <a:extLst>
                    <a:ext uri="{FF2B5EF4-FFF2-40B4-BE49-F238E27FC236}">
                      <a16:creationId xmlns:a16="http://schemas.microsoft.com/office/drawing/2014/main" id="{3BEF8647-510F-4811-E4B3-38AE235BB978}"/>
                    </a:ext>
                  </a:extLst>
                </p:cNvPr>
                <p:cNvPicPr/>
                <p:nvPr/>
              </p:nvPicPr>
              <p:blipFill>
                <a:blip r:embed="rId336"/>
                <a:stretch>
                  <a:fillRect/>
                </a:stretch>
              </p:blipFill>
              <p:spPr>
                <a:xfrm>
                  <a:off x="11144024" y="2928872"/>
                  <a:ext cx="4899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72" name="Ink 171">
                  <a:extLst>
                    <a:ext uri="{FF2B5EF4-FFF2-40B4-BE49-F238E27FC236}">
                      <a16:creationId xmlns:a16="http://schemas.microsoft.com/office/drawing/2014/main" id="{EC16671C-0508-426F-B608-87C42EEFBEBA}"/>
                    </a:ext>
                  </a:extLst>
                </p14:cNvPr>
                <p14:cNvContentPartPr/>
                <p14:nvPr/>
              </p14:nvContentPartPr>
              <p14:xfrm>
                <a:off x="11512304" y="2944712"/>
                <a:ext cx="578520" cy="231840"/>
              </p14:xfrm>
            </p:contentPart>
          </mc:Choice>
          <mc:Fallback xmlns="">
            <p:pic>
              <p:nvPicPr>
                <p:cNvPr id="172" name="Ink 171">
                  <a:extLst>
                    <a:ext uri="{FF2B5EF4-FFF2-40B4-BE49-F238E27FC236}">
                      <a16:creationId xmlns:a16="http://schemas.microsoft.com/office/drawing/2014/main" id="{EC16671C-0508-426F-B608-87C42EEFBEBA}"/>
                    </a:ext>
                  </a:extLst>
                </p:cNvPr>
                <p:cNvPicPr/>
                <p:nvPr/>
              </p:nvPicPr>
              <p:blipFill>
                <a:blip r:embed="rId338"/>
                <a:stretch>
                  <a:fillRect/>
                </a:stretch>
              </p:blipFill>
              <p:spPr>
                <a:xfrm>
                  <a:off x="11506184" y="2938592"/>
                  <a:ext cx="5907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73" name="Ink 172">
                  <a:extLst>
                    <a:ext uri="{FF2B5EF4-FFF2-40B4-BE49-F238E27FC236}">
                      <a16:creationId xmlns:a16="http://schemas.microsoft.com/office/drawing/2014/main" id="{FC5AB208-42C4-57E0-849A-104D458D212C}"/>
                    </a:ext>
                  </a:extLst>
                </p14:cNvPr>
                <p14:cNvContentPartPr/>
                <p14:nvPr/>
              </p14:nvContentPartPr>
              <p14:xfrm>
                <a:off x="11683664" y="2987552"/>
                <a:ext cx="697680" cy="279360"/>
              </p14:xfrm>
            </p:contentPart>
          </mc:Choice>
          <mc:Fallback xmlns="">
            <p:pic>
              <p:nvPicPr>
                <p:cNvPr id="173" name="Ink 172">
                  <a:extLst>
                    <a:ext uri="{FF2B5EF4-FFF2-40B4-BE49-F238E27FC236}">
                      <a16:creationId xmlns:a16="http://schemas.microsoft.com/office/drawing/2014/main" id="{FC5AB208-42C4-57E0-849A-104D458D212C}"/>
                    </a:ext>
                  </a:extLst>
                </p:cNvPr>
                <p:cNvPicPr/>
                <p:nvPr/>
              </p:nvPicPr>
              <p:blipFill>
                <a:blip r:embed="rId340"/>
                <a:stretch>
                  <a:fillRect/>
                </a:stretch>
              </p:blipFill>
              <p:spPr>
                <a:xfrm>
                  <a:off x="11677544" y="2981432"/>
                  <a:ext cx="7099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83" name="Ink 182">
                  <a:extLst>
                    <a:ext uri="{FF2B5EF4-FFF2-40B4-BE49-F238E27FC236}">
                      <a16:creationId xmlns:a16="http://schemas.microsoft.com/office/drawing/2014/main" id="{7B92694C-BCA8-8965-C4D7-57DF71713471}"/>
                    </a:ext>
                  </a:extLst>
                </p14:cNvPr>
                <p14:cNvContentPartPr/>
                <p14:nvPr/>
              </p14:nvContentPartPr>
              <p14:xfrm>
                <a:off x="3504824" y="3554552"/>
                <a:ext cx="97200" cy="16200"/>
              </p14:xfrm>
            </p:contentPart>
          </mc:Choice>
          <mc:Fallback xmlns="">
            <p:pic>
              <p:nvPicPr>
                <p:cNvPr id="183" name="Ink 182">
                  <a:extLst>
                    <a:ext uri="{FF2B5EF4-FFF2-40B4-BE49-F238E27FC236}">
                      <a16:creationId xmlns:a16="http://schemas.microsoft.com/office/drawing/2014/main" id="{7B92694C-BCA8-8965-C4D7-57DF71713471}"/>
                    </a:ext>
                  </a:extLst>
                </p:cNvPr>
                <p:cNvPicPr/>
                <p:nvPr/>
              </p:nvPicPr>
              <p:blipFill>
                <a:blip r:embed="rId342"/>
                <a:stretch>
                  <a:fillRect/>
                </a:stretch>
              </p:blipFill>
              <p:spPr>
                <a:xfrm>
                  <a:off x="3498704" y="3548432"/>
                  <a:ext cx="109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75" name="Ink 174">
                  <a:extLst>
                    <a:ext uri="{FF2B5EF4-FFF2-40B4-BE49-F238E27FC236}">
                      <a16:creationId xmlns:a16="http://schemas.microsoft.com/office/drawing/2014/main" id="{A425B328-996F-3EC5-4BC3-EE9D054A5FA5}"/>
                    </a:ext>
                  </a:extLst>
                </p14:cNvPr>
                <p14:cNvContentPartPr/>
                <p14:nvPr/>
              </p14:nvContentPartPr>
              <p14:xfrm>
                <a:off x="610784" y="3836072"/>
                <a:ext cx="582120" cy="186480"/>
              </p14:xfrm>
            </p:contentPart>
          </mc:Choice>
          <mc:Fallback xmlns="">
            <p:pic>
              <p:nvPicPr>
                <p:cNvPr id="175" name="Ink 174">
                  <a:extLst>
                    <a:ext uri="{FF2B5EF4-FFF2-40B4-BE49-F238E27FC236}">
                      <a16:creationId xmlns:a16="http://schemas.microsoft.com/office/drawing/2014/main" id="{A425B328-996F-3EC5-4BC3-EE9D054A5FA5}"/>
                    </a:ext>
                  </a:extLst>
                </p:cNvPr>
                <p:cNvPicPr/>
                <p:nvPr/>
              </p:nvPicPr>
              <p:blipFill>
                <a:blip r:embed="rId344"/>
                <a:stretch>
                  <a:fillRect/>
                </a:stretch>
              </p:blipFill>
              <p:spPr>
                <a:xfrm>
                  <a:off x="604664" y="3829952"/>
                  <a:ext cx="5943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76" name="Ink 175">
                  <a:extLst>
                    <a:ext uri="{FF2B5EF4-FFF2-40B4-BE49-F238E27FC236}">
                      <a16:creationId xmlns:a16="http://schemas.microsoft.com/office/drawing/2014/main" id="{2A173672-8A28-4592-F434-15196713B1FF}"/>
                    </a:ext>
                  </a:extLst>
                </p14:cNvPr>
                <p14:cNvContentPartPr/>
                <p14:nvPr/>
              </p14:nvContentPartPr>
              <p14:xfrm>
                <a:off x="1209464" y="3872432"/>
                <a:ext cx="348840" cy="145440"/>
              </p14:xfrm>
            </p:contentPart>
          </mc:Choice>
          <mc:Fallback xmlns="">
            <p:pic>
              <p:nvPicPr>
                <p:cNvPr id="176" name="Ink 175">
                  <a:extLst>
                    <a:ext uri="{FF2B5EF4-FFF2-40B4-BE49-F238E27FC236}">
                      <a16:creationId xmlns:a16="http://schemas.microsoft.com/office/drawing/2014/main" id="{2A173672-8A28-4592-F434-15196713B1FF}"/>
                    </a:ext>
                  </a:extLst>
                </p:cNvPr>
                <p:cNvPicPr/>
                <p:nvPr/>
              </p:nvPicPr>
              <p:blipFill>
                <a:blip r:embed="rId346"/>
                <a:stretch>
                  <a:fillRect/>
                </a:stretch>
              </p:blipFill>
              <p:spPr>
                <a:xfrm>
                  <a:off x="1203344" y="3866312"/>
                  <a:ext cx="3610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77" name="Ink 176">
                  <a:extLst>
                    <a:ext uri="{FF2B5EF4-FFF2-40B4-BE49-F238E27FC236}">
                      <a16:creationId xmlns:a16="http://schemas.microsoft.com/office/drawing/2014/main" id="{8188FED9-D71D-8F15-5566-E61D40B826CC}"/>
                    </a:ext>
                  </a:extLst>
                </p14:cNvPr>
                <p14:cNvContentPartPr/>
                <p14:nvPr/>
              </p14:nvContentPartPr>
              <p14:xfrm>
                <a:off x="1505744" y="3705752"/>
                <a:ext cx="593640" cy="299160"/>
              </p14:xfrm>
            </p:contentPart>
          </mc:Choice>
          <mc:Fallback xmlns="">
            <p:pic>
              <p:nvPicPr>
                <p:cNvPr id="177" name="Ink 176">
                  <a:extLst>
                    <a:ext uri="{FF2B5EF4-FFF2-40B4-BE49-F238E27FC236}">
                      <a16:creationId xmlns:a16="http://schemas.microsoft.com/office/drawing/2014/main" id="{8188FED9-D71D-8F15-5566-E61D40B826CC}"/>
                    </a:ext>
                  </a:extLst>
                </p:cNvPr>
                <p:cNvPicPr/>
                <p:nvPr/>
              </p:nvPicPr>
              <p:blipFill>
                <a:blip r:embed="rId348"/>
                <a:stretch>
                  <a:fillRect/>
                </a:stretch>
              </p:blipFill>
              <p:spPr>
                <a:xfrm>
                  <a:off x="1499624" y="3699632"/>
                  <a:ext cx="6058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178" name="Ink 177">
                  <a:extLst>
                    <a:ext uri="{FF2B5EF4-FFF2-40B4-BE49-F238E27FC236}">
                      <a16:creationId xmlns:a16="http://schemas.microsoft.com/office/drawing/2014/main" id="{7DABC7D4-9491-4A0D-AE1A-7012CCC9CFA2}"/>
                    </a:ext>
                  </a:extLst>
                </p14:cNvPr>
                <p14:cNvContentPartPr/>
                <p14:nvPr/>
              </p14:nvContentPartPr>
              <p14:xfrm>
                <a:off x="2407904" y="3732752"/>
                <a:ext cx="213480" cy="208080"/>
              </p14:xfrm>
            </p:contentPart>
          </mc:Choice>
          <mc:Fallback xmlns="">
            <p:pic>
              <p:nvPicPr>
                <p:cNvPr id="178" name="Ink 177">
                  <a:extLst>
                    <a:ext uri="{FF2B5EF4-FFF2-40B4-BE49-F238E27FC236}">
                      <a16:creationId xmlns:a16="http://schemas.microsoft.com/office/drawing/2014/main" id="{7DABC7D4-9491-4A0D-AE1A-7012CCC9CFA2}"/>
                    </a:ext>
                  </a:extLst>
                </p:cNvPr>
                <p:cNvPicPr/>
                <p:nvPr/>
              </p:nvPicPr>
              <p:blipFill>
                <a:blip r:embed="rId350"/>
                <a:stretch>
                  <a:fillRect/>
                </a:stretch>
              </p:blipFill>
              <p:spPr>
                <a:xfrm>
                  <a:off x="2401784" y="3726632"/>
                  <a:ext cx="225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179" name="Ink 178">
                  <a:extLst>
                    <a:ext uri="{FF2B5EF4-FFF2-40B4-BE49-F238E27FC236}">
                      <a16:creationId xmlns:a16="http://schemas.microsoft.com/office/drawing/2014/main" id="{F70DA07B-6A15-260B-071B-B6353CC9B6A2}"/>
                    </a:ext>
                  </a:extLst>
                </p14:cNvPr>
                <p14:cNvContentPartPr/>
                <p14:nvPr/>
              </p14:nvContentPartPr>
              <p14:xfrm>
                <a:off x="2546504" y="3901592"/>
                <a:ext cx="360" cy="360"/>
              </p14:xfrm>
            </p:contentPart>
          </mc:Choice>
          <mc:Fallback xmlns="">
            <p:pic>
              <p:nvPicPr>
                <p:cNvPr id="179" name="Ink 178">
                  <a:extLst>
                    <a:ext uri="{FF2B5EF4-FFF2-40B4-BE49-F238E27FC236}">
                      <a16:creationId xmlns:a16="http://schemas.microsoft.com/office/drawing/2014/main" id="{F70DA07B-6A15-260B-071B-B6353CC9B6A2}"/>
                    </a:ext>
                  </a:extLst>
                </p:cNvPr>
                <p:cNvPicPr/>
                <p:nvPr/>
              </p:nvPicPr>
              <p:blipFill>
                <a:blip r:embed="rId7"/>
                <a:stretch>
                  <a:fillRect/>
                </a:stretch>
              </p:blipFill>
              <p:spPr>
                <a:xfrm>
                  <a:off x="2540384" y="389547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80" name="Ink 179">
                  <a:extLst>
                    <a:ext uri="{FF2B5EF4-FFF2-40B4-BE49-F238E27FC236}">
                      <a16:creationId xmlns:a16="http://schemas.microsoft.com/office/drawing/2014/main" id="{3E1D7D9A-5164-DA69-A2D5-D743AA83867C}"/>
                    </a:ext>
                  </a:extLst>
                </p14:cNvPr>
                <p14:cNvContentPartPr/>
                <p14:nvPr/>
              </p14:nvContentPartPr>
              <p14:xfrm>
                <a:off x="2147264" y="3764072"/>
                <a:ext cx="399600" cy="461880"/>
              </p14:xfrm>
            </p:contentPart>
          </mc:Choice>
          <mc:Fallback xmlns="">
            <p:pic>
              <p:nvPicPr>
                <p:cNvPr id="180" name="Ink 179">
                  <a:extLst>
                    <a:ext uri="{FF2B5EF4-FFF2-40B4-BE49-F238E27FC236}">
                      <a16:creationId xmlns:a16="http://schemas.microsoft.com/office/drawing/2014/main" id="{3E1D7D9A-5164-DA69-A2D5-D743AA83867C}"/>
                    </a:ext>
                  </a:extLst>
                </p:cNvPr>
                <p:cNvPicPr/>
                <p:nvPr/>
              </p:nvPicPr>
              <p:blipFill>
                <a:blip r:embed="rId353"/>
                <a:stretch>
                  <a:fillRect/>
                </a:stretch>
              </p:blipFill>
              <p:spPr>
                <a:xfrm>
                  <a:off x="2141144" y="3757952"/>
                  <a:ext cx="41184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81" name="Ink 180">
                  <a:extLst>
                    <a:ext uri="{FF2B5EF4-FFF2-40B4-BE49-F238E27FC236}">
                      <a16:creationId xmlns:a16="http://schemas.microsoft.com/office/drawing/2014/main" id="{126FD387-81C6-75B4-141C-1A9B5AB7DB36}"/>
                    </a:ext>
                  </a:extLst>
                </p14:cNvPr>
                <p14:cNvContentPartPr/>
                <p14:nvPr/>
              </p14:nvContentPartPr>
              <p14:xfrm>
                <a:off x="2777624" y="3776672"/>
                <a:ext cx="399600" cy="208080"/>
              </p14:xfrm>
            </p:contentPart>
          </mc:Choice>
          <mc:Fallback xmlns="">
            <p:pic>
              <p:nvPicPr>
                <p:cNvPr id="181" name="Ink 180">
                  <a:extLst>
                    <a:ext uri="{FF2B5EF4-FFF2-40B4-BE49-F238E27FC236}">
                      <a16:creationId xmlns:a16="http://schemas.microsoft.com/office/drawing/2014/main" id="{126FD387-81C6-75B4-141C-1A9B5AB7DB36}"/>
                    </a:ext>
                  </a:extLst>
                </p:cNvPr>
                <p:cNvPicPr/>
                <p:nvPr/>
              </p:nvPicPr>
              <p:blipFill>
                <a:blip r:embed="rId355"/>
                <a:stretch>
                  <a:fillRect/>
                </a:stretch>
              </p:blipFill>
              <p:spPr>
                <a:xfrm>
                  <a:off x="2771504" y="3770552"/>
                  <a:ext cx="4118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182" name="Ink 181">
                  <a:extLst>
                    <a:ext uri="{FF2B5EF4-FFF2-40B4-BE49-F238E27FC236}">
                      <a16:creationId xmlns:a16="http://schemas.microsoft.com/office/drawing/2014/main" id="{1149F510-853D-1EDD-0638-39860E78EC02}"/>
                    </a:ext>
                  </a:extLst>
                </p14:cNvPr>
                <p14:cNvContentPartPr/>
                <p14:nvPr/>
              </p14:nvContentPartPr>
              <p14:xfrm>
                <a:off x="3195224" y="3803672"/>
                <a:ext cx="220320" cy="167760"/>
              </p14:xfrm>
            </p:contentPart>
          </mc:Choice>
          <mc:Fallback xmlns="">
            <p:pic>
              <p:nvPicPr>
                <p:cNvPr id="182" name="Ink 181">
                  <a:extLst>
                    <a:ext uri="{FF2B5EF4-FFF2-40B4-BE49-F238E27FC236}">
                      <a16:creationId xmlns:a16="http://schemas.microsoft.com/office/drawing/2014/main" id="{1149F510-853D-1EDD-0638-39860E78EC02}"/>
                    </a:ext>
                  </a:extLst>
                </p:cNvPr>
                <p:cNvPicPr/>
                <p:nvPr/>
              </p:nvPicPr>
              <p:blipFill>
                <a:blip r:embed="rId357"/>
                <a:stretch>
                  <a:fillRect/>
                </a:stretch>
              </p:blipFill>
              <p:spPr>
                <a:xfrm>
                  <a:off x="3189104" y="3797552"/>
                  <a:ext cx="232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184" name="Ink 183">
                  <a:extLst>
                    <a:ext uri="{FF2B5EF4-FFF2-40B4-BE49-F238E27FC236}">
                      <a16:creationId xmlns:a16="http://schemas.microsoft.com/office/drawing/2014/main" id="{DA916875-B99F-B304-0771-F5F924AFD4AC}"/>
                    </a:ext>
                  </a:extLst>
                </p14:cNvPr>
                <p14:cNvContentPartPr/>
                <p14:nvPr/>
              </p14:nvContentPartPr>
              <p14:xfrm>
                <a:off x="3359024" y="3824192"/>
                <a:ext cx="481680" cy="195120"/>
              </p14:xfrm>
            </p:contentPart>
          </mc:Choice>
          <mc:Fallback xmlns="">
            <p:pic>
              <p:nvPicPr>
                <p:cNvPr id="184" name="Ink 183">
                  <a:extLst>
                    <a:ext uri="{FF2B5EF4-FFF2-40B4-BE49-F238E27FC236}">
                      <a16:creationId xmlns:a16="http://schemas.microsoft.com/office/drawing/2014/main" id="{DA916875-B99F-B304-0771-F5F924AFD4AC}"/>
                    </a:ext>
                  </a:extLst>
                </p:cNvPr>
                <p:cNvPicPr/>
                <p:nvPr/>
              </p:nvPicPr>
              <p:blipFill>
                <a:blip r:embed="rId359"/>
                <a:stretch>
                  <a:fillRect/>
                </a:stretch>
              </p:blipFill>
              <p:spPr>
                <a:xfrm>
                  <a:off x="3352904" y="3818072"/>
                  <a:ext cx="4939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185" name="Ink 184">
                  <a:extLst>
                    <a:ext uri="{FF2B5EF4-FFF2-40B4-BE49-F238E27FC236}">
                      <a16:creationId xmlns:a16="http://schemas.microsoft.com/office/drawing/2014/main" id="{32E2203F-F79D-29D3-44B3-8A47A2303F1B}"/>
                    </a:ext>
                  </a:extLst>
                </p14:cNvPr>
                <p14:cNvContentPartPr/>
                <p14:nvPr/>
              </p14:nvContentPartPr>
              <p14:xfrm>
                <a:off x="3813704" y="3793952"/>
                <a:ext cx="470880" cy="251640"/>
              </p14:xfrm>
            </p:contentPart>
          </mc:Choice>
          <mc:Fallback xmlns="">
            <p:pic>
              <p:nvPicPr>
                <p:cNvPr id="185" name="Ink 184">
                  <a:extLst>
                    <a:ext uri="{FF2B5EF4-FFF2-40B4-BE49-F238E27FC236}">
                      <a16:creationId xmlns:a16="http://schemas.microsoft.com/office/drawing/2014/main" id="{32E2203F-F79D-29D3-44B3-8A47A2303F1B}"/>
                    </a:ext>
                  </a:extLst>
                </p:cNvPr>
                <p:cNvPicPr/>
                <p:nvPr/>
              </p:nvPicPr>
              <p:blipFill>
                <a:blip r:embed="rId361"/>
                <a:stretch>
                  <a:fillRect/>
                </a:stretch>
              </p:blipFill>
              <p:spPr>
                <a:xfrm>
                  <a:off x="3807584" y="3787832"/>
                  <a:ext cx="4831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186" name="Ink 185">
                  <a:extLst>
                    <a:ext uri="{FF2B5EF4-FFF2-40B4-BE49-F238E27FC236}">
                      <a16:creationId xmlns:a16="http://schemas.microsoft.com/office/drawing/2014/main" id="{0A6D1C73-5FC1-4751-2087-572BE518138C}"/>
                    </a:ext>
                  </a:extLst>
                </p14:cNvPr>
                <p14:cNvContentPartPr/>
                <p14:nvPr/>
              </p14:nvContentPartPr>
              <p14:xfrm>
                <a:off x="4094144" y="3802592"/>
                <a:ext cx="425520" cy="218880"/>
              </p14:xfrm>
            </p:contentPart>
          </mc:Choice>
          <mc:Fallback xmlns="">
            <p:pic>
              <p:nvPicPr>
                <p:cNvPr id="186" name="Ink 185">
                  <a:extLst>
                    <a:ext uri="{FF2B5EF4-FFF2-40B4-BE49-F238E27FC236}">
                      <a16:creationId xmlns:a16="http://schemas.microsoft.com/office/drawing/2014/main" id="{0A6D1C73-5FC1-4751-2087-572BE518138C}"/>
                    </a:ext>
                  </a:extLst>
                </p:cNvPr>
                <p:cNvPicPr/>
                <p:nvPr/>
              </p:nvPicPr>
              <p:blipFill>
                <a:blip r:embed="rId363"/>
                <a:stretch>
                  <a:fillRect/>
                </a:stretch>
              </p:blipFill>
              <p:spPr>
                <a:xfrm>
                  <a:off x="4088024" y="3796472"/>
                  <a:ext cx="4377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190" name="Ink 189">
                  <a:extLst>
                    <a:ext uri="{FF2B5EF4-FFF2-40B4-BE49-F238E27FC236}">
                      <a16:creationId xmlns:a16="http://schemas.microsoft.com/office/drawing/2014/main" id="{707BB845-A223-A422-6C74-D838610072DB}"/>
                    </a:ext>
                  </a:extLst>
                </p14:cNvPr>
                <p14:cNvContentPartPr/>
                <p14:nvPr/>
              </p14:nvContentPartPr>
              <p14:xfrm>
                <a:off x="569384" y="4337192"/>
                <a:ext cx="179640" cy="541080"/>
              </p14:xfrm>
            </p:contentPart>
          </mc:Choice>
          <mc:Fallback xmlns="">
            <p:pic>
              <p:nvPicPr>
                <p:cNvPr id="190" name="Ink 189">
                  <a:extLst>
                    <a:ext uri="{FF2B5EF4-FFF2-40B4-BE49-F238E27FC236}">
                      <a16:creationId xmlns:a16="http://schemas.microsoft.com/office/drawing/2014/main" id="{707BB845-A223-A422-6C74-D838610072DB}"/>
                    </a:ext>
                  </a:extLst>
                </p:cNvPr>
                <p:cNvPicPr/>
                <p:nvPr/>
              </p:nvPicPr>
              <p:blipFill>
                <a:blip r:embed="rId365"/>
                <a:stretch>
                  <a:fillRect/>
                </a:stretch>
              </p:blipFill>
              <p:spPr>
                <a:xfrm>
                  <a:off x="563264" y="4331072"/>
                  <a:ext cx="19188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191" name="Ink 190">
                  <a:extLst>
                    <a:ext uri="{FF2B5EF4-FFF2-40B4-BE49-F238E27FC236}">
                      <a16:creationId xmlns:a16="http://schemas.microsoft.com/office/drawing/2014/main" id="{CB944112-7EB9-14BE-DAFC-870E07955079}"/>
                    </a:ext>
                  </a:extLst>
                </p14:cNvPr>
                <p14:cNvContentPartPr/>
                <p14:nvPr/>
              </p14:nvContentPartPr>
              <p14:xfrm>
                <a:off x="763784" y="4331072"/>
                <a:ext cx="258120" cy="179280"/>
              </p14:xfrm>
            </p:contentPart>
          </mc:Choice>
          <mc:Fallback xmlns="">
            <p:pic>
              <p:nvPicPr>
                <p:cNvPr id="191" name="Ink 190">
                  <a:extLst>
                    <a:ext uri="{FF2B5EF4-FFF2-40B4-BE49-F238E27FC236}">
                      <a16:creationId xmlns:a16="http://schemas.microsoft.com/office/drawing/2014/main" id="{CB944112-7EB9-14BE-DAFC-870E07955079}"/>
                    </a:ext>
                  </a:extLst>
                </p:cNvPr>
                <p:cNvPicPr/>
                <p:nvPr/>
              </p:nvPicPr>
              <p:blipFill>
                <a:blip r:embed="rId367"/>
                <a:stretch>
                  <a:fillRect/>
                </a:stretch>
              </p:blipFill>
              <p:spPr>
                <a:xfrm>
                  <a:off x="757664" y="4324952"/>
                  <a:ext cx="2703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192" name="Ink 191">
                  <a:extLst>
                    <a:ext uri="{FF2B5EF4-FFF2-40B4-BE49-F238E27FC236}">
                      <a16:creationId xmlns:a16="http://schemas.microsoft.com/office/drawing/2014/main" id="{70D4FA10-D4FB-A967-EFB6-4C3355AAC949}"/>
                    </a:ext>
                  </a:extLst>
                </p14:cNvPr>
                <p14:cNvContentPartPr/>
                <p14:nvPr/>
              </p14:nvContentPartPr>
              <p14:xfrm>
                <a:off x="1075904" y="4399832"/>
                <a:ext cx="344520" cy="474480"/>
              </p14:xfrm>
            </p:contentPart>
          </mc:Choice>
          <mc:Fallback xmlns="">
            <p:pic>
              <p:nvPicPr>
                <p:cNvPr id="192" name="Ink 191">
                  <a:extLst>
                    <a:ext uri="{FF2B5EF4-FFF2-40B4-BE49-F238E27FC236}">
                      <a16:creationId xmlns:a16="http://schemas.microsoft.com/office/drawing/2014/main" id="{70D4FA10-D4FB-A967-EFB6-4C3355AAC949}"/>
                    </a:ext>
                  </a:extLst>
                </p:cNvPr>
                <p:cNvPicPr/>
                <p:nvPr/>
              </p:nvPicPr>
              <p:blipFill>
                <a:blip r:embed="rId369"/>
                <a:stretch>
                  <a:fillRect/>
                </a:stretch>
              </p:blipFill>
              <p:spPr>
                <a:xfrm>
                  <a:off x="1069784" y="4393712"/>
                  <a:ext cx="3567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193" name="Ink 192">
                  <a:extLst>
                    <a:ext uri="{FF2B5EF4-FFF2-40B4-BE49-F238E27FC236}">
                      <a16:creationId xmlns:a16="http://schemas.microsoft.com/office/drawing/2014/main" id="{F185FD32-34D4-23CC-15B6-F99FCE189287}"/>
                    </a:ext>
                  </a:extLst>
                </p14:cNvPr>
                <p14:cNvContentPartPr/>
                <p14:nvPr/>
              </p14:nvContentPartPr>
              <p14:xfrm>
                <a:off x="1385144" y="4593872"/>
                <a:ext cx="557280" cy="226440"/>
              </p14:xfrm>
            </p:contentPart>
          </mc:Choice>
          <mc:Fallback xmlns="">
            <p:pic>
              <p:nvPicPr>
                <p:cNvPr id="193" name="Ink 192">
                  <a:extLst>
                    <a:ext uri="{FF2B5EF4-FFF2-40B4-BE49-F238E27FC236}">
                      <a16:creationId xmlns:a16="http://schemas.microsoft.com/office/drawing/2014/main" id="{F185FD32-34D4-23CC-15B6-F99FCE189287}"/>
                    </a:ext>
                  </a:extLst>
                </p:cNvPr>
                <p:cNvPicPr/>
                <p:nvPr/>
              </p:nvPicPr>
              <p:blipFill>
                <a:blip r:embed="rId371"/>
                <a:stretch>
                  <a:fillRect/>
                </a:stretch>
              </p:blipFill>
              <p:spPr>
                <a:xfrm>
                  <a:off x="1379024" y="4587752"/>
                  <a:ext cx="5695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194" name="Ink 193">
                  <a:extLst>
                    <a:ext uri="{FF2B5EF4-FFF2-40B4-BE49-F238E27FC236}">
                      <a16:creationId xmlns:a16="http://schemas.microsoft.com/office/drawing/2014/main" id="{95DE32EB-313F-9DE0-A1DE-A795005CA54C}"/>
                    </a:ext>
                  </a:extLst>
                </p14:cNvPr>
                <p14:cNvContentPartPr/>
                <p14:nvPr/>
              </p14:nvContentPartPr>
              <p14:xfrm>
                <a:off x="1915424" y="4601432"/>
                <a:ext cx="370080" cy="201600"/>
              </p14:xfrm>
            </p:contentPart>
          </mc:Choice>
          <mc:Fallback xmlns="">
            <p:pic>
              <p:nvPicPr>
                <p:cNvPr id="194" name="Ink 193">
                  <a:extLst>
                    <a:ext uri="{FF2B5EF4-FFF2-40B4-BE49-F238E27FC236}">
                      <a16:creationId xmlns:a16="http://schemas.microsoft.com/office/drawing/2014/main" id="{95DE32EB-313F-9DE0-A1DE-A795005CA54C}"/>
                    </a:ext>
                  </a:extLst>
                </p:cNvPr>
                <p:cNvPicPr/>
                <p:nvPr/>
              </p:nvPicPr>
              <p:blipFill>
                <a:blip r:embed="rId373"/>
                <a:stretch>
                  <a:fillRect/>
                </a:stretch>
              </p:blipFill>
              <p:spPr>
                <a:xfrm>
                  <a:off x="1909304" y="4595312"/>
                  <a:ext cx="3823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195" name="Ink 194">
                  <a:extLst>
                    <a:ext uri="{FF2B5EF4-FFF2-40B4-BE49-F238E27FC236}">
                      <a16:creationId xmlns:a16="http://schemas.microsoft.com/office/drawing/2014/main" id="{25D9FF43-6C24-2973-1740-4C7D373CEDE4}"/>
                    </a:ext>
                  </a:extLst>
                </p14:cNvPr>
                <p14:cNvContentPartPr/>
                <p14:nvPr/>
              </p14:nvContentPartPr>
              <p14:xfrm>
                <a:off x="2191904" y="4613672"/>
                <a:ext cx="360" cy="360"/>
              </p14:xfrm>
            </p:contentPart>
          </mc:Choice>
          <mc:Fallback xmlns="">
            <p:pic>
              <p:nvPicPr>
                <p:cNvPr id="195" name="Ink 194">
                  <a:extLst>
                    <a:ext uri="{FF2B5EF4-FFF2-40B4-BE49-F238E27FC236}">
                      <a16:creationId xmlns:a16="http://schemas.microsoft.com/office/drawing/2014/main" id="{25D9FF43-6C24-2973-1740-4C7D373CEDE4}"/>
                    </a:ext>
                  </a:extLst>
                </p:cNvPr>
                <p:cNvPicPr/>
                <p:nvPr/>
              </p:nvPicPr>
              <p:blipFill>
                <a:blip r:embed="rId7"/>
                <a:stretch>
                  <a:fillRect/>
                </a:stretch>
              </p:blipFill>
              <p:spPr>
                <a:xfrm>
                  <a:off x="2185784" y="46075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196" name="Ink 195">
                  <a:extLst>
                    <a:ext uri="{FF2B5EF4-FFF2-40B4-BE49-F238E27FC236}">
                      <a16:creationId xmlns:a16="http://schemas.microsoft.com/office/drawing/2014/main" id="{EE29E101-B9AF-8188-8E44-DBDB8FC4A60A}"/>
                    </a:ext>
                  </a:extLst>
                </p14:cNvPr>
                <p14:cNvContentPartPr/>
                <p14:nvPr/>
              </p14:nvContentPartPr>
              <p14:xfrm>
                <a:off x="2191904" y="4605752"/>
                <a:ext cx="563400" cy="160560"/>
              </p14:xfrm>
            </p:contentPart>
          </mc:Choice>
          <mc:Fallback xmlns="">
            <p:pic>
              <p:nvPicPr>
                <p:cNvPr id="196" name="Ink 195">
                  <a:extLst>
                    <a:ext uri="{FF2B5EF4-FFF2-40B4-BE49-F238E27FC236}">
                      <a16:creationId xmlns:a16="http://schemas.microsoft.com/office/drawing/2014/main" id="{EE29E101-B9AF-8188-8E44-DBDB8FC4A60A}"/>
                    </a:ext>
                  </a:extLst>
                </p:cNvPr>
                <p:cNvPicPr/>
                <p:nvPr/>
              </p:nvPicPr>
              <p:blipFill>
                <a:blip r:embed="rId376"/>
                <a:stretch>
                  <a:fillRect/>
                </a:stretch>
              </p:blipFill>
              <p:spPr>
                <a:xfrm>
                  <a:off x="2185784" y="4599632"/>
                  <a:ext cx="575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197" name="Ink 196">
                  <a:extLst>
                    <a:ext uri="{FF2B5EF4-FFF2-40B4-BE49-F238E27FC236}">
                      <a16:creationId xmlns:a16="http://schemas.microsoft.com/office/drawing/2014/main" id="{CC099637-65B4-5077-7871-3B89AEEE5CBA}"/>
                    </a:ext>
                  </a:extLst>
                </p14:cNvPr>
                <p14:cNvContentPartPr/>
                <p14:nvPr/>
              </p14:nvContentPartPr>
              <p14:xfrm>
                <a:off x="3217544" y="4394792"/>
                <a:ext cx="485280" cy="397800"/>
              </p14:xfrm>
            </p:contentPart>
          </mc:Choice>
          <mc:Fallback xmlns="">
            <p:pic>
              <p:nvPicPr>
                <p:cNvPr id="197" name="Ink 196">
                  <a:extLst>
                    <a:ext uri="{FF2B5EF4-FFF2-40B4-BE49-F238E27FC236}">
                      <a16:creationId xmlns:a16="http://schemas.microsoft.com/office/drawing/2014/main" id="{CC099637-65B4-5077-7871-3B89AEEE5CBA}"/>
                    </a:ext>
                  </a:extLst>
                </p:cNvPr>
                <p:cNvPicPr/>
                <p:nvPr/>
              </p:nvPicPr>
              <p:blipFill>
                <a:blip r:embed="rId378"/>
                <a:stretch>
                  <a:fillRect/>
                </a:stretch>
              </p:blipFill>
              <p:spPr>
                <a:xfrm>
                  <a:off x="3211424" y="4388672"/>
                  <a:ext cx="49752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198" name="Ink 197">
                  <a:extLst>
                    <a:ext uri="{FF2B5EF4-FFF2-40B4-BE49-F238E27FC236}">
                      <a16:creationId xmlns:a16="http://schemas.microsoft.com/office/drawing/2014/main" id="{034ADAA5-EC48-08FF-E036-E6AEEBAB746F}"/>
                    </a:ext>
                  </a:extLst>
                </p14:cNvPr>
                <p14:cNvContentPartPr/>
                <p14:nvPr/>
              </p14:nvContentPartPr>
              <p14:xfrm>
                <a:off x="3735944" y="4551032"/>
                <a:ext cx="507600" cy="212760"/>
              </p14:xfrm>
            </p:contentPart>
          </mc:Choice>
          <mc:Fallback xmlns="">
            <p:pic>
              <p:nvPicPr>
                <p:cNvPr id="198" name="Ink 197">
                  <a:extLst>
                    <a:ext uri="{FF2B5EF4-FFF2-40B4-BE49-F238E27FC236}">
                      <a16:creationId xmlns:a16="http://schemas.microsoft.com/office/drawing/2014/main" id="{034ADAA5-EC48-08FF-E036-E6AEEBAB746F}"/>
                    </a:ext>
                  </a:extLst>
                </p:cNvPr>
                <p:cNvPicPr/>
                <p:nvPr/>
              </p:nvPicPr>
              <p:blipFill>
                <a:blip r:embed="rId380"/>
                <a:stretch>
                  <a:fillRect/>
                </a:stretch>
              </p:blipFill>
              <p:spPr>
                <a:xfrm>
                  <a:off x="3729824" y="4544912"/>
                  <a:ext cx="5198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199" name="Ink 198">
                  <a:extLst>
                    <a:ext uri="{FF2B5EF4-FFF2-40B4-BE49-F238E27FC236}">
                      <a16:creationId xmlns:a16="http://schemas.microsoft.com/office/drawing/2014/main" id="{9D2A60DE-4DB6-9832-7413-6C0732754787}"/>
                    </a:ext>
                  </a:extLst>
                </p14:cNvPr>
                <p14:cNvContentPartPr/>
                <p14:nvPr/>
              </p14:nvContentPartPr>
              <p14:xfrm>
                <a:off x="4172264" y="4362032"/>
                <a:ext cx="578520" cy="341280"/>
              </p14:xfrm>
            </p:contentPart>
          </mc:Choice>
          <mc:Fallback xmlns="">
            <p:pic>
              <p:nvPicPr>
                <p:cNvPr id="199" name="Ink 198">
                  <a:extLst>
                    <a:ext uri="{FF2B5EF4-FFF2-40B4-BE49-F238E27FC236}">
                      <a16:creationId xmlns:a16="http://schemas.microsoft.com/office/drawing/2014/main" id="{9D2A60DE-4DB6-9832-7413-6C0732754787}"/>
                    </a:ext>
                  </a:extLst>
                </p:cNvPr>
                <p:cNvPicPr/>
                <p:nvPr/>
              </p:nvPicPr>
              <p:blipFill>
                <a:blip r:embed="rId382"/>
                <a:stretch>
                  <a:fillRect/>
                </a:stretch>
              </p:blipFill>
              <p:spPr>
                <a:xfrm>
                  <a:off x="4166144" y="4355912"/>
                  <a:ext cx="5907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00" name="Ink 199">
                  <a:extLst>
                    <a:ext uri="{FF2B5EF4-FFF2-40B4-BE49-F238E27FC236}">
                      <a16:creationId xmlns:a16="http://schemas.microsoft.com/office/drawing/2014/main" id="{00B80847-093C-CE99-6A6D-0F654C3DFB97}"/>
                    </a:ext>
                  </a:extLst>
                </p14:cNvPr>
                <p14:cNvContentPartPr/>
                <p14:nvPr/>
              </p14:nvContentPartPr>
              <p14:xfrm>
                <a:off x="4713344" y="4534832"/>
                <a:ext cx="347040" cy="195480"/>
              </p14:xfrm>
            </p:contentPart>
          </mc:Choice>
          <mc:Fallback xmlns="">
            <p:pic>
              <p:nvPicPr>
                <p:cNvPr id="200" name="Ink 199">
                  <a:extLst>
                    <a:ext uri="{FF2B5EF4-FFF2-40B4-BE49-F238E27FC236}">
                      <a16:creationId xmlns:a16="http://schemas.microsoft.com/office/drawing/2014/main" id="{00B80847-093C-CE99-6A6D-0F654C3DFB97}"/>
                    </a:ext>
                  </a:extLst>
                </p:cNvPr>
                <p:cNvPicPr/>
                <p:nvPr/>
              </p:nvPicPr>
              <p:blipFill>
                <a:blip r:embed="rId384"/>
                <a:stretch>
                  <a:fillRect/>
                </a:stretch>
              </p:blipFill>
              <p:spPr>
                <a:xfrm>
                  <a:off x="4707224" y="4528712"/>
                  <a:ext cx="359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01" name="Ink 200">
                  <a:extLst>
                    <a:ext uri="{FF2B5EF4-FFF2-40B4-BE49-F238E27FC236}">
                      <a16:creationId xmlns:a16="http://schemas.microsoft.com/office/drawing/2014/main" id="{18297775-9FA4-18A0-3964-902AFE95CCE6}"/>
                    </a:ext>
                  </a:extLst>
                </p14:cNvPr>
                <p14:cNvContentPartPr/>
                <p14:nvPr/>
              </p14:nvContentPartPr>
              <p14:xfrm>
                <a:off x="5089904" y="4452752"/>
                <a:ext cx="661320" cy="235800"/>
              </p14:xfrm>
            </p:contentPart>
          </mc:Choice>
          <mc:Fallback xmlns="">
            <p:pic>
              <p:nvPicPr>
                <p:cNvPr id="201" name="Ink 200">
                  <a:extLst>
                    <a:ext uri="{FF2B5EF4-FFF2-40B4-BE49-F238E27FC236}">
                      <a16:creationId xmlns:a16="http://schemas.microsoft.com/office/drawing/2014/main" id="{18297775-9FA4-18A0-3964-902AFE95CCE6}"/>
                    </a:ext>
                  </a:extLst>
                </p:cNvPr>
                <p:cNvPicPr/>
                <p:nvPr/>
              </p:nvPicPr>
              <p:blipFill>
                <a:blip r:embed="rId386"/>
                <a:stretch>
                  <a:fillRect/>
                </a:stretch>
              </p:blipFill>
              <p:spPr>
                <a:xfrm>
                  <a:off x="5083784" y="4446632"/>
                  <a:ext cx="673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31" name="Ink 230">
                  <a:extLst>
                    <a:ext uri="{FF2B5EF4-FFF2-40B4-BE49-F238E27FC236}">
                      <a16:creationId xmlns:a16="http://schemas.microsoft.com/office/drawing/2014/main" id="{A69B828A-3B3D-A995-4A13-C5F446E9414A}"/>
                    </a:ext>
                  </a:extLst>
                </p14:cNvPr>
                <p14:cNvContentPartPr/>
                <p14:nvPr/>
              </p14:nvContentPartPr>
              <p14:xfrm>
                <a:off x="655424" y="1124192"/>
                <a:ext cx="384480" cy="63360"/>
              </p14:xfrm>
            </p:contentPart>
          </mc:Choice>
          <mc:Fallback xmlns="">
            <p:pic>
              <p:nvPicPr>
                <p:cNvPr id="231" name="Ink 230">
                  <a:extLst>
                    <a:ext uri="{FF2B5EF4-FFF2-40B4-BE49-F238E27FC236}">
                      <a16:creationId xmlns:a16="http://schemas.microsoft.com/office/drawing/2014/main" id="{A69B828A-3B3D-A995-4A13-C5F446E9414A}"/>
                    </a:ext>
                  </a:extLst>
                </p:cNvPr>
                <p:cNvPicPr/>
                <p:nvPr/>
              </p:nvPicPr>
              <p:blipFill>
                <a:blip r:embed="rId388"/>
                <a:stretch>
                  <a:fillRect/>
                </a:stretch>
              </p:blipFill>
              <p:spPr>
                <a:xfrm>
                  <a:off x="649304" y="1118072"/>
                  <a:ext cx="3967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32" name="Ink 231">
                  <a:extLst>
                    <a:ext uri="{FF2B5EF4-FFF2-40B4-BE49-F238E27FC236}">
                      <a16:creationId xmlns:a16="http://schemas.microsoft.com/office/drawing/2014/main" id="{EDB5C4BC-D058-40A2-9BCD-76D4FF3D62BA}"/>
                    </a:ext>
                  </a:extLst>
                </p14:cNvPr>
                <p14:cNvContentPartPr/>
                <p14:nvPr/>
              </p14:nvContentPartPr>
              <p14:xfrm>
                <a:off x="696464" y="1754192"/>
                <a:ext cx="220320" cy="51480"/>
              </p14:xfrm>
            </p:contentPart>
          </mc:Choice>
          <mc:Fallback xmlns="">
            <p:pic>
              <p:nvPicPr>
                <p:cNvPr id="232" name="Ink 231">
                  <a:extLst>
                    <a:ext uri="{FF2B5EF4-FFF2-40B4-BE49-F238E27FC236}">
                      <a16:creationId xmlns:a16="http://schemas.microsoft.com/office/drawing/2014/main" id="{EDB5C4BC-D058-40A2-9BCD-76D4FF3D62BA}"/>
                    </a:ext>
                  </a:extLst>
                </p:cNvPr>
                <p:cNvPicPr/>
                <p:nvPr/>
              </p:nvPicPr>
              <p:blipFill>
                <a:blip r:embed="rId390"/>
                <a:stretch>
                  <a:fillRect/>
                </a:stretch>
              </p:blipFill>
              <p:spPr>
                <a:xfrm>
                  <a:off x="690344" y="1748072"/>
                  <a:ext cx="2325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34" name="Ink 233">
                  <a:extLst>
                    <a:ext uri="{FF2B5EF4-FFF2-40B4-BE49-F238E27FC236}">
                      <a16:creationId xmlns:a16="http://schemas.microsoft.com/office/drawing/2014/main" id="{E3F05538-252F-3DA1-EAA3-8F75412F52E5}"/>
                    </a:ext>
                  </a:extLst>
                </p14:cNvPr>
                <p14:cNvContentPartPr/>
                <p14:nvPr/>
              </p14:nvContentPartPr>
              <p14:xfrm>
                <a:off x="521144" y="1742672"/>
                <a:ext cx="634320" cy="102240"/>
              </p14:xfrm>
            </p:contentPart>
          </mc:Choice>
          <mc:Fallback xmlns="">
            <p:pic>
              <p:nvPicPr>
                <p:cNvPr id="234" name="Ink 233">
                  <a:extLst>
                    <a:ext uri="{FF2B5EF4-FFF2-40B4-BE49-F238E27FC236}">
                      <a16:creationId xmlns:a16="http://schemas.microsoft.com/office/drawing/2014/main" id="{E3F05538-252F-3DA1-EAA3-8F75412F52E5}"/>
                    </a:ext>
                  </a:extLst>
                </p:cNvPr>
                <p:cNvPicPr/>
                <p:nvPr/>
              </p:nvPicPr>
              <p:blipFill>
                <a:blip r:embed="rId392"/>
                <a:stretch>
                  <a:fillRect/>
                </a:stretch>
              </p:blipFill>
              <p:spPr>
                <a:xfrm>
                  <a:off x="515024" y="1736552"/>
                  <a:ext cx="6465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36" name="Ink 235">
                  <a:extLst>
                    <a:ext uri="{FF2B5EF4-FFF2-40B4-BE49-F238E27FC236}">
                      <a16:creationId xmlns:a16="http://schemas.microsoft.com/office/drawing/2014/main" id="{678EA5CD-3A92-2A0C-B246-DBAF8E54B9F1}"/>
                    </a:ext>
                  </a:extLst>
                </p14:cNvPr>
                <p14:cNvContentPartPr/>
                <p14:nvPr/>
              </p14:nvContentPartPr>
              <p14:xfrm>
                <a:off x="290024" y="1481312"/>
                <a:ext cx="86040" cy="28440"/>
              </p14:xfrm>
            </p:contentPart>
          </mc:Choice>
          <mc:Fallback xmlns="">
            <p:pic>
              <p:nvPicPr>
                <p:cNvPr id="236" name="Ink 235">
                  <a:extLst>
                    <a:ext uri="{FF2B5EF4-FFF2-40B4-BE49-F238E27FC236}">
                      <a16:creationId xmlns:a16="http://schemas.microsoft.com/office/drawing/2014/main" id="{678EA5CD-3A92-2A0C-B246-DBAF8E54B9F1}"/>
                    </a:ext>
                  </a:extLst>
                </p:cNvPr>
                <p:cNvPicPr/>
                <p:nvPr/>
              </p:nvPicPr>
              <p:blipFill>
                <a:blip r:embed="rId394"/>
                <a:stretch>
                  <a:fillRect/>
                </a:stretch>
              </p:blipFill>
              <p:spPr>
                <a:xfrm>
                  <a:off x="283904" y="1475192"/>
                  <a:ext cx="982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37" name="Ink 236">
                  <a:extLst>
                    <a:ext uri="{FF2B5EF4-FFF2-40B4-BE49-F238E27FC236}">
                      <a16:creationId xmlns:a16="http://schemas.microsoft.com/office/drawing/2014/main" id="{BD61371E-0C70-5520-8412-53FB61FD2859}"/>
                    </a:ext>
                  </a:extLst>
                </p14:cNvPr>
                <p14:cNvContentPartPr/>
                <p14:nvPr/>
              </p14:nvContentPartPr>
              <p14:xfrm>
                <a:off x="1267064" y="2664272"/>
                <a:ext cx="119880" cy="31680"/>
              </p14:xfrm>
            </p:contentPart>
          </mc:Choice>
          <mc:Fallback xmlns="">
            <p:pic>
              <p:nvPicPr>
                <p:cNvPr id="237" name="Ink 236">
                  <a:extLst>
                    <a:ext uri="{FF2B5EF4-FFF2-40B4-BE49-F238E27FC236}">
                      <a16:creationId xmlns:a16="http://schemas.microsoft.com/office/drawing/2014/main" id="{BD61371E-0C70-5520-8412-53FB61FD2859}"/>
                    </a:ext>
                  </a:extLst>
                </p:cNvPr>
                <p:cNvPicPr/>
                <p:nvPr/>
              </p:nvPicPr>
              <p:blipFill>
                <a:blip r:embed="rId396"/>
                <a:stretch>
                  <a:fillRect/>
                </a:stretch>
              </p:blipFill>
              <p:spPr>
                <a:xfrm>
                  <a:off x="1260944" y="2658152"/>
                  <a:ext cx="132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0" name="Ink 239">
                  <a:extLst>
                    <a:ext uri="{FF2B5EF4-FFF2-40B4-BE49-F238E27FC236}">
                      <a16:creationId xmlns:a16="http://schemas.microsoft.com/office/drawing/2014/main" id="{C2246D6F-CF32-D93B-8209-FCFC50158B8C}"/>
                    </a:ext>
                  </a:extLst>
                </p14:cNvPr>
                <p14:cNvContentPartPr/>
                <p14:nvPr/>
              </p14:nvContentPartPr>
              <p14:xfrm>
                <a:off x="3665384" y="2866232"/>
                <a:ext cx="131040" cy="39600"/>
              </p14:xfrm>
            </p:contentPart>
          </mc:Choice>
          <mc:Fallback xmlns="">
            <p:pic>
              <p:nvPicPr>
                <p:cNvPr id="240" name="Ink 239">
                  <a:extLst>
                    <a:ext uri="{FF2B5EF4-FFF2-40B4-BE49-F238E27FC236}">
                      <a16:creationId xmlns:a16="http://schemas.microsoft.com/office/drawing/2014/main" id="{C2246D6F-CF32-D93B-8209-FCFC50158B8C}"/>
                    </a:ext>
                  </a:extLst>
                </p:cNvPr>
                <p:cNvPicPr/>
                <p:nvPr/>
              </p:nvPicPr>
              <p:blipFill>
                <a:blip r:embed="rId398"/>
                <a:stretch>
                  <a:fillRect/>
                </a:stretch>
              </p:blipFill>
              <p:spPr>
                <a:xfrm>
                  <a:off x="3659264" y="2860112"/>
                  <a:ext cx="143280" cy="51840"/>
                </a:xfrm>
                <a:prstGeom prst="rect">
                  <a:avLst/>
                </a:prstGeom>
              </p:spPr>
            </p:pic>
          </mc:Fallback>
        </mc:AlternateContent>
      </p:grpSp>
    </p:spTree>
    <p:extLst>
      <p:ext uri="{BB962C8B-B14F-4D97-AF65-F5344CB8AC3E}">
        <p14:creationId xmlns:p14="http://schemas.microsoft.com/office/powerpoint/2010/main" val="91507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2AB588A7-7B8A-11AD-FEA3-7241EF454227}"/>
                  </a:ext>
                </a:extLst>
              </p14:cNvPr>
              <p14:cNvContentPartPr/>
              <p14:nvPr/>
            </p14:nvContentPartPr>
            <p14:xfrm>
              <a:off x="196784" y="598952"/>
              <a:ext cx="3639600" cy="55440"/>
            </p14:xfrm>
          </p:contentPart>
        </mc:Choice>
        <mc:Fallback xmlns="">
          <p:pic>
            <p:nvPicPr>
              <p:cNvPr id="13" name="Ink 12">
                <a:extLst>
                  <a:ext uri="{FF2B5EF4-FFF2-40B4-BE49-F238E27FC236}">
                    <a16:creationId xmlns:a16="http://schemas.microsoft.com/office/drawing/2014/main" id="{2AB588A7-7B8A-11AD-FEA3-7241EF454227}"/>
                  </a:ext>
                </a:extLst>
              </p:cNvPr>
              <p:cNvPicPr/>
              <p:nvPr/>
            </p:nvPicPr>
            <p:blipFill>
              <a:blip r:embed="rId3"/>
              <a:stretch>
                <a:fillRect/>
              </a:stretch>
            </p:blipFill>
            <p:spPr>
              <a:xfrm>
                <a:off x="190664" y="592832"/>
                <a:ext cx="36518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8" name="Ink 57">
                <a:extLst>
                  <a:ext uri="{FF2B5EF4-FFF2-40B4-BE49-F238E27FC236}">
                    <a16:creationId xmlns:a16="http://schemas.microsoft.com/office/drawing/2014/main" id="{B1E517FE-C975-3267-D2E5-AC2BC5C600D2}"/>
                  </a:ext>
                </a:extLst>
              </p14:cNvPr>
              <p14:cNvContentPartPr/>
              <p14:nvPr/>
            </p14:nvContentPartPr>
            <p14:xfrm>
              <a:off x="137024" y="2222912"/>
              <a:ext cx="146160" cy="18360"/>
            </p14:xfrm>
          </p:contentPart>
        </mc:Choice>
        <mc:Fallback xmlns="">
          <p:pic>
            <p:nvPicPr>
              <p:cNvPr id="58" name="Ink 57">
                <a:extLst>
                  <a:ext uri="{FF2B5EF4-FFF2-40B4-BE49-F238E27FC236}">
                    <a16:creationId xmlns:a16="http://schemas.microsoft.com/office/drawing/2014/main" id="{B1E517FE-C975-3267-D2E5-AC2BC5C600D2}"/>
                  </a:ext>
                </a:extLst>
              </p:cNvPr>
              <p:cNvPicPr/>
              <p:nvPr/>
            </p:nvPicPr>
            <p:blipFill>
              <a:blip r:embed="rId5"/>
              <a:stretch>
                <a:fillRect/>
              </a:stretch>
            </p:blipFill>
            <p:spPr>
              <a:xfrm>
                <a:off x="130904" y="2216792"/>
                <a:ext cx="1584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7" name="Ink 106">
                <a:extLst>
                  <a:ext uri="{FF2B5EF4-FFF2-40B4-BE49-F238E27FC236}">
                    <a16:creationId xmlns:a16="http://schemas.microsoft.com/office/drawing/2014/main" id="{2D763D4B-5AC5-BA0B-0F1B-F7B1AF864E18}"/>
                  </a:ext>
                </a:extLst>
              </p14:cNvPr>
              <p14:cNvContentPartPr/>
              <p14:nvPr/>
            </p14:nvContentPartPr>
            <p14:xfrm>
              <a:off x="81224" y="2821232"/>
              <a:ext cx="418680" cy="10440"/>
            </p14:xfrm>
          </p:contentPart>
        </mc:Choice>
        <mc:Fallback xmlns="">
          <p:pic>
            <p:nvPicPr>
              <p:cNvPr id="107" name="Ink 106">
                <a:extLst>
                  <a:ext uri="{FF2B5EF4-FFF2-40B4-BE49-F238E27FC236}">
                    <a16:creationId xmlns:a16="http://schemas.microsoft.com/office/drawing/2014/main" id="{2D763D4B-5AC5-BA0B-0F1B-F7B1AF864E18}"/>
                  </a:ext>
                </a:extLst>
              </p:cNvPr>
              <p:cNvPicPr/>
              <p:nvPr/>
            </p:nvPicPr>
            <p:blipFill>
              <a:blip r:embed="rId7"/>
              <a:stretch>
                <a:fillRect/>
              </a:stretch>
            </p:blipFill>
            <p:spPr>
              <a:xfrm>
                <a:off x="75104" y="2815112"/>
                <a:ext cx="4309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1" name="Ink 140">
                <a:extLst>
                  <a:ext uri="{FF2B5EF4-FFF2-40B4-BE49-F238E27FC236}">
                    <a16:creationId xmlns:a16="http://schemas.microsoft.com/office/drawing/2014/main" id="{C198F4D8-BF2A-0531-FDAB-7A93ADDBB25C}"/>
                  </a:ext>
                </a:extLst>
              </p14:cNvPr>
              <p14:cNvContentPartPr/>
              <p14:nvPr/>
            </p14:nvContentPartPr>
            <p14:xfrm>
              <a:off x="36224" y="3450512"/>
              <a:ext cx="426240" cy="63000"/>
            </p14:xfrm>
          </p:contentPart>
        </mc:Choice>
        <mc:Fallback xmlns="">
          <p:pic>
            <p:nvPicPr>
              <p:cNvPr id="141" name="Ink 140">
                <a:extLst>
                  <a:ext uri="{FF2B5EF4-FFF2-40B4-BE49-F238E27FC236}">
                    <a16:creationId xmlns:a16="http://schemas.microsoft.com/office/drawing/2014/main" id="{C198F4D8-BF2A-0531-FDAB-7A93ADDBB25C}"/>
                  </a:ext>
                </a:extLst>
              </p:cNvPr>
              <p:cNvPicPr/>
              <p:nvPr/>
            </p:nvPicPr>
            <p:blipFill>
              <a:blip r:embed="rId9"/>
              <a:stretch>
                <a:fillRect/>
              </a:stretch>
            </p:blipFill>
            <p:spPr>
              <a:xfrm>
                <a:off x="30104" y="3444392"/>
                <a:ext cx="438480" cy="75240"/>
              </a:xfrm>
              <a:prstGeom prst="rect">
                <a:avLst/>
              </a:prstGeom>
            </p:spPr>
          </p:pic>
        </mc:Fallback>
      </mc:AlternateContent>
      <p:grpSp>
        <p:nvGrpSpPr>
          <p:cNvPr id="179" name="Group 178">
            <a:extLst>
              <a:ext uri="{FF2B5EF4-FFF2-40B4-BE49-F238E27FC236}">
                <a16:creationId xmlns:a16="http://schemas.microsoft.com/office/drawing/2014/main" id="{91B74556-DEB8-BB9D-17DF-6D59656366C0}"/>
              </a:ext>
            </a:extLst>
          </p:cNvPr>
          <p:cNvGrpSpPr/>
          <p:nvPr/>
        </p:nvGrpSpPr>
        <p:grpSpPr>
          <a:xfrm>
            <a:off x="58904" y="4952"/>
            <a:ext cx="12180960" cy="4186440"/>
            <a:chOff x="58904" y="4952"/>
            <a:chExt cx="12180960" cy="4186440"/>
          </a:xfrm>
        </p:grpSpPr>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463B88BC-B7ED-21CE-9969-15330AD76E76}"/>
                    </a:ext>
                  </a:extLst>
                </p14:cNvPr>
                <p14:cNvContentPartPr/>
                <p14:nvPr/>
              </p14:nvContentPartPr>
              <p14:xfrm>
                <a:off x="304784" y="122672"/>
                <a:ext cx="287640" cy="325800"/>
              </p14:xfrm>
            </p:contentPart>
          </mc:Choice>
          <mc:Fallback xmlns="">
            <p:pic>
              <p:nvPicPr>
                <p:cNvPr id="2" name="Ink 1">
                  <a:extLst>
                    <a:ext uri="{FF2B5EF4-FFF2-40B4-BE49-F238E27FC236}">
                      <a16:creationId xmlns:a16="http://schemas.microsoft.com/office/drawing/2014/main" id="{463B88BC-B7ED-21CE-9969-15330AD76E76}"/>
                    </a:ext>
                  </a:extLst>
                </p:cNvPr>
                <p:cNvPicPr/>
                <p:nvPr/>
              </p:nvPicPr>
              <p:blipFill>
                <a:blip r:embed="rId11"/>
                <a:stretch>
                  <a:fillRect/>
                </a:stretch>
              </p:blipFill>
              <p:spPr>
                <a:xfrm>
                  <a:off x="298664" y="116552"/>
                  <a:ext cx="2998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1D535820-FC20-30A1-D819-CBD160603673}"/>
                    </a:ext>
                  </a:extLst>
                </p14:cNvPr>
                <p14:cNvContentPartPr/>
                <p14:nvPr/>
              </p14:nvContentPartPr>
              <p14:xfrm>
                <a:off x="745064" y="263792"/>
                <a:ext cx="276480" cy="212400"/>
              </p14:xfrm>
            </p:contentPart>
          </mc:Choice>
          <mc:Fallback xmlns="">
            <p:pic>
              <p:nvPicPr>
                <p:cNvPr id="3" name="Ink 2">
                  <a:extLst>
                    <a:ext uri="{FF2B5EF4-FFF2-40B4-BE49-F238E27FC236}">
                      <a16:creationId xmlns:a16="http://schemas.microsoft.com/office/drawing/2014/main" id="{1D535820-FC20-30A1-D819-CBD160603673}"/>
                    </a:ext>
                  </a:extLst>
                </p:cNvPr>
                <p:cNvPicPr/>
                <p:nvPr/>
              </p:nvPicPr>
              <p:blipFill>
                <a:blip r:embed="rId13"/>
                <a:stretch>
                  <a:fillRect/>
                </a:stretch>
              </p:blipFill>
              <p:spPr>
                <a:xfrm>
                  <a:off x="738944" y="257672"/>
                  <a:ext cx="2887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30895AAA-1EE1-F103-EBC7-842AD80BEE26}"/>
                    </a:ext>
                  </a:extLst>
                </p14:cNvPr>
                <p14:cNvContentPartPr/>
                <p14:nvPr/>
              </p14:nvContentPartPr>
              <p14:xfrm>
                <a:off x="1136744" y="85592"/>
                <a:ext cx="175680" cy="358200"/>
              </p14:xfrm>
            </p:contentPart>
          </mc:Choice>
          <mc:Fallback xmlns="">
            <p:pic>
              <p:nvPicPr>
                <p:cNvPr id="4" name="Ink 3">
                  <a:extLst>
                    <a:ext uri="{FF2B5EF4-FFF2-40B4-BE49-F238E27FC236}">
                      <a16:creationId xmlns:a16="http://schemas.microsoft.com/office/drawing/2014/main" id="{30895AAA-1EE1-F103-EBC7-842AD80BEE26}"/>
                    </a:ext>
                  </a:extLst>
                </p:cNvPr>
                <p:cNvPicPr/>
                <p:nvPr/>
              </p:nvPicPr>
              <p:blipFill>
                <a:blip r:embed="rId15"/>
                <a:stretch>
                  <a:fillRect/>
                </a:stretch>
              </p:blipFill>
              <p:spPr>
                <a:xfrm>
                  <a:off x="1130624" y="79472"/>
                  <a:ext cx="1879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4A1DEA33-FA2E-33DF-0A06-69AC4CDE372B}"/>
                    </a:ext>
                  </a:extLst>
                </p14:cNvPr>
                <p14:cNvContentPartPr/>
                <p14:nvPr/>
              </p14:nvContentPartPr>
              <p14:xfrm>
                <a:off x="1381904" y="85232"/>
                <a:ext cx="139320" cy="376920"/>
              </p14:xfrm>
            </p:contentPart>
          </mc:Choice>
          <mc:Fallback xmlns="">
            <p:pic>
              <p:nvPicPr>
                <p:cNvPr id="5" name="Ink 4">
                  <a:extLst>
                    <a:ext uri="{FF2B5EF4-FFF2-40B4-BE49-F238E27FC236}">
                      <a16:creationId xmlns:a16="http://schemas.microsoft.com/office/drawing/2014/main" id="{4A1DEA33-FA2E-33DF-0A06-69AC4CDE372B}"/>
                    </a:ext>
                  </a:extLst>
                </p:cNvPr>
                <p:cNvPicPr/>
                <p:nvPr/>
              </p:nvPicPr>
              <p:blipFill>
                <a:blip r:embed="rId17"/>
                <a:stretch>
                  <a:fillRect/>
                </a:stretch>
              </p:blipFill>
              <p:spPr>
                <a:xfrm>
                  <a:off x="1375784" y="79112"/>
                  <a:ext cx="1515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7FAC60FB-B54E-C861-BF87-7FA51BF86EB6}"/>
                    </a:ext>
                  </a:extLst>
                </p14:cNvPr>
                <p14:cNvContentPartPr/>
                <p14:nvPr/>
              </p14:nvContentPartPr>
              <p14:xfrm>
                <a:off x="1655144" y="209792"/>
                <a:ext cx="332280" cy="54360"/>
              </p14:xfrm>
            </p:contentPart>
          </mc:Choice>
          <mc:Fallback xmlns="">
            <p:pic>
              <p:nvPicPr>
                <p:cNvPr id="6" name="Ink 5">
                  <a:extLst>
                    <a:ext uri="{FF2B5EF4-FFF2-40B4-BE49-F238E27FC236}">
                      <a16:creationId xmlns:a16="http://schemas.microsoft.com/office/drawing/2014/main" id="{7FAC60FB-B54E-C861-BF87-7FA51BF86EB6}"/>
                    </a:ext>
                  </a:extLst>
                </p:cNvPr>
                <p:cNvPicPr/>
                <p:nvPr/>
              </p:nvPicPr>
              <p:blipFill>
                <a:blip r:embed="rId19"/>
                <a:stretch>
                  <a:fillRect/>
                </a:stretch>
              </p:blipFill>
              <p:spPr>
                <a:xfrm>
                  <a:off x="1649024" y="203672"/>
                  <a:ext cx="3445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 name="Ink 6">
                  <a:extLst>
                    <a:ext uri="{FF2B5EF4-FFF2-40B4-BE49-F238E27FC236}">
                      <a16:creationId xmlns:a16="http://schemas.microsoft.com/office/drawing/2014/main" id="{8062E812-14FD-C975-AF3C-B4F0BA2553A8}"/>
                    </a:ext>
                  </a:extLst>
                </p14:cNvPr>
                <p14:cNvContentPartPr/>
                <p14:nvPr/>
              </p14:nvContentPartPr>
              <p14:xfrm>
                <a:off x="2165264" y="143912"/>
                <a:ext cx="333000" cy="304560"/>
              </p14:xfrm>
            </p:contentPart>
          </mc:Choice>
          <mc:Fallback xmlns="">
            <p:pic>
              <p:nvPicPr>
                <p:cNvPr id="7" name="Ink 6">
                  <a:extLst>
                    <a:ext uri="{FF2B5EF4-FFF2-40B4-BE49-F238E27FC236}">
                      <a16:creationId xmlns:a16="http://schemas.microsoft.com/office/drawing/2014/main" id="{8062E812-14FD-C975-AF3C-B4F0BA2553A8}"/>
                    </a:ext>
                  </a:extLst>
                </p:cNvPr>
                <p:cNvPicPr/>
                <p:nvPr/>
              </p:nvPicPr>
              <p:blipFill>
                <a:blip r:embed="rId21"/>
                <a:stretch>
                  <a:fillRect/>
                </a:stretch>
              </p:blipFill>
              <p:spPr>
                <a:xfrm>
                  <a:off x="2159144" y="137792"/>
                  <a:ext cx="3452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5B5C5D8A-00E9-C1D0-01F8-595D7BABD490}"/>
                    </a:ext>
                  </a:extLst>
                </p14:cNvPr>
                <p14:cNvContentPartPr/>
                <p14:nvPr/>
              </p14:nvContentPartPr>
              <p14:xfrm>
                <a:off x="2792384" y="287552"/>
                <a:ext cx="41400" cy="198000"/>
              </p14:xfrm>
            </p:contentPart>
          </mc:Choice>
          <mc:Fallback xmlns="">
            <p:pic>
              <p:nvPicPr>
                <p:cNvPr id="8" name="Ink 7">
                  <a:extLst>
                    <a:ext uri="{FF2B5EF4-FFF2-40B4-BE49-F238E27FC236}">
                      <a16:creationId xmlns:a16="http://schemas.microsoft.com/office/drawing/2014/main" id="{5B5C5D8A-00E9-C1D0-01F8-595D7BABD490}"/>
                    </a:ext>
                  </a:extLst>
                </p:cNvPr>
                <p:cNvPicPr/>
                <p:nvPr/>
              </p:nvPicPr>
              <p:blipFill>
                <a:blip r:embed="rId23"/>
                <a:stretch>
                  <a:fillRect/>
                </a:stretch>
              </p:blipFill>
              <p:spPr>
                <a:xfrm>
                  <a:off x="2786264" y="281432"/>
                  <a:ext cx="53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BD317715-7123-B6EA-66F2-20C275307369}"/>
                    </a:ext>
                  </a:extLst>
                </p14:cNvPr>
                <p14:cNvContentPartPr/>
                <p14:nvPr/>
              </p14:nvContentPartPr>
              <p14:xfrm>
                <a:off x="2974904" y="4952"/>
                <a:ext cx="612360" cy="470160"/>
              </p14:xfrm>
            </p:contentPart>
          </mc:Choice>
          <mc:Fallback xmlns="">
            <p:pic>
              <p:nvPicPr>
                <p:cNvPr id="9" name="Ink 8">
                  <a:extLst>
                    <a:ext uri="{FF2B5EF4-FFF2-40B4-BE49-F238E27FC236}">
                      <a16:creationId xmlns:a16="http://schemas.microsoft.com/office/drawing/2014/main" id="{BD317715-7123-B6EA-66F2-20C275307369}"/>
                    </a:ext>
                  </a:extLst>
                </p:cNvPr>
                <p:cNvPicPr/>
                <p:nvPr/>
              </p:nvPicPr>
              <p:blipFill>
                <a:blip r:embed="rId25"/>
                <a:stretch>
                  <a:fillRect/>
                </a:stretch>
              </p:blipFill>
              <p:spPr>
                <a:xfrm>
                  <a:off x="2968784" y="-1168"/>
                  <a:ext cx="62460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 name="Ink 9">
                  <a:extLst>
                    <a:ext uri="{FF2B5EF4-FFF2-40B4-BE49-F238E27FC236}">
                      <a16:creationId xmlns:a16="http://schemas.microsoft.com/office/drawing/2014/main" id="{ADC51845-C159-6CB2-D40C-F3F776E1B52B}"/>
                    </a:ext>
                  </a:extLst>
                </p14:cNvPr>
                <p14:cNvContentPartPr/>
                <p14:nvPr/>
              </p14:nvContentPartPr>
              <p14:xfrm>
                <a:off x="3545864" y="245792"/>
                <a:ext cx="372600" cy="225360"/>
              </p14:xfrm>
            </p:contentPart>
          </mc:Choice>
          <mc:Fallback xmlns="">
            <p:pic>
              <p:nvPicPr>
                <p:cNvPr id="10" name="Ink 9">
                  <a:extLst>
                    <a:ext uri="{FF2B5EF4-FFF2-40B4-BE49-F238E27FC236}">
                      <a16:creationId xmlns:a16="http://schemas.microsoft.com/office/drawing/2014/main" id="{ADC51845-C159-6CB2-D40C-F3F776E1B52B}"/>
                    </a:ext>
                  </a:extLst>
                </p:cNvPr>
                <p:cNvPicPr/>
                <p:nvPr/>
              </p:nvPicPr>
              <p:blipFill>
                <a:blip r:embed="rId27"/>
                <a:stretch>
                  <a:fillRect/>
                </a:stretch>
              </p:blipFill>
              <p:spPr>
                <a:xfrm>
                  <a:off x="3539744" y="239672"/>
                  <a:ext cx="3848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 name="Ink 10">
                  <a:extLst>
                    <a:ext uri="{FF2B5EF4-FFF2-40B4-BE49-F238E27FC236}">
                      <a16:creationId xmlns:a16="http://schemas.microsoft.com/office/drawing/2014/main" id="{D4D84EA4-84EC-F35D-BE0F-FE6FE50E53D9}"/>
                    </a:ext>
                  </a:extLst>
                </p14:cNvPr>
                <p14:cNvContentPartPr/>
                <p14:nvPr/>
              </p14:nvContentPartPr>
              <p14:xfrm>
                <a:off x="2535704" y="82352"/>
                <a:ext cx="145440" cy="62280"/>
              </p14:xfrm>
            </p:contentPart>
          </mc:Choice>
          <mc:Fallback xmlns="">
            <p:pic>
              <p:nvPicPr>
                <p:cNvPr id="11" name="Ink 10">
                  <a:extLst>
                    <a:ext uri="{FF2B5EF4-FFF2-40B4-BE49-F238E27FC236}">
                      <a16:creationId xmlns:a16="http://schemas.microsoft.com/office/drawing/2014/main" id="{D4D84EA4-84EC-F35D-BE0F-FE6FE50E53D9}"/>
                    </a:ext>
                  </a:extLst>
                </p:cNvPr>
                <p:cNvPicPr/>
                <p:nvPr/>
              </p:nvPicPr>
              <p:blipFill>
                <a:blip r:embed="rId29"/>
                <a:stretch>
                  <a:fillRect/>
                </a:stretch>
              </p:blipFill>
              <p:spPr>
                <a:xfrm>
                  <a:off x="2529584" y="76232"/>
                  <a:ext cx="1576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D5A8C59D-399E-C4CC-26E9-ECE693C3BEE5}"/>
                    </a:ext>
                  </a:extLst>
                </p14:cNvPr>
                <p14:cNvContentPartPr/>
                <p14:nvPr/>
              </p14:nvContentPartPr>
              <p14:xfrm>
                <a:off x="58904" y="1060112"/>
                <a:ext cx="229320" cy="26640"/>
              </p14:xfrm>
            </p:contentPart>
          </mc:Choice>
          <mc:Fallback xmlns="">
            <p:pic>
              <p:nvPicPr>
                <p:cNvPr id="15" name="Ink 14">
                  <a:extLst>
                    <a:ext uri="{FF2B5EF4-FFF2-40B4-BE49-F238E27FC236}">
                      <a16:creationId xmlns:a16="http://schemas.microsoft.com/office/drawing/2014/main" id="{D5A8C59D-399E-C4CC-26E9-ECE693C3BEE5}"/>
                    </a:ext>
                  </a:extLst>
                </p:cNvPr>
                <p:cNvPicPr/>
                <p:nvPr/>
              </p:nvPicPr>
              <p:blipFill>
                <a:blip r:embed="rId31"/>
                <a:stretch>
                  <a:fillRect/>
                </a:stretch>
              </p:blipFill>
              <p:spPr>
                <a:xfrm>
                  <a:off x="52784" y="1053992"/>
                  <a:ext cx="2415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A9BDCD5B-2C0C-F187-C3BF-FB3AA3A7BC3F}"/>
                    </a:ext>
                  </a:extLst>
                </p14:cNvPr>
                <p14:cNvContentPartPr/>
                <p14:nvPr/>
              </p14:nvContentPartPr>
              <p14:xfrm>
                <a:off x="338624" y="781472"/>
                <a:ext cx="82440" cy="292680"/>
              </p14:xfrm>
            </p:contentPart>
          </mc:Choice>
          <mc:Fallback xmlns="">
            <p:pic>
              <p:nvPicPr>
                <p:cNvPr id="16" name="Ink 15">
                  <a:extLst>
                    <a:ext uri="{FF2B5EF4-FFF2-40B4-BE49-F238E27FC236}">
                      <a16:creationId xmlns:a16="http://schemas.microsoft.com/office/drawing/2014/main" id="{A9BDCD5B-2C0C-F187-C3BF-FB3AA3A7BC3F}"/>
                    </a:ext>
                  </a:extLst>
                </p:cNvPr>
                <p:cNvPicPr/>
                <p:nvPr/>
              </p:nvPicPr>
              <p:blipFill>
                <a:blip r:embed="rId33"/>
                <a:stretch>
                  <a:fillRect/>
                </a:stretch>
              </p:blipFill>
              <p:spPr>
                <a:xfrm>
                  <a:off x="332504" y="775352"/>
                  <a:ext cx="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291DA7B6-8673-2E1E-D6D7-049AE5F0168F}"/>
                    </a:ext>
                  </a:extLst>
                </p14:cNvPr>
                <p14:cNvContentPartPr/>
                <p14:nvPr/>
              </p14:nvContentPartPr>
              <p14:xfrm>
                <a:off x="468944" y="793352"/>
                <a:ext cx="246600" cy="14040"/>
              </p14:xfrm>
            </p:contentPart>
          </mc:Choice>
          <mc:Fallback xmlns="">
            <p:pic>
              <p:nvPicPr>
                <p:cNvPr id="17" name="Ink 16">
                  <a:extLst>
                    <a:ext uri="{FF2B5EF4-FFF2-40B4-BE49-F238E27FC236}">
                      <a16:creationId xmlns:a16="http://schemas.microsoft.com/office/drawing/2014/main" id="{291DA7B6-8673-2E1E-D6D7-049AE5F0168F}"/>
                    </a:ext>
                  </a:extLst>
                </p:cNvPr>
                <p:cNvPicPr/>
                <p:nvPr/>
              </p:nvPicPr>
              <p:blipFill>
                <a:blip r:embed="rId35"/>
                <a:stretch>
                  <a:fillRect/>
                </a:stretch>
              </p:blipFill>
              <p:spPr>
                <a:xfrm>
                  <a:off x="462824" y="787232"/>
                  <a:ext cx="2588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2A8EA0A9-4B11-9CBD-9B7A-006FB3CFEDF4}"/>
                    </a:ext>
                  </a:extLst>
                </p14:cNvPr>
                <p14:cNvContentPartPr/>
                <p14:nvPr/>
              </p14:nvContentPartPr>
              <p14:xfrm>
                <a:off x="468944" y="793352"/>
                <a:ext cx="360" cy="360"/>
              </p14:xfrm>
            </p:contentPart>
          </mc:Choice>
          <mc:Fallback xmlns="">
            <p:pic>
              <p:nvPicPr>
                <p:cNvPr id="18" name="Ink 17">
                  <a:extLst>
                    <a:ext uri="{FF2B5EF4-FFF2-40B4-BE49-F238E27FC236}">
                      <a16:creationId xmlns:a16="http://schemas.microsoft.com/office/drawing/2014/main" id="{2A8EA0A9-4B11-9CBD-9B7A-006FB3CFEDF4}"/>
                    </a:ext>
                  </a:extLst>
                </p:cNvPr>
                <p:cNvPicPr/>
                <p:nvPr/>
              </p:nvPicPr>
              <p:blipFill>
                <a:blip r:embed="rId37"/>
                <a:stretch>
                  <a:fillRect/>
                </a:stretch>
              </p:blipFill>
              <p:spPr>
                <a:xfrm>
                  <a:off x="462824" y="7872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7FFDE2AC-51BD-3038-898E-8A237577E324}"/>
                    </a:ext>
                  </a:extLst>
                </p14:cNvPr>
                <p14:cNvContentPartPr/>
                <p14:nvPr/>
              </p14:nvContentPartPr>
              <p14:xfrm>
                <a:off x="215144" y="793352"/>
                <a:ext cx="343800" cy="178920"/>
              </p14:xfrm>
            </p:contentPart>
          </mc:Choice>
          <mc:Fallback xmlns="">
            <p:pic>
              <p:nvPicPr>
                <p:cNvPr id="19" name="Ink 18">
                  <a:extLst>
                    <a:ext uri="{FF2B5EF4-FFF2-40B4-BE49-F238E27FC236}">
                      <a16:creationId xmlns:a16="http://schemas.microsoft.com/office/drawing/2014/main" id="{7FFDE2AC-51BD-3038-898E-8A237577E324}"/>
                    </a:ext>
                  </a:extLst>
                </p:cNvPr>
                <p:cNvPicPr/>
                <p:nvPr/>
              </p:nvPicPr>
              <p:blipFill>
                <a:blip r:embed="rId39"/>
                <a:stretch>
                  <a:fillRect/>
                </a:stretch>
              </p:blipFill>
              <p:spPr>
                <a:xfrm>
                  <a:off x="209024" y="787232"/>
                  <a:ext cx="3560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 name="Ink 19">
                  <a:extLst>
                    <a:ext uri="{FF2B5EF4-FFF2-40B4-BE49-F238E27FC236}">
                      <a16:creationId xmlns:a16="http://schemas.microsoft.com/office/drawing/2014/main" id="{8159D2A1-2689-CA2A-EC04-D66B3F4CE3A6}"/>
                    </a:ext>
                  </a:extLst>
                </p14:cNvPr>
                <p14:cNvContentPartPr/>
                <p14:nvPr/>
              </p14:nvContentPartPr>
              <p14:xfrm>
                <a:off x="241424" y="1169912"/>
                <a:ext cx="347040" cy="2160"/>
              </p14:xfrm>
            </p:contentPart>
          </mc:Choice>
          <mc:Fallback xmlns="">
            <p:pic>
              <p:nvPicPr>
                <p:cNvPr id="20" name="Ink 19">
                  <a:extLst>
                    <a:ext uri="{FF2B5EF4-FFF2-40B4-BE49-F238E27FC236}">
                      <a16:creationId xmlns:a16="http://schemas.microsoft.com/office/drawing/2014/main" id="{8159D2A1-2689-CA2A-EC04-D66B3F4CE3A6}"/>
                    </a:ext>
                  </a:extLst>
                </p:cNvPr>
                <p:cNvPicPr/>
                <p:nvPr/>
              </p:nvPicPr>
              <p:blipFill>
                <a:blip r:embed="rId41"/>
                <a:stretch>
                  <a:fillRect/>
                </a:stretch>
              </p:blipFill>
              <p:spPr>
                <a:xfrm>
                  <a:off x="235304" y="1163792"/>
                  <a:ext cx="35928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AC78119C-475E-EE77-DECA-BC1B67A8F8FB}"/>
                    </a:ext>
                  </a:extLst>
                </p14:cNvPr>
                <p14:cNvContentPartPr/>
                <p14:nvPr/>
              </p14:nvContentPartPr>
              <p14:xfrm>
                <a:off x="727064" y="989552"/>
                <a:ext cx="350280" cy="162720"/>
              </p14:xfrm>
            </p:contentPart>
          </mc:Choice>
          <mc:Fallback xmlns="">
            <p:pic>
              <p:nvPicPr>
                <p:cNvPr id="21" name="Ink 20">
                  <a:extLst>
                    <a:ext uri="{FF2B5EF4-FFF2-40B4-BE49-F238E27FC236}">
                      <a16:creationId xmlns:a16="http://schemas.microsoft.com/office/drawing/2014/main" id="{AC78119C-475E-EE77-DECA-BC1B67A8F8FB}"/>
                    </a:ext>
                  </a:extLst>
                </p:cNvPr>
                <p:cNvPicPr/>
                <p:nvPr/>
              </p:nvPicPr>
              <p:blipFill>
                <a:blip r:embed="rId43"/>
                <a:stretch>
                  <a:fillRect/>
                </a:stretch>
              </p:blipFill>
              <p:spPr>
                <a:xfrm>
                  <a:off x="720944" y="983432"/>
                  <a:ext cx="3625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9AE30679-3BF7-C088-02CF-64744100DD95}"/>
                    </a:ext>
                  </a:extLst>
                </p14:cNvPr>
                <p14:cNvContentPartPr/>
                <p14:nvPr/>
              </p14:nvContentPartPr>
              <p14:xfrm>
                <a:off x="1087784" y="958592"/>
                <a:ext cx="537840" cy="178200"/>
              </p14:xfrm>
            </p:contentPart>
          </mc:Choice>
          <mc:Fallback xmlns="">
            <p:pic>
              <p:nvPicPr>
                <p:cNvPr id="22" name="Ink 21">
                  <a:extLst>
                    <a:ext uri="{FF2B5EF4-FFF2-40B4-BE49-F238E27FC236}">
                      <a16:creationId xmlns:a16="http://schemas.microsoft.com/office/drawing/2014/main" id="{9AE30679-3BF7-C088-02CF-64744100DD95}"/>
                    </a:ext>
                  </a:extLst>
                </p:cNvPr>
                <p:cNvPicPr/>
                <p:nvPr/>
              </p:nvPicPr>
              <p:blipFill>
                <a:blip r:embed="rId45"/>
                <a:stretch>
                  <a:fillRect/>
                </a:stretch>
              </p:blipFill>
              <p:spPr>
                <a:xfrm>
                  <a:off x="1081664" y="952472"/>
                  <a:ext cx="550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A9856C07-D2A2-EE97-0C00-A81982ED8E20}"/>
                    </a:ext>
                  </a:extLst>
                </p14:cNvPr>
                <p14:cNvContentPartPr/>
                <p14:nvPr/>
              </p14:nvContentPartPr>
              <p14:xfrm>
                <a:off x="1621304" y="778232"/>
                <a:ext cx="188280" cy="360720"/>
              </p14:xfrm>
            </p:contentPart>
          </mc:Choice>
          <mc:Fallback xmlns="">
            <p:pic>
              <p:nvPicPr>
                <p:cNvPr id="23" name="Ink 22">
                  <a:extLst>
                    <a:ext uri="{FF2B5EF4-FFF2-40B4-BE49-F238E27FC236}">
                      <a16:creationId xmlns:a16="http://schemas.microsoft.com/office/drawing/2014/main" id="{A9856C07-D2A2-EE97-0C00-A81982ED8E20}"/>
                    </a:ext>
                  </a:extLst>
                </p:cNvPr>
                <p:cNvPicPr/>
                <p:nvPr/>
              </p:nvPicPr>
              <p:blipFill>
                <a:blip r:embed="rId47"/>
                <a:stretch>
                  <a:fillRect/>
                </a:stretch>
              </p:blipFill>
              <p:spPr>
                <a:xfrm>
                  <a:off x="1615184" y="772112"/>
                  <a:ext cx="2005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Ink 23">
                  <a:extLst>
                    <a:ext uri="{FF2B5EF4-FFF2-40B4-BE49-F238E27FC236}">
                      <a16:creationId xmlns:a16="http://schemas.microsoft.com/office/drawing/2014/main" id="{19F6A467-E9DF-FB2E-2059-D42523308E61}"/>
                    </a:ext>
                  </a:extLst>
                </p14:cNvPr>
                <p14:cNvContentPartPr/>
                <p14:nvPr/>
              </p14:nvContentPartPr>
              <p14:xfrm>
                <a:off x="2012984" y="766712"/>
                <a:ext cx="601200" cy="362160"/>
              </p14:xfrm>
            </p:contentPart>
          </mc:Choice>
          <mc:Fallback xmlns="">
            <p:pic>
              <p:nvPicPr>
                <p:cNvPr id="24" name="Ink 23">
                  <a:extLst>
                    <a:ext uri="{FF2B5EF4-FFF2-40B4-BE49-F238E27FC236}">
                      <a16:creationId xmlns:a16="http://schemas.microsoft.com/office/drawing/2014/main" id="{19F6A467-E9DF-FB2E-2059-D42523308E61}"/>
                    </a:ext>
                  </a:extLst>
                </p:cNvPr>
                <p:cNvPicPr/>
                <p:nvPr/>
              </p:nvPicPr>
              <p:blipFill>
                <a:blip r:embed="rId49"/>
                <a:stretch>
                  <a:fillRect/>
                </a:stretch>
              </p:blipFill>
              <p:spPr>
                <a:xfrm>
                  <a:off x="2006864" y="760592"/>
                  <a:ext cx="6134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B1457E1B-A5FA-4B15-2DB8-D3F8E23F338F}"/>
                    </a:ext>
                  </a:extLst>
                </p14:cNvPr>
                <p14:cNvContentPartPr/>
                <p14:nvPr/>
              </p14:nvContentPartPr>
              <p14:xfrm>
                <a:off x="3128264" y="741872"/>
                <a:ext cx="262440" cy="353520"/>
              </p14:xfrm>
            </p:contentPart>
          </mc:Choice>
          <mc:Fallback xmlns="">
            <p:pic>
              <p:nvPicPr>
                <p:cNvPr id="26" name="Ink 25">
                  <a:extLst>
                    <a:ext uri="{FF2B5EF4-FFF2-40B4-BE49-F238E27FC236}">
                      <a16:creationId xmlns:a16="http://schemas.microsoft.com/office/drawing/2014/main" id="{B1457E1B-A5FA-4B15-2DB8-D3F8E23F338F}"/>
                    </a:ext>
                  </a:extLst>
                </p:cNvPr>
                <p:cNvPicPr/>
                <p:nvPr/>
              </p:nvPicPr>
              <p:blipFill>
                <a:blip r:embed="rId51"/>
                <a:stretch>
                  <a:fillRect/>
                </a:stretch>
              </p:blipFill>
              <p:spPr>
                <a:xfrm>
                  <a:off x="3122144" y="735752"/>
                  <a:ext cx="27468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749569B2-8D35-3514-0D34-1A3E7C510EA5}"/>
                    </a:ext>
                  </a:extLst>
                </p14:cNvPr>
                <p14:cNvContentPartPr/>
                <p14:nvPr/>
              </p14:nvContentPartPr>
              <p14:xfrm>
                <a:off x="3019904" y="832592"/>
                <a:ext cx="529920" cy="88560"/>
              </p14:xfrm>
            </p:contentPart>
          </mc:Choice>
          <mc:Fallback xmlns="">
            <p:pic>
              <p:nvPicPr>
                <p:cNvPr id="27" name="Ink 26">
                  <a:extLst>
                    <a:ext uri="{FF2B5EF4-FFF2-40B4-BE49-F238E27FC236}">
                      <a16:creationId xmlns:a16="http://schemas.microsoft.com/office/drawing/2014/main" id="{749569B2-8D35-3514-0D34-1A3E7C510EA5}"/>
                    </a:ext>
                  </a:extLst>
                </p:cNvPr>
                <p:cNvPicPr/>
                <p:nvPr/>
              </p:nvPicPr>
              <p:blipFill>
                <a:blip r:embed="rId53"/>
                <a:stretch>
                  <a:fillRect/>
                </a:stretch>
              </p:blipFill>
              <p:spPr>
                <a:xfrm>
                  <a:off x="3013784" y="826472"/>
                  <a:ext cx="5421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Ink 27">
                  <a:extLst>
                    <a:ext uri="{FF2B5EF4-FFF2-40B4-BE49-F238E27FC236}">
                      <a16:creationId xmlns:a16="http://schemas.microsoft.com/office/drawing/2014/main" id="{566A96CD-2FE4-5D8B-1779-0328151E8E46}"/>
                    </a:ext>
                  </a:extLst>
                </p14:cNvPr>
                <p14:cNvContentPartPr/>
                <p14:nvPr/>
              </p14:nvContentPartPr>
              <p14:xfrm>
                <a:off x="3542264" y="730712"/>
                <a:ext cx="765000" cy="328680"/>
              </p14:xfrm>
            </p:contentPart>
          </mc:Choice>
          <mc:Fallback xmlns="">
            <p:pic>
              <p:nvPicPr>
                <p:cNvPr id="28" name="Ink 27">
                  <a:extLst>
                    <a:ext uri="{FF2B5EF4-FFF2-40B4-BE49-F238E27FC236}">
                      <a16:creationId xmlns:a16="http://schemas.microsoft.com/office/drawing/2014/main" id="{566A96CD-2FE4-5D8B-1779-0328151E8E46}"/>
                    </a:ext>
                  </a:extLst>
                </p:cNvPr>
                <p:cNvPicPr/>
                <p:nvPr/>
              </p:nvPicPr>
              <p:blipFill>
                <a:blip r:embed="rId55"/>
                <a:stretch>
                  <a:fillRect/>
                </a:stretch>
              </p:blipFill>
              <p:spPr>
                <a:xfrm>
                  <a:off x="3536144" y="724592"/>
                  <a:ext cx="7772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Ink 28">
                  <a:extLst>
                    <a:ext uri="{FF2B5EF4-FFF2-40B4-BE49-F238E27FC236}">
                      <a16:creationId xmlns:a16="http://schemas.microsoft.com/office/drawing/2014/main" id="{5E34D836-D33A-CF5E-71AB-87209E8C3F17}"/>
                    </a:ext>
                  </a:extLst>
                </p14:cNvPr>
                <p14:cNvContentPartPr/>
                <p14:nvPr/>
              </p14:nvContentPartPr>
              <p14:xfrm>
                <a:off x="4698224" y="805232"/>
                <a:ext cx="188640" cy="131040"/>
              </p14:xfrm>
            </p:contentPart>
          </mc:Choice>
          <mc:Fallback xmlns="">
            <p:pic>
              <p:nvPicPr>
                <p:cNvPr id="29" name="Ink 28">
                  <a:extLst>
                    <a:ext uri="{FF2B5EF4-FFF2-40B4-BE49-F238E27FC236}">
                      <a16:creationId xmlns:a16="http://schemas.microsoft.com/office/drawing/2014/main" id="{5E34D836-D33A-CF5E-71AB-87209E8C3F17}"/>
                    </a:ext>
                  </a:extLst>
                </p:cNvPr>
                <p:cNvPicPr/>
                <p:nvPr/>
              </p:nvPicPr>
              <p:blipFill>
                <a:blip r:embed="rId57"/>
                <a:stretch>
                  <a:fillRect/>
                </a:stretch>
              </p:blipFill>
              <p:spPr>
                <a:xfrm>
                  <a:off x="4692104" y="799112"/>
                  <a:ext cx="2008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Ink 29">
                  <a:extLst>
                    <a:ext uri="{FF2B5EF4-FFF2-40B4-BE49-F238E27FC236}">
                      <a16:creationId xmlns:a16="http://schemas.microsoft.com/office/drawing/2014/main" id="{F9EF1E5F-7781-251F-B2F3-04337EF2BDC3}"/>
                    </a:ext>
                  </a:extLst>
                </p14:cNvPr>
                <p14:cNvContentPartPr/>
                <p14:nvPr/>
              </p14:nvContentPartPr>
              <p14:xfrm>
                <a:off x="4776704" y="883352"/>
                <a:ext cx="360" cy="360"/>
              </p14:xfrm>
            </p:contentPart>
          </mc:Choice>
          <mc:Fallback xmlns="">
            <p:pic>
              <p:nvPicPr>
                <p:cNvPr id="30" name="Ink 29">
                  <a:extLst>
                    <a:ext uri="{FF2B5EF4-FFF2-40B4-BE49-F238E27FC236}">
                      <a16:creationId xmlns:a16="http://schemas.microsoft.com/office/drawing/2014/main" id="{F9EF1E5F-7781-251F-B2F3-04337EF2BDC3}"/>
                    </a:ext>
                  </a:extLst>
                </p:cNvPr>
                <p:cNvPicPr/>
                <p:nvPr/>
              </p:nvPicPr>
              <p:blipFill>
                <a:blip r:embed="rId37"/>
                <a:stretch>
                  <a:fillRect/>
                </a:stretch>
              </p:blipFill>
              <p:spPr>
                <a:xfrm>
                  <a:off x="4770584" y="8772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1" name="Ink 30">
                  <a:extLst>
                    <a:ext uri="{FF2B5EF4-FFF2-40B4-BE49-F238E27FC236}">
                      <a16:creationId xmlns:a16="http://schemas.microsoft.com/office/drawing/2014/main" id="{4EA0E5B7-0ECC-765B-06B7-EF21C0394B8C}"/>
                    </a:ext>
                  </a:extLst>
                </p14:cNvPr>
                <p14:cNvContentPartPr/>
                <p14:nvPr/>
              </p14:nvContentPartPr>
              <p14:xfrm>
                <a:off x="4675544" y="814232"/>
                <a:ext cx="101520" cy="349200"/>
              </p14:xfrm>
            </p:contentPart>
          </mc:Choice>
          <mc:Fallback xmlns="">
            <p:pic>
              <p:nvPicPr>
                <p:cNvPr id="31" name="Ink 30">
                  <a:extLst>
                    <a:ext uri="{FF2B5EF4-FFF2-40B4-BE49-F238E27FC236}">
                      <a16:creationId xmlns:a16="http://schemas.microsoft.com/office/drawing/2014/main" id="{4EA0E5B7-0ECC-765B-06B7-EF21C0394B8C}"/>
                    </a:ext>
                  </a:extLst>
                </p:cNvPr>
                <p:cNvPicPr/>
                <p:nvPr/>
              </p:nvPicPr>
              <p:blipFill>
                <a:blip r:embed="rId60"/>
                <a:stretch>
                  <a:fillRect/>
                </a:stretch>
              </p:blipFill>
              <p:spPr>
                <a:xfrm>
                  <a:off x="4669424" y="808112"/>
                  <a:ext cx="11376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2" name="Ink 31">
                  <a:extLst>
                    <a:ext uri="{FF2B5EF4-FFF2-40B4-BE49-F238E27FC236}">
                      <a16:creationId xmlns:a16="http://schemas.microsoft.com/office/drawing/2014/main" id="{7CC1CD12-4870-3261-0C01-793380753AAE}"/>
                    </a:ext>
                  </a:extLst>
                </p14:cNvPr>
                <p14:cNvContentPartPr/>
                <p14:nvPr/>
              </p14:nvContentPartPr>
              <p14:xfrm>
                <a:off x="5052464" y="810992"/>
                <a:ext cx="447840" cy="182880"/>
              </p14:xfrm>
            </p:contentPart>
          </mc:Choice>
          <mc:Fallback xmlns="">
            <p:pic>
              <p:nvPicPr>
                <p:cNvPr id="32" name="Ink 31">
                  <a:extLst>
                    <a:ext uri="{FF2B5EF4-FFF2-40B4-BE49-F238E27FC236}">
                      <a16:creationId xmlns:a16="http://schemas.microsoft.com/office/drawing/2014/main" id="{7CC1CD12-4870-3261-0C01-793380753AAE}"/>
                    </a:ext>
                  </a:extLst>
                </p:cNvPr>
                <p:cNvPicPr/>
                <p:nvPr/>
              </p:nvPicPr>
              <p:blipFill>
                <a:blip r:embed="rId62"/>
                <a:stretch>
                  <a:fillRect/>
                </a:stretch>
              </p:blipFill>
              <p:spPr>
                <a:xfrm>
                  <a:off x="5046344" y="804872"/>
                  <a:ext cx="4600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Ink 32">
                  <a:extLst>
                    <a:ext uri="{FF2B5EF4-FFF2-40B4-BE49-F238E27FC236}">
                      <a16:creationId xmlns:a16="http://schemas.microsoft.com/office/drawing/2014/main" id="{88D826EC-5AB2-039D-87E5-BC926A0EF684}"/>
                    </a:ext>
                  </a:extLst>
                </p14:cNvPr>
                <p14:cNvContentPartPr/>
                <p14:nvPr/>
              </p14:nvContentPartPr>
              <p14:xfrm>
                <a:off x="5537024" y="830432"/>
                <a:ext cx="217080" cy="157680"/>
              </p14:xfrm>
            </p:contentPart>
          </mc:Choice>
          <mc:Fallback xmlns="">
            <p:pic>
              <p:nvPicPr>
                <p:cNvPr id="33" name="Ink 32">
                  <a:extLst>
                    <a:ext uri="{FF2B5EF4-FFF2-40B4-BE49-F238E27FC236}">
                      <a16:creationId xmlns:a16="http://schemas.microsoft.com/office/drawing/2014/main" id="{88D826EC-5AB2-039D-87E5-BC926A0EF684}"/>
                    </a:ext>
                  </a:extLst>
                </p:cNvPr>
                <p:cNvPicPr/>
                <p:nvPr/>
              </p:nvPicPr>
              <p:blipFill>
                <a:blip r:embed="rId64"/>
                <a:stretch>
                  <a:fillRect/>
                </a:stretch>
              </p:blipFill>
              <p:spPr>
                <a:xfrm>
                  <a:off x="5530904" y="824312"/>
                  <a:ext cx="2293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4" name="Ink 33">
                  <a:extLst>
                    <a:ext uri="{FF2B5EF4-FFF2-40B4-BE49-F238E27FC236}">
                      <a16:creationId xmlns:a16="http://schemas.microsoft.com/office/drawing/2014/main" id="{F389A04C-CAED-1EB3-FD4F-2630AD801442}"/>
                    </a:ext>
                  </a:extLst>
                </p14:cNvPr>
                <p14:cNvContentPartPr/>
                <p14:nvPr/>
              </p14:nvContentPartPr>
              <p14:xfrm>
                <a:off x="5790464" y="810992"/>
                <a:ext cx="388800" cy="181440"/>
              </p14:xfrm>
            </p:contentPart>
          </mc:Choice>
          <mc:Fallback xmlns="">
            <p:pic>
              <p:nvPicPr>
                <p:cNvPr id="34" name="Ink 33">
                  <a:extLst>
                    <a:ext uri="{FF2B5EF4-FFF2-40B4-BE49-F238E27FC236}">
                      <a16:creationId xmlns:a16="http://schemas.microsoft.com/office/drawing/2014/main" id="{F389A04C-CAED-1EB3-FD4F-2630AD801442}"/>
                    </a:ext>
                  </a:extLst>
                </p:cNvPr>
                <p:cNvPicPr/>
                <p:nvPr/>
              </p:nvPicPr>
              <p:blipFill>
                <a:blip r:embed="rId66"/>
                <a:stretch>
                  <a:fillRect/>
                </a:stretch>
              </p:blipFill>
              <p:spPr>
                <a:xfrm>
                  <a:off x="5784344" y="804872"/>
                  <a:ext cx="4010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Ink 34">
                  <a:extLst>
                    <a:ext uri="{FF2B5EF4-FFF2-40B4-BE49-F238E27FC236}">
                      <a16:creationId xmlns:a16="http://schemas.microsoft.com/office/drawing/2014/main" id="{A10B6D2B-F1DD-F394-8A1F-E3C57F86F32E}"/>
                    </a:ext>
                  </a:extLst>
                </p14:cNvPr>
                <p14:cNvContentPartPr/>
                <p14:nvPr/>
              </p14:nvContentPartPr>
              <p14:xfrm>
                <a:off x="6182504" y="581672"/>
                <a:ext cx="250200" cy="357120"/>
              </p14:xfrm>
            </p:contentPart>
          </mc:Choice>
          <mc:Fallback xmlns="">
            <p:pic>
              <p:nvPicPr>
                <p:cNvPr id="35" name="Ink 34">
                  <a:extLst>
                    <a:ext uri="{FF2B5EF4-FFF2-40B4-BE49-F238E27FC236}">
                      <a16:creationId xmlns:a16="http://schemas.microsoft.com/office/drawing/2014/main" id="{A10B6D2B-F1DD-F394-8A1F-E3C57F86F32E}"/>
                    </a:ext>
                  </a:extLst>
                </p:cNvPr>
                <p:cNvPicPr/>
                <p:nvPr/>
              </p:nvPicPr>
              <p:blipFill>
                <a:blip r:embed="rId68"/>
                <a:stretch>
                  <a:fillRect/>
                </a:stretch>
              </p:blipFill>
              <p:spPr>
                <a:xfrm>
                  <a:off x="6176384" y="575552"/>
                  <a:ext cx="26244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 name="Ink 35">
                  <a:extLst>
                    <a:ext uri="{FF2B5EF4-FFF2-40B4-BE49-F238E27FC236}">
                      <a16:creationId xmlns:a16="http://schemas.microsoft.com/office/drawing/2014/main" id="{C4BC6743-2C2A-9596-DA51-2171839B42BD}"/>
                    </a:ext>
                  </a:extLst>
                </p14:cNvPr>
                <p14:cNvContentPartPr/>
                <p14:nvPr/>
              </p14:nvContentPartPr>
              <p14:xfrm>
                <a:off x="6447104" y="786872"/>
                <a:ext cx="373680" cy="174240"/>
              </p14:xfrm>
            </p:contentPart>
          </mc:Choice>
          <mc:Fallback xmlns="">
            <p:pic>
              <p:nvPicPr>
                <p:cNvPr id="36" name="Ink 35">
                  <a:extLst>
                    <a:ext uri="{FF2B5EF4-FFF2-40B4-BE49-F238E27FC236}">
                      <a16:creationId xmlns:a16="http://schemas.microsoft.com/office/drawing/2014/main" id="{C4BC6743-2C2A-9596-DA51-2171839B42BD}"/>
                    </a:ext>
                  </a:extLst>
                </p:cNvPr>
                <p:cNvPicPr/>
                <p:nvPr/>
              </p:nvPicPr>
              <p:blipFill>
                <a:blip r:embed="rId70"/>
                <a:stretch>
                  <a:fillRect/>
                </a:stretch>
              </p:blipFill>
              <p:spPr>
                <a:xfrm>
                  <a:off x="6440984" y="780752"/>
                  <a:ext cx="3859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 name="Ink 36">
                  <a:extLst>
                    <a:ext uri="{FF2B5EF4-FFF2-40B4-BE49-F238E27FC236}">
                      <a16:creationId xmlns:a16="http://schemas.microsoft.com/office/drawing/2014/main" id="{149C2A73-0ADB-60E2-1B87-C06AC64E09A1}"/>
                    </a:ext>
                  </a:extLst>
                </p14:cNvPr>
                <p14:cNvContentPartPr/>
                <p14:nvPr/>
              </p14:nvContentPartPr>
              <p14:xfrm>
                <a:off x="6781904" y="767792"/>
                <a:ext cx="647280" cy="253800"/>
              </p14:xfrm>
            </p:contentPart>
          </mc:Choice>
          <mc:Fallback xmlns="">
            <p:pic>
              <p:nvPicPr>
                <p:cNvPr id="37" name="Ink 36">
                  <a:extLst>
                    <a:ext uri="{FF2B5EF4-FFF2-40B4-BE49-F238E27FC236}">
                      <a16:creationId xmlns:a16="http://schemas.microsoft.com/office/drawing/2014/main" id="{149C2A73-0ADB-60E2-1B87-C06AC64E09A1}"/>
                    </a:ext>
                  </a:extLst>
                </p:cNvPr>
                <p:cNvPicPr/>
                <p:nvPr/>
              </p:nvPicPr>
              <p:blipFill>
                <a:blip r:embed="rId72"/>
                <a:stretch>
                  <a:fillRect/>
                </a:stretch>
              </p:blipFill>
              <p:spPr>
                <a:xfrm>
                  <a:off x="6775784" y="761672"/>
                  <a:ext cx="6595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0" name="Ink 39">
                  <a:extLst>
                    <a:ext uri="{FF2B5EF4-FFF2-40B4-BE49-F238E27FC236}">
                      <a16:creationId xmlns:a16="http://schemas.microsoft.com/office/drawing/2014/main" id="{D7FE88CD-393B-F903-A657-2E9D1D376D89}"/>
                    </a:ext>
                  </a:extLst>
                </p14:cNvPr>
                <p14:cNvContentPartPr/>
                <p14:nvPr/>
              </p14:nvContentPartPr>
              <p14:xfrm>
                <a:off x="7815824" y="681392"/>
                <a:ext cx="250560" cy="181440"/>
              </p14:xfrm>
            </p:contentPart>
          </mc:Choice>
          <mc:Fallback xmlns="">
            <p:pic>
              <p:nvPicPr>
                <p:cNvPr id="40" name="Ink 39">
                  <a:extLst>
                    <a:ext uri="{FF2B5EF4-FFF2-40B4-BE49-F238E27FC236}">
                      <a16:creationId xmlns:a16="http://schemas.microsoft.com/office/drawing/2014/main" id="{D7FE88CD-393B-F903-A657-2E9D1D376D89}"/>
                    </a:ext>
                  </a:extLst>
                </p:cNvPr>
                <p:cNvPicPr/>
                <p:nvPr/>
              </p:nvPicPr>
              <p:blipFill>
                <a:blip r:embed="rId74"/>
                <a:stretch>
                  <a:fillRect/>
                </a:stretch>
              </p:blipFill>
              <p:spPr>
                <a:xfrm>
                  <a:off x="7809704" y="675272"/>
                  <a:ext cx="2628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1" name="Ink 40">
                  <a:extLst>
                    <a:ext uri="{FF2B5EF4-FFF2-40B4-BE49-F238E27FC236}">
                      <a16:creationId xmlns:a16="http://schemas.microsoft.com/office/drawing/2014/main" id="{5D570F53-7FA7-6E24-66AF-D7928BC7017F}"/>
                    </a:ext>
                  </a:extLst>
                </p14:cNvPr>
                <p14:cNvContentPartPr/>
                <p14:nvPr/>
              </p14:nvContentPartPr>
              <p14:xfrm>
                <a:off x="8095904" y="528392"/>
                <a:ext cx="563400" cy="614160"/>
              </p14:xfrm>
            </p:contentPart>
          </mc:Choice>
          <mc:Fallback xmlns="">
            <p:pic>
              <p:nvPicPr>
                <p:cNvPr id="41" name="Ink 40">
                  <a:extLst>
                    <a:ext uri="{FF2B5EF4-FFF2-40B4-BE49-F238E27FC236}">
                      <a16:creationId xmlns:a16="http://schemas.microsoft.com/office/drawing/2014/main" id="{5D570F53-7FA7-6E24-66AF-D7928BC7017F}"/>
                    </a:ext>
                  </a:extLst>
                </p:cNvPr>
                <p:cNvPicPr/>
                <p:nvPr/>
              </p:nvPicPr>
              <p:blipFill>
                <a:blip r:embed="rId76"/>
                <a:stretch>
                  <a:fillRect/>
                </a:stretch>
              </p:blipFill>
              <p:spPr>
                <a:xfrm>
                  <a:off x="8089784" y="522272"/>
                  <a:ext cx="57564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2" name="Ink 41">
                  <a:extLst>
                    <a:ext uri="{FF2B5EF4-FFF2-40B4-BE49-F238E27FC236}">
                      <a16:creationId xmlns:a16="http://schemas.microsoft.com/office/drawing/2014/main" id="{FBA35000-5C71-59E5-036B-9DD3E83BA62D}"/>
                    </a:ext>
                  </a:extLst>
                </p14:cNvPr>
                <p14:cNvContentPartPr/>
                <p14:nvPr/>
              </p14:nvContentPartPr>
              <p14:xfrm>
                <a:off x="8763344" y="657272"/>
                <a:ext cx="250200" cy="308880"/>
              </p14:xfrm>
            </p:contentPart>
          </mc:Choice>
          <mc:Fallback xmlns="">
            <p:pic>
              <p:nvPicPr>
                <p:cNvPr id="42" name="Ink 41">
                  <a:extLst>
                    <a:ext uri="{FF2B5EF4-FFF2-40B4-BE49-F238E27FC236}">
                      <a16:creationId xmlns:a16="http://schemas.microsoft.com/office/drawing/2014/main" id="{FBA35000-5C71-59E5-036B-9DD3E83BA62D}"/>
                    </a:ext>
                  </a:extLst>
                </p:cNvPr>
                <p:cNvPicPr/>
                <p:nvPr/>
              </p:nvPicPr>
              <p:blipFill>
                <a:blip r:embed="rId78"/>
                <a:stretch>
                  <a:fillRect/>
                </a:stretch>
              </p:blipFill>
              <p:spPr>
                <a:xfrm>
                  <a:off x="8757224" y="651152"/>
                  <a:ext cx="2624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3" name="Ink 42">
                  <a:extLst>
                    <a:ext uri="{FF2B5EF4-FFF2-40B4-BE49-F238E27FC236}">
                      <a16:creationId xmlns:a16="http://schemas.microsoft.com/office/drawing/2014/main" id="{1F695C7C-C035-F8C5-A960-3EEED5015B17}"/>
                    </a:ext>
                  </a:extLst>
                </p14:cNvPr>
                <p14:cNvContentPartPr/>
                <p14:nvPr/>
              </p14:nvContentPartPr>
              <p14:xfrm>
                <a:off x="9155024" y="671672"/>
                <a:ext cx="239400" cy="152640"/>
              </p14:xfrm>
            </p:contentPart>
          </mc:Choice>
          <mc:Fallback xmlns="">
            <p:pic>
              <p:nvPicPr>
                <p:cNvPr id="43" name="Ink 42">
                  <a:extLst>
                    <a:ext uri="{FF2B5EF4-FFF2-40B4-BE49-F238E27FC236}">
                      <a16:creationId xmlns:a16="http://schemas.microsoft.com/office/drawing/2014/main" id="{1F695C7C-C035-F8C5-A960-3EEED5015B17}"/>
                    </a:ext>
                  </a:extLst>
                </p:cNvPr>
                <p:cNvPicPr/>
                <p:nvPr/>
              </p:nvPicPr>
              <p:blipFill>
                <a:blip r:embed="rId80"/>
                <a:stretch>
                  <a:fillRect/>
                </a:stretch>
              </p:blipFill>
              <p:spPr>
                <a:xfrm>
                  <a:off x="9148904" y="665552"/>
                  <a:ext cx="251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4" name="Ink 43">
                  <a:extLst>
                    <a:ext uri="{FF2B5EF4-FFF2-40B4-BE49-F238E27FC236}">
                      <a16:creationId xmlns:a16="http://schemas.microsoft.com/office/drawing/2014/main" id="{85E01B2D-4F5A-9C74-03F2-FBBB033BA5F1}"/>
                    </a:ext>
                  </a:extLst>
                </p14:cNvPr>
                <p14:cNvContentPartPr/>
                <p14:nvPr/>
              </p14:nvContentPartPr>
              <p14:xfrm>
                <a:off x="9345464" y="742232"/>
                <a:ext cx="360" cy="360"/>
              </p14:xfrm>
            </p:contentPart>
          </mc:Choice>
          <mc:Fallback xmlns="">
            <p:pic>
              <p:nvPicPr>
                <p:cNvPr id="44" name="Ink 43">
                  <a:extLst>
                    <a:ext uri="{FF2B5EF4-FFF2-40B4-BE49-F238E27FC236}">
                      <a16:creationId xmlns:a16="http://schemas.microsoft.com/office/drawing/2014/main" id="{85E01B2D-4F5A-9C74-03F2-FBBB033BA5F1}"/>
                    </a:ext>
                  </a:extLst>
                </p:cNvPr>
                <p:cNvPicPr/>
                <p:nvPr/>
              </p:nvPicPr>
              <p:blipFill>
                <a:blip r:embed="rId37"/>
                <a:stretch>
                  <a:fillRect/>
                </a:stretch>
              </p:blipFill>
              <p:spPr>
                <a:xfrm>
                  <a:off x="9339344" y="7361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F723ADF9-367C-4109-0C5E-31284D011352}"/>
                    </a:ext>
                  </a:extLst>
                </p14:cNvPr>
                <p14:cNvContentPartPr/>
                <p14:nvPr/>
              </p14:nvContentPartPr>
              <p14:xfrm>
                <a:off x="9345464" y="687152"/>
                <a:ext cx="306360" cy="113040"/>
              </p14:xfrm>
            </p:contentPart>
          </mc:Choice>
          <mc:Fallback xmlns="">
            <p:pic>
              <p:nvPicPr>
                <p:cNvPr id="45" name="Ink 44">
                  <a:extLst>
                    <a:ext uri="{FF2B5EF4-FFF2-40B4-BE49-F238E27FC236}">
                      <a16:creationId xmlns:a16="http://schemas.microsoft.com/office/drawing/2014/main" id="{F723ADF9-367C-4109-0C5E-31284D011352}"/>
                    </a:ext>
                  </a:extLst>
                </p:cNvPr>
                <p:cNvPicPr/>
                <p:nvPr/>
              </p:nvPicPr>
              <p:blipFill>
                <a:blip r:embed="rId83"/>
                <a:stretch>
                  <a:fillRect/>
                </a:stretch>
              </p:blipFill>
              <p:spPr>
                <a:xfrm>
                  <a:off x="9339344" y="681032"/>
                  <a:ext cx="3186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B3335E06-80FA-DE41-70C7-D43E02D01234}"/>
                    </a:ext>
                  </a:extLst>
                </p14:cNvPr>
                <p14:cNvContentPartPr/>
                <p14:nvPr/>
              </p14:nvContentPartPr>
              <p14:xfrm>
                <a:off x="9634904" y="495272"/>
                <a:ext cx="621000" cy="319320"/>
              </p14:xfrm>
            </p:contentPart>
          </mc:Choice>
          <mc:Fallback xmlns="">
            <p:pic>
              <p:nvPicPr>
                <p:cNvPr id="46" name="Ink 45">
                  <a:extLst>
                    <a:ext uri="{FF2B5EF4-FFF2-40B4-BE49-F238E27FC236}">
                      <a16:creationId xmlns:a16="http://schemas.microsoft.com/office/drawing/2014/main" id="{B3335E06-80FA-DE41-70C7-D43E02D01234}"/>
                    </a:ext>
                  </a:extLst>
                </p:cNvPr>
                <p:cNvPicPr/>
                <p:nvPr/>
              </p:nvPicPr>
              <p:blipFill>
                <a:blip r:embed="rId85"/>
                <a:stretch>
                  <a:fillRect/>
                </a:stretch>
              </p:blipFill>
              <p:spPr>
                <a:xfrm>
                  <a:off x="9628784" y="489152"/>
                  <a:ext cx="63324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70FEBBE4-A906-AD57-B34C-D1D78D9C94EA}"/>
                    </a:ext>
                  </a:extLst>
                </p14:cNvPr>
                <p14:cNvContentPartPr/>
                <p14:nvPr/>
              </p14:nvContentPartPr>
              <p14:xfrm>
                <a:off x="10191824" y="616232"/>
                <a:ext cx="390960" cy="245880"/>
              </p14:xfrm>
            </p:contentPart>
          </mc:Choice>
          <mc:Fallback xmlns="">
            <p:pic>
              <p:nvPicPr>
                <p:cNvPr id="47" name="Ink 46">
                  <a:extLst>
                    <a:ext uri="{FF2B5EF4-FFF2-40B4-BE49-F238E27FC236}">
                      <a16:creationId xmlns:a16="http://schemas.microsoft.com/office/drawing/2014/main" id="{70FEBBE4-A906-AD57-B34C-D1D78D9C94EA}"/>
                    </a:ext>
                  </a:extLst>
                </p:cNvPr>
                <p:cNvPicPr/>
                <p:nvPr/>
              </p:nvPicPr>
              <p:blipFill>
                <a:blip r:embed="rId87"/>
                <a:stretch>
                  <a:fillRect/>
                </a:stretch>
              </p:blipFill>
              <p:spPr>
                <a:xfrm>
                  <a:off x="10185704" y="610112"/>
                  <a:ext cx="4032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6" name="Ink 75">
                  <a:extLst>
                    <a:ext uri="{FF2B5EF4-FFF2-40B4-BE49-F238E27FC236}">
                      <a16:creationId xmlns:a16="http://schemas.microsoft.com/office/drawing/2014/main" id="{E339D716-ACFF-5D9F-4604-C39E40A27A00}"/>
                    </a:ext>
                  </a:extLst>
                </p14:cNvPr>
                <p14:cNvContentPartPr/>
                <p14:nvPr/>
              </p14:nvContentPartPr>
              <p14:xfrm>
                <a:off x="4933304" y="1970912"/>
                <a:ext cx="492840" cy="152640"/>
              </p14:xfrm>
            </p:contentPart>
          </mc:Choice>
          <mc:Fallback xmlns="">
            <p:pic>
              <p:nvPicPr>
                <p:cNvPr id="76" name="Ink 75">
                  <a:extLst>
                    <a:ext uri="{FF2B5EF4-FFF2-40B4-BE49-F238E27FC236}">
                      <a16:creationId xmlns:a16="http://schemas.microsoft.com/office/drawing/2014/main" id="{E339D716-ACFF-5D9F-4604-C39E40A27A00}"/>
                    </a:ext>
                  </a:extLst>
                </p:cNvPr>
                <p:cNvPicPr/>
                <p:nvPr/>
              </p:nvPicPr>
              <p:blipFill>
                <a:blip r:embed="rId89"/>
                <a:stretch>
                  <a:fillRect/>
                </a:stretch>
              </p:blipFill>
              <p:spPr>
                <a:xfrm>
                  <a:off x="4927184" y="1964792"/>
                  <a:ext cx="5050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7" name="Ink 76">
                  <a:extLst>
                    <a:ext uri="{FF2B5EF4-FFF2-40B4-BE49-F238E27FC236}">
                      <a16:creationId xmlns:a16="http://schemas.microsoft.com/office/drawing/2014/main" id="{09362B0F-3335-2607-2E21-A714F4BC4A67}"/>
                    </a:ext>
                  </a:extLst>
                </p14:cNvPr>
                <p14:cNvContentPartPr/>
                <p14:nvPr/>
              </p14:nvContentPartPr>
              <p14:xfrm>
                <a:off x="5440544" y="1754192"/>
                <a:ext cx="287640" cy="360720"/>
              </p14:xfrm>
            </p:contentPart>
          </mc:Choice>
          <mc:Fallback xmlns="">
            <p:pic>
              <p:nvPicPr>
                <p:cNvPr id="77" name="Ink 76">
                  <a:extLst>
                    <a:ext uri="{FF2B5EF4-FFF2-40B4-BE49-F238E27FC236}">
                      <a16:creationId xmlns:a16="http://schemas.microsoft.com/office/drawing/2014/main" id="{09362B0F-3335-2607-2E21-A714F4BC4A67}"/>
                    </a:ext>
                  </a:extLst>
                </p:cNvPr>
                <p:cNvPicPr/>
                <p:nvPr/>
              </p:nvPicPr>
              <p:blipFill>
                <a:blip r:embed="rId91"/>
                <a:stretch>
                  <a:fillRect/>
                </a:stretch>
              </p:blipFill>
              <p:spPr>
                <a:xfrm>
                  <a:off x="5434424" y="1748072"/>
                  <a:ext cx="2998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8" name="Ink 77">
                  <a:extLst>
                    <a:ext uri="{FF2B5EF4-FFF2-40B4-BE49-F238E27FC236}">
                      <a16:creationId xmlns:a16="http://schemas.microsoft.com/office/drawing/2014/main" id="{BD80103E-C5D3-E71E-C62F-4525E82E42E8}"/>
                    </a:ext>
                  </a:extLst>
                </p14:cNvPr>
                <p14:cNvContentPartPr/>
                <p14:nvPr/>
              </p14:nvContentPartPr>
              <p14:xfrm>
                <a:off x="5824304" y="1937792"/>
                <a:ext cx="201960" cy="118080"/>
              </p14:xfrm>
            </p:contentPart>
          </mc:Choice>
          <mc:Fallback xmlns="">
            <p:pic>
              <p:nvPicPr>
                <p:cNvPr id="78" name="Ink 77">
                  <a:extLst>
                    <a:ext uri="{FF2B5EF4-FFF2-40B4-BE49-F238E27FC236}">
                      <a16:creationId xmlns:a16="http://schemas.microsoft.com/office/drawing/2014/main" id="{BD80103E-C5D3-E71E-C62F-4525E82E42E8}"/>
                    </a:ext>
                  </a:extLst>
                </p:cNvPr>
                <p:cNvPicPr/>
                <p:nvPr/>
              </p:nvPicPr>
              <p:blipFill>
                <a:blip r:embed="rId93"/>
                <a:stretch>
                  <a:fillRect/>
                </a:stretch>
              </p:blipFill>
              <p:spPr>
                <a:xfrm>
                  <a:off x="5818184" y="1931672"/>
                  <a:ext cx="2142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9" name="Ink 78">
                  <a:extLst>
                    <a:ext uri="{FF2B5EF4-FFF2-40B4-BE49-F238E27FC236}">
                      <a16:creationId xmlns:a16="http://schemas.microsoft.com/office/drawing/2014/main" id="{5DB0FE4E-9FF9-64FC-197A-6CDFFFE0DA93}"/>
                    </a:ext>
                  </a:extLst>
                </p14:cNvPr>
                <p14:cNvContentPartPr/>
                <p14:nvPr/>
              </p14:nvContentPartPr>
              <p14:xfrm>
                <a:off x="6025904" y="2011232"/>
                <a:ext cx="360" cy="360"/>
              </p14:xfrm>
            </p:contentPart>
          </mc:Choice>
          <mc:Fallback xmlns="">
            <p:pic>
              <p:nvPicPr>
                <p:cNvPr id="79" name="Ink 78">
                  <a:extLst>
                    <a:ext uri="{FF2B5EF4-FFF2-40B4-BE49-F238E27FC236}">
                      <a16:creationId xmlns:a16="http://schemas.microsoft.com/office/drawing/2014/main" id="{5DB0FE4E-9FF9-64FC-197A-6CDFFFE0DA93}"/>
                    </a:ext>
                  </a:extLst>
                </p:cNvPr>
                <p:cNvPicPr/>
                <p:nvPr/>
              </p:nvPicPr>
              <p:blipFill>
                <a:blip r:embed="rId37"/>
                <a:stretch>
                  <a:fillRect/>
                </a:stretch>
              </p:blipFill>
              <p:spPr>
                <a:xfrm>
                  <a:off x="6019784" y="20051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6A3FEA3B-4007-CFBA-4435-F042C1183A45}"/>
                    </a:ext>
                  </a:extLst>
                </p14:cNvPr>
                <p14:cNvContentPartPr/>
                <p14:nvPr/>
              </p14:nvContentPartPr>
              <p14:xfrm>
                <a:off x="6025904" y="1926992"/>
                <a:ext cx="392040" cy="138240"/>
              </p14:xfrm>
            </p:contentPart>
          </mc:Choice>
          <mc:Fallback xmlns="">
            <p:pic>
              <p:nvPicPr>
                <p:cNvPr id="80" name="Ink 79">
                  <a:extLst>
                    <a:ext uri="{FF2B5EF4-FFF2-40B4-BE49-F238E27FC236}">
                      <a16:creationId xmlns:a16="http://schemas.microsoft.com/office/drawing/2014/main" id="{6A3FEA3B-4007-CFBA-4435-F042C1183A45}"/>
                    </a:ext>
                  </a:extLst>
                </p:cNvPr>
                <p:cNvPicPr/>
                <p:nvPr/>
              </p:nvPicPr>
              <p:blipFill>
                <a:blip r:embed="rId96"/>
                <a:stretch>
                  <a:fillRect/>
                </a:stretch>
              </p:blipFill>
              <p:spPr>
                <a:xfrm>
                  <a:off x="6019784" y="1920872"/>
                  <a:ext cx="404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04C396BA-465C-246F-6A21-DD059074A902}"/>
                    </a:ext>
                  </a:extLst>
                </p14:cNvPr>
                <p14:cNvContentPartPr/>
                <p14:nvPr/>
              </p14:nvContentPartPr>
              <p14:xfrm>
                <a:off x="6588224" y="1685792"/>
                <a:ext cx="53640" cy="411120"/>
              </p14:xfrm>
            </p:contentPart>
          </mc:Choice>
          <mc:Fallback xmlns="">
            <p:pic>
              <p:nvPicPr>
                <p:cNvPr id="81" name="Ink 80">
                  <a:extLst>
                    <a:ext uri="{FF2B5EF4-FFF2-40B4-BE49-F238E27FC236}">
                      <a16:creationId xmlns:a16="http://schemas.microsoft.com/office/drawing/2014/main" id="{04C396BA-465C-246F-6A21-DD059074A902}"/>
                    </a:ext>
                  </a:extLst>
                </p:cNvPr>
                <p:cNvPicPr/>
                <p:nvPr/>
              </p:nvPicPr>
              <p:blipFill>
                <a:blip r:embed="rId98"/>
                <a:stretch>
                  <a:fillRect/>
                </a:stretch>
              </p:blipFill>
              <p:spPr>
                <a:xfrm>
                  <a:off x="6582104" y="1679672"/>
                  <a:ext cx="6588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59F4D8DC-096A-6CCC-6447-552FFFC1C1C2}"/>
                    </a:ext>
                  </a:extLst>
                </p14:cNvPr>
                <p14:cNvContentPartPr/>
                <p14:nvPr/>
              </p14:nvContentPartPr>
              <p14:xfrm>
                <a:off x="6466184" y="1971992"/>
                <a:ext cx="306360" cy="8280"/>
              </p14:xfrm>
            </p:contentPart>
          </mc:Choice>
          <mc:Fallback xmlns="">
            <p:pic>
              <p:nvPicPr>
                <p:cNvPr id="82" name="Ink 81">
                  <a:extLst>
                    <a:ext uri="{FF2B5EF4-FFF2-40B4-BE49-F238E27FC236}">
                      <a16:creationId xmlns:a16="http://schemas.microsoft.com/office/drawing/2014/main" id="{59F4D8DC-096A-6CCC-6447-552FFFC1C1C2}"/>
                    </a:ext>
                  </a:extLst>
                </p:cNvPr>
                <p:cNvPicPr/>
                <p:nvPr/>
              </p:nvPicPr>
              <p:blipFill>
                <a:blip r:embed="rId100"/>
                <a:stretch>
                  <a:fillRect/>
                </a:stretch>
              </p:blipFill>
              <p:spPr>
                <a:xfrm>
                  <a:off x="6460064" y="1965872"/>
                  <a:ext cx="318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A36F793-9C87-A194-860E-4DC588337C91}"/>
                    </a:ext>
                  </a:extLst>
                </p14:cNvPr>
                <p14:cNvContentPartPr/>
                <p14:nvPr/>
              </p14:nvContentPartPr>
              <p14:xfrm>
                <a:off x="7214984" y="1614872"/>
                <a:ext cx="64440" cy="440280"/>
              </p14:xfrm>
            </p:contentPart>
          </mc:Choice>
          <mc:Fallback xmlns="">
            <p:pic>
              <p:nvPicPr>
                <p:cNvPr id="85" name="Ink 84">
                  <a:extLst>
                    <a:ext uri="{FF2B5EF4-FFF2-40B4-BE49-F238E27FC236}">
                      <a16:creationId xmlns:a16="http://schemas.microsoft.com/office/drawing/2014/main" id="{0A36F793-9C87-A194-860E-4DC588337C91}"/>
                    </a:ext>
                  </a:extLst>
                </p:cNvPr>
                <p:cNvPicPr/>
                <p:nvPr/>
              </p:nvPicPr>
              <p:blipFill>
                <a:blip r:embed="rId102"/>
                <a:stretch>
                  <a:fillRect/>
                </a:stretch>
              </p:blipFill>
              <p:spPr>
                <a:xfrm>
                  <a:off x="7208864" y="1608752"/>
                  <a:ext cx="766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5C8169E6-1149-5E6E-A568-7B89026B4F65}"/>
                    </a:ext>
                  </a:extLst>
                </p14:cNvPr>
                <p14:cNvContentPartPr/>
                <p14:nvPr/>
              </p14:nvContentPartPr>
              <p14:xfrm>
                <a:off x="7271504" y="1579592"/>
                <a:ext cx="254160" cy="186480"/>
              </p14:xfrm>
            </p:contentPart>
          </mc:Choice>
          <mc:Fallback xmlns="">
            <p:pic>
              <p:nvPicPr>
                <p:cNvPr id="86" name="Ink 85">
                  <a:extLst>
                    <a:ext uri="{FF2B5EF4-FFF2-40B4-BE49-F238E27FC236}">
                      <a16:creationId xmlns:a16="http://schemas.microsoft.com/office/drawing/2014/main" id="{5C8169E6-1149-5E6E-A568-7B89026B4F65}"/>
                    </a:ext>
                  </a:extLst>
                </p:cNvPr>
                <p:cNvPicPr/>
                <p:nvPr/>
              </p:nvPicPr>
              <p:blipFill>
                <a:blip r:embed="rId104"/>
                <a:stretch>
                  <a:fillRect/>
                </a:stretch>
              </p:blipFill>
              <p:spPr>
                <a:xfrm>
                  <a:off x="7265384" y="1573472"/>
                  <a:ext cx="2664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DDA68CC0-5078-540F-9F13-2E5B34F19556}"/>
                    </a:ext>
                  </a:extLst>
                </p14:cNvPr>
                <p14:cNvContentPartPr/>
                <p14:nvPr/>
              </p14:nvContentPartPr>
              <p14:xfrm>
                <a:off x="7487864" y="1832672"/>
                <a:ext cx="459000" cy="219960"/>
              </p14:xfrm>
            </p:contentPart>
          </mc:Choice>
          <mc:Fallback xmlns="">
            <p:pic>
              <p:nvPicPr>
                <p:cNvPr id="87" name="Ink 86">
                  <a:extLst>
                    <a:ext uri="{FF2B5EF4-FFF2-40B4-BE49-F238E27FC236}">
                      <a16:creationId xmlns:a16="http://schemas.microsoft.com/office/drawing/2014/main" id="{DDA68CC0-5078-540F-9F13-2E5B34F19556}"/>
                    </a:ext>
                  </a:extLst>
                </p:cNvPr>
                <p:cNvPicPr/>
                <p:nvPr/>
              </p:nvPicPr>
              <p:blipFill>
                <a:blip r:embed="rId106"/>
                <a:stretch>
                  <a:fillRect/>
                </a:stretch>
              </p:blipFill>
              <p:spPr>
                <a:xfrm>
                  <a:off x="7481744" y="1826552"/>
                  <a:ext cx="471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1841111E-ED85-EFFA-6A57-0429E6A61227}"/>
                    </a:ext>
                  </a:extLst>
                </p14:cNvPr>
                <p14:cNvContentPartPr/>
                <p14:nvPr/>
              </p14:nvContentPartPr>
              <p14:xfrm>
                <a:off x="7916984" y="1851392"/>
                <a:ext cx="302400" cy="147960"/>
              </p14:xfrm>
            </p:contentPart>
          </mc:Choice>
          <mc:Fallback xmlns="">
            <p:pic>
              <p:nvPicPr>
                <p:cNvPr id="88" name="Ink 87">
                  <a:extLst>
                    <a:ext uri="{FF2B5EF4-FFF2-40B4-BE49-F238E27FC236}">
                      <a16:creationId xmlns:a16="http://schemas.microsoft.com/office/drawing/2014/main" id="{1841111E-ED85-EFFA-6A57-0429E6A61227}"/>
                    </a:ext>
                  </a:extLst>
                </p:cNvPr>
                <p:cNvPicPr/>
                <p:nvPr/>
              </p:nvPicPr>
              <p:blipFill>
                <a:blip r:embed="rId108"/>
                <a:stretch>
                  <a:fillRect/>
                </a:stretch>
              </p:blipFill>
              <p:spPr>
                <a:xfrm>
                  <a:off x="7910864" y="1845272"/>
                  <a:ext cx="3146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0" name="Ink 89">
                  <a:extLst>
                    <a:ext uri="{FF2B5EF4-FFF2-40B4-BE49-F238E27FC236}">
                      <a16:creationId xmlns:a16="http://schemas.microsoft.com/office/drawing/2014/main" id="{B4FE9E14-85D4-590A-E4B2-ECBD44A0204A}"/>
                    </a:ext>
                  </a:extLst>
                </p14:cNvPr>
                <p14:cNvContentPartPr/>
                <p14:nvPr/>
              </p14:nvContentPartPr>
              <p14:xfrm>
                <a:off x="8248904" y="1624952"/>
                <a:ext cx="749880" cy="411120"/>
              </p14:xfrm>
            </p:contentPart>
          </mc:Choice>
          <mc:Fallback xmlns="">
            <p:pic>
              <p:nvPicPr>
                <p:cNvPr id="90" name="Ink 89">
                  <a:extLst>
                    <a:ext uri="{FF2B5EF4-FFF2-40B4-BE49-F238E27FC236}">
                      <a16:creationId xmlns:a16="http://schemas.microsoft.com/office/drawing/2014/main" id="{B4FE9E14-85D4-590A-E4B2-ECBD44A0204A}"/>
                    </a:ext>
                  </a:extLst>
                </p:cNvPr>
                <p:cNvPicPr/>
                <p:nvPr/>
              </p:nvPicPr>
              <p:blipFill>
                <a:blip r:embed="rId110"/>
                <a:stretch>
                  <a:fillRect/>
                </a:stretch>
              </p:blipFill>
              <p:spPr>
                <a:xfrm>
                  <a:off x="8242784" y="1618832"/>
                  <a:ext cx="7621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1" name="Ink 90">
                  <a:extLst>
                    <a:ext uri="{FF2B5EF4-FFF2-40B4-BE49-F238E27FC236}">
                      <a16:creationId xmlns:a16="http://schemas.microsoft.com/office/drawing/2014/main" id="{EC68154A-9FBB-9D89-C12A-39ACEA2D091D}"/>
                    </a:ext>
                  </a:extLst>
                </p14:cNvPr>
                <p14:cNvContentPartPr/>
                <p14:nvPr/>
              </p14:nvContentPartPr>
              <p14:xfrm>
                <a:off x="9117224" y="1786952"/>
                <a:ext cx="205920" cy="208800"/>
              </p14:xfrm>
            </p:contentPart>
          </mc:Choice>
          <mc:Fallback xmlns="">
            <p:pic>
              <p:nvPicPr>
                <p:cNvPr id="91" name="Ink 90">
                  <a:extLst>
                    <a:ext uri="{FF2B5EF4-FFF2-40B4-BE49-F238E27FC236}">
                      <a16:creationId xmlns:a16="http://schemas.microsoft.com/office/drawing/2014/main" id="{EC68154A-9FBB-9D89-C12A-39ACEA2D091D}"/>
                    </a:ext>
                  </a:extLst>
                </p:cNvPr>
                <p:cNvPicPr/>
                <p:nvPr/>
              </p:nvPicPr>
              <p:blipFill>
                <a:blip r:embed="rId112"/>
                <a:stretch>
                  <a:fillRect/>
                </a:stretch>
              </p:blipFill>
              <p:spPr>
                <a:xfrm>
                  <a:off x="9111104" y="1780832"/>
                  <a:ext cx="2181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2" name="Ink 91">
                  <a:extLst>
                    <a:ext uri="{FF2B5EF4-FFF2-40B4-BE49-F238E27FC236}">
                      <a16:creationId xmlns:a16="http://schemas.microsoft.com/office/drawing/2014/main" id="{A58A1282-837D-2E86-DF24-4316F0BD3890}"/>
                    </a:ext>
                  </a:extLst>
                </p14:cNvPr>
                <p14:cNvContentPartPr/>
                <p14:nvPr/>
              </p14:nvContentPartPr>
              <p14:xfrm>
                <a:off x="9392624" y="1626752"/>
                <a:ext cx="120960" cy="384480"/>
              </p14:xfrm>
            </p:contentPart>
          </mc:Choice>
          <mc:Fallback xmlns="">
            <p:pic>
              <p:nvPicPr>
                <p:cNvPr id="92" name="Ink 91">
                  <a:extLst>
                    <a:ext uri="{FF2B5EF4-FFF2-40B4-BE49-F238E27FC236}">
                      <a16:creationId xmlns:a16="http://schemas.microsoft.com/office/drawing/2014/main" id="{A58A1282-837D-2E86-DF24-4316F0BD3890}"/>
                    </a:ext>
                  </a:extLst>
                </p:cNvPr>
                <p:cNvPicPr/>
                <p:nvPr/>
              </p:nvPicPr>
              <p:blipFill>
                <a:blip r:embed="rId114"/>
                <a:stretch>
                  <a:fillRect/>
                </a:stretch>
              </p:blipFill>
              <p:spPr>
                <a:xfrm>
                  <a:off x="9386504" y="1620632"/>
                  <a:ext cx="13320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3" name="Ink 92">
                  <a:extLst>
                    <a:ext uri="{FF2B5EF4-FFF2-40B4-BE49-F238E27FC236}">
                      <a16:creationId xmlns:a16="http://schemas.microsoft.com/office/drawing/2014/main" id="{A9E20BD1-51A5-FA79-E249-5EC57BEF3E3F}"/>
                    </a:ext>
                  </a:extLst>
                </p14:cNvPr>
                <p14:cNvContentPartPr/>
                <p14:nvPr/>
              </p14:nvContentPartPr>
              <p14:xfrm>
                <a:off x="9416024" y="1871912"/>
                <a:ext cx="306360" cy="9000"/>
              </p14:xfrm>
            </p:contentPart>
          </mc:Choice>
          <mc:Fallback xmlns="">
            <p:pic>
              <p:nvPicPr>
                <p:cNvPr id="93" name="Ink 92">
                  <a:extLst>
                    <a:ext uri="{FF2B5EF4-FFF2-40B4-BE49-F238E27FC236}">
                      <a16:creationId xmlns:a16="http://schemas.microsoft.com/office/drawing/2014/main" id="{A9E20BD1-51A5-FA79-E249-5EC57BEF3E3F}"/>
                    </a:ext>
                  </a:extLst>
                </p:cNvPr>
                <p:cNvPicPr/>
                <p:nvPr/>
              </p:nvPicPr>
              <p:blipFill>
                <a:blip r:embed="rId116"/>
                <a:stretch>
                  <a:fillRect/>
                </a:stretch>
              </p:blipFill>
              <p:spPr>
                <a:xfrm>
                  <a:off x="9409904" y="1865792"/>
                  <a:ext cx="3186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4" name="Ink 93">
                  <a:extLst>
                    <a:ext uri="{FF2B5EF4-FFF2-40B4-BE49-F238E27FC236}">
                      <a16:creationId xmlns:a16="http://schemas.microsoft.com/office/drawing/2014/main" id="{5129A2BB-CC76-5EFD-FF1D-6C4D64469071}"/>
                    </a:ext>
                  </a:extLst>
                </p14:cNvPr>
                <p14:cNvContentPartPr/>
                <p14:nvPr/>
              </p14:nvContentPartPr>
              <p14:xfrm>
                <a:off x="10176704" y="1761752"/>
                <a:ext cx="239400" cy="171720"/>
              </p14:xfrm>
            </p:contentPart>
          </mc:Choice>
          <mc:Fallback xmlns="">
            <p:pic>
              <p:nvPicPr>
                <p:cNvPr id="94" name="Ink 93">
                  <a:extLst>
                    <a:ext uri="{FF2B5EF4-FFF2-40B4-BE49-F238E27FC236}">
                      <a16:creationId xmlns:a16="http://schemas.microsoft.com/office/drawing/2014/main" id="{5129A2BB-CC76-5EFD-FF1D-6C4D64469071}"/>
                    </a:ext>
                  </a:extLst>
                </p:cNvPr>
                <p:cNvPicPr/>
                <p:nvPr/>
              </p:nvPicPr>
              <p:blipFill>
                <a:blip r:embed="rId118"/>
                <a:stretch>
                  <a:fillRect/>
                </a:stretch>
              </p:blipFill>
              <p:spPr>
                <a:xfrm>
                  <a:off x="10170584" y="1755632"/>
                  <a:ext cx="2516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5" name="Ink 94">
                  <a:extLst>
                    <a:ext uri="{FF2B5EF4-FFF2-40B4-BE49-F238E27FC236}">
                      <a16:creationId xmlns:a16="http://schemas.microsoft.com/office/drawing/2014/main" id="{05C3BBB5-9A5D-A27E-16E7-E5B1A8F0A155}"/>
                    </a:ext>
                  </a:extLst>
                </p14:cNvPr>
                <p14:cNvContentPartPr/>
                <p14:nvPr/>
              </p14:nvContentPartPr>
              <p14:xfrm>
                <a:off x="10259144" y="1548272"/>
                <a:ext cx="101160" cy="561240"/>
              </p14:xfrm>
            </p:contentPart>
          </mc:Choice>
          <mc:Fallback xmlns="">
            <p:pic>
              <p:nvPicPr>
                <p:cNvPr id="95" name="Ink 94">
                  <a:extLst>
                    <a:ext uri="{FF2B5EF4-FFF2-40B4-BE49-F238E27FC236}">
                      <a16:creationId xmlns:a16="http://schemas.microsoft.com/office/drawing/2014/main" id="{05C3BBB5-9A5D-A27E-16E7-E5B1A8F0A155}"/>
                    </a:ext>
                  </a:extLst>
                </p:cNvPr>
                <p:cNvPicPr/>
                <p:nvPr/>
              </p:nvPicPr>
              <p:blipFill>
                <a:blip r:embed="rId120"/>
                <a:stretch>
                  <a:fillRect/>
                </a:stretch>
              </p:blipFill>
              <p:spPr>
                <a:xfrm>
                  <a:off x="10253024" y="1542152"/>
                  <a:ext cx="11340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6" name="Ink 95">
                  <a:extLst>
                    <a:ext uri="{FF2B5EF4-FFF2-40B4-BE49-F238E27FC236}">
                      <a16:creationId xmlns:a16="http://schemas.microsoft.com/office/drawing/2014/main" id="{3EA5337C-9020-EE8A-0A80-233D83293632}"/>
                    </a:ext>
                  </a:extLst>
                </p14:cNvPr>
                <p14:cNvContentPartPr/>
                <p14:nvPr/>
              </p14:nvContentPartPr>
              <p14:xfrm>
                <a:off x="10758824" y="1534592"/>
                <a:ext cx="108720" cy="477000"/>
              </p14:xfrm>
            </p:contentPart>
          </mc:Choice>
          <mc:Fallback xmlns="">
            <p:pic>
              <p:nvPicPr>
                <p:cNvPr id="96" name="Ink 95">
                  <a:extLst>
                    <a:ext uri="{FF2B5EF4-FFF2-40B4-BE49-F238E27FC236}">
                      <a16:creationId xmlns:a16="http://schemas.microsoft.com/office/drawing/2014/main" id="{3EA5337C-9020-EE8A-0A80-233D83293632}"/>
                    </a:ext>
                  </a:extLst>
                </p:cNvPr>
                <p:cNvPicPr/>
                <p:nvPr/>
              </p:nvPicPr>
              <p:blipFill>
                <a:blip r:embed="rId122"/>
                <a:stretch>
                  <a:fillRect/>
                </a:stretch>
              </p:blipFill>
              <p:spPr>
                <a:xfrm>
                  <a:off x="10752704" y="1528472"/>
                  <a:ext cx="12096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7" name="Ink 96">
                  <a:extLst>
                    <a:ext uri="{FF2B5EF4-FFF2-40B4-BE49-F238E27FC236}">
                      <a16:creationId xmlns:a16="http://schemas.microsoft.com/office/drawing/2014/main" id="{57886637-EA80-7759-2D73-9D436F853DF4}"/>
                    </a:ext>
                  </a:extLst>
                </p14:cNvPr>
                <p14:cNvContentPartPr/>
                <p14:nvPr/>
              </p14:nvContentPartPr>
              <p14:xfrm>
                <a:off x="10751264" y="1502912"/>
                <a:ext cx="254160" cy="254160"/>
              </p14:xfrm>
            </p:contentPart>
          </mc:Choice>
          <mc:Fallback xmlns="">
            <p:pic>
              <p:nvPicPr>
                <p:cNvPr id="97" name="Ink 96">
                  <a:extLst>
                    <a:ext uri="{FF2B5EF4-FFF2-40B4-BE49-F238E27FC236}">
                      <a16:creationId xmlns:a16="http://schemas.microsoft.com/office/drawing/2014/main" id="{57886637-EA80-7759-2D73-9D436F853DF4}"/>
                    </a:ext>
                  </a:extLst>
                </p:cNvPr>
                <p:cNvPicPr/>
                <p:nvPr/>
              </p:nvPicPr>
              <p:blipFill>
                <a:blip r:embed="rId124"/>
                <a:stretch>
                  <a:fillRect/>
                </a:stretch>
              </p:blipFill>
              <p:spPr>
                <a:xfrm>
                  <a:off x="10745144" y="1496792"/>
                  <a:ext cx="2664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8" name="Ink 97">
                  <a:extLst>
                    <a:ext uri="{FF2B5EF4-FFF2-40B4-BE49-F238E27FC236}">
                      <a16:creationId xmlns:a16="http://schemas.microsoft.com/office/drawing/2014/main" id="{D9EA8006-E6FD-C004-9DEF-3C7DA5C6C8EA}"/>
                    </a:ext>
                  </a:extLst>
                </p14:cNvPr>
                <p14:cNvContentPartPr/>
                <p14:nvPr/>
              </p14:nvContentPartPr>
              <p14:xfrm>
                <a:off x="11087144" y="1740512"/>
                <a:ext cx="328680" cy="217800"/>
              </p14:xfrm>
            </p:contentPart>
          </mc:Choice>
          <mc:Fallback xmlns="">
            <p:pic>
              <p:nvPicPr>
                <p:cNvPr id="98" name="Ink 97">
                  <a:extLst>
                    <a:ext uri="{FF2B5EF4-FFF2-40B4-BE49-F238E27FC236}">
                      <a16:creationId xmlns:a16="http://schemas.microsoft.com/office/drawing/2014/main" id="{D9EA8006-E6FD-C004-9DEF-3C7DA5C6C8EA}"/>
                    </a:ext>
                  </a:extLst>
                </p:cNvPr>
                <p:cNvPicPr/>
                <p:nvPr/>
              </p:nvPicPr>
              <p:blipFill>
                <a:blip r:embed="rId126"/>
                <a:stretch>
                  <a:fillRect/>
                </a:stretch>
              </p:blipFill>
              <p:spPr>
                <a:xfrm>
                  <a:off x="11081024" y="1734392"/>
                  <a:ext cx="340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9" name="Ink 98">
                  <a:extLst>
                    <a:ext uri="{FF2B5EF4-FFF2-40B4-BE49-F238E27FC236}">
                      <a16:creationId xmlns:a16="http://schemas.microsoft.com/office/drawing/2014/main" id="{BE8911C6-C883-AA96-EF6C-307D2E197A66}"/>
                    </a:ext>
                  </a:extLst>
                </p14:cNvPr>
                <p14:cNvContentPartPr/>
                <p14:nvPr/>
              </p14:nvContentPartPr>
              <p14:xfrm>
                <a:off x="11462984" y="1760312"/>
                <a:ext cx="142560" cy="173520"/>
              </p14:xfrm>
            </p:contentPart>
          </mc:Choice>
          <mc:Fallback xmlns="">
            <p:pic>
              <p:nvPicPr>
                <p:cNvPr id="99" name="Ink 98">
                  <a:extLst>
                    <a:ext uri="{FF2B5EF4-FFF2-40B4-BE49-F238E27FC236}">
                      <a16:creationId xmlns:a16="http://schemas.microsoft.com/office/drawing/2014/main" id="{BE8911C6-C883-AA96-EF6C-307D2E197A66}"/>
                    </a:ext>
                  </a:extLst>
                </p:cNvPr>
                <p:cNvPicPr/>
                <p:nvPr/>
              </p:nvPicPr>
              <p:blipFill>
                <a:blip r:embed="rId128"/>
                <a:stretch>
                  <a:fillRect/>
                </a:stretch>
              </p:blipFill>
              <p:spPr>
                <a:xfrm>
                  <a:off x="11456864" y="1754192"/>
                  <a:ext cx="1548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0" name="Ink 99">
                  <a:extLst>
                    <a:ext uri="{FF2B5EF4-FFF2-40B4-BE49-F238E27FC236}">
                      <a16:creationId xmlns:a16="http://schemas.microsoft.com/office/drawing/2014/main" id="{6BFD3D22-8C7B-CBCC-4BC0-6CE7C63A7DAD}"/>
                    </a:ext>
                  </a:extLst>
                </p14:cNvPr>
                <p14:cNvContentPartPr/>
                <p14:nvPr/>
              </p14:nvContentPartPr>
              <p14:xfrm>
                <a:off x="11631464" y="1534592"/>
                <a:ext cx="48960" cy="59040"/>
              </p14:xfrm>
            </p:contentPart>
          </mc:Choice>
          <mc:Fallback xmlns="">
            <p:pic>
              <p:nvPicPr>
                <p:cNvPr id="100" name="Ink 99">
                  <a:extLst>
                    <a:ext uri="{FF2B5EF4-FFF2-40B4-BE49-F238E27FC236}">
                      <a16:creationId xmlns:a16="http://schemas.microsoft.com/office/drawing/2014/main" id="{6BFD3D22-8C7B-CBCC-4BC0-6CE7C63A7DAD}"/>
                    </a:ext>
                  </a:extLst>
                </p:cNvPr>
                <p:cNvPicPr/>
                <p:nvPr/>
              </p:nvPicPr>
              <p:blipFill>
                <a:blip r:embed="rId130"/>
                <a:stretch>
                  <a:fillRect/>
                </a:stretch>
              </p:blipFill>
              <p:spPr>
                <a:xfrm>
                  <a:off x="11625344" y="1528472"/>
                  <a:ext cx="612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1" name="Ink 100">
                  <a:extLst>
                    <a:ext uri="{FF2B5EF4-FFF2-40B4-BE49-F238E27FC236}">
                      <a16:creationId xmlns:a16="http://schemas.microsoft.com/office/drawing/2014/main" id="{18C95F31-5849-BC2D-6A4A-6D26A2D78BAF}"/>
                    </a:ext>
                  </a:extLst>
                </p14:cNvPr>
                <p14:cNvContentPartPr/>
                <p14:nvPr/>
              </p14:nvContentPartPr>
              <p14:xfrm>
                <a:off x="11611664" y="1834832"/>
                <a:ext cx="326160" cy="156960"/>
              </p14:xfrm>
            </p:contentPart>
          </mc:Choice>
          <mc:Fallback xmlns="">
            <p:pic>
              <p:nvPicPr>
                <p:cNvPr id="101" name="Ink 100">
                  <a:extLst>
                    <a:ext uri="{FF2B5EF4-FFF2-40B4-BE49-F238E27FC236}">
                      <a16:creationId xmlns:a16="http://schemas.microsoft.com/office/drawing/2014/main" id="{18C95F31-5849-BC2D-6A4A-6D26A2D78BAF}"/>
                    </a:ext>
                  </a:extLst>
                </p:cNvPr>
                <p:cNvPicPr/>
                <p:nvPr/>
              </p:nvPicPr>
              <p:blipFill>
                <a:blip r:embed="rId132"/>
                <a:stretch>
                  <a:fillRect/>
                </a:stretch>
              </p:blipFill>
              <p:spPr>
                <a:xfrm>
                  <a:off x="11605544" y="1828712"/>
                  <a:ext cx="338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2" name="Ink 101">
                  <a:extLst>
                    <a:ext uri="{FF2B5EF4-FFF2-40B4-BE49-F238E27FC236}">
                      <a16:creationId xmlns:a16="http://schemas.microsoft.com/office/drawing/2014/main" id="{CFAB5EF9-FD58-E0B2-2EF8-F56EEE330691}"/>
                    </a:ext>
                  </a:extLst>
                </p14:cNvPr>
                <p14:cNvContentPartPr/>
                <p14:nvPr/>
              </p14:nvContentPartPr>
              <p14:xfrm>
                <a:off x="11806784" y="1874072"/>
                <a:ext cx="360" cy="360"/>
              </p14:xfrm>
            </p:contentPart>
          </mc:Choice>
          <mc:Fallback xmlns="">
            <p:pic>
              <p:nvPicPr>
                <p:cNvPr id="102" name="Ink 101">
                  <a:extLst>
                    <a:ext uri="{FF2B5EF4-FFF2-40B4-BE49-F238E27FC236}">
                      <a16:creationId xmlns:a16="http://schemas.microsoft.com/office/drawing/2014/main" id="{CFAB5EF9-FD58-E0B2-2EF8-F56EEE330691}"/>
                    </a:ext>
                  </a:extLst>
                </p:cNvPr>
                <p:cNvPicPr/>
                <p:nvPr/>
              </p:nvPicPr>
              <p:blipFill>
                <a:blip r:embed="rId37"/>
                <a:stretch>
                  <a:fillRect/>
                </a:stretch>
              </p:blipFill>
              <p:spPr>
                <a:xfrm>
                  <a:off x="11800664" y="18679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3" name="Ink 102">
                  <a:extLst>
                    <a:ext uri="{FF2B5EF4-FFF2-40B4-BE49-F238E27FC236}">
                      <a16:creationId xmlns:a16="http://schemas.microsoft.com/office/drawing/2014/main" id="{784AAA4C-579A-C5A8-5D0C-C2B764FD4516}"/>
                    </a:ext>
                  </a:extLst>
                </p14:cNvPr>
                <p14:cNvContentPartPr/>
                <p14:nvPr/>
              </p14:nvContentPartPr>
              <p14:xfrm>
                <a:off x="11806784" y="1837712"/>
                <a:ext cx="433080" cy="138600"/>
              </p14:xfrm>
            </p:contentPart>
          </mc:Choice>
          <mc:Fallback xmlns="">
            <p:pic>
              <p:nvPicPr>
                <p:cNvPr id="103" name="Ink 102">
                  <a:extLst>
                    <a:ext uri="{FF2B5EF4-FFF2-40B4-BE49-F238E27FC236}">
                      <a16:creationId xmlns:a16="http://schemas.microsoft.com/office/drawing/2014/main" id="{784AAA4C-579A-C5A8-5D0C-C2B764FD4516}"/>
                    </a:ext>
                  </a:extLst>
                </p:cNvPr>
                <p:cNvPicPr/>
                <p:nvPr/>
              </p:nvPicPr>
              <p:blipFill>
                <a:blip r:embed="rId135"/>
                <a:stretch>
                  <a:fillRect/>
                </a:stretch>
              </p:blipFill>
              <p:spPr>
                <a:xfrm>
                  <a:off x="11800664" y="1831592"/>
                  <a:ext cx="4453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9" name="Ink 48">
                  <a:extLst>
                    <a:ext uri="{FF2B5EF4-FFF2-40B4-BE49-F238E27FC236}">
                      <a16:creationId xmlns:a16="http://schemas.microsoft.com/office/drawing/2014/main" id="{8AE0F599-8081-5DCE-FA5F-B6B2A04D24A9}"/>
                    </a:ext>
                  </a:extLst>
                </p14:cNvPr>
                <p14:cNvContentPartPr/>
                <p14:nvPr/>
              </p14:nvContentPartPr>
              <p14:xfrm>
                <a:off x="404864" y="1423712"/>
                <a:ext cx="407520" cy="245520"/>
              </p14:xfrm>
            </p:contentPart>
          </mc:Choice>
          <mc:Fallback xmlns="">
            <p:pic>
              <p:nvPicPr>
                <p:cNvPr id="49" name="Ink 48">
                  <a:extLst>
                    <a:ext uri="{FF2B5EF4-FFF2-40B4-BE49-F238E27FC236}">
                      <a16:creationId xmlns:a16="http://schemas.microsoft.com/office/drawing/2014/main" id="{8AE0F599-8081-5DCE-FA5F-B6B2A04D24A9}"/>
                    </a:ext>
                  </a:extLst>
                </p:cNvPr>
                <p:cNvPicPr/>
                <p:nvPr/>
              </p:nvPicPr>
              <p:blipFill>
                <a:blip r:embed="rId137"/>
                <a:stretch>
                  <a:fillRect/>
                </a:stretch>
              </p:blipFill>
              <p:spPr>
                <a:xfrm>
                  <a:off x="398744" y="1417592"/>
                  <a:ext cx="4197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50" name="Ink 49">
                  <a:extLst>
                    <a:ext uri="{FF2B5EF4-FFF2-40B4-BE49-F238E27FC236}">
                      <a16:creationId xmlns:a16="http://schemas.microsoft.com/office/drawing/2014/main" id="{7CF8C55D-461F-849F-7803-4BB4ED221948}"/>
                    </a:ext>
                  </a:extLst>
                </p14:cNvPr>
                <p14:cNvContentPartPr/>
                <p14:nvPr/>
              </p14:nvContentPartPr>
              <p14:xfrm>
                <a:off x="890864" y="1444232"/>
                <a:ext cx="320400" cy="191520"/>
              </p14:xfrm>
            </p:contentPart>
          </mc:Choice>
          <mc:Fallback xmlns="">
            <p:pic>
              <p:nvPicPr>
                <p:cNvPr id="50" name="Ink 49">
                  <a:extLst>
                    <a:ext uri="{FF2B5EF4-FFF2-40B4-BE49-F238E27FC236}">
                      <a16:creationId xmlns:a16="http://schemas.microsoft.com/office/drawing/2014/main" id="{7CF8C55D-461F-849F-7803-4BB4ED221948}"/>
                    </a:ext>
                  </a:extLst>
                </p:cNvPr>
                <p:cNvPicPr/>
                <p:nvPr/>
              </p:nvPicPr>
              <p:blipFill>
                <a:blip r:embed="rId139"/>
                <a:stretch>
                  <a:fillRect/>
                </a:stretch>
              </p:blipFill>
              <p:spPr>
                <a:xfrm>
                  <a:off x="884744" y="1438112"/>
                  <a:ext cx="332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1" name="Ink 50">
                  <a:extLst>
                    <a:ext uri="{FF2B5EF4-FFF2-40B4-BE49-F238E27FC236}">
                      <a16:creationId xmlns:a16="http://schemas.microsoft.com/office/drawing/2014/main" id="{2636DBC7-AB36-FF1D-DB6B-5C248D24B881}"/>
                    </a:ext>
                  </a:extLst>
                </p14:cNvPr>
                <p14:cNvContentPartPr/>
                <p14:nvPr/>
              </p14:nvContentPartPr>
              <p14:xfrm>
                <a:off x="1379024" y="1289432"/>
                <a:ext cx="376920" cy="371880"/>
              </p14:xfrm>
            </p:contentPart>
          </mc:Choice>
          <mc:Fallback xmlns="">
            <p:pic>
              <p:nvPicPr>
                <p:cNvPr id="51" name="Ink 50">
                  <a:extLst>
                    <a:ext uri="{FF2B5EF4-FFF2-40B4-BE49-F238E27FC236}">
                      <a16:creationId xmlns:a16="http://schemas.microsoft.com/office/drawing/2014/main" id="{2636DBC7-AB36-FF1D-DB6B-5C248D24B881}"/>
                    </a:ext>
                  </a:extLst>
                </p:cNvPr>
                <p:cNvPicPr/>
                <p:nvPr/>
              </p:nvPicPr>
              <p:blipFill>
                <a:blip r:embed="rId141"/>
                <a:stretch>
                  <a:fillRect/>
                </a:stretch>
              </p:blipFill>
              <p:spPr>
                <a:xfrm>
                  <a:off x="1372904" y="1283312"/>
                  <a:ext cx="3891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52" name="Ink 51">
                  <a:extLst>
                    <a:ext uri="{FF2B5EF4-FFF2-40B4-BE49-F238E27FC236}">
                      <a16:creationId xmlns:a16="http://schemas.microsoft.com/office/drawing/2014/main" id="{6342CF69-8868-453C-0328-D31FAF72467C}"/>
                    </a:ext>
                  </a:extLst>
                </p14:cNvPr>
                <p14:cNvContentPartPr/>
                <p14:nvPr/>
              </p14:nvContentPartPr>
              <p14:xfrm>
                <a:off x="1707344" y="1273952"/>
                <a:ext cx="71280" cy="49320"/>
              </p14:xfrm>
            </p:contentPart>
          </mc:Choice>
          <mc:Fallback xmlns="">
            <p:pic>
              <p:nvPicPr>
                <p:cNvPr id="52" name="Ink 51">
                  <a:extLst>
                    <a:ext uri="{FF2B5EF4-FFF2-40B4-BE49-F238E27FC236}">
                      <a16:creationId xmlns:a16="http://schemas.microsoft.com/office/drawing/2014/main" id="{6342CF69-8868-453C-0328-D31FAF72467C}"/>
                    </a:ext>
                  </a:extLst>
                </p:cNvPr>
                <p:cNvPicPr/>
                <p:nvPr/>
              </p:nvPicPr>
              <p:blipFill>
                <a:blip r:embed="rId143"/>
                <a:stretch>
                  <a:fillRect/>
                </a:stretch>
              </p:blipFill>
              <p:spPr>
                <a:xfrm>
                  <a:off x="1701224" y="1267832"/>
                  <a:ext cx="835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54" name="Ink 53">
                  <a:extLst>
                    <a:ext uri="{FF2B5EF4-FFF2-40B4-BE49-F238E27FC236}">
                      <a16:creationId xmlns:a16="http://schemas.microsoft.com/office/drawing/2014/main" id="{8009F12E-1E2E-E970-927A-E1CB42585030}"/>
                    </a:ext>
                  </a:extLst>
                </p14:cNvPr>
                <p14:cNvContentPartPr/>
                <p14:nvPr/>
              </p14:nvContentPartPr>
              <p14:xfrm>
                <a:off x="1890584" y="1477712"/>
                <a:ext cx="331920" cy="176760"/>
              </p14:xfrm>
            </p:contentPart>
          </mc:Choice>
          <mc:Fallback xmlns="">
            <p:pic>
              <p:nvPicPr>
                <p:cNvPr id="54" name="Ink 53">
                  <a:extLst>
                    <a:ext uri="{FF2B5EF4-FFF2-40B4-BE49-F238E27FC236}">
                      <a16:creationId xmlns:a16="http://schemas.microsoft.com/office/drawing/2014/main" id="{8009F12E-1E2E-E970-927A-E1CB42585030}"/>
                    </a:ext>
                  </a:extLst>
                </p:cNvPr>
                <p:cNvPicPr/>
                <p:nvPr/>
              </p:nvPicPr>
              <p:blipFill>
                <a:blip r:embed="rId145"/>
                <a:stretch>
                  <a:fillRect/>
                </a:stretch>
              </p:blipFill>
              <p:spPr>
                <a:xfrm>
                  <a:off x="1884464" y="1471592"/>
                  <a:ext cx="344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55" name="Ink 54">
                  <a:extLst>
                    <a:ext uri="{FF2B5EF4-FFF2-40B4-BE49-F238E27FC236}">
                      <a16:creationId xmlns:a16="http://schemas.microsoft.com/office/drawing/2014/main" id="{B2CEC013-B09A-C38C-8E7A-D535D9CAF438}"/>
                    </a:ext>
                  </a:extLst>
                </p14:cNvPr>
                <p14:cNvContentPartPr/>
                <p14:nvPr/>
              </p14:nvContentPartPr>
              <p14:xfrm>
                <a:off x="2300264" y="1436672"/>
                <a:ext cx="328680" cy="230040"/>
              </p14:xfrm>
            </p:contentPart>
          </mc:Choice>
          <mc:Fallback xmlns="">
            <p:pic>
              <p:nvPicPr>
                <p:cNvPr id="55" name="Ink 54">
                  <a:extLst>
                    <a:ext uri="{FF2B5EF4-FFF2-40B4-BE49-F238E27FC236}">
                      <a16:creationId xmlns:a16="http://schemas.microsoft.com/office/drawing/2014/main" id="{B2CEC013-B09A-C38C-8E7A-D535D9CAF438}"/>
                    </a:ext>
                  </a:extLst>
                </p:cNvPr>
                <p:cNvPicPr/>
                <p:nvPr/>
              </p:nvPicPr>
              <p:blipFill>
                <a:blip r:embed="rId147"/>
                <a:stretch>
                  <a:fillRect/>
                </a:stretch>
              </p:blipFill>
              <p:spPr>
                <a:xfrm>
                  <a:off x="2294144" y="1430552"/>
                  <a:ext cx="3409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59" name="Ink 58">
                  <a:extLst>
                    <a:ext uri="{FF2B5EF4-FFF2-40B4-BE49-F238E27FC236}">
                      <a16:creationId xmlns:a16="http://schemas.microsoft.com/office/drawing/2014/main" id="{0724481C-0FF1-9EFA-A229-EAD929CF359C}"/>
                    </a:ext>
                  </a:extLst>
                </p14:cNvPr>
                <p14:cNvContentPartPr/>
                <p14:nvPr/>
              </p14:nvContentPartPr>
              <p14:xfrm>
                <a:off x="435464" y="1983872"/>
                <a:ext cx="360" cy="360"/>
              </p14:xfrm>
            </p:contentPart>
          </mc:Choice>
          <mc:Fallback xmlns="">
            <p:pic>
              <p:nvPicPr>
                <p:cNvPr id="59" name="Ink 58">
                  <a:extLst>
                    <a:ext uri="{FF2B5EF4-FFF2-40B4-BE49-F238E27FC236}">
                      <a16:creationId xmlns:a16="http://schemas.microsoft.com/office/drawing/2014/main" id="{0724481C-0FF1-9EFA-A229-EAD929CF359C}"/>
                    </a:ext>
                  </a:extLst>
                </p:cNvPr>
                <p:cNvPicPr/>
                <p:nvPr/>
              </p:nvPicPr>
              <p:blipFill>
                <a:blip r:embed="rId37"/>
                <a:stretch>
                  <a:fillRect/>
                </a:stretch>
              </p:blipFill>
              <p:spPr>
                <a:xfrm>
                  <a:off x="429344" y="19777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60" name="Ink 59">
                  <a:extLst>
                    <a:ext uri="{FF2B5EF4-FFF2-40B4-BE49-F238E27FC236}">
                      <a16:creationId xmlns:a16="http://schemas.microsoft.com/office/drawing/2014/main" id="{BC005873-F04D-B0F4-7F4F-22F30DCCD3AA}"/>
                    </a:ext>
                  </a:extLst>
                </p14:cNvPr>
                <p14:cNvContentPartPr/>
                <p14:nvPr/>
              </p14:nvContentPartPr>
              <p14:xfrm>
                <a:off x="435464" y="1977752"/>
                <a:ext cx="26640" cy="6120"/>
              </p14:xfrm>
            </p:contentPart>
          </mc:Choice>
          <mc:Fallback xmlns="">
            <p:pic>
              <p:nvPicPr>
                <p:cNvPr id="60" name="Ink 59">
                  <a:extLst>
                    <a:ext uri="{FF2B5EF4-FFF2-40B4-BE49-F238E27FC236}">
                      <a16:creationId xmlns:a16="http://schemas.microsoft.com/office/drawing/2014/main" id="{BC005873-F04D-B0F4-7F4F-22F30DCCD3AA}"/>
                    </a:ext>
                  </a:extLst>
                </p:cNvPr>
                <p:cNvPicPr/>
                <p:nvPr/>
              </p:nvPicPr>
              <p:blipFill>
                <a:blip r:embed="rId150"/>
                <a:stretch>
                  <a:fillRect/>
                </a:stretch>
              </p:blipFill>
              <p:spPr>
                <a:xfrm>
                  <a:off x="429344" y="1971632"/>
                  <a:ext cx="388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61" name="Ink 60">
                  <a:extLst>
                    <a:ext uri="{FF2B5EF4-FFF2-40B4-BE49-F238E27FC236}">
                      <a16:creationId xmlns:a16="http://schemas.microsoft.com/office/drawing/2014/main" id="{4DD9B686-C3FD-D52D-6AB4-02C3390049F7}"/>
                    </a:ext>
                  </a:extLst>
                </p14:cNvPr>
                <p14:cNvContentPartPr/>
                <p14:nvPr/>
              </p14:nvContentPartPr>
              <p14:xfrm>
                <a:off x="457784" y="1979912"/>
                <a:ext cx="360" cy="360"/>
              </p14:xfrm>
            </p:contentPart>
          </mc:Choice>
          <mc:Fallback xmlns="">
            <p:pic>
              <p:nvPicPr>
                <p:cNvPr id="61" name="Ink 60">
                  <a:extLst>
                    <a:ext uri="{FF2B5EF4-FFF2-40B4-BE49-F238E27FC236}">
                      <a16:creationId xmlns:a16="http://schemas.microsoft.com/office/drawing/2014/main" id="{4DD9B686-C3FD-D52D-6AB4-02C3390049F7}"/>
                    </a:ext>
                  </a:extLst>
                </p:cNvPr>
                <p:cNvPicPr/>
                <p:nvPr/>
              </p:nvPicPr>
              <p:blipFill>
                <a:blip r:embed="rId37"/>
                <a:stretch>
                  <a:fillRect/>
                </a:stretch>
              </p:blipFill>
              <p:spPr>
                <a:xfrm>
                  <a:off x="451664" y="19737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2" name="Ink 61">
                  <a:extLst>
                    <a:ext uri="{FF2B5EF4-FFF2-40B4-BE49-F238E27FC236}">
                      <a16:creationId xmlns:a16="http://schemas.microsoft.com/office/drawing/2014/main" id="{AACCA079-29B3-7209-6739-5B09FE93FFB4}"/>
                    </a:ext>
                  </a:extLst>
                </p14:cNvPr>
                <p14:cNvContentPartPr/>
                <p14:nvPr/>
              </p14:nvContentPartPr>
              <p14:xfrm>
                <a:off x="431864" y="1979912"/>
                <a:ext cx="26640" cy="2160"/>
              </p14:xfrm>
            </p:contentPart>
          </mc:Choice>
          <mc:Fallback xmlns="">
            <p:pic>
              <p:nvPicPr>
                <p:cNvPr id="62" name="Ink 61">
                  <a:extLst>
                    <a:ext uri="{FF2B5EF4-FFF2-40B4-BE49-F238E27FC236}">
                      <a16:creationId xmlns:a16="http://schemas.microsoft.com/office/drawing/2014/main" id="{AACCA079-29B3-7209-6739-5B09FE93FFB4}"/>
                    </a:ext>
                  </a:extLst>
                </p:cNvPr>
                <p:cNvPicPr/>
                <p:nvPr/>
              </p:nvPicPr>
              <p:blipFill>
                <a:blip r:embed="rId153"/>
                <a:stretch>
                  <a:fillRect/>
                </a:stretch>
              </p:blipFill>
              <p:spPr>
                <a:xfrm>
                  <a:off x="425744" y="1973792"/>
                  <a:ext cx="3888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3" name="Ink 62">
                  <a:extLst>
                    <a:ext uri="{FF2B5EF4-FFF2-40B4-BE49-F238E27FC236}">
                      <a16:creationId xmlns:a16="http://schemas.microsoft.com/office/drawing/2014/main" id="{9952DF52-430B-2317-88FD-27248D78C70A}"/>
                    </a:ext>
                  </a:extLst>
                </p14:cNvPr>
                <p14:cNvContentPartPr/>
                <p14:nvPr/>
              </p14:nvContentPartPr>
              <p14:xfrm>
                <a:off x="443024" y="1888112"/>
                <a:ext cx="56160" cy="381600"/>
              </p14:xfrm>
            </p:contentPart>
          </mc:Choice>
          <mc:Fallback xmlns="">
            <p:pic>
              <p:nvPicPr>
                <p:cNvPr id="63" name="Ink 62">
                  <a:extLst>
                    <a:ext uri="{FF2B5EF4-FFF2-40B4-BE49-F238E27FC236}">
                      <a16:creationId xmlns:a16="http://schemas.microsoft.com/office/drawing/2014/main" id="{9952DF52-430B-2317-88FD-27248D78C70A}"/>
                    </a:ext>
                  </a:extLst>
                </p:cNvPr>
                <p:cNvPicPr/>
                <p:nvPr/>
              </p:nvPicPr>
              <p:blipFill>
                <a:blip r:embed="rId155"/>
                <a:stretch>
                  <a:fillRect/>
                </a:stretch>
              </p:blipFill>
              <p:spPr>
                <a:xfrm>
                  <a:off x="436904" y="1881992"/>
                  <a:ext cx="684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4" name="Ink 63">
                  <a:extLst>
                    <a:ext uri="{FF2B5EF4-FFF2-40B4-BE49-F238E27FC236}">
                      <a16:creationId xmlns:a16="http://schemas.microsoft.com/office/drawing/2014/main" id="{421799BE-157E-B697-FE47-D42ECFCBE57F}"/>
                    </a:ext>
                  </a:extLst>
                </p14:cNvPr>
                <p14:cNvContentPartPr/>
                <p14:nvPr/>
              </p14:nvContentPartPr>
              <p14:xfrm>
                <a:off x="615104" y="2105192"/>
                <a:ext cx="350280" cy="145080"/>
              </p14:xfrm>
            </p:contentPart>
          </mc:Choice>
          <mc:Fallback xmlns="">
            <p:pic>
              <p:nvPicPr>
                <p:cNvPr id="64" name="Ink 63">
                  <a:extLst>
                    <a:ext uri="{FF2B5EF4-FFF2-40B4-BE49-F238E27FC236}">
                      <a16:creationId xmlns:a16="http://schemas.microsoft.com/office/drawing/2014/main" id="{421799BE-157E-B697-FE47-D42ECFCBE57F}"/>
                    </a:ext>
                  </a:extLst>
                </p:cNvPr>
                <p:cNvPicPr/>
                <p:nvPr/>
              </p:nvPicPr>
              <p:blipFill>
                <a:blip r:embed="rId157"/>
                <a:stretch>
                  <a:fillRect/>
                </a:stretch>
              </p:blipFill>
              <p:spPr>
                <a:xfrm>
                  <a:off x="608984" y="2099072"/>
                  <a:ext cx="3625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5" name="Ink 64">
                  <a:extLst>
                    <a:ext uri="{FF2B5EF4-FFF2-40B4-BE49-F238E27FC236}">
                      <a16:creationId xmlns:a16="http://schemas.microsoft.com/office/drawing/2014/main" id="{8922CC0C-9C17-0E72-6BEB-53F999EA70BA}"/>
                    </a:ext>
                  </a:extLst>
                </p14:cNvPr>
                <p14:cNvContentPartPr/>
                <p14:nvPr/>
              </p14:nvContentPartPr>
              <p14:xfrm>
                <a:off x="1076624" y="1888832"/>
                <a:ext cx="482040" cy="444600"/>
              </p14:xfrm>
            </p:contentPart>
          </mc:Choice>
          <mc:Fallback xmlns="">
            <p:pic>
              <p:nvPicPr>
                <p:cNvPr id="65" name="Ink 64">
                  <a:extLst>
                    <a:ext uri="{FF2B5EF4-FFF2-40B4-BE49-F238E27FC236}">
                      <a16:creationId xmlns:a16="http://schemas.microsoft.com/office/drawing/2014/main" id="{8922CC0C-9C17-0E72-6BEB-53F999EA70BA}"/>
                    </a:ext>
                  </a:extLst>
                </p:cNvPr>
                <p:cNvPicPr/>
                <p:nvPr/>
              </p:nvPicPr>
              <p:blipFill>
                <a:blip r:embed="rId159"/>
                <a:stretch>
                  <a:fillRect/>
                </a:stretch>
              </p:blipFill>
              <p:spPr>
                <a:xfrm>
                  <a:off x="1070504" y="1882712"/>
                  <a:ext cx="4942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6" name="Ink 65">
                  <a:extLst>
                    <a:ext uri="{FF2B5EF4-FFF2-40B4-BE49-F238E27FC236}">
                      <a16:creationId xmlns:a16="http://schemas.microsoft.com/office/drawing/2014/main" id="{8D9518EB-0402-6E68-877F-AE2DD0F20B67}"/>
                    </a:ext>
                  </a:extLst>
                </p14:cNvPr>
                <p14:cNvContentPartPr/>
                <p14:nvPr/>
              </p14:nvContentPartPr>
              <p14:xfrm>
                <a:off x="1572344" y="2044712"/>
                <a:ext cx="221040" cy="153360"/>
              </p14:xfrm>
            </p:contentPart>
          </mc:Choice>
          <mc:Fallback xmlns="">
            <p:pic>
              <p:nvPicPr>
                <p:cNvPr id="66" name="Ink 65">
                  <a:extLst>
                    <a:ext uri="{FF2B5EF4-FFF2-40B4-BE49-F238E27FC236}">
                      <a16:creationId xmlns:a16="http://schemas.microsoft.com/office/drawing/2014/main" id="{8D9518EB-0402-6E68-877F-AE2DD0F20B67}"/>
                    </a:ext>
                  </a:extLst>
                </p:cNvPr>
                <p:cNvPicPr/>
                <p:nvPr/>
              </p:nvPicPr>
              <p:blipFill>
                <a:blip r:embed="rId161"/>
                <a:stretch>
                  <a:fillRect/>
                </a:stretch>
              </p:blipFill>
              <p:spPr>
                <a:xfrm>
                  <a:off x="1566224" y="2038592"/>
                  <a:ext cx="233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7" name="Ink 66">
                  <a:extLst>
                    <a:ext uri="{FF2B5EF4-FFF2-40B4-BE49-F238E27FC236}">
                      <a16:creationId xmlns:a16="http://schemas.microsoft.com/office/drawing/2014/main" id="{3C6DE34A-6ABA-9DF9-D41C-6DC7068735E5}"/>
                    </a:ext>
                  </a:extLst>
                </p14:cNvPr>
                <p14:cNvContentPartPr/>
                <p14:nvPr/>
              </p14:nvContentPartPr>
              <p14:xfrm>
                <a:off x="1863224" y="2079992"/>
                <a:ext cx="459360" cy="137880"/>
              </p14:xfrm>
            </p:contentPart>
          </mc:Choice>
          <mc:Fallback xmlns="">
            <p:pic>
              <p:nvPicPr>
                <p:cNvPr id="67" name="Ink 66">
                  <a:extLst>
                    <a:ext uri="{FF2B5EF4-FFF2-40B4-BE49-F238E27FC236}">
                      <a16:creationId xmlns:a16="http://schemas.microsoft.com/office/drawing/2014/main" id="{3C6DE34A-6ABA-9DF9-D41C-6DC7068735E5}"/>
                    </a:ext>
                  </a:extLst>
                </p:cNvPr>
                <p:cNvPicPr/>
                <p:nvPr/>
              </p:nvPicPr>
              <p:blipFill>
                <a:blip r:embed="rId163"/>
                <a:stretch>
                  <a:fillRect/>
                </a:stretch>
              </p:blipFill>
              <p:spPr>
                <a:xfrm>
                  <a:off x="1857104" y="2073872"/>
                  <a:ext cx="4716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8" name="Ink 67">
                  <a:extLst>
                    <a:ext uri="{FF2B5EF4-FFF2-40B4-BE49-F238E27FC236}">
                      <a16:creationId xmlns:a16="http://schemas.microsoft.com/office/drawing/2014/main" id="{DCE3C4E5-119C-5792-A4D8-0605988A6502}"/>
                    </a:ext>
                  </a:extLst>
                </p14:cNvPr>
                <p14:cNvContentPartPr/>
                <p14:nvPr/>
              </p14:nvContentPartPr>
              <p14:xfrm>
                <a:off x="2367224" y="2022752"/>
                <a:ext cx="634320" cy="167040"/>
              </p14:xfrm>
            </p:contentPart>
          </mc:Choice>
          <mc:Fallback xmlns="">
            <p:pic>
              <p:nvPicPr>
                <p:cNvPr id="68" name="Ink 67">
                  <a:extLst>
                    <a:ext uri="{FF2B5EF4-FFF2-40B4-BE49-F238E27FC236}">
                      <a16:creationId xmlns:a16="http://schemas.microsoft.com/office/drawing/2014/main" id="{DCE3C4E5-119C-5792-A4D8-0605988A6502}"/>
                    </a:ext>
                  </a:extLst>
                </p:cNvPr>
                <p:cNvPicPr/>
                <p:nvPr/>
              </p:nvPicPr>
              <p:blipFill>
                <a:blip r:embed="rId165"/>
                <a:stretch>
                  <a:fillRect/>
                </a:stretch>
              </p:blipFill>
              <p:spPr>
                <a:xfrm>
                  <a:off x="2361104" y="2016632"/>
                  <a:ext cx="646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69" name="Ink 68">
                  <a:extLst>
                    <a:ext uri="{FF2B5EF4-FFF2-40B4-BE49-F238E27FC236}">
                      <a16:creationId xmlns:a16="http://schemas.microsoft.com/office/drawing/2014/main" id="{348D324A-764E-EAA6-30A8-BFE0C092934F}"/>
                    </a:ext>
                  </a:extLst>
                </p14:cNvPr>
                <p14:cNvContentPartPr/>
                <p14:nvPr/>
              </p14:nvContentPartPr>
              <p14:xfrm>
                <a:off x="3027464" y="2030672"/>
                <a:ext cx="425520" cy="203040"/>
              </p14:xfrm>
            </p:contentPart>
          </mc:Choice>
          <mc:Fallback xmlns="">
            <p:pic>
              <p:nvPicPr>
                <p:cNvPr id="69" name="Ink 68">
                  <a:extLst>
                    <a:ext uri="{FF2B5EF4-FFF2-40B4-BE49-F238E27FC236}">
                      <a16:creationId xmlns:a16="http://schemas.microsoft.com/office/drawing/2014/main" id="{348D324A-764E-EAA6-30A8-BFE0C092934F}"/>
                    </a:ext>
                  </a:extLst>
                </p:cNvPr>
                <p:cNvPicPr/>
                <p:nvPr/>
              </p:nvPicPr>
              <p:blipFill>
                <a:blip r:embed="rId167"/>
                <a:stretch>
                  <a:fillRect/>
                </a:stretch>
              </p:blipFill>
              <p:spPr>
                <a:xfrm>
                  <a:off x="3021344" y="2024552"/>
                  <a:ext cx="4377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70" name="Ink 69">
                  <a:extLst>
                    <a:ext uri="{FF2B5EF4-FFF2-40B4-BE49-F238E27FC236}">
                      <a16:creationId xmlns:a16="http://schemas.microsoft.com/office/drawing/2014/main" id="{61CBDBE2-E0DF-1659-6990-398F273AA5E4}"/>
                    </a:ext>
                  </a:extLst>
                </p14:cNvPr>
                <p14:cNvContentPartPr/>
                <p14:nvPr/>
              </p14:nvContentPartPr>
              <p14:xfrm>
                <a:off x="3597704" y="1766072"/>
                <a:ext cx="56520" cy="387000"/>
              </p14:xfrm>
            </p:contentPart>
          </mc:Choice>
          <mc:Fallback xmlns="">
            <p:pic>
              <p:nvPicPr>
                <p:cNvPr id="70" name="Ink 69">
                  <a:extLst>
                    <a:ext uri="{FF2B5EF4-FFF2-40B4-BE49-F238E27FC236}">
                      <a16:creationId xmlns:a16="http://schemas.microsoft.com/office/drawing/2014/main" id="{61CBDBE2-E0DF-1659-6990-398F273AA5E4}"/>
                    </a:ext>
                  </a:extLst>
                </p:cNvPr>
                <p:cNvPicPr/>
                <p:nvPr/>
              </p:nvPicPr>
              <p:blipFill>
                <a:blip r:embed="rId169"/>
                <a:stretch>
                  <a:fillRect/>
                </a:stretch>
              </p:blipFill>
              <p:spPr>
                <a:xfrm>
                  <a:off x="3591584" y="1759952"/>
                  <a:ext cx="6876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71" name="Ink 70">
                  <a:extLst>
                    <a:ext uri="{FF2B5EF4-FFF2-40B4-BE49-F238E27FC236}">
                      <a16:creationId xmlns:a16="http://schemas.microsoft.com/office/drawing/2014/main" id="{EBD11308-BDF9-8142-51FE-F99F6EA4B392}"/>
                    </a:ext>
                  </a:extLst>
                </p14:cNvPr>
                <p14:cNvContentPartPr/>
                <p14:nvPr/>
              </p14:nvContentPartPr>
              <p14:xfrm>
                <a:off x="3404024" y="2026712"/>
                <a:ext cx="351000" cy="10080"/>
              </p14:xfrm>
            </p:contentPart>
          </mc:Choice>
          <mc:Fallback xmlns="">
            <p:pic>
              <p:nvPicPr>
                <p:cNvPr id="71" name="Ink 70">
                  <a:extLst>
                    <a:ext uri="{FF2B5EF4-FFF2-40B4-BE49-F238E27FC236}">
                      <a16:creationId xmlns:a16="http://schemas.microsoft.com/office/drawing/2014/main" id="{EBD11308-BDF9-8142-51FE-F99F6EA4B392}"/>
                    </a:ext>
                  </a:extLst>
                </p:cNvPr>
                <p:cNvPicPr/>
                <p:nvPr/>
              </p:nvPicPr>
              <p:blipFill>
                <a:blip r:embed="rId171"/>
                <a:stretch>
                  <a:fillRect/>
                </a:stretch>
              </p:blipFill>
              <p:spPr>
                <a:xfrm>
                  <a:off x="3397904" y="2020592"/>
                  <a:ext cx="363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72" name="Ink 71">
                  <a:extLst>
                    <a:ext uri="{FF2B5EF4-FFF2-40B4-BE49-F238E27FC236}">
                      <a16:creationId xmlns:a16="http://schemas.microsoft.com/office/drawing/2014/main" id="{BD307632-DA4E-1B7E-2FE7-B8E5EE44A154}"/>
                    </a:ext>
                  </a:extLst>
                </p14:cNvPr>
                <p14:cNvContentPartPr/>
                <p14:nvPr/>
              </p14:nvContentPartPr>
              <p14:xfrm>
                <a:off x="3891464" y="1975952"/>
                <a:ext cx="79920" cy="135720"/>
              </p14:xfrm>
            </p:contentPart>
          </mc:Choice>
          <mc:Fallback xmlns="">
            <p:pic>
              <p:nvPicPr>
                <p:cNvPr id="72" name="Ink 71">
                  <a:extLst>
                    <a:ext uri="{FF2B5EF4-FFF2-40B4-BE49-F238E27FC236}">
                      <a16:creationId xmlns:a16="http://schemas.microsoft.com/office/drawing/2014/main" id="{BD307632-DA4E-1B7E-2FE7-B8E5EE44A154}"/>
                    </a:ext>
                  </a:extLst>
                </p:cNvPr>
                <p:cNvPicPr/>
                <p:nvPr/>
              </p:nvPicPr>
              <p:blipFill>
                <a:blip r:embed="rId173"/>
                <a:stretch>
                  <a:fillRect/>
                </a:stretch>
              </p:blipFill>
              <p:spPr>
                <a:xfrm>
                  <a:off x="3885344" y="1969832"/>
                  <a:ext cx="921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73" name="Ink 72">
                  <a:extLst>
                    <a:ext uri="{FF2B5EF4-FFF2-40B4-BE49-F238E27FC236}">
                      <a16:creationId xmlns:a16="http://schemas.microsoft.com/office/drawing/2014/main" id="{6BECD0CD-838E-AA0C-755D-C0A89A2DDB90}"/>
                    </a:ext>
                  </a:extLst>
                </p14:cNvPr>
                <p14:cNvContentPartPr/>
                <p14:nvPr/>
              </p14:nvContentPartPr>
              <p14:xfrm>
                <a:off x="4092704" y="2011232"/>
                <a:ext cx="221760" cy="104400"/>
              </p14:xfrm>
            </p:contentPart>
          </mc:Choice>
          <mc:Fallback xmlns="">
            <p:pic>
              <p:nvPicPr>
                <p:cNvPr id="73" name="Ink 72">
                  <a:extLst>
                    <a:ext uri="{FF2B5EF4-FFF2-40B4-BE49-F238E27FC236}">
                      <a16:creationId xmlns:a16="http://schemas.microsoft.com/office/drawing/2014/main" id="{6BECD0CD-838E-AA0C-755D-C0A89A2DDB90}"/>
                    </a:ext>
                  </a:extLst>
                </p:cNvPr>
                <p:cNvPicPr/>
                <p:nvPr/>
              </p:nvPicPr>
              <p:blipFill>
                <a:blip r:embed="rId175"/>
                <a:stretch>
                  <a:fillRect/>
                </a:stretch>
              </p:blipFill>
              <p:spPr>
                <a:xfrm>
                  <a:off x="4086584" y="2005112"/>
                  <a:ext cx="234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74" name="Ink 73">
                  <a:extLst>
                    <a:ext uri="{FF2B5EF4-FFF2-40B4-BE49-F238E27FC236}">
                      <a16:creationId xmlns:a16="http://schemas.microsoft.com/office/drawing/2014/main" id="{35A9A2C0-746D-A7E7-63F1-370C3E0C105E}"/>
                    </a:ext>
                  </a:extLst>
                </p14:cNvPr>
                <p14:cNvContentPartPr/>
                <p14:nvPr/>
              </p14:nvContentPartPr>
              <p14:xfrm>
                <a:off x="4340024" y="1985672"/>
                <a:ext cx="183600" cy="200160"/>
              </p14:xfrm>
            </p:contentPart>
          </mc:Choice>
          <mc:Fallback xmlns="">
            <p:pic>
              <p:nvPicPr>
                <p:cNvPr id="74" name="Ink 73">
                  <a:extLst>
                    <a:ext uri="{FF2B5EF4-FFF2-40B4-BE49-F238E27FC236}">
                      <a16:creationId xmlns:a16="http://schemas.microsoft.com/office/drawing/2014/main" id="{35A9A2C0-746D-A7E7-63F1-370C3E0C105E}"/>
                    </a:ext>
                  </a:extLst>
                </p:cNvPr>
                <p:cNvPicPr/>
                <p:nvPr/>
              </p:nvPicPr>
              <p:blipFill>
                <a:blip r:embed="rId177"/>
                <a:stretch>
                  <a:fillRect/>
                </a:stretch>
              </p:blipFill>
              <p:spPr>
                <a:xfrm>
                  <a:off x="4333904" y="1979552"/>
                  <a:ext cx="1958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75" name="Ink 74">
                  <a:extLst>
                    <a:ext uri="{FF2B5EF4-FFF2-40B4-BE49-F238E27FC236}">
                      <a16:creationId xmlns:a16="http://schemas.microsoft.com/office/drawing/2014/main" id="{BBE65D1D-9A93-B3C8-4C33-E36304914E22}"/>
                    </a:ext>
                  </a:extLst>
                </p14:cNvPr>
                <p14:cNvContentPartPr/>
                <p14:nvPr/>
              </p14:nvContentPartPr>
              <p14:xfrm>
                <a:off x="3833144" y="1628912"/>
                <a:ext cx="216720" cy="49320"/>
              </p14:xfrm>
            </p:contentPart>
          </mc:Choice>
          <mc:Fallback xmlns="">
            <p:pic>
              <p:nvPicPr>
                <p:cNvPr id="75" name="Ink 74">
                  <a:extLst>
                    <a:ext uri="{FF2B5EF4-FFF2-40B4-BE49-F238E27FC236}">
                      <a16:creationId xmlns:a16="http://schemas.microsoft.com/office/drawing/2014/main" id="{BBE65D1D-9A93-B3C8-4C33-E36304914E22}"/>
                    </a:ext>
                  </a:extLst>
                </p:cNvPr>
                <p:cNvPicPr/>
                <p:nvPr/>
              </p:nvPicPr>
              <p:blipFill>
                <a:blip r:embed="rId179"/>
                <a:stretch>
                  <a:fillRect/>
                </a:stretch>
              </p:blipFill>
              <p:spPr>
                <a:xfrm>
                  <a:off x="3827024" y="1622792"/>
                  <a:ext cx="2289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8" name="Ink 107">
                  <a:extLst>
                    <a:ext uri="{FF2B5EF4-FFF2-40B4-BE49-F238E27FC236}">
                      <a16:creationId xmlns:a16="http://schemas.microsoft.com/office/drawing/2014/main" id="{2B539BB1-D29B-FE8A-312E-3E4F7EEDD4E3}"/>
                    </a:ext>
                  </a:extLst>
                </p14:cNvPr>
                <p14:cNvContentPartPr/>
                <p14:nvPr/>
              </p14:nvContentPartPr>
              <p14:xfrm>
                <a:off x="681704" y="2481752"/>
                <a:ext cx="71280" cy="324360"/>
              </p14:xfrm>
            </p:contentPart>
          </mc:Choice>
          <mc:Fallback xmlns="">
            <p:pic>
              <p:nvPicPr>
                <p:cNvPr id="108" name="Ink 107">
                  <a:extLst>
                    <a:ext uri="{FF2B5EF4-FFF2-40B4-BE49-F238E27FC236}">
                      <a16:creationId xmlns:a16="http://schemas.microsoft.com/office/drawing/2014/main" id="{2B539BB1-D29B-FE8A-312E-3E4F7EEDD4E3}"/>
                    </a:ext>
                  </a:extLst>
                </p:cNvPr>
                <p:cNvPicPr/>
                <p:nvPr/>
              </p:nvPicPr>
              <p:blipFill>
                <a:blip r:embed="rId181"/>
                <a:stretch>
                  <a:fillRect/>
                </a:stretch>
              </p:blipFill>
              <p:spPr>
                <a:xfrm>
                  <a:off x="675584" y="2475632"/>
                  <a:ext cx="835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9" name="Ink 108">
                  <a:extLst>
                    <a:ext uri="{FF2B5EF4-FFF2-40B4-BE49-F238E27FC236}">
                      <a16:creationId xmlns:a16="http://schemas.microsoft.com/office/drawing/2014/main" id="{E1BA5DF1-ECBB-7428-977E-08D70F805C96}"/>
                    </a:ext>
                  </a:extLst>
                </p14:cNvPr>
                <p14:cNvContentPartPr/>
                <p14:nvPr/>
              </p14:nvContentPartPr>
              <p14:xfrm>
                <a:off x="674144" y="2425592"/>
                <a:ext cx="449280" cy="387720"/>
              </p14:xfrm>
            </p:contentPart>
          </mc:Choice>
          <mc:Fallback xmlns="">
            <p:pic>
              <p:nvPicPr>
                <p:cNvPr id="109" name="Ink 108">
                  <a:extLst>
                    <a:ext uri="{FF2B5EF4-FFF2-40B4-BE49-F238E27FC236}">
                      <a16:creationId xmlns:a16="http://schemas.microsoft.com/office/drawing/2014/main" id="{E1BA5DF1-ECBB-7428-977E-08D70F805C96}"/>
                    </a:ext>
                  </a:extLst>
                </p:cNvPr>
                <p:cNvPicPr/>
                <p:nvPr/>
              </p:nvPicPr>
              <p:blipFill>
                <a:blip r:embed="rId183"/>
                <a:stretch>
                  <a:fillRect/>
                </a:stretch>
              </p:blipFill>
              <p:spPr>
                <a:xfrm>
                  <a:off x="668024" y="2419472"/>
                  <a:ext cx="461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0" name="Ink 109">
                  <a:extLst>
                    <a:ext uri="{FF2B5EF4-FFF2-40B4-BE49-F238E27FC236}">
                      <a16:creationId xmlns:a16="http://schemas.microsoft.com/office/drawing/2014/main" id="{EACF604C-8C6D-00B0-D84F-B77E4AFAA7AE}"/>
                    </a:ext>
                  </a:extLst>
                </p14:cNvPr>
                <p14:cNvContentPartPr/>
                <p14:nvPr/>
              </p14:nvContentPartPr>
              <p14:xfrm>
                <a:off x="1229984" y="2622512"/>
                <a:ext cx="268920" cy="144000"/>
              </p14:xfrm>
            </p:contentPart>
          </mc:Choice>
          <mc:Fallback xmlns="">
            <p:pic>
              <p:nvPicPr>
                <p:cNvPr id="110" name="Ink 109">
                  <a:extLst>
                    <a:ext uri="{FF2B5EF4-FFF2-40B4-BE49-F238E27FC236}">
                      <a16:creationId xmlns:a16="http://schemas.microsoft.com/office/drawing/2014/main" id="{EACF604C-8C6D-00B0-D84F-B77E4AFAA7AE}"/>
                    </a:ext>
                  </a:extLst>
                </p:cNvPr>
                <p:cNvPicPr/>
                <p:nvPr/>
              </p:nvPicPr>
              <p:blipFill>
                <a:blip r:embed="rId185"/>
                <a:stretch>
                  <a:fillRect/>
                </a:stretch>
              </p:blipFill>
              <p:spPr>
                <a:xfrm>
                  <a:off x="1223864" y="2616392"/>
                  <a:ext cx="2811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1" name="Ink 110">
                  <a:extLst>
                    <a:ext uri="{FF2B5EF4-FFF2-40B4-BE49-F238E27FC236}">
                      <a16:creationId xmlns:a16="http://schemas.microsoft.com/office/drawing/2014/main" id="{65B0D976-33F0-621D-02C7-1E2E1C983289}"/>
                    </a:ext>
                  </a:extLst>
                </p14:cNvPr>
                <p14:cNvContentPartPr/>
                <p14:nvPr/>
              </p14:nvContentPartPr>
              <p14:xfrm>
                <a:off x="1583864" y="2356112"/>
                <a:ext cx="358560" cy="405720"/>
              </p14:xfrm>
            </p:contentPart>
          </mc:Choice>
          <mc:Fallback xmlns="">
            <p:pic>
              <p:nvPicPr>
                <p:cNvPr id="111" name="Ink 110">
                  <a:extLst>
                    <a:ext uri="{FF2B5EF4-FFF2-40B4-BE49-F238E27FC236}">
                      <a16:creationId xmlns:a16="http://schemas.microsoft.com/office/drawing/2014/main" id="{65B0D976-33F0-621D-02C7-1E2E1C983289}"/>
                    </a:ext>
                  </a:extLst>
                </p:cNvPr>
                <p:cNvPicPr/>
                <p:nvPr/>
              </p:nvPicPr>
              <p:blipFill>
                <a:blip r:embed="rId187"/>
                <a:stretch>
                  <a:fillRect/>
                </a:stretch>
              </p:blipFill>
              <p:spPr>
                <a:xfrm>
                  <a:off x="1577744" y="2349992"/>
                  <a:ext cx="37080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2" name="Ink 111">
                  <a:extLst>
                    <a:ext uri="{FF2B5EF4-FFF2-40B4-BE49-F238E27FC236}">
                      <a16:creationId xmlns:a16="http://schemas.microsoft.com/office/drawing/2014/main" id="{FB32A679-22AB-D597-681A-3C08C781AC3A}"/>
                    </a:ext>
                  </a:extLst>
                </p14:cNvPr>
                <p14:cNvContentPartPr/>
                <p14:nvPr/>
              </p14:nvContentPartPr>
              <p14:xfrm>
                <a:off x="2072744" y="2328752"/>
                <a:ext cx="48960" cy="98280"/>
              </p14:xfrm>
            </p:contentPart>
          </mc:Choice>
          <mc:Fallback xmlns="">
            <p:pic>
              <p:nvPicPr>
                <p:cNvPr id="112" name="Ink 111">
                  <a:extLst>
                    <a:ext uri="{FF2B5EF4-FFF2-40B4-BE49-F238E27FC236}">
                      <a16:creationId xmlns:a16="http://schemas.microsoft.com/office/drawing/2014/main" id="{FB32A679-22AB-D597-681A-3C08C781AC3A}"/>
                    </a:ext>
                  </a:extLst>
                </p:cNvPr>
                <p:cNvPicPr/>
                <p:nvPr/>
              </p:nvPicPr>
              <p:blipFill>
                <a:blip r:embed="rId189"/>
                <a:stretch>
                  <a:fillRect/>
                </a:stretch>
              </p:blipFill>
              <p:spPr>
                <a:xfrm>
                  <a:off x="2066624" y="2322632"/>
                  <a:ext cx="612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3" name="Ink 112">
                  <a:extLst>
                    <a:ext uri="{FF2B5EF4-FFF2-40B4-BE49-F238E27FC236}">
                      <a16:creationId xmlns:a16="http://schemas.microsoft.com/office/drawing/2014/main" id="{7CD7E3E9-065C-F428-FF7A-4EDFDDD52C26}"/>
                    </a:ext>
                  </a:extLst>
                </p14:cNvPr>
                <p14:cNvContentPartPr/>
                <p14:nvPr/>
              </p14:nvContentPartPr>
              <p14:xfrm>
                <a:off x="1987064" y="2562752"/>
                <a:ext cx="402480" cy="178920"/>
              </p14:xfrm>
            </p:contentPart>
          </mc:Choice>
          <mc:Fallback xmlns="">
            <p:pic>
              <p:nvPicPr>
                <p:cNvPr id="113" name="Ink 112">
                  <a:extLst>
                    <a:ext uri="{FF2B5EF4-FFF2-40B4-BE49-F238E27FC236}">
                      <a16:creationId xmlns:a16="http://schemas.microsoft.com/office/drawing/2014/main" id="{7CD7E3E9-065C-F428-FF7A-4EDFDDD52C26}"/>
                    </a:ext>
                  </a:extLst>
                </p:cNvPr>
                <p:cNvPicPr/>
                <p:nvPr/>
              </p:nvPicPr>
              <p:blipFill>
                <a:blip r:embed="rId191"/>
                <a:stretch>
                  <a:fillRect/>
                </a:stretch>
              </p:blipFill>
              <p:spPr>
                <a:xfrm>
                  <a:off x="1980944" y="2556632"/>
                  <a:ext cx="4147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4" name="Ink 113">
                  <a:extLst>
                    <a:ext uri="{FF2B5EF4-FFF2-40B4-BE49-F238E27FC236}">
                      <a16:creationId xmlns:a16="http://schemas.microsoft.com/office/drawing/2014/main" id="{A91C5E93-1166-8904-7E72-1FDE1AD5FE52}"/>
                    </a:ext>
                  </a:extLst>
                </p14:cNvPr>
                <p14:cNvContentPartPr/>
                <p14:nvPr/>
              </p14:nvContentPartPr>
              <p14:xfrm>
                <a:off x="2418704" y="2613152"/>
                <a:ext cx="322200" cy="139680"/>
              </p14:xfrm>
            </p:contentPart>
          </mc:Choice>
          <mc:Fallback xmlns="">
            <p:pic>
              <p:nvPicPr>
                <p:cNvPr id="114" name="Ink 113">
                  <a:extLst>
                    <a:ext uri="{FF2B5EF4-FFF2-40B4-BE49-F238E27FC236}">
                      <a16:creationId xmlns:a16="http://schemas.microsoft.com/office/drawing/2014/main" id="{A91C5E93-1166-8904-7E72-1FDE1AD5FE52}"/>
                    </a:ext>
                  </a:extLst>
                </p:cNvPr>
                <p:cNvPicPr/>
                <p:nvPr/>
              </p:nvPicPr>
              <p:blipFill>
                <a:blip r:embed="rId193"/>
                <a:stretch>
                  <a:fillRect/>
                </a:stretch>
              </p:blipFill>
              <p:spPr>
                <a:xfrm>
                  <a:off x="2412584" y="2607032"/>
                  <a:ext cx="334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5" name="Ink 114">
                  <a:extLst>
                    <a:ext uri="{FF2B5EF4-FFF2-40B4-BE49-F238E27FC236}">
                      <a16:creationId xmlns:a16="http://schemas.microsoft.com/office/drawing/2014/main" id="{1BA36DFF-35C5-E460-52A0-B5E19F7E3F9D}"/>
                    </a:ext>
                  </a:extLst>
                </p14:cNvPr>
                <p14:cNvContentPartPr/>
                <p14:nvPr/>
              </p14:nvContentPartPr>
              <p14:xfrm>
                <a:off x="2751704" y="2546552"/>
                <a:ext cx="250200" cy="166680"/>
              </p14:xfrm>
            </p:contentPart>
          </mc:Choice>
          <mc:Fallback xmlns="">
            <p:pic>
              <p:nvPicPr>
                <p:cNvPr id="115" name="Ink 114">
                  <a:extLst>
                    <a:ext uri="{FF2B5EF4-FFF2-40B4-BE49-F238E27FC236}">
                      <a16:creationId xmlns:a16="http://schemas.microsoft.com/office/drawing/2014/main" id="{1BA36DFF-35C5-E460-52A0-B5E19F7E3F9D}"/>
                    </a:ext>
                  </a:extLst>
                </p:cNvPr>
                <p:cNvPicPr/>
                <p:nvPr/>
              </p:nvPicPr>
              <p:blipFill>
                <a:blip r:embed="rId195"/>
                <a:stretch>
                  <a:fillRect/>
                </a:stretch>
              </p:blipFill>
              <p:spPr>
                <a:xfrm>
                  <a:off x="2745584" y="2540432"/>
                  <a:ext cx="2624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6" name="Ink 115">
                  <a:extLst>
                    <a:ext uri="{FF2B5EF4-FFF2-40B4-BE49-F238E27FC236}">
                      <a16:creationId xmlns:a16="http://schemas.microsoft.com/office/drawing/2014/main" id="{71A97D10-44D7-F0FC-994A-C787F3D4314D}"/>
                    </a:ext>
                  </a:extLst>
                </p14:cNvPr>
                <p14:cNvContentPartPr/>
                <p14:nvPr/>
              </p14:nvContentPartPr>
              <p14:xfrm>
                <a:off x="2982824" y="2562392"/>
                <a:ext cx="429120" cy="431640"/>
              </p14:xfrm>
            </p:contentPart>
          </mc:Choice>
          <mc:Fallback xmlns="">
            <p:pic>
              <p:nvPicPr>
                <p:cNvPr id="116" name="Ink 115">
                  <a:extLst>
                    <a:ext uri="{FF2B5EF4-FFF2-40B4-BE49-F238E27FC236}">
                      <a16:creationId xmlns:a16="http://schemas.microsoft.com/office/drawing/2014/main" id="{71A97D10-44D7-F0FC-994A-C787F3D4314D}"/>
                    </a:ext>
                  </a:extLst>
                </p:cNvPr>
                <p:cNvPicPr/>
                <p:nvPr/>
              </p:nvPicPr>
              <p:blipFill>
                <a:blip r:embed="rId197"/>
                <a:stretch>
                  <a:fillRect/>
                </a:stretch>
              </p:blipFill>
              <p:spPr>
                <a:xfrm>
                  <a:off x="2976704" y="2556272"/>
                  <a:ext cx="4413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8" name="Ink 117">
                  <a:extLst>
                    <a:ext uri="{FF2B5EF4-FFF2-40B4-BE49-F238E27FC236}">
                      <a16:creationId xmlns:a16="http://schemas.microsoft.com/office/drawing/2014/main" id="{E360A0AB-8824-EEEE-3D31-D9B8117268FD}"/>
                    </a:ext>
                  </a:extLst>
                </p14:cNvPr>
                <p14:cNvContentPartPr/>
                <p14:nvPr/>
              </p14:nvContentPartPr>
              <p14:xfrm>
                <a:off x="4116464" y="2360432"/>
                <a:ext cx="68040" cy="391320"/>
              </p14:xfrm>
            </p:contentPart>
          </mc:Choice>
          <mc:Fallback xmlns="">
            <p:pic>
              <p:nvPicPr>
                <p:cNvPr id="118" name="Ink 117">
                  <a:extLst>
                    <a:ext uri="{FF2B5EF4-FFF2-40B4-BE49-F238E27FC236}">
                      <a16:creationId xmlns:a16="http://schemas.microsoft.com/office/drawing/2014/main" id="{E360A0AB-8824-EEEE-3D31-D9B8117268FD}"/>
                    </a:ext>
                  </a:extLst>
                </p:cNvPr>
                <p:cNvPicPr/>
                <p:nvPr/>
              </p:nvPicPr>
              <p:blipFill>
                <a:blip r:embed="rId199"/>
                <a:stretch>
                  <a:fillRect/>
                </a:stretch>
              </p:blipFill>
              <p:spPr>
                <a:xfrm>
                  <a:off x="4110344" y="2354312"/>
                  <a:ext cx="802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9" name="Ink 118">
                  <a:extLst>
                    <a:ext uri="{FF2B5EF4-FFF2-40B4-BE49-F238E27FC236}">
                      <a16:creationId xmlns:a16="http://schemas.microsoft.com/office/drawing/2014/main" id="{4368A444-0A6F-0B5E-C765-8020D4BC91D9}"/>
                    </a:ext>
                  </a:extLst>
                </p14:cNvPr>
                <p14:cNvContentPartPr/>
                <p14:nvPr/>
              </p14:nvContentPartPr>
              <p14:xfrm>
                <a:off x="3985784" y="2572112"/>
                <a:ext cx="455400" cy="7560"/>
              </p14:xfrm>
            </p:contentPart>
          </mc:Choice>
          <mc:Fallback xmlns="">
            <p:pic>
              <p:nvPicPr>
                <p:cNvPr id="119" name="Ink 118">
                  <a:extLst>
                    <a:ext uri="{FF2B5EF4-FFF2-40B4-BE49-F238E27FC236}">
                      <a16:creationId xmlns:a16="http://schemas.microsoft.com/office/drawing/2014/main" id="{4368A444-0A6F-0B5E-C765-8020D4BC91D9}"/>
                    </a:ext>
                  </a:extLst>
                </p:cNvPr>
                <p:cNvPicPr/>
                <p:nvPr/>
              </p:nvPicPr>
              <p:blipFill>
                <a:blip r:embed="rId201"/>
                <a:stretch>
                  <a:fillRect/>
                </a:stretch>
              </p:blipFill>
              <p:spPr>
                <a:xfrm>
                  <a:off x="3979664" y="2565992"/>
                  <a:ext cx="4676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0" name="Ink 119">
                  <a:extLst>
                    <a:ext uri="{FF2B5EF4-FFF2-40B4-BE49-F238E27FC236}">
                      <a16:creationId xmlns:a16="http://schemas.microsoft.com/office/drawing/2014/main" id="{E31F335B-0D34-B3F0-381E-8A7F1B5B8E15}"/>
                    </a:ext>
                  </a:extLst>
                </p14:cNvPr>
                <p14:cNvContentPartPr/>
                <p14:nvPr/>
              </p14:nvContentPartPr>
              <p14:xfrm>
                <a:off x="4481144" y="2573192"/>
                <a:ext cx="310680" cy="138240"/>
              </p14:xfrm>
            </p:contentPart>
          </mc:Choice>
          <mc:Fallback xmlns="">
            <p:pic>
              <p:nvPicPr>
                <p:cNvPr id="120" name="Ink 119">
                  <a:extLst>
                    <a:ext uri="{FF2B5EF4-FFF2-40B4-BE49-F238E27FC236}">
                      <a16:creationId xmlns:a16="http://schemas.microsoft.com/office/drawing/2014/main" id="{E31F335B-0D34-B3F0-381E-8A7F1B5B8E15}"/>
                    </a:ext>
                  </a:extLst>
                </p:cNvPr>
                <p:cNvPicPr/>
                <p:nvPr/>
              </p:nvPicPr>
              <p:blipFill>
                <a:blip r:embed="rId203"/>
                <a:stretch>
                  <a:fillRect/>
                </a:stretch>
              </p:blipFill>
              <p:spPr>
                <a:xfrm>
                  <a:off x="4475024" y="2567072"/>
                  <a:ext cx="3229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1" name="Ink 120">
                  <a:extLst>
                    <a:ext uri="{FF2B5EF4-FFF2-40B4-BE49-F238E27FC236}">
                      <a16:creationId xmlns:a16="http://schemas.microsoft.com/office/drawing/2014/main" id="{C2AEE8E2-EF0F-48DA-46E5-795584D1A411}"/>
                    </a:ext>
                  </a:extLst>
                </p14:cNvPr>
                <p14:cNvContentPartPr/>
                <p14:nvPr/>
              </p14:nvContentPartPr>
              <p14:xfrm>
                <a:off x="4884704" y="2532872"/>
                <a:ext cx="227880" cy="147600"/>
              </p14:xfrm>
            </p:contentPart>
          </mc:Choice>
          <mc:Fallback xmlns="">
            <p:pic>
              <p:nvPicPr>
                <p:cNvPr id="121" name="Ink 120">
                  <a:extLst>
                    <a:ext uri="{FF2B5EF4-FFF2-40B4-BE49-F238E27FC236}">
                      <a16:creationId xmlns:a16="http://schemas.microsoft.com/office/drawing/2014/main" id="{C2AEE8E2-EF0F-48DA-46E5-795584D1A411}"/>
                    </a:ext>
                  </a:extLst>
                </p:cNvPr>
                <p:cNvPicPr/>
                <p:nvPr/>
              </p:nvPicPr>
              <p:blipFill>
                <a:blip r:embed="rId205"/>
                <a:stretch>
                  <a:fillRect/>
                </a:stretch>
              </p:blipFill>
              <p:spPr>
                <a:xfrm>
                  <a:off x="4878584" y="2526752"/>
                  <a:ext cx="2401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2" name="Ink 121">
                  <a:extLst>
                    <a:ext uri="{FF2B5EF4-FFF2-40B4-BE49-F238E27FC236}">
                      <a16:creationId xmlns:a16="http://schemas.microsoft.com/office/drawing/2014/main" id="{8AEAB9B8-A6ED-D57C-E33F-88EE7BDD2B79}"/>
                    </a:ext>
                  </a:extLst>
                </p14:cNvPr>
                <p14:cNvContentPartPr/>
                <p14:nvPr/>
              </p14:nvContentPartPr>
              <p14:xfrm>
                <a:off x="5216624" y="2470232"/>
                <a:ext cx="578880" cy="198360"/>
              </p14:xfrm>
            </p:contentPart>
          </mc:Choice>
          <mc:Fallback xmlns="">
            <p:pic>
              <p:nvPicPr>
                <p:cNvPr id="122" name="Ink 121">
                  <a:extLst>
                    <a:ext uri="{FF2B5EF4-FFF2-40B4-BE49-F238E27FC236}">
                      <a16:creationId xmlns:a16="http://schemas.microsoft.com/office/drawing/2014/main" id="{8AEAB9B8-A6ED-D57C-E33F-88EE7BDD2B79}"/>
                    </a:ext>
                  </a:extLst>
                </p:cNvPr>
                <p:cNvPicPr/>
                <p:nvPr/>
              </p:nvPicPr>
              <p:blipFill>
                <a:blip r:embed="rId207"/>
                <a:stretch>
                  <a:fillRect/>
                </a:stretch>
              </p:blipFill>
              <p:spPr>
                <a:xfrm>
                  <a:off x="5210504" y="2464112"/>
                  <a:ext cx="5911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3" name="Ink 122">
                  <a:extLst>
                    <a:ext uri="{FF2B5EF4-FFF2-40B4-BE49-F238E27FC236}">
                      <a16:creationId xmlns:a16="http://schemas.microsoft.com/office/drawing/2014/main" id="{A39F7D84-1BA2-2B69-A464-419EBC94481C}"/>
                    </a:ext>
                  </a:extLst>
                </p14:cNvPr>
                <p14:cNvContentPartPr/>
                <p14:nvPr/>
              </p14:nvContentPartPr>
              <p14:xfrm>
                <a:off x="5838344" y="2225072"/>
                <a:ext cx="576000" cy="538200"/>
              </p14:xfrm>
            </p:contentPart>
          </mc:Choice>
          <mc:Fallback xmlns="">
            <p:pic>
              <p:nvPicPr>
                <p:cNvPr id="123" name="Ink 122">
                  <a:extLst>
                    <a:ext uri="{FF2B5EF4-FFF2-40B4-BE49-F238E27FC236}">
                      <a16:creationId xmlns:a16="http://schemas.microsoft.com/office/drawing/2014/main" id="{A39F7D84-1BA2-2B69-A464-419EBC94481C}"/>
                    </a:ext>
                  </a:extLst>
                </p:cNvPr>
                <p:cNvPicPr/>
                <p:nvPr/>
              </p:nvPicPr>
              <p:blipFill>
                <a:blip r:embed="rId209"/>
                <a:stretch>
                  <a:fillRect/>
                </a:stretch>
              </p:blipFill>
              <p:spPr>
                <a:xfrm>
                  <a:off x="5832224" y="2218952"/>
                  <a:ext cx="58824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4" name="Ink 123">
                  <a:extLst>
                    <a:ext uri="{FF2B5EF4-FFF2-40B4-BE49-F238E27FC236}">
                      <a16:creationId xmlns:a16="http://schemas.microsoft.com/office/drawing/2014/main" id="{636B3D5B-1A14-606D-EB59-15B4E0DAF031}"/>
                    </a:ext>
                  </a:extLst>
                </p14:cNvPr>
                <p14:cNvContentPartPr/>
                <p14:nvPr/>
              </p14:nvContentPartPr>
              <p14:xfrm>
                <a:off x="6230744" y="2294192"/>
                <a:ext cx="388800" cy="529200"/>
              </p14:xfrm>
            </p:contentPart>
          </mc:Choice>
          <mc:Fallback xmlns="">
            <p:pic>
              <p:nvPicPr>
                <p:cNvPr id="124" name="Ink 123">
                  <a:extLst>
                    <a:ext uri="{FF2B5EF4-FFF2-40B4-BE49-F238E27FC236}">
                      <a16:creationId xmlns:a16="http://schemas.microsoft.com/office/drawing/2014/main" id="{636B3D5B-1A14-606D-EB59-15B4E0DAF031}"/>
                    </a:ext>
                  </a:extLst>
                </p:cNvPr>
                <p:cNvPicPr/>
                <p:nvPr/>
              </p:nvPicPr>
              <p:blipFill>
                <a:blip r:embed="rId211"/>
                <a:stretch>
                  <a:fillRect/>
                </a:stretch>
              </p:blipFill>
              <p:spPr>
                <a:xfrm>
                  <a:off x="6224624" y="2288072"/>
                  <a:ext cx="40104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5" name="Ink 124">
                  <a:extLst>
                    <a:ext uri="{FF2B5EF4-FFF2-40B4-BE49-F238E27FC236}">
                      <a16:creationId xmlns:a16="http://schemas.microsoft.com/office/drawing/2014/main" id="{143D602A-49C5-5F54-FF74-7E8F31208966}"/>
                    </a:ext>
                  </a:extLst>
                </p14:cNvPr>
                <p14:cNvContentPartPr/>
                <p14:nvPr/>
              </p14:nvContentPartPr>
              <p14:xfrm>
                <a:off x="6692264" y="2475992"/>
                <a:ext cx="240480" cy="141120"/>
              </p14:xfrm>
            </p:contentPart>
          </mc:Choice>
          <mc:Fallback xmlns="">
            <p:pic>
              <p:nvPicPr>
                <p:cNvPr id="125" name="Ink 124">
                  <a:extLst>
                    <a:ext uri="{FF2B5EF4-FFF2-40B4-BE49-F238E27FC236}">
                      <a16:creationId xmlns:a16="http://schemas.microsoft.com/office/drawing/2014/main" id="{143D602A-49C5-5F54-FF74-7E8F31208966}"/>
                    </a:ext>
                  </a:extLst>
                </p:cNvPr>
                <p:cNvPicPr/>
                <p:nvPr/>
              </p:nvPicPr>
              <p:blipFill>
                <a:blip r:embed="rId213"/>
                <a:stretch>
                  <a:fillRect/>
                </a:stretch>
              </p:blipFill>
              <p:spPr>
                <a:xfrm>
                  <a:off x="6686144" y="2469872"/>
                  <a:ext cx="252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6" name="Ink 125">
                  <a:extLst>
                    <a:ext uri="{FF2B5EF4-FFF2-40B4-BE49-F238E27FC236}">
                      <a16:creationId xmlns:a16="http://schemas.microsoft.com/office/drawing/2014/main" id="{E7F16DB3-A923-F715-D2D0-603A6B54F720}"/>
                    </a:ext>
                  </a:extLst>
                </p14:cNvPr>
                <p14:cNvContentPartPr/>
                <p14:nvPr/>
              </p14:nvContentPartPr>
              <p14:xfrm>
                <a:off x="6980624" y="2497592"/>
                <a:ext cx="354600" cy="88920"/>
              </p14:xfrm>
            </p:contentPart>
          </mc:Choice>
          <mc:Fallback xmlns="">
            <p:pic>
              <p:nvPicPr>
                <p:cNvPr id="126" name="Ink 125">
                  <a:extLst>
                    <a:ext uri="{FF2B5EF4-FFF2-40B4-BE49-F238E27FC236}">
                      <a16:creationId xmlns:a16="http://schemas.microsoft.com/office/drawing/2014/main" id="{E7F16DB3-A923-F715-D2D0-603A6B54F720}"/>
                    </a:ext>
                  </a:extLst>
                </p:cNvPr>
                <p:cNvPicPr/>
                <p:nvPr/>
              </p:nvPicPr>
              <p:blipFill>
                <a:blip r:embed="rId215"/>
                <a:stretch>
                  <a:fillRect/>
                </a:stretch>
              </p:blipFill>
              <p:spPr>
                <a:xfrm>
                  <a:off x="6974504" y="2491472"/>
                  <a:ext cx="3668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7" name="Ink 126">
                  <a:extLst>
                    <a:ext uri="{FF2B5EF4-FFF2-40B4-BE49-F238E27FC236}">
                      <a16:creationId xmlns:a16="http://schemas.microsoft.com/office/drawing/2014/main" id="{F4D48AC0-2C89-3001-A335-C56E38914931}"/>
                    </a:ext>
                  </a:extLst>
                </p14:cNvPr>
                <p14:cNvContentPartPr/>
                <p14:nvPr/>
              </p14:nvContentPartPr>
              <p14:xfrm>
                <a:off x="7293824" y="2475632"/>
                <a:ext cx="307440" cy="175680"/>
              </p14:xfrm>
            </p:contentPart>
          </mc:Choice>
          <mc:Fallback xmlns="">
            <p:pic>
              <p:nvPicPr>
                <p:cNvPr id="127" name="Ink 126">
                  <a:extLst>
                    <a:ext uri="{FF2B5EF4-FFF2-40B4-BE49-F238E27FC236}">
                      <a16:creationId xmlns:a16="http://schemas.microsoft.com/office/drawing/2014/main" id="{F4D48AC0-2C89-3001-A335-C56E38914931}"/>
                    </a:ext>
                  </a:extLst>
                </p:cNvPr>
                <p:cNvPicPr/>
                <p:nvPr/>
              </p:nvPicPr>
              <p:blipFill>
                <a:blip r:embed="rId217"/>
                <a:stretch>
                  <a:fillRect/>
                </a:stretch>
              </p:blipFill>
              <p:spPr>
                <a:xfrm>
                  <a:off x="7287704" y="2469512"/>
                  <a:ext cx="3196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9" name="Ink 128">
                  <a:extLst>
                    <a:ext uri="{FF2B5EF4-FFF2-40B4-BE49-F238E27FC236}">
                      <a16:creationId xmlns:a16="http://schemas.microsoft.com/office/drawing/2014/main" id="{6BAFE36E-83CC-1F64-72C0-F485AD74DBF6}"/>
                    </a:ext>
                  </a:extLst>
                </p14:cNvPr>
                <p14:cNvContentPartPr/>
                <p14:nvPr/>
              </p14:nvContentPartPr>
              <p14:xfrm>
                <a:off x="7801424" y="2676152"/>
                <a:ext cx="153360" cy="59040"/>
              </p14:xfrm>
            </p:contentPart>
          </mc:Choice>
          <mc:Fallback xmlns="">
            <p:pic>
              <p:nvPicPr>
                <p:cNvPr id="129" name="Ink 128">
                  <a:extLst>
                    <a:ext uri="{FF2B5EF4-FFF2-40B4-BE49-F238E27FC236}">
                      <a16:creationId xmlns:a16="http://schemas.microsoft.com/office/drawing/2014/main" id="{6BAFE36E-83CC-1F64-72C0-F485AD74DBF6}"/>
                    </a:ext>
                  </a:extLst>
                </p:cNvPr>
                <p:cNvPicPr/>
                <p:nvPr/>
              </p:nvPicPr>
              <p:blipFill>
                <a:blip r:embed="rId219"/>
                <a:stretch>
                  <a:fillRect/>
                </a:stretch>
              </p:blipFill>
              <p:spPr>
                <a:xfrm>
                  <a:off x="7795304" y="2670032"/>
                  <a:ext cx="1656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0" name="Ink 129">
                  <a:extLst>
                    <a:ext uri="{FF2B5EF4-FFF2-40B4-BE49-F238E27FC236}">
                      <a16:creationId xmlns:a16="http://schemas.microsoft.com/office/drawing/2014/main" id="{A11DBC91-C5B3-73BB-77B5-AF5606C4DB54}"/>
                    </a:ext>
                  </a:extLst>
                </p14:cNvPr>
                <p14:cNvContentPartPr/>
                <p14:nvPr/>
              </p14:nvContentPartPr>
              <p14:xfrm>
                <a:off x="8181584" y="2199512"/>
                <a:ext cx="723960" cy="409320"/>
              </p14:xfrm>
            </p:contentPart>
          </mc:Choice>
          <mc:Fallback xmlns="">
            <p:pic>
              <p:nvPicPr>
                <p:cNvPr id="130" name="Ink 129">
                  <a:extLst>
                    <a:ext uri="{FF2B5EF4-FFF2-40B4-BE49-F238E27FC236}">
                      <a16:creationId xmlns:a16="http://schemas.microsoft.com/office/drawing/2014/main" id="{A11DBC91-C5B3-73BB-77B5-AF5606C4DB54}"/>
                    </a:ext>
                  </a:extLst>
                </p:cNvPr>
                <p:cNvPicPr/>
                <p:nvPr/>
              </p:nvPicPr>
              <p:blipFill>
                <a:blip r:embed="rId221"/>
                <a:stretch>
                  <a:fillRect/>
                </a:stretch>
              </p:blipFill>
              <p:spPr>
                <a:xfrm>
                  <a:off x="8175464" y="2193392"/>
                  <a:ext cx="7362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1" name="Ink 130">
                  <a:extLst>
                    <a:ext uri="{FF2B5EF4-FFF2-40B4-BE49-F238E27FC236}">
                      <a16:creationId xmlns:a16="http://schemas.microsoft.com/office/drawing/2014/main" id="{6F0223B3-4BB9-4187-2B36-24409F0EDFAB}"/>
                    </a:ext>
                  </a:extLst>
                </p14:cNvPr>
                <p14:cNvContentPartPr/>
                <p14:nvPr/>
              </p14:nvContentPartPr>
              <p14:xfrm>
                <a:off x="8994824" y="2358272"/>
                <a:ext cx="362160" cy="176760"/>
              </p14:xfrm>
            </p:contentPart>
          </mc:Choice>
          <mc:Fallback xmlns="">
            <p:pic>
              <p:nvPicPr>
                <p:cNvPr id="131" name="Ink 130">
                  <a:extLst>
                    <a:ext uri="{FF2B5EF4-FFF2-40B4-BE49-F238E27FC236}">
                      <a16:creationId xmlns:a16="http://schemas.microsoft.com/office/drawing/2014/main" id="{6F0223B3-4BB9-4187-2B36-24409F0EDFAB}"/>
                    </a:ext>
                  </a:extLst>
                </p:cNvPr>
                <p:cNvPicPr/>
                <p:nvPr/>
              </p:nvPicPr>
              <p:blipFill>
                <a:blip r:embed="rId223"/>
                <a:stretch>
                  <a:fillRect/>
                </a:stretch>
              </p:blipFill>
              <p:spPr>
                <a:xfrm>
                  <a:off x="8988704" y="2352152"/>
                  <a:ext cx="3744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2" name="Ink 131">
                  <a:extLst>
                    <a:ext uri="{FF2B5EF4-FFF2-40B4-BE49-F238E27FC236}">
                      <a16:creationId xmlns:a16="http://schemas.microsoft.com/office/drawing/2014/main" id="{F1653B54-C435-9F6F-DDFA-6E08724636BE}"/>
                    </a:ext>
                  </a:extLst>
                </p14:cNvPr>
                <p14:cNvContentPartPr/>
                <p14:nvPr/>
              </p14:nvContentPartPr>
              <p14:xfrm>
                <a:off x="9356624" y="2378072"/>
                <a:ext cx="556200" cy="213120"/>
              </p14:xfrm>
            </p:contentPart>
          </mc:Choice>
          <mc:Fallback xmlns="">
            <p:pic>
              <p:nvPicPr>
                <p:cNvPr id="132" name="Ink 131">
                  <a:extLst>
                    <a:ext uri="{FF2B5EF4-FFF2-40B4-BE49-F238E27FC236}">
                      <a16:creationId xmlns:a16="http://schemas.microsoft.com/office/drawing/2014/main" id="{F1653B54-C435-9F6F-DDFA-6E08724636BE}"/>
                    </a:ext>
                  </a:extLst>
                </p:cNvPr>
                <p:cNvPicPr/>
                <p:nvPr/>
              </p:nvPicPr>
              <p:blipFill>
                <a:blip r:embed="rId225"/>
                <a:stretch>
                  <a:fillRect/>
                </a:stretch>
              </p:blipFill>
              <p:spPr>
                <a:xfrm>
                  <a:off x="9350504" y="2371952"/>
                  <a:ext cx="5684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3" name="Ink 132">
                  <a:extLst>
                    <a:ext uri="{FF2B5EF4-FFF2-40B4-BE49-F238E27FC236}">
                      <a16:creationId xmlns:a16="http://schemas.microsoft.com/office/drawing/2014/main" id="{7E2AC83D-5914-C136-C645-B852FE94DD04}"/>
                    </a:ext>
                  </a:extLst>
                </p14:cNvPr>
                <p14:cNvContentPartPr/>
                <p14:nvPr/>
              </p14:nvContentPartPr>
              <p14:xfrm>
                <a:off x="10031264" y="2230832"/>
                <a:ext cx="56880" cy="353520"/>
              </p14:xfrm>
            </p:contentPart>
          </mc:Choice>
          <mc:Fallback xmlns="">
            <p:pic>
              <p:nvPicPr>
                <p:cNvPr id="133" name="Ink 132">
                  <a:extLst>
                    <a:ext uri="{FF2B5EF4-FFF2-40B4-BE49-F238E27FC236}">
                      <a16:creationId xmlns:a16="http://schemas.microsoft.com/office/drawing/2014/main" id="{7E2AC83D-5914-C136-C645-B852FE94DD04}"/>
                    </a:ext>
                  </a:extLst>
                </p:cNvPr>
                <p:cNvPicPr/>
                <p:nvPr/>
              </p:nvPicPr>
              <p:blipFill>
                <a:blip r:embed="rId227"/>
                <a:stretch>
                  <a:fillRect/>
                </a:stretch>
              </p:blipFill>
              <p:spPr>
                <a:xfrm>
                  <a:off x="10025144" y="2224712"/>
                  <a:ext cx="691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4" name="Ink 133">
                  <a:extLst>
                    <a:ext uri="{FF2B5EF4-FFF2-40B4-BE49-F238E27FC236}">
                      <a16:creationId xmlns:a16="http://schemas.microsoft.com/office/drawing/2014/main" id="{DA7E6957-66BA-51EE-8CD6-183A2C82CE80}"/>
                    </a:ext>
                  </a:extLst>
                </p14:cNvPr>
                <p14:cNvContentPartPr/>
                <p14:nvPr/>
              </p14:nvContentPartPr>
              <p14:xfrm>
                <a:off x="9930824" y="2427032"/>
                <a:ext cx="447840" cy="18360"/>
              </p14:xfrm>
            </p:contentPart>
          </mc:Choice>
          <mc:Fallback xmlns="">
            <p:pic>
              <p:nvPicPr>
                <p:cNvPr id="134" name="Ink 133">
                  <a:extLst>
                    <a:ext uri="{FF2B5EF4-FFF2-40B4-BE49-F238E27FC236}">
                      <a16:creationId xmlns:a16="http://schemas.microsoft.com/office/drawing/2014/main" id="{DA7E6957-66BA-51EE-8CD6-183A2C82CE80}"/>
                    </a:ext>
                  </a:extLst>
                </p:cNvPr>
                <p:cNvPicPr/>
                <p:nvPr/>
              </p:nvPicPr>
              <p:blipFill>
                <a:blip r:embed="rId229"/>
                <a:stretch>
                  <a:fillRect/>
                </a:stretch>
              </p:blipFill>
              <p:spPr>
                <a:xfrm>
                  <a:off x="9924704" y="2420912"/>
                  <a:ext cx="4600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5" name="Ink 134">
                  <a:extLst>
                    <a:ext uri="{FF2B5EF4-FFF2-40B4-BE49-F238E27FC236}">
                      <a16:creationId xmlns:a16="http://schemas.microsoft.com/office/drawing/2014/main" id="{B2D072CA-788F-3325-E66A-089C6C2159E5}"/>
                    </a:ext>
                  </a:extLst>
                </p14:cNvPr>
                <p14:cNvContentPartPr/>
                <p14:nvPr/>
              </p14:nvContentPartPr>
              <p14:xfrm>
                <a:off x="10329704" y="2401472"/>
                <a:ext cx="97560" cy="249840"/>
              </p14:xfrm>
            </p:contentPart>
          </mc:Choice>
          <mc:Fallback xmlns="">
            <p:pic>
              <p:nvPicPr>
                <p:cNvPr id="135" name="Ink 134">
                  <a:extLst>
                    <a:ext uri="{FF2B5EF4-FFF2-40B4-BE49-F238E27FC236}">
                      <a16:creationId xmlns:a16="http://schemas.microsoft.com/office/drawing/2014/main" id="{B2D072CA-788F-3325-E66A-089C6C2159E5}"/>
                    </a:ext>
                  </a:extLst>
                </p:cNvPr>
                <p:cNvPicPr/>
                <p:nvPr/>
              </p:nvPicPr>
              <p:blipFill>
                <a:blip r:embed="rId231"/>
                <a:stretch>
                  <a:fillRect/>
                </a:stretch>
              </p:blipFill>
              <p:spPr>
                <a:xfrm>
                  <a:off x="10323584" y="2395352"/>
                  <a:ext cx="1098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6" name="Ink 135">
                  <a:extLst>
                    <a:ext uri="{FF2B5EF4-FFF2-40B4-BE49-F238E27FC236}">
                      <a16:creationId xmlns:a16="http://schemas.microsoft.com/office/drawing/2014/main" id="{7ADCECB3-D606-E76F-15BF-9A1CAA9E1272}"/>
                    </a:ext>
                  </a:extLst>
                </p14:cNvPr>
                <p14:cNvContentPartPr/>
                <p14:nvPr/>
              </p14:nvContentPartPr>
              <p14:xfrm>
                <a:off x="10542464" y="2403272"/>
                <a:ext cx="280080" cy="173880"/>
              </p14:xfrm>
            </p:contentPart>
          </mc:Choice>
          <mc:Fallback xmlns="">
            <p:pic>
              <p:nvPicPr>
                <p:cNvPr id="136" name="Ink 135">
                  <a:extLst>
                    <a:ext uri="{FF2B5EF4-FFF2-40B4-BE49-F238E27FC236}">
                      <a16:creationId xmlns:a16="http://schemas.microsoft.com/office/drawing/2014/main" id="{7ADCECB3-D606-E76F-15BF-9A1CAA9E1272}"/>
                    </a:ext>
                  </a:extLst>
                </p:cNvPr>
                <p:cNvPicPr/>
                <p:nvPr/>
              </p:nvPicPr>
              <p:blipFill>
                <a:blip r:embed="rId233"/>
                <a:stretch>
                  <a:fillRect/>
                </a:stretch>
              </p:blipFill>
              <p:spPr>
                <a:xfrm>
                  <a:off x="10536344" y="2397152"/>
                  <a:ext cx="2923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7" name="Ink 136">
                  <a:extLst>
                    <a:ext uri="{FF2B5EF4-FFF2-40B4-BE49-F238E27FC236}">
                      <a16:creationId xmlns:a16="http://schemas.microsoft.com/office/drawing/2014/main" id="{8BF44CBA-4F1F-8B6F-26DA-AB4EAE33EF59}"/>
                    </a:ext>
                  </a:extLst>
                </p14:cNvPr>
                <p14:cNvContentPartPr/>
                <p14:nvPr/>
              </p14:nvContentPartPr>
              <p14:xfrm>
                <a:off x="10717784" y="2493632"/>
                <a:ext cx="360" cy="360"/>
              </p14:xfrm>
            </p:contentPart>
          </mc:Choice>
          <mc:Fallback xmlns="">
            <p:pic>
              <p:nvPicPr>
                <p:cNvPr id="137" name="Ink 136">
                  <a:extLst>
                    <a:ext uri="{FF2B5EF4-FFF2-40B4-BE49-F238E27FC236}">
                      <a16:creationId xmlns:a16="http://schemas.microsoft.com/office/drawing/2014/main" id="{8BF44CBA-4F1F-8B6F-26DA-AB4EAE33EF59}"/>
                    </a:ext>
                  </a:extLst>
                </p:cNvPr>
                <p:cNvPicPr/>
                <p:nvPr/>
              </p:nvPicPr>
              <p:blipFill>
                <a:blip r:embed="rId37"/>
                <a:stretch>
                  <a:fillRect/>
                </a:stretch>
              </p:blipFill>
              <p:spPr>
                <a:xfrm>
                  <a:off x="10711664" y="24875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38" name="Ink 137">
                  <a:extLst>
                    <a:ext uri="{FF2B5EF4-FFF2-40B4-BE49-F238E27FC236}">
                      <a16:creationId xmlns:a16="http://schemas.microsoft.com/office/drawing/2014/main" id="{122E0CB2-A357-8ED8-0EB0-8D3EE7B8187A}"/>
                    </a:ext>
                  </a:extLst>
                </p14:cNvPr>
                <p14:cNvContentPartPr/>
                <p14:nvPr/>
              </p14:nvContentPartPr>
              <p14:xfrm>
                <a:off x="10717784" y="2411192"/>
                <a:ext cx="376920" cy="222120"/>
              </p14:xfrm>
            </p:contentPart>
          </mc:Choice>
          <mc:Fallback xmlns="">
            <p:pic>
              <p:nvPicPr>
                <p:cNvPr id="138" name="Ink 137">
                  <a:extLst>
                    <a:ext uri="{FF2B5EF4-FFF2-40B4-BE49-F238E27FC236}">
                      <a16:creationId xmlns:a16="http://schemas.microsoft.com/office/drawing/2014/main" id="{122E0CB2-A357-8ED8-0EB0-8D3EE7B8187A}"/>
                    </a:ext>
                  </a:extLst>
                </p:cNvPr>
                <p:cNvPicPr/>
                <p:nvPr/>
              </p:nvPicPr>
              <p:blipFill>
                <a:blip r:embed="rId236"/>
                <a:stretch>
                  <a:fillRect/>
                </a:stretch>
              </p:blipFill>
              <p:spPr>
                <a:xfrm>
                  <a:off x="10711664" y="2405072"/>
                  <a:ext cx="3891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39" name="Ink 138">
                  <a:extLst>
                    <a:ext uri="{FF2B5EF4-FFF2-40B4-BE49-F238E27FC236}">
                      <a16:creationId xmlns:a16="http://schemas.microsoft.com/office/drawing/2014/main" id="{3B2A5D34-4FE5-014F-E9A3-42DFE1D3C60F}"/>
                    </a:ext>
                  </a:extLst>
                </p14:cNvPr>
                <p14:cNvContentPartPr/>
                <p14:nvPr/>
              </p14:nvContentPartPr>
              <p14:xfrm>
                <a:off x="10247984" y="2258192"/>
                <a:ext cx="15120" cy="6120"/>
              </p14:xfrm>
            </p:contentPart>
          </mc:Choice>
          <mc:Fallback xmlns="">
            <p:pic>
              <p:nvPicPr>
                <p:cNvPr id="139" name="Ink 138">
                  <a:extLst>
                    <a:ext uri="{FF2B5EF4-FFF2-40B4-BE49-F238E27FC236}">
                      <a16:creationId xmlns:a16="http://schemas.microsoft.com/office/drawing/2014/main" id="{3B2A5D34-4FE5-014F-E9A3-42DFE1D3C60F}"/>
                    </a:ext>
                  </a:extLst>
                </p:cNvPr>
                <p:cNvPicPr/>
                <p:nvPr/>
              </p:nvPicPr>
              <p:blipFill>
                <a:blip r:embed="rId238"/>
                <a:stretch>
                  <a:fillRect/>
                </a:stretch>
              </p:blipFill>
              <p:spPr>
                <a:xfrm>
                  <a:off x="10241864" y="2252072"/>
                  <a:ext cx="2736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42" name="Ink 141">
                  <a:extLst>
                    <a:ext uri="{FF2B5EF4-FFF2-40B4-BE49-F238E27FC236}">
                      <a16:creationId xmlns:a16="http://schemas.microsoft.com/office/drawing/2014/main" id="{014100E2-1F31-CA69-9571-1290D6829F36}"/>
                    </a:ext>
                  </a:extLst>
                </p14:cNvPr>
                <p14:cNvContentPartPr/>
                <p14:nvPr/>
              </p14:nvContentPartPr>
              <p14:xfrm>
                <a:off x="342224" y="3231632"/>
                <a:ext cx="682920" cy="281160"/>
              </p14:xfrm>
            </p:contentPart>
          </mc:Choice>
          <mc:Fallback xmlns="">
            <p:pic>
              <p:nvPicPr>
                <p:cNvPr id="142" name="Ink 141">
                  <a:extLst>
                    <a:ext uri="{FF2B5EF4-FFF2-40B4-BE49-F238E27FC236}">
                      <a16:creationId xmlns:a16="http://schemas.microsoft.com/office/drawing/2014/main" id="{014100E2-1F31-CA69-9571-1290D6829F36}"/>
                    </a:ext>
                  </a:extLst>
                </p:cNvPr>
                <p:cNvPicPr/>
                <p:nvPr/>
              </p:nvPicPr>
              <p:blipFill>
                <a:blip r:embed="rId240"/>
                <a:stretch>
                  <a:fillRect/>
                </a:stretch>
              </p:blipFill>
              <p:spPr>
                <a:xfrm>
                  <a:off x="336104" y="3225512"/>
                  <a:ext cx="695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3" name="Ink 142">
                  <a:extLst>
                    <a:ext uri="{FF2B5EF4-FFF2-40B4-BE49-F238E27FC236}">
                      <a16:creationId xmlns:a16="http://schemas.microsoft.com/office/drawing/2014/main" id="{A216D919-2CB0-F766-7FA9-4383DCF28514}"/>
                    </a:ext>
                  </a:extLst>
                </p14:cNvPr>
                <p14:cNvContentPartPr/>
                <p14:nvPr/>
              </p14:nvContentPartPr>
              <p14:xfrm>
                <a:off x="994904" y="3270152"/>
                <a:ext cx="488880" cy="231840"/>
              </p14:xfrm>
            </p:contentPart>
          </mc:Choice>
          <mc:Fallback xmlns="">
            <p:pic>
              <p:nvPicPr>
                <p:cNvPr id="143" name="Ink 142">
                  <a:extLst>
                    <a:ext uri="{FF2B5EF4-FFF2-40B4-BE49-F238E27FC236}">
                      <a16:creationId xmlns:a16="http://schemas.microsoft.com/office/drawing/2014/main" id="{A216D919-2CB0-F766-7FA9-4383DCF28514}"/>
                    </a:ext>
                  </a:extLst>
                </p:cNvPr>
                <p:cNvPicPr/>
                <p:nvPr/>
              </p:nvPicPr>
              <p:blipFill>
                <a:blip r:embed="rId242"/>
                <a:stretch>
                  <a:fillRect/>
                </a:stretch>
              </p:blipFill>
              <p:spPr>
                <a:xfrm>
                  <a:off x="988784" y="3264032"/>
                  <a:ext cx="5011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4" name="Ink 143">
                  <a:extLst>
                    <a:ext uri="{FF2B5EF4-FFF2-40B4-BE49-F238E27FC236}">
                      <a16:creationId xmlns:a16="http://schemas.microsoft.com/office/drawing/2014/main" id="{2079DD4B-29A6-05CC-7BA6-23DF93BCAE3F}"/>
                    </a:ext>
                  </a:extLst>
                </p14:cNvPr>
                <p14:cNvContentPartPr/>
                <p14:nvPr/>
              </p14:nvContentPartPr>
              <p14:xfrm>
                <a:off x="1584224" y="3248552"/>
                <a:ext cx="403200" cy="231840"/>
              </p14:xfrm>
            </p:contentPart>
          </mc:Choice>
          <mc:Fallback xmlns="">
            <p:pic>
              <p:nvPicPr>
                <p:cNvPr id="144" name="Ink 143">
                  <a:extLst>
                    <a:ext uri="{FF2B5EF4-FFF2-40B4-BE49-F238E27FC236}">
                      <a16:creationId xmlns:a16="http://schemas.microsoft.com/office/drawing/2014/main" id="{2079DD4B-29A6-05CC-7BA6-23DF93BCAE3F}"/>
                    </a:ext>
                  </a:extLst>
                </p:cNvPr>
                <p:cNvPicPr/>
                <p:nvPr/>
              </p:nvPicPr>
              <p:blipFill>
                <a:blip r:embed="rId244"/>
                <a:stretch>
                  <a:fillRect/>
                </a:stretch>
              </p:blipFill>
              <p:spPr>
                <a:xfrm>
                  <a:off x="1578104" y="3242432"/>
                  <a:ext cx="415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5" name="Ink 144">
                  <a:extLst>
                    <a:ext uri="{FF2B5EF4-FFF2-40B4-BE49-F238E27FC236}">
                      <a16:creationId xmlns:a16="http://schemas.microsoft.com/office/drawing/2014/main" id="{9A1CAFAC-779E-72C7-21FA-858279B78324}"/>
                    </a:ext>
                  </a:extLst>
                </p14:cNvPr>
                <p14:cNvContentPartPr/>
                <p14:nvPr/>
              </p14:nvContentPartPr>
              <p14:xfrm>
                <a:off x="2046104" y="3247472"/>
                <a:ext cx="418680" cy="222480"/>
              </p14:xfrm>
            </p:contentPart>
          </mc:Choice>
          <mc:Fallback xmlns="">
            <p:pic>
              <p:nvPicPr>
                <p:cNvPr id="145" name="Ink 144">
                  <a:extLst>
                    <a:ext uri="{FF2B5EF4-FFF2-40B4-BE49-F238E27FC236}">
                      <a16:creationId xmlns:a16="http://schemas.microsoft.com/office/drawing/2014/main" id="{9A1CAFAC-779E-72C7-21FA-858279B78324}"/>
                    </a:ext>
                  </a:extLst>
                </p:cNvPr>
                <p:cNvPicPr/>
                <p:nvPr/>
              </p:nvPicPr>
              <p:blipFill>
                <a:blip r:embed="rId246"/>
                <a:stretch>
                  <a:fillRect/>
                </a:stretch>
              </p:blipFill>
              <p:spPr>
                <a:xfrm>
                  <a:off x="2039984" y="3241352"/>
                  <a:ext cx="4309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46" name="Ink 145">
                  <a:extLst>
                    <a:ext uri="{FF2B5EF4-FFF2-40B4-BE49-F238E27FC236}">
                      <a16:creationId xmlns:a16="http://schemas.microsoft.com/office/drawing/2014/main" id="{5BDCA59E-7524-004C-153A-577908301CBF}"/>
                    </a:ext>
                  </a:extLst>
                </p14:cNvPr>
                <p14:cNvContentPartPr/>
                <p14:nvPr/>
              </p14:nvContentPartPr>
              <p14:xfrm>
                <a:off x="2445704" y="3319112"/>
                <a:ext cx="481320" cy="177120"/>
              </p14:xfrm>
            </p:contentPart>
          </mc:Choice>
          <mc:Fallback xmlns="">
            <p:pic>
              <p:nvPicPr>
                <p:cNvPr id="146" name="Ink 145">
                  <a:extLst>
                    <a:ext uri="{FF2B5EF4-FFF2-40B4-BE49-F238E27FC236}">
                      <a16:creationId xmlns:a16="http://schemas.microsoft.com/office/drawing/2014/main" id="{5BDCA59E-7524-004C-153A-577908301CBF}"/>
                    </a:ext>
                  </a:extLst>
                </p:cNvPr>
                <p:cNvPicPr/>
                <p:nvPr/>
              </p:nvPicPr>
              <p:blipFill>
                <a:blip r:embed="rId248"/>
                <a:stretch>
                  <a:fillRect/>
                </a:stretch>
              </p:blipFill>
              <p:spPr>
                <a:xfrm>
                  <a:off x="2439584" y="3312992"/>
                  <a:ext cx="493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47" name="Ink 146">
                  <a:extLst>
                    <a:ext uri="{FF2B5EF4-FFF2-40B4-BE49-F238E27FC236}">
                      <a16:creationId xmlns:a16="http://schemas.microsoft.com/office/drawing/2014/main" id="{CA7BF882-F08B-38EB-FEBE-98AE03AB81A5}"/>
                    </a:ext>
                  </a:extLst>
                </p14:cNvPr>
                <p14:cNvContentPartPr/>
                <p14:nvPr/>
              </p14:nvContentPartPr>
              <p14:xfrm>
                <a:off x="3072104" y="3081152"/>
                <a:ext cx="168120" cy="370800"/>
              </p14:xfrm>
            </p:contentPart>
          </mc:Choice>
          <mc:Fallback xmlns="">
            <p:pic>
              <p:nvPicPr>
                <p:cNvPr id="147" name="Ink 146">
                  <a:extLst>
                    <a:ext uri="{FF2B5EF4-FFF2-40B4-BE49-F238E27FC236}">
                      <a16:creationId xmlns:a16="http://schemas.microsoft.com/office/drawing/2014/main" id="{CA7BF882-F08B-38EB-FEBE-98AE03AB81A5}"/>
                    </a:ext>
                  </a:extLst>
                </p:cNvPr>
                <p:cNvPicPr/>
                <p:nvPr/>
              </p:nvPicPr>
              <p:blipFill>
                <a:blip r:embed="rId250"/>
                <a:stretch>
                  <a:fillRect/>
                </a:stretch>
              </p:blipFill>
              <p:spPr>
                <a:xfrm>
                  <a:off x="3065984" y="3075032"/>
                  <a:ext cx="1803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48" name="Ink 147">
                  <a:extLst>
                    <a:ext uri="{FF2B5EF4-FFF2-40B4-BE49-F238E27FC236}">
                      <a16:creationId xmlns:a16="http://schemas.microsoft.com/office/drawing/2014/main" id="{7A15C892-2577-E12A-2A95-A732B92F0CF6}"/>
                    </a:ext>
                  </a:extLst>
                </p14:cNvPr>
                <p14:cNvContentPartPr/>
                <p14:nvPr/>
              </p14:nvContentPartPr>
              <p14:xfrm>
                <a:off x="3355424" y="3011312"/>
                <a:ext cx="179640" cy="443880"/>
              </p14:xfrm>
            </p:contentPart>
          </mc:Choice>
          <mc:Fallback xmlns="">
            <p:pic>
              <p:nvPicPr>
                <p:cNvPr id="148" name="Ink 147">
                  <a:extLst>
                    <a:ext uri="{FF2B5EF4-FFF2-40B4-BE49-F238E27FC236}">
                      <a16:creationId xmlns:a16="http://schemas.microsoft.com/office/drawing/2014/main" id="{7A15C892-2577-E12A-2A95-A732B92F0CF6}"/>
                    </a:ext>
                  </a:extLst>
                </p:cNvPr>
                <p:cNvPicPr/>
                <p:nvPr/>
              </p:nvPicPr>
              <p:blipFill>
                <a:blip r:embed="rId252"/>
                <a:stretch>
                  <a:fillRect/>
                </a:stretch>
              </p:blipFill>
              <p:spPr>
                <a:xfrm>
                  <a:off x="3349304" y="3005192"/>
                  <a:ext cx="19188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49" name="Ink 148">
                  <a:extLst>
                    <a:ext uri="{FF2B5EF4-FFF2-40B4-BE49-F238E27FC236}">
                      <a16:creationId xmlns:a16="http://schemas.microsoft.com/office/drawing/2014/main" id="{E973690C-D064-4B64-58C3-544A71777AB0}"/>
                    </a:ext>
                  </a:extLst>
                </p14:cNvPr>
                <p14:cNvContentPartPr/>
                <p14:nvPr/>
              </p14:nvContentPartPr>
              <p14:xfrm>
                <a:off x="3497264" y="2995112"/>
                <a:ext cx="884160" cy="527040"/>
              </p14:xfrm>
            </p:contentPart>
          </mc:Choice>
          <mc:Fallback xmlns="">
            <p:pic>
              <p:nvPicPr>
                <p:cNvPr id="149" name="Ink 148">
                  <a:extLst>
                    <a:ext uri="{FF2B5EF4-FFF2-40B4-BE49-F238E27FC236}">
                      <a16:creationId xmlns:a16="http://schemas.microsoft.com/office/drawing/2014/main" id="{E973690C-D064-4B64-58C3-544A71777AB0}"/>
                    </a:ext>
                  </a:extLst>
                </p:cNvPr>
                <p:cNvPicPr/>
                <p:nvPr/>
              </p:nvPicPr>
              <p:blipFill>
                <a:blip r:embed="rId254"/>
                <a:stretch>
                  <a:fillRect/>
                </a:stretch>
              </p:blipFill>
              <p:spPr>
                <a:xfrm>
                  <a:off x="3491144" y="2988992"/>
                  <a:ext cx="89640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50" name="Ink 149">
                  <a:extLst>
                    <a:ext uri="{FF2B5EF4-FFF2-40B4-BE49-F238E27FC236}">
                      <a16:creationId xmlns:a16="http://schemas.microsoft.com/office/drawing/2014/main" id="{9D638283-EDFD-201D-A380-5337CD693660}"/>
                    </a:ext>
                  </a:extLst>
                </p14:cNvPr>
                <p14:cNvContentPartPr/>
                <p14:nvPr/>
              </p14:nvContentPartPr>
              <p14:xfrm>
                <a:off x="4131224" y="3275192"/>
                <a:ext cx="570960" cy="165960"/>
              </p14:xfrm>
            </p:contentPart>
          </mc:Choice>
          <mc:Fallback xmlns="">
            <p:pic>
              <p:nvPicPr>
                <p:cNvPr id="150" name="Ink 149">
                  <a:extLst>
                    <a:ext uri="{FF2B5EF4-FFF2-40B4-BE49-F238E27FC236}">
                      <a16:creationId xmlns:a16="http://schemas.microsoft.com/office/drawing/2014/main" id="{9D638283-EDFD-201D-A380-5337CD693660}"/>
                    </a:ext>
                  </a:extLst>
                </p:cNvPr>
                <p:cNvPicPr/>
                <p:nvPr/>
              </p:nvPicPr>
              <p:blipFill>
                <a:blip r:embed="rId256"/>
                <a:stretch>
                  <a:fillRect/>
                </a:stretch>
              </p:blipFill>
              <p:spPr>
                <a:xfrm>
                  <a:off x="4125104" y="3269072"/>
                  <a:ext cx="583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51" name="Ink 150">
                  <a:extLst>
                    <a:ext uri="{FF2B5EF4-FFF2-40B4-BE49-F238E27FC236}">
                      <a16:creationId xmlns:a16="http://schemas.microsoft.com/office/drawing/2014/main" id="{27F4D766-3F92-C85B-CC01-A2FDB8341C93}"/>
                    </a:ext>
                  </a:extLst>
                </p14:cNvPr>
                <p14:cNvContentPartPr/>
                <p14:nvPr/>
              </p14:nvContentPartPr>
              <p14:xfrm>
                <a:off x="4791464" y="3290672"/>
                <a:ext cx="325080" cy="145800"/>
              </p14:xfrm>
            </p:contentPart>
          </mc:Choice>
          <mc:Fallback xmlns="">
            <p:pic>
              <p:nvPicPr>
                <p:cNvPr id="151" name="Ink 150">
                  <a:extLst>
                    <a:ext uri="{FF2B5EF4-FFF2-40B4-BE49-F238E27FC236}">
                      <a16:creationId xmlns:a16="http://schemas.microsoft.com/office/drawing/2014/main" id="{27F4D766-3F92-C85B-CC01-A2FDB8341C93}"/>
                    </a:ext>
                  </a:extLst>
                </p:cNvPr>
                <p:cNvPicPr/>
                <p:nvPr/>
              </p:nvPicPr>
              <p:blipFill>
                <a:blip r:embed="rId258"/>
                <a:stretch>
                  <a:fillRect/>
                </a:stretch>
              </p:blipFill>
              <p:spPr>
                <a:xfrm>
                  <a:off x="4785344" y="3284552"/>
                  <a:ext cx="3373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52" name="Ink 151">
                  <a:extLst>
                    <a:ext uri="{FF2B5EF4-FFF2-40B4-BE49-F238E27FC236}">
                      <a16:creationId xmlns:a16="http://schemas.microsoft.com/office/drawing/2014/main" id="{20020DA2-EB09-A1C8-A761-F527429FAD61}"/>
                    </a:ext>
                  </a:extLst>
                </p14:cNvPr>
                <p14:cNvContentPartPr/>
                <p14:nvPr/>
              </p14:nvContentPartPr>
              <p14:xfrm>
                <a:off x="5030144" y="3407672"/>
                <a:ext cx="360" cy="360"/>
              </p14:xfrm>
            </p:contentPart>
          </mc:Choice>
          <mc:Fallback xmlns="">
            <p:pic>
              <p:nvPicPr>
                <p:cNvPr id="152" name="Ink 151">
                  <a:extLst>
                    <a:ext uri="{FF2B5EF4-FFF2-40B4-BE49-F238E27FC236}">
                      <a16:creationId xmlns:a16="http://schemas.microsoft.com/office/drawing/2014/main" id="{20020DA2-EB09-A1C8-A761-F527429FAD61}"/>
                    </a:ext>
                  </a:extLst>
                </p:cNvPr>
                <p:cNvPicPr/>
                <p:nvPr/>
              </p:nvPicPr>
              <p:blipFill>
                <a:blip r:embed="rId37"/>
                <a:stretch>
                  <a:fillRect/>
                </a:stretch>
              </p:blipFill>
              <p:spPr>
                <a:xfrm>
                  <a:off x="5024024" y="34015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3" name="Ink 152">
                  <a:extLst>
                    <a:ext uri="{FF2B5EF4-FFF2-40B4-BE49-F238E27FC236}">
                      <a16:creationId xmlns:a16="http://schemas.microsoft.com/office/drawing/2014/main" id="{376F1650-BF7E-EF10-6388-52AF37006FBF}"/>
                    </a:ext>
                  </a:extLst>
                </p14:cNvPr>
                <p14:cNvContentPartPr/>
                <p14:nvPr/>
              </p14:nvContentPartPr>
              <p14:xfrm>
                <a:off x="5030144" y="3226952"/>
                <a:ext cx="515520" cy="196560"/>
              </p14:xfrm>
            </p:contentPart>
          </mc:Choice>
          <mc:Fallback xmlns="">
            <p:pic>
              <p:nvPicPr>
                <p:cNvPr id="153" name="Ink 152">
                  <a:extLst>
                    <a:ext uri="{FF2B5EF4-FFF2-40B4-BE49-F238E27FC236}">
                      <a16:creationId xmlns:a16="http://schemas.microsoft.com/office/drawing/2014/main" id="{376F1650-BF7E-EF10-6388-52AF37006FBF}"/>
                    </a:ext>
                  </a:extLst>
                </p:cNvPr>
                <p:cNvPicPr/>
                <p:nvPr/>
              </p:nvPicPr>
              <p:blipFill>
                <a:blip r:embed="rId261"/>
                <a:stretch>
                  <a:fillRect/>
                </a:stretch>
              </p:blipFill>
              <p:spPr>
                <a:xfrm>
                  <a:off x="5024024" y="3220832"/>
                  <a:ext cx="5277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4" name="Ink 153">
                  <a:extLst>
                    <a:ext uri="{FF2B5EF4-FFF2-40B4-BE49-F238E27FC236}">
                      <a16:creationId xmlns:a16="http://schemas.microsoft.com/office/drawing/2014/main" id="{95E2B699-37DF-2508-25F1-11250BFD6418}"/>
                    </a:ext>
                  </a:extLst>
                </p14:cNvPr>
                <p14:cNvContentPartPr/>
                <p14:nvPr/>
              </p14:nvContentPartPr>
              <p14:xfrm>
                <a:off x="6386984" y="2950832"/>
                <a:ext cx="110520" cy="371880"/>
              </p14:xfrm>
            </p:contentPart>
          </mc:Choice>
          <mc:Fallback xmlns="">
            <p:pic>
              <p:nvPicPr>
                <p:cNvPr id="154" name="Ink 153">
                  <a:extLst>
                    <a:ext uri="{FF2B5EF4-FFF2-40B4-BE49-F238E27FC236}">
                      <a16:creationId xmlns:a16="http://schemas.microsoft.com/office/drawing/2014/main" id="{95E2B699-37DF-2508-25F1-11250BFD6418}"/>
                    </a:ext>
                  </a:extLst>
                </p:cNvPr>
                <p:cNvPicPr/>
                <p:nvPr/>
              </p:nvPicPr>
              <p:blipFill>
                <a:blip r:embed="rId263"/>
                <a:stretch>
                  <a:fillRect/>
                </a:stretch>
              </p:blipFill>
              <p:spPr>
                <a:xfrm>
                  <a:off x="6380864" y="2944712"/>
                  <a:ext cx="1227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5" name="Ink 154">
                  <a:extLst>
                    <a:ext uri="{FF2B5EF4-FFF2-40B4-BE49-F238E27FC236}">
                      <a16:creationId xmlns:a16="http://schemas.microsoft.com/office/drawing/2014/main" id="{2F63B005-8675-5C90-C2B0-4D1E02E7755B}"/>
                    </a:ext>
                  </a:extLst>
                </p14:cNvPr>
                <p14:cNvContentPartPr/>
                <p14:nvPr/>
              </p14:nvContentPartPr>
              <p14:xfrm>
                <a:off x="6466184" y="2934632"/>
                <a:ext cx="508680" cy="177120"/>
              </p14:xfrm>
            </p:contentPart>
          </mc:Choice>
          <mc:Fallback xmlns="">
            <p:pic>
              <p:nvPicPr>
                <p:cNvPr id="155" name="Ink 154">
                  <a:extLst>
                    <a:ext uri="{FF2B5EF4-FFF2-40B4-BE49-F238E27FC236}">
                      <a16:creationId xmlns:a16="http://schemas.microsoft.com/office/drawing/2014/main" id="{2F63B005-8675-5C90-C2B0-4D1E02E7755B}"/>
                    </a:ext>
                  </a:extLst>
                </p:cNvPr>
                <p:cNvPicPr/>
                <p:nvPr/>
              </p:nvPicPr>
              <p:blipFill>
                <a:blip r:embed="rId265"/>
                <a:stretch>
                  <a:fillRect/>
                </a:stretch>
              </p:blipFill>
              <p:spPr>
                <a:xfrm>
                  <a:off x="6460064" y="2928512"/>
                  <a:ext cx="5209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6" name="Ink 155">
                  <a:extLst>
                    <a:ext uri="{FF2B5EF4-FFF2-40B4-BE49-F238E27FC236}">
                      <a16:creationId xmlns:a16="http://schemas.microsoft.com/office/drawing/2014/main" id="{D20BD19A-7173-A4B1-4165-CE271B07AE8F}"/>
                    </a:ext>
                  </a:extLst>
                </p14:cNvPr>
                <p14:cNvContentPartPr/>
                <p14:nvPr/>
              </p14:nvContentPartPr>
              <p14:xfrm>
                <a:off x="6808544" y="3181232"/>
                <a:ext cx="564120" cy="189360"/>
              </p14:xfrm>
            </p:contentPart>
          </mc:Choice>
          <mc:Fallback xmlns="">
            <p:pic>
              <p:nvPicPr>
                <p:cNvPr id="156" name="Ink 155">
                  <a:extLst>
                    <a:ext uri="{FF2B5EF4-FFF2-40B4-BE49-F238E27FC236}">
                      <a16:creationId xmlns:a16="http://schemas.microsoft.com/office/drawing/2014/main" id="{D20BD19A-7173-A4B1-4165-CE271B07AE8F}"/>
                    </a:ext>
                  </a:extLst>
                </p:cNvPr>
                <p:cNvPicPr/>
                <p:nvPr/>
              </p:nvPicPr>
              <p:blipFill>
                <a:blip r:embed="rId267"/>
                <a:stretch>
                  <a:fillRect/>
                </a:stretch>
              </p:blipFill>
              <p:spPr>
                <a:xfrm>
                  <a:off x="6802424" y="3175112"/>
                  <a:ext cx="5763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7" name="Ink 156">
                  <a:extLst>
                    <a:ext uri="{FF2B5EF4-FFF2-40B4-BE49-F238E27FC236}">
                      <a16:creationId xmlns:a16="http://schemas.microsoft.com/office/drawing/2014/main" id="{2D9332E7-1F08-B246-7D0A-3D1A75DEB58B}"/>
                    </a:ext>
                  </a:extLst>
                </p14:cNvPr>
                <p14:cNvContentPartPr/>
                <p14:nvPr/>
              </p14:nvContentPartPr>
              <p14:xfrm>
                <a:off x="7387064" y="2883512"/>
                <a:ext cx="537840" cy="452880"/>
              </p14:xfrm>
            </p:contentPart>
          </mc:Choice>
          <mc:Fallback xmlns="">
            <p:pic>
              <p:nvPicPr>
                <p:cNvPr id="157" name="Ink 156">
                  <a:extLst>
                    <a:ext uri="{FF2B5EF4-FFF2-40B4-BE49-F238E27FC236}">
                      <a16:creationId xmlns:a16="http://schemas.microsoft.com/office/drawing/2014/main" id="{2D9332E7-1F08-B246-7D0A-3D1A75DEB58B}"/>
                    </a:ext>
                  </a:extLst>
                </p:cNvPr>
                <p:cNvPicPr/>
                <p:nvPr/>
              </p:nvPicPr>
              <p:blipFill>
                <a:blip r:embed="rId269"/>
                <a:stretch>
                  <a:fillRect/>
                </a:stretch>
              </p:blipFill>
              <p:spPr>
                <a:xfrm>
                  <a:off x="7380944" y="2877392"/>
                  <a:ext cx="55008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8" name="Ink 157">
                  <a:extLst>
                    <a:ext uri="{FF2B5EF4-FFF2-40B4-BE49-F238E27FC236}">
                      <a16:creationId xmlns:a16="http://schemas.microsoft.com/office/drawing/2014/main" id="{09C766E0-142D-E663-7DCF-A29ED90F0DA7}"/>
                    </a:ext>
                  </a:extLst>
                </p14:cNvPr>
                <p14:cNvContentPartPr/>
                <p14:nvPr/>
              </p14:nvContentPartPr>
              <p14:xfrm>
                <a:off x="8077184" y="2993672"/>
                <a:ext cx="11520" cy="66960"/>
              </p14:xfrm>
            </p:contentPart>
          </mc:Choice>
          <mc:Fallback xmlns="">
            <p:pic>
              <p:nvPicPr>
                <p:cNvPr id="158" name="Ink 157">
                  <a:extLst>
                    <a:ext uri="{FF2B5EF4-FFF2-40B4-BE49-F238E27FC236}">
                      <a16:creationId xmlns:a16="http://schemas.microsoft.com/office/drawing/2014/main" id="{09C766E0-142D-E663-7DCF-A29ED90F0DA7}"/>
                    </a:ext>
                  </a:extLst>
                </p:cNvPr>
                <p:cNvPicPr/>
                <p:nvPr/>
              </p:nvPicPr>
              <p:blipFill>
                <a:blip r:embed="rId271"/>
                <a:stretch>
                  <a:fillRect/>
                </a:stretch>
              </p:blipFill>
              <p:spPr>
                <a:xfrm>
                  <a:off x="8071064" y="2987552"/>
                  <a:ext cx="237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9" name="Ink 158">
                  <a:extLst>
                    <a:ext uri="{FF2B5EF4-FFF2-40B4-BE49-F238E27FC236}">
                      <a16:creationId xmlns:a16="http://schemas.microsoft.com/office/drawing/2014/main" id="{6D6109CA-B035-6D49-66EB-73CCC09296C7}"/>
                    </a:ext>
                  </a:extLst>
                </p14:cNvPr>
                <p14:cNvContentPartPr/>
                <p14:nvPr/>
              </p14:nvContentPartPr>
              <p14:xfrm>
                <a:off x="7938944" y="3153152"/>
                <a:ext cx="437040" cy="167040"/>
              </p14:xfrm>
            </p:contentPart>
          </mc:Choice>
          <mc:Fallback xmlns="">
            <p:pic>
              <p:nvPicPr>
                <p:cNvPr id="159" name="Ink 158">
                  <a:extLst>
                    <a:ext uri="{FF2B5EF4-FFF2-40B4-BE49-F238E27FC236}">
                      <a16:creationId xmlns:a16="http://schemas.microsoft.com/office/drawing/2014/main" id="{6D6109CA-B035-6D49-66EB-73CCC09296C7}"/>
                    </a:ext>
                  </a:extLst>
                </p:cNvPr>
                <p:cNvPicPr/>
                <p:nvPr/>
              </p:nvPicPr>
              <p:blipFill>
                <a:blip r:embed="rId273"/>
                <a:stretch>
                  <a:fillRect/>
                </a:stretch>
              </p:blipFill>
              <p:spPr>
                <a:xfrm>
                  <a:off x="7932824" y="3147032"/>
                  <a:ext cx="4492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0" name="Ink 159">
                  <a:extLst>
                    <a:ext uri="{FF2B5EF4-FFF2-40B4-BE49-F238E27FC236}">
                      <a16:creationId xmlns:a16="http://schemas.microsoft.com/office/drawing/2014/main" id="{1F659679-F765-8ACA-005C-2D222CDF1C5B}"/>
                    </a:ext>
                  </a:extLst>
                </p14:cNvPr>
                <p14:cNvContentPartPr/>
                <p14:nvPr/>
              </p14:nvContentPartPr>
              <p14:xfrm>
                <a:off x="8081144" y="3089792"/>
                <a:ext cx="694440" cy="459360"/>
              </p14:xfrm>
            </p:contentPart>
          </mc:Choice>
          <mc:Fallback xmlns="">
            <p:pic>
              <p:nvPicPr>
                <p:cNvPr id="160" name="Ink 159">
                  <a:extLst>
                    <a:ext uri="{FF2B5EF4-FFF2-40B4-BE49-F238E27FC236}">
                      <a16:creationId xmlns:a16="http://schemas.microsoft.com/office/drawing/2014/main" id="{1F659679-F765-8ACA-005C-2D222CDF1C5B}"/>
                    </a:ext>
                  </a:extLst>
                </p:cNvPr>
                <p:cNvPicPr/>
                <p:nvPr/>
              </p:nvPicPr>
              <p:blipFill>
                <a:blip r:embed="rId275"/>
                <a:stretch>
                  <a:fillRect/>
                </a:stretch>
              </p:blipFill>
              <p:spPr>
                <a:xfrm>
                  <a:off x="8075024" y="3083672"/>
                  <a:ext cx="7066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3" name="Ink 162">
                  <a:extLst>
                    <a:ext uri="{FF2B5EF4-FFF2-40B4-BE49-F238E27FC236}">
                      <a16:creationId xmlns:a16="http://schemas.microsoft.com/office/drawing/2014/main" id="{6EEA76DB-D2E0-038A-0D00-336BAC28199D}"/>
                    </a:ext>
                  </a:extLst>
                </p14:cNvPr>
                <p14:cNvContentPartPr/>
                <p14:nvPr/>
              </p14:nvContentPartPr>
              <p14:xfrm>
                <a:off x="248984" y="4040912"/>
                <a:ext cx="291240" cy="31680"/>
              </p14:xfrm>
            </p:contentPart>
          </mc:Choice>
          <mc:Fallback xmlns="">
            <p:pic>
              <p:nvPicPr>
                <p:cNvPr id="163" name="Ink 162">
                  <a:extLst>
                    <a:ext uri="{FF2B5EF4-FFF2-40B4-BE49-F238E27FC236}">
                      <a16:creationId xmlns:a16="http://schemas.microsoft.com/office/drawing/2014/main" id="{6EEA76DB-D2E0-038A-0D00-336BAC28199D}"/>
                    </a:ext>
                  </a:extLst>
                </p:cNvPr>
                <p:cNvPicPr/>
                <p:nvPr/>
              </p:nvPicPr>
              <p:blipFill>
                <a:blip r:embed="rId277"/>
                <a:stretch>
                  <a:fillRect/>
                </a:stretch>
              </p:blipFill>
              <p:spPr>
                <a:xfrm>
                  <a:off x="242864" y="4034792"/>
                  <a:ext cx="3034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4" name="Ink 163">
                  <a:extLst>
                    <a:ext uri="{FF2B5EF4-FFF2-40B4-BE49-F238E27FC236}">
                      <a16:creationId xmlns:a16="http://schemas.microsoft.com/office/drawing/2014/main" id="{E9E12EEF-0F44-6EF9-2F0E-74DFD1B0E2AA}"/>
                    </a:ext>
                  </a:extLst>
                </p14:cNvPr>
                <p14:cNvContentPartPr/>
                <p14:nvPr/>
              </p14:nvContentPartPr>
              <p14:xfrm>
                <a:off x="825704" y="3816632"/>
                <a:ext cx="449280" cy="193320"/>
              </p14:xfrm>
            </p:contentPart>
          </mc:Choice>
          <mc:Fallback xmlns="">
            <p:pic>
              <p:nvPicPr>
                <p:cNvPr id="164" name="Ink 163">
                  <a:extLst>
                    <a:ext uri="{FF2B5EF4-FFF2-40B4-BE49-F238E27FC236}">
                      <a16:creationId xmlns:a16="http://schemas.microsoft.com/office/drawing/2014/main" id="{E9E12EEF-0F44-6EF9-2F0E-74DFD1B0E2AA}"/>
                    </a:ext>
                  </a:extLst>
                </p:cNvPr>
                <p:cNvPicPr/>
                <p:nvPr/>
              </p:nvPicPr>
              <p:blipFill>
                <a:blip r:embed="rId279"/>
                <a:stretch>
                  <a:fillRect/>
                </a:stretch>
              </p:blipFill>
              <p:spPr>
                <a:xfrm>
                  <a:off x="819584" y="3810512"/>
                  <a:ext cx="4615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5" name="Ink 164">
                  <a:extLst>
                    <a:ext uri="{FF2B5EF4-FFF2-40B4-BE49-F238E27FC236}">
                      <a16:creationId xmlns:a16="http://schemas.microsoft.com/office/drawing/2014/main" id="{2FE36E0A-ABF3-685F-2C59-B11317698E1E}"/>
                    </a:ext>
                  </a:extLst>
                </p14:cNvPr>
                <p14:cNvContentPartPr/>
                <p14:nvPr/>
              </p14:nvContentPartPr>
              <p14:xfrm>
                <a:off x="1166264" y="3856592"/>
                <a:ext cx="433080" cy="196560"/>
              </p14:xfrm>
            </p:contentPart>
          </mc:Choice>
          <mc:Fallback xmlns="">
            <p:pic>
              <p:nvPicPr>
                <p:cNvPr id="165" name="Ink 164">
                  <a:extLst>
                    <a:ext uri="{FF2B5EF4-FFF2-40B4-BE49-F238E27FC236}">
                      <a16:creationId xmlns:a16="http://schemas.microsoft.com/office/drawing/2014/main" id="{2FE36E0A-ABF3-685F-2C59-B11317698E1E}"/>
                    </a:ext>
                  </a:extLst>
                </p:cNvPr>
                <p:cNvPicPr/>
                <p:nvPr/>
              </p:nvPicPr>
              <p:blipFill>
                <a:blip r:embed="rId281"/>
                <a:stretch>
                  <a:fillRect/>
                </a:stretch>
              </p:blipFill>
              <p:spPr>
                <a:xfrm>
                  <a:off x="1160144" y="3850472"/>
                  <a:ext cx="445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6" name="Ink 165">
                  <a:extLst>
                    <a:ext uri="{FF2B5EF4-FFF2-40B4-BE49-F238E27FC236}">
                      <a16:creationId xmlns:a16="http://schemas.microsoft.com/office/drawing/2014/main" id="{255AF462-01F1-0121-CB89-843DC1554D5D}"/>
                    </a:ext>
                  </a:extLst>
                </p14:cNvPr>
                <p14:cNvContentPartPr/>
                <p14:nvPr/>
              </p14:nvContentPartPr>
              <p14:xfrm>
                <a:off x="1854584" y="3780272"/>
                <a:ext cx="84240" cy="324720"/>
              </p14:xfrm>
            </p:contentPart>
          </mc:Choice>
          <mc:Fallback xmlns="">
            <p:pic>
              <p:nvPicPr>
                <p:cNvPr id="166" name="Ink 165">
                  <a:extLst>
                    <a:ext uri="{FF2B5EF4-FFF2-40B4-BE49-F238E27FC236}">
                      <a16:creationId xmlns:a16="http://schemas.microsoft.com/office/drawing/2014/main" id="{255AF462-01F1-0121-CB89-843DC1554D5D}"/>
                    </a:ext>
                  </a:extLst>
                </p:cNvPr>
                <p:cNvPicPr/>
                <p:nvPr/>
              </p:nvPicPr>
              <p:blipFill>
                <a:blip r:embed="rId283"/>
                <a:stretch>
                  <a:fillRect/>
                </a:stretch>
              </p:blipFill>
              <p:spPr>
                <a:xfrm>
                  <a:off x="1848464" y="3774152"/>
                  <a:ext cx="964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7" name="Ink 166">
                  <a:extLst>
                    <a:ext uri="{FF2B5EF4-FFF2-40B4-BE49-F238E27FC236}">
                      <a16:creationId xmlns:a16="http://schemas.microsoft.com/office/drawing/2014/main" id="{018B91AF-7B44-D2B5-07F1-9D4937013257}"/>
                    </a:ext>
                  </a:extLst>
                </p14:cNvPr>
                <p14:cNvContentPartPr/>
                <p14:nvPr/>
              </p14:nvContentPartPr>
              <p14:xfrm>
                <a:off x="1811744" y="3909512"/>
                <a:ext cx="399600" cy="37800"/>
              </p14:xfrm>
            </p:contentPart>
          </mc:Choice>
          <mc:Fallback xmlns="">
            <p:pic>
              <p:nvPicPr>
                <p:cNvPr id="167" name="Ink 166">
                  <a:extLst>
                    <a:ext uri="{FF2B5EF4-FFF2-40B4-BE49-F238E27FC236}">
                      <a16:creationId xmlns:a16="http://schemas.microsoft.com/office/drawing/2014/main" id="{018B91AF-7B44-D2B5-07F1-9D4937013257}"/>
                    </a:ext>
                  </a:extLst>
                </p:cNvPr>
                <p:cNvPicPr/>
                <p:nvPr/>
              </p:nvPicPr>
              <p:blipFill>
                <a:blip r:embed="rId285"/>
                <a:stretch>
                  <a:fillRect/>
                </a:stretch>
              </p:blipFill>
              <p:spPr>
                <a:xfrm>
                  <a:off x="1805624" y="3903392"/>
                  <a:ext cx="4118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8" name="Ink 167">
                  <a:extLst>
                    <a:ext uri="{FF2B5EF4-FFF2-40B4-BE49-F238E27FC236}">
                      <a16:creationId xmlns:a16="http://schemas.microsoft.com/office/drawing/2014/main" id="{C86ED568-C7A2-CB72-FEA3-3D86FFF414CE}"/>
                    </a:ext>
                  </a:extLst>
                </p14:cNvPr>
                <p14:cNvContentPartPr/>
                <p14:nvPr/>
              </p14:nvContentPartPr>
              <p14:xfrm>
                <a:off x="2116304" y="3872072"/>
                <a:ext cx="490320" cy="213480"/>
              </p14:xfrm>
            </p:contentPart>
          </mc:Choice>
          <mc:Fallback xmlns="">
            <p:pic>
              <p:nvPicPr>
                <p:cNvPr id="168" name="Ink 167">
                  <a:extLst>
                    <a:ext uri="{FF2B5EF4-FFF2-40B4-BE49-F238E27FC236}">
                      <a16:creationId xmlns:a16="http://schemas.microsoft.com/office/drawing/2014/main" id="{C86ED568-C7A2-CB72-FEA3-3D86FFF414CE}"/>
                    </a:ext>
                  </a:extLst>
                </p:cNvPr>
                <p:cNvPicPr/>
                <p:nvPr/>
              </p:nvPicPr>
              <p:blipFill>
                <a:blip r:embed="rId287"/>
                <a:stretch>
                  <a:fillRect/>
                </a:stretch>
              </p:blipFill>
              <p:spPr>
                <a:xfrm>
                  <a:off x="2110184" y="3865952"/>
                  <a:ext cx="502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0" name="Ink 169">
                  <a:extLst>
                    <a:ext uri="{FF2B5EF4-FFF2-40B4-BE49-F238E27FC236}">
                      <a16:creationId xmlns:a16="http://schemas.microsoft.com/office/drawing/2014/main" id="{9246FA9E-7742-0664-2415-265669A0ECEB}"/>
                    </a:ext>
                  </a:extLst>
                </p14:cNvPr>
                <p14:cNvContentPartPr/>
                <p14:nvPr/>
              </p14:nvContentPartPr>
              <p14:xfrm>
                <a:off x="2684384" y="3869192"/>
                <a:ext cx="581400" cy="215280"/>
              </p14:xfrm>
            </p:contentPart>
          </mc:Choice>
          <mc:Fallback xmlns="">
            <p:pic>
              <p:nvPicPr>
                <p:cNvPr id="170" name="Ink 169">
                  <a:extLst>
                    <a:ext uri="{FF2B5EF4-FFF2-40B4-BE49-F238E27FC236}">
                      <a16:creationId xmlns:a16="http://schemas.microsoft.com/office/drawing/2014/main" id="{9246FA9E-7742-0664-2415-265669A0ECEB}"/>
                    </a:ext>
                  </a:extLst>
                </p:cNvPr>
                <p:cNvPicPr/>
                <p:nvPr/>
              </p:nvPicPr>
              <p:blipFill>
                <a:blip r:embed="rId289"/>
                <a:stretch>
                  <a:fillRect/>
                </a:stretch>
              </p:blipFill>
              <p:spPr>
                <a:xfrm>
                  <a:off x="2678264" y="3863072"/>
                  <a:ext cx="593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1" name="Ink 170">
                  <a:extLst>
                    <a:ext uri="{FF2B5EF4-FFF2-40B4-BE49-F238E27FC236}">
                      <a16:creationId xmlns:a16="http://schemas.microsoft.com/office/drawing/2014/main" id="{AF76BC1D-ACE2-97C7-2EB3-54F2CC15A3FA}"/>
                    </a:ext>
                  </a:extLst>
                </p14:cNvPr>
                <p14:cNvContentPartPr/>
                <p14:nvPr/>
              </p14:nvContentPartPr>
              <p14:xfrm>
                <a:off x="3225104" y="3844712"/>
                <a:ext cx="496440" cy="178920"/>
              </p14:xfrm>
            </p:contentPart>
          </mc:Choice>
          <mc:Fallback xmlns="">
            <p:pic>
              <p:nvPicPr>
                <p:cNvPr id="171" name="Ink 170">
                  <a:extLst>
                    <a:ext uri="{FF2B5EF4-FFF2-40B4-BE49-F238E27FC236}">
                      <a16:creationId xmlns:a16="http://schemas.microsoft.com/office/drawing/2014/main" id="{AF76BC1D-ACE2-97C7-2EB3-54F2CC15A3FA}"/>
                    </a:ext>
                  </a:extLst>
                </p:cNvPr>
                <p:cNvPicPr/>
                <p:nvPr/>
              </p:nvPicPr>
              <p:blipFill>
                <a:blip r:embed="rId291"/>
                <a:stretch>
                  <a:fillRect/>
                </a:stretch>
              </p:blipFill>
              <p:spPr>
                <a:xfrm>
                  <a:off x="3218984" y="3838592"/>
                  <a:ext cx="5086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2" name="Ink 171">
                  <a:extLst>
                    <a:ext uri="{FF2B5EF4-FFF2-40B4-BE49-F238E27FC236}">
                      <a16:creationId xmlns:a16="http://schemas.microsoft.com/office/drawing/2014/main" id="{0FFB5675-64C5-E531-EA1B-9EBCA60E3E48}"/>
                    </a:ext>
                  </a:extLst>
                </p14:cNvPr>
                <p14:cNvContentPartPr/>
                <p14:nvPr/>
              </p14:nvContentPartPr>
              <p14:xfrm>
                <a:off x="4429304" y="3788552"/>
                <a:ext cx="258480" cy="180360"/>
              </p14:xfrm>
            </p:contentPart>
          </mc:Choice>
          <mc:Fallback xmlns="">
            <p:pic>
              <p:nvPicPr>
                <p:cNvPr id="172" name="Ink 171">
                  <a:extLst>
                    <a:ext uri="{FF2B5EF4-FFF2-40B4-BE49-F238E27FC236}">
                      <a16:creationId xmlns:a16="http://schemas.microsoft.com/office/drawing/2014/main" id="{0FFB5675-64C5-E531-EA1B-9EBCA60E3E48}"/>
                    </a:ext>
                  </a:extLst>
                </p:cNvPr>
                <p:cNvPicPr/>
                <p:nvPr/>
              </p:nvPicPr>
              <p:blipFill>
                <a:blip r:embed="rId293"/>
                <a:stretch>
                  <a:fillRect/>
                </a:stretch>
              </p:blipFill>
              <p:spPr>
                <a:xfrm>
                  <a:off x="4423184" y="3782432"/>
                  <a:ext cx="2707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3" name="Ink 172">
                  <a:extLst>
                    <a:ext uri="{FF2B5EF4-FFF2-40B4-BE49-F238E27FC236}">
                      <a16:creationId xmlns:a16="http://schemas.microsoft.com/office/drawing/2014/main" id="{2E5EEF9F-4CBC-1DCA-1981-552FFD9BB266}"/>
                    </a:ext>
                  </a:extLst>
                </p14:cNvPr>
                <p14:cNvContentPartPr/>
                <p14:nvPr/>
              </p14:nvContentPartPr>
              <p14:xfrm>
                <a:off x="4683464" y="3907712"/>
                <a:ext cx="360" cy="360"/>
              </p14:xfrm>
            </p:contentPart>
          </mc:Choice>
          <mc:Fallback xmlns="">
            <p:pic>
              <p:nvPicPr>
                <p:cNvPr id="173" name="Ink 172">
                  <a:extLst>
                    <a:ext uri="{FF2B5EF4-FFF2-40B4-BE49-F238E27FC236}">
                      <a16:creationId xmlns:a16="http://schemas.microsoft.com/office/drawing/2014/main" id="{2E5EEF9F-4CBC-1DCA-1981-552FFD9BB266}"/>
                    </a:ext>
                  </a:extLst>
                </p:cNvPr>
                <p:cNvPicPr/>
                <p:nvPr/>
              </p:nvPicPr>
              <p:blipFill>
                <a:blip r:embed="rId37"/>
                <a:stretch>
                  <a:fillRect/>
                </a:stretch>
              </p:blipFill>
              <p:spPr>
                <a:xfrm>
                  <a:off x="4677344" y="39015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74" name="Ink 173">
                  <a:extLst>
                    <a:ext uri="{FF2B5EF4-FFF2-40B4-BE49-F238E27FC236}">
                      <a16:creationId xmlns:a16="http://schemas.microsoft.com/office/drawing/2014/main" id="{E9146D63-2C97-5313-1382-C33829FD9806}"/>
                    </a:ext>
                  </a:extLst>
                </p14:cNvPr>
                <p14:cNvContentPartPr/>
                <p14:nvPr/>
              </p14:nvContentPartPr>
              <p14:xfrm>
                <a:off x="4321664" y="3766592"/>
                <a:ext cx="362160" cy="357120"/>
              </p14:xfrm>
            </p:contentPart>
          </mc:Choice>
          <mc:Fallback xmlns="">
            <p:pic>
              <p:nvPicPr>
                <p:cNvPr id="174" name="Ink 173">
                  <a:extLst>
                    <a:ext uri="{FF2B5EF4-FFF2-40B4-BE49-F238E27FC236}">
                      <a16:creationId xmlns:a16="http://schemas.microsoft.com/office/drawing/2014/main" id="{E9146D63-2C97-5313-1382-C33829FD9806}"/>
                    </a:ext>
                  </a:extLst>
                </p:cNvPr>
                <p:cNvPicPr/>
                <p:nvPr/>
              </p:nvPicPr>
              <p:blipFill>
                <a:blip r:embed="rId296"/>
                <a:stretch>
                  <a:fillRect/>
                </a:stretch>
              </p:blipFill>
              <p:spPr>
                <a:xfrm>
                  <a:off x="4315544" y="3760472"/>
                  <a:ext cx="37440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75" name="Ink 174">
                  <a:extLst>
                    <a:ext uri="{FF2B5EF4-FFF2-40B4-BE49-F238E27FC236}">
                      <a16:creationId xmlns:a16="http://schemas.microsoft.com/office/drawing/2014/main" id="{78B08308-F60F-5797-61EF-E415E1DC5A45}"/>
                    </a:ext>
                  </a:extLst>
                </p14:cNvPr>
                <p14:cNvContentPartPr/>
                <p14:nvPr/>
              </p14:nvContentPartPr>
              <p14:xfrm>
                <a:off x="4817744" y="3755792"/>
                <a:ext cx="276480" cy="166320"/>
              </p14:xfrm>
            </p:contentPart>
          </mc:Choice>
          <mc:Fallback xmlns="">
            <p:pic>
              <p:nvPicPr>
                <p:cNvPr id="175" name="Ink 174">
                  <a:extLst>
                    <a:ext uri="{FF2B5EF4-FFF2-40B4-BE49-F238E27FC236}">
                      <a16:creationId xmlns:a16="http://schemas.microsoft.com/office/drawing/2014/main" id="{78B08308-F60F-5797-61EF-E415E1DC5A45}"/>
                    </a:ext>
                  </a:extLst>
                </p:cNvPr>
                <p:cNvPicPr/>
                <p:nvPr/>
              </p:nvPicPr>
              <p:blipFill>
                <a:blip r:embed="rId298"/>
                <a:stretch>
                  <a:fillRect/>
                </a:stretch>
              </p:blipFill>
              <p:spPr>
                <a:xfrm>
                  <a:off x="4811624" y="3749672"/>
                  <a:ext cx="2887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76" name="Ink 175">
                  <a:extLst>
                    <a:ext uri="{FF2B5EF4-FFF2-40B4-BE49-F238E27FC236}">
                      <a16:creationId xmlns:a16="http://schemas.microsoft.com/office/drawing/2014/main" id="{4D1EB583-3A5C-7ADA-6AF1-923F8A9F8ACB}"/>
                    </a:ext>
                  </a:extLst>
                </p14:cNvPr>
                <p14:cNvContentPartPr/>
                <p14:nvPr/>
              </p14:nvContentPartPr>
              <p14:xfrm>
                <a:off x="5168384" y="3513512"/>
                <a:ext cx="421920" cy="445680"/>
              </p14:xfrm>
            </p:contentPart>
          </mc:Choice>
          <mc:Fallback xmlns="">
            <p:pic>
              <p:nvPicPr>
                <p:cNvPr id="176" name="Ink 175">
                  <a:extLst>
                    <a:ext uri="{FF2B5EF4-FFF2-40B4-BE49-F238E27FC236}">
                      <a16:creationId xmlns:a16="http://schemas.microsoft.com/office/drawing/2014/main" id="{4D1EB583-3A5C-7ADA-6AF1-923F8A9F8ACB}"/>
                    </a:ext>
                  </a:extLst>
                </p:cNvPr>
                <p:cNvPicPr/>
                <p:nvPr/>
              </p:nvPicPr>
              <p:blipFill>
                <a:blip r:embed="rId300"/>
                <a:stretch>
                  <a:fillRect/>
                </a:stretch>
              </p:blipFill>
              <p:spPr>
                <a:xfrm>
                  <a:off x="5162264" y="3507392"/>
                  <a:ext cx="43416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77" name="Ink 176">
                  <a:extLst>
                    <a:ext uri="{FF2B5EF4-FFF2-40B4-BE49-F238E27FC236}">
                      <a16:creationId xmlns:a16="http://schemas.microsoft.com/office/drawing/2014/main" id="{5F45A8ED-B362-FF26-8432-F8201623A210}"/>
                    </a:ext>
                  </a:extLst>
                </p14:cNvPr>
                <p14:cNvContentPartPr/>
                <p14:nvPr/>
              </p14:nvContentPartPr>
              <p14:xfrm>
                <a:off x="5858144" y="3521432"/>
                <a:ext cx="86040" cy="41400"/>
              </p14:xfrm>
            </p:contentPart>
          </mc:Choice>
          <mc:Fallback xmlns="">
            <p:pic>
              <p:nvPicPr>
                <p:cNvPr id="177" name="Ink 176">
                  <a:extLst>
                    <a:ext uri="{FF2B5EF4-FFF2-40B4-BE49-F238E27FC236}">
                      <a16:creationId xmlns:a16="http://schemas.microsoft.com/office/drawing/2014/main" id="{5F45A8ED-B362-FF26-8432-F8201623A210}"/>
                    </a:ext>
                  </a:extLst>
                </p:cNvPr>
                <p:cNvPicPr/>
                <p:nvPr/>
              </p:nvPicPr>
              <p:blipFill>
                <a:blip r:embed="rId302"/>
                <a:stretch>
                  <a:fillRect/>
                </a:stretch>
              </p:blipFill>
              <p:spPr>
                <a:xfrm>
                  <a:off x="5852024" y="3515312"/>
                  <a:ext cx="982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78" name="Ink 177">
                  <a:extLst>
                    <a:ext uri="{FF2B5EF4-FFF2-40B4-BE49-F238E27FC236}">
                      <a16:creationId xmlns:a16="http://schemas.microsoft.com/office/drawing/2014/main" id="{47445D0A-A68A-88AF-6F07-9F2E10D9E29C}"/>
                    </a:ext>
                  </a:extLst>
                </p14:cNvPr>
                <p14:cNvContentPartPr/>
                <p14:nvPr/>
              </p14:nvContentPartPr>
              <p14:xfrm>
                <a:off x="5429384" y="3742832"/>
                <a:ext cx="840240" cy="448560"/>
              </p14:xfrm>
            </p:contentPart>
          </mc:Choice>
          <mc:Fallback xmlns="">
            <p:pic>
              <p:nvPicPr>
                <p:cNvPr id="178" name="Ink 177">
                  <a:extLst>
                    <a:ext uri="{FF2B5EF4-FFF2-40B4-BE49-F238E27FC236}">
                      <a16:creationId xmlns:a16="http://schemas.microsoft.com/office/drawing/2014/main" id="{47445D0A-A68A-88AF-6F07-9F2E10D9E29C}"/>
                    </a:ext>
                  </a:extLst>
                </p:cNvPr>
                <p:cNvPicPr/>
                <p:nvPr/>
              </p:nvPicPr>
              <p:blipFill>
                <a:blip r:embed="rId304"/>
                <a:stretch>
                  <a:fillRect/>
                </a:stretch>
              </p:blipFill>
              <p:spPr>
                <a:xfrm>
                  <a:off x="5423264" y="3736712"/>
                  <a:ext cx="852480" cy="460800"/>
                </a:xfrm>
                <a:prstGeom prst="rect">
                  <a:avLst/>
                </a:prstGeom>
              </p:spPr>
            </p:pic>
          </mc:Fallback>
        </mc:AlternateContent>
      </p:grpSp>
      <p:grpSp>
        <p:nvGrpSpPr>
          <p:cNvPr id="210" name="Group 209">
            <a:extLst>
              <a:ext uri="{FF2B5EF4-FFF2-40B4-BE49-F238E27FC236}">
                <a16:creationId xmlns:a16="http://schemas.microsoft.com/office/drawing/2014/main" id="{53B6F65A-BA18-8608-FA29-45BC482ECF23}"/>
              </a:ext>
            </a:extLst>
          </p:cNvPr>
          <p:cNvGrpSpPr/>
          <p:nvPr/>
        </p:nvGrpSpPr>
        <p:grpSpPr>
          <a:xfrm>
            <a:off x="189224" y="4266632"/>
            <a:ext cx="2259720" cy="531720"/>
            <a:chOff x="189224" y="4266632"/>
            <a:chExt cx="2259720" cy="531720"/>
          </a:xfrm>
        </p:grpSpPr>
        <mc:AlternateContent xmlns:mc="http://schemas.openxmlformats.org/markup-compatibility/2006" xmlns:p14="http://schemas.microsoft.com/office/powerpoint/2010/main">
          <mc:Choice Requires="p14">
            <p:contentPart p14:bwMode="auto" r:id="rId305">
              <p14:nvContentPartPr>
                <p14:cNvPr id="180" name="Ink 179">
                  <a:extLst>
                    <a:ext uri="{FF2B5EF4-FFF2-40B4-BE49-F238E27FC236}">
                      <a16:creationId xmlns:a16="http://schemas.microsoft.com/office/drawing/2014/main" id="{11148B0F-5580-C16A-BF0E-719A1D323790}"/>
                    </a:ext>
                  </a:extLst>
                </p14:cNvPr>
                <p14:cNvContentPartPr/>
                <p14:nvPr/>
              </p14:nvContentPartPr>
              <p14:xfrm>
                <a:off x="189224" y="4531232"/>
                <a:ext cx="436680" cy="39600"/>
              </p14:xfrm>
            </p:contentPart>
          </mc:Choice>
          <mc:Fallback xmlns="">
            <p:pic>
              <p:nvPicPr>
                <p:cNvPr id="180" name="Ink 179">
                  <a:extLst>
                    <a:ext uri="{FF2B5EF4-FFF2-40B4-BE49-F238E27FC236}">
                      <a16:creationId xmlns:a16="http://schemas.microsoft.com/office/drawing/2014/main" id="{11148B0F-5580-C16A-BF0E-719A1D323790}"/>
                    </a:ext>
                  </a:extLst>
                </p:cNvPr>
                <p:cNvPicPr/>
                <p:nvPr/>
              </p:nvPicPr>
              <p:blipFill>
                <a:blip r:embed="rId306"/>
                <a:stretch>
                  <a:fillRect/>
                </a:stretch>
              </p:blipFill>
              <p:spPr>
                <a:xfrm>
                  <a:off x="183104" y="4525112"/>
                  <a:ext cx="4489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81" name="Ink 180">
                  <a:extLst>
                    <a:ext uri="{FF2B5EF4-FFF2-40B4-BE49-F238E27FC236}">
                      <a16:creationId xmlns:a16="http://schemas.microsoft.com/office/drawing/2014/main" id="{E2B94169-E278-5F68-F058-FECE3CB6EB1F}"/>
                    </a:ext>
                  </a:extLst>
                </p14:cNvPr>
                <p14:cNvContentPartPr/>
                <p14:nvPr/>
              </p14:nvContentPartPr>
              <p14:xfrm>
                <a:off x="841904" y="4366712"/>
                <a:ext cx="67320" cy="23760"/>
              </p14:xfrm>
            </p:contentPart>
          </mc:Choice>
          <mc:Fallback xmlns="">
            <p:pic>
              <p:nvPicPr>
                <p:cNvPr id="181" name="Ink 180">
                  <a:extLst>
                    <a:ext uri="{FF2B5EF4-FFF2-40B4-BE49-F238E27FC236}">
                      <a16:creationId xmlns:a16="http://schemas.microsoft.com/office/drawing/2014/main" id="{E2B94169-E278-5F68-F058-FECE3CB6EB1F}"/>
                    </a:ext>
                  </a:extLst>
                </p:cNvPr>
                <p:cNvPicPr/>
                <p:nvPr/>
              </p:nvPicPr>
              <p:blipFill>
                <a:blip r:embed="rId308"/>
                <a:stretch>
                  <a:fillRect/>
                </a:stretch>
              </p:blipFill>
              <p:spPr>
                <a:xfrm>
                  <a:off x="835784" y="4360592"/>
                  <a:ext cx="79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82" name="Ink 181">
                  <a:extLst>
                    <a:ext uri="{FF2B5EF4-FFF2-40B4-BE49-F238E27FC236}">
                      <a16:creationId xmlns:a16="http://schemas.microsoft.com/office/drawing/2014/main" id="{486842C5-187E-4CF4-D6EF-1C291A067EB1}"/>
                    </a:ext>
                  </a:extLst>
                </p14:cNvPr>
                <p14:cNvContentPartPr/>
                <p14:nvPr/>
              </p14:nvContentPartPr>
              <p14:xfrm>
                <a:off x="799784" y="4266632"/>
                <a:ext cx="643320" cy="248400"/>
              </p14:xfrm>
            </p:contentPart>
          </mc:Choice>
          <mc:Fallback xmlns="">
            <p:pic>
              <p:nvPicPr>
                <p:cNvPr id="182" name="Ink 181">
                  <a:extLst>
                    <a:ext uri="{FF2B5EF4-FFF2-40B4-BE49-F238E27FC236}">
                      <a16:creationId xmlns:a16="http://schemas.microsoft.com/office/drawing/2014/main" id="{486842C5-187E-4CF4-D6EF-1C291A067EB1}"/>
                    </a:ext>
                  </a:extLst>
                </p:cNvPr>
                <p:cNvPicPr/>
                <p:nvPr/>
              </p:nvPicPr>
              <p:blipFill>
                <a:blip r:embed="rId310"/>
                <a:stretch>
                  <a:fillRect/>
                </a:stretch>
              </p:blipFill>
              <p:spPr>
                <a:xfrm>
                  <a:off x="793664" y="4260512"/>
                  <a:ext cx="655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83" name="Ink 182">
                  <a:extLst>
                    <a:ext uri="{FF2B5EF4-FFF2-40B4-BE49-F238E27FC236}">
                      <a16:creationId xmlns:a16="http://schemas.microsoft.com/office/drawing/2014/main" id="{7D8AFCB4-4C51-99B7-00CD-BAF2B02A3513}"/>
                    </a:ext>
                  </a:extLst>
                </p14:cNvPr>
                <p14:cNvContentPartPr/>
                <p14:nvPr/>
              </p14:nvContentPartPr>
              <p14:xfrm>
                <a:off x="756224" y="4456712"/>
                <a:ext cx="392040" cy="47520"/>
              </p14:xfrm>
            </p:contentPart>
          </mc:Choice>
          <mc:Fallback xmlns="">
            <p:pic>
              <p:nvPicPr>
                <p:cNvPr id="183" name="Ink 182">
                  <a:extLst>
                    <a:ext uri="{FF2B5EF4-FFF2-40B4-BE49-F238E27FC236}">
                      <a16:creationId xmlns:a16="http://schemas.microsoft.com/office/drawing/2014/main" id="{7D8AFCB4-4C51-99B7-00CD-BAF2B02A3513}"/>
                    </a:ext>
                  </a:extLst>
                </p:cNvPr>
                <p:cNvPicPr/>
                <p:nvPr/>
              </p:nvPicPr>
              <p:blipFill>
                <a:blip r:embed="rId312"/>
                <a:stretch>
                  <a:fillRect/>
                </a:stretch>
              </p:blipFill>
              <p:spPr>
                <a:xfrm>
                  <a:off x="750104" y="4450592"/>
                  <a:ext cx="4042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84" name="Ink 183">
                  <a:extLst>
                    <a:ext uri="{FF2B5EF4-FFF2-40B4-BE49-F238E27FC236}">
                      <a16:creationId xmlns:a16="http://schemas.microsoft.com/office/drawing/2014/main" id="{2FF6308E-1786-D3C4-B708-1515C8555B54}"/>
                    </a:ext>
                  </a:extLst>
                </p14:cNvPr>
                <p14:cNvContentPartPr/>
                <p14:nvPr/>
              </p14:nvContentPartPr>
              <p14:xfrm>
                <a:off x="786104" y="4609352"/>
                <a:ext cx="444240" cy="4320"/>
              </p14:xfrm>
            </p:contentPart>
          </mc:Choice>
          <mc:Fallback xmlns="">
            <p:pic>
              <p:nvPicPr>
                <p:cNvPr id="184" name="Ink 183">
                  <a:extLst>
                    <a:ext uri="{FF2B5EF4-FFF2-40B4-BE49-F238E27FC236}">
                      <a16:creationId xmlns:a16="http://schemas.microsoft.com/office/drawing/2014/main" id="{2FF6308E-1786-D3C4-B708-1515C8555B54}"/>
                    </a:ext>
                  </a:extLst>
                </p:cNvPr>
                <p:cNvPicPr/>
                <p:nvPr/>
              </p:nvPicPr>
              <p:blipFill>
                <a:blip r:embed="rId314"/>
                <a:stretch>
                  <a:fillRect/>
                </a:stretch>
              </p:blipFill>
              <p:spPr>
                <a:xfrm>
                  <a:off x="779984" y="4603232"/>
                  <a:ext cx="4564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85" name="Ink 184">
                  <a:extLst>
                    <a:ext uri="{FF2B5EF4-FFF2-40B4-BE49-F238E27FC236}">
                      <a16:creationId xmlns:a16="http://schemas.microsoft.com/office/drawing/2014/main" id="{89285D76-4E31-3A7F-D097-05E20EDDB39E}"/>
                    </a:ext>
                  </a:extLst>
                </p14:cNvPr>
                <p14:cNvContentPartPr/>
                <p14:nvPr/>
              </p14:nvContentPartPr>
              <p14:xfrm>
                <a:off x="1329704" y="4425752"/>
                <a:ext cx="444960" cy="160560"/>
              </p14:xfrm>
            </p:contentPart>
          </mc:Choice>
          <mc:Fallback xmlns="">
            <p:pic>
              <p:nvPicPr>
                <p:cNvPr id="185" name="Ink 184">
                  <a:extLst>
                    <a:ext uri="{FF2B5EF4-FFF2-40B4-BE49-F238E27FC236}">
                      <a16:creationId xmlns:a16="http://schemas.microsoft.com/office/drawing/2014/main" id="{89285D76-4E31-3A7F-D097-05E20EDDB39E}"/>
                    </a:ext>
                  </a:extLst>
                </p:cNvPr>
                <p:cNvPicPr/>
                <p:nvPr/>
              </p:nvPicPr>
              <p:blipFill>
                <a:blip r:embed="rId316"/>
                <a:stretch>
                  <a:fillRect/>
                </a:stretch>
              </p:blipFill>
              <p:spPr>
                <a:xfrm>
                  <a:off x="1323584" y="4419632"/>
                  <a:ext cx="457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86" name="Ink 185">
                  <a:extLst>
                    <a:ext uri="{FF2B5EF4-FFF2-40B4-BE49-F238E27FC236}">
                      <a16:creationId xmlns:a16="http://schemas.microsoft.com/office/drawing/2014/main" id="{9EBC930B-54CC-93A2-4908-E88E158DECFC}"/>
                    </a:ext>
                  </a:extLst>
                </p14:cNvPr>
                <p14:cNvContentPartPr/>
                <p14:nvPr/>
              </p14:nvContentPartPr>
              <p14:xfrm>
                <a:off x="1807424" y="4413512"/>
                <a:ext cx="205920" cy="191520"/>
              </p14:xfrm>
            </p:contentPart>
          </mc:Choice>
          <mc:Fallback xmlns="">
            <p:pic>
              <p:nvPicPr>
                <p:cNvPr id="186" name="Ink 185">
                  <a:extLst>
                    <a:ext uri="{FF2B5EF4-FFF2-40B4-BE49-F238E27FC236}">
                      <a16:creationId xmlns:a16="http://schemas.microsoft.com/office/drawing/2014/main" id="{9EBC930B-54CC-93A2-4908-E88E158DECFC}"/>
                    </a:ext>
                  </a:extLst>
                </p:cNvPr>
                <p:cNvPicPr/>
                <p:nvPr/>
              </p:nvPicPr>
              <p:blipFill>
                <a:blip r:embed="rId318"/>
                <a:stretch>
                  <a:fillRect/>
                </a:stretch>
              </p:blipFill>
              <p:spPr>
                <a:xfrm>
                  <a:off x="1801304" y="4407392"/>
                  <a:ext cx="2181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87" name="Ink 186">
                  <a:extLst>
                    <a:ext uri="{FF2B5EF4-FFF2-40B4-BE49-F238E27FC236}">
                      <a16:creationId xmlns:a16="http://schemas.microsoft.com/office/drawing/2014/main" id="{CD835756-12AD-0507-FB5A-439F8973E800}"/>
                    </a:ext>
                  </a:extLst>
                </p14:cNvPr>
                <p14:cNvContentPartPr/>
                <p14:nvPr/>
              </p14:nvContentPartPr>
              <p14:xfrm>
                <a:off x="1994264" y="4452752"/>
                <a:ext cx="360" cy="360"/>
              </p14:xfrm>
            </p:contentPart>
          </mc:Choice>
          <mc:Fallback xmlns="">
            <p:pic>
              <p:nvPicPr>
                <p:cNvPr id="187" name="Ink 186">
                  <a:extLst>
                    <a:ext uri="{FF2B5EF4-FFF2-40B4-BE49-F238E27FC236}">
                      <a16:creationId xmlns:a16="http://schemas.microsoft.com/office/drawing/2014/main" id="{CD835756-12AD-0507-FB5A-439F8973E800}"/>
                    </a:ext>
                  </a:extLst>
                </p:cNvPr>
                <p:cNvPicPr/>
                <p:nvPr/>
              </p:nvPicPr>
              <p:blipFill>
                <a:blip r:embed="rId37"/>
                <a:stretch>
                  <a:fillRect/>
                </a:stretch>
              </p:blipFill>
              <p:spPr>
                <a:xfrm>
                  <a:off x="1988144" y="44466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8" name="Ink 187">
                  <a:extLst>
                    <a:ext uri="{FF2B5EF4-FFF2-40B4-BE49-F238E27FC236}">
                      <a16:creationId xmlns:a16="http://schemas.microsoft.com/office/drawing/2014/main" id="{B4C7B9CD-B043-246C-C417-6BAF8A25E163}"/>
                    </a:ext>
                  </a:extLst>
                </p14:cNvPr>
                <p14:cNvContentPartPr/>
                <p14:nvPr/>
              </p14:nvContentPartPr>
              <p14:xfrm>
                <a:off x="1994264" y="4440152"/>
                <a:ext cx="454680" cy="358200"/>
              </p14:xfrm>
            </p:contentPart>
          </mc:Choice>
          <mc:Fallback xmlns="">
            <p:pic>
              <p:nvPicPr>
                <p:cNvPr id="188" name="Ink 187">
                  <a:extLst>
                    <a:ext uri="{FF2B5EF4-FFF2-40B4-BE49-F238E27FC236}">
                      <a16:creationId xmlns:a16="http://schemas.microsoft.com/office/drawing/2014/main" id="{B4C7B9CD-B043-246C-C417-6BAF8A25E163}"/>
                    </a:ext>
                  </a:extLst>
                </p:cNvPr>
                <p:cNvPicPr/>
                <p:nvPr/>
              </p:nvPicPr>
              <p:blipFill>
                <a:blip r:embed="rId321"/>
                <a:stretch>
                  <a:fillRect/>
                </a:stretch>
              </p:blipFill>
              <p:spPr>
                <a:xfrm>
                  <a:off x="1988144" y="4434032"/>
                  <a:ext cx="466920" cy="370440"/>
                </a:xfrm>
                <a:prstGeom prst="rect">
                  <a:avLst/>
                </a:prstGeom>
              </p:spPr>
            </p:pic>
          </mc:Fallback>
        </mc:AlternateContent>
      </p:grpSp>
      <p:grpSp>
        <p:nvGrpSpPr>
          <p:cNvPr id="209" name="Group 208">
            <a:extLst>
              <a:ext uri="{FF2B5EF4-FFF2-40B4-BE49-F238E27FC236}">
                <a16:creationId xmlns:a16="http://schemas.microsoft.com/office/drawing/2014/main" id="{5560CA5F-AC82-8AA0-5A9A-AFC0043A8B31}"/>
              </a:ext>
            </a:extLst>
          </p:cNvPr>
          <p:cNvGrpSpPr/>
          <p:nvPr/>
        </p:nvGrpSpPr>
        <p:grpSpPr>
          <a:xfrm>
            <a:off x="3120704" y="4277432"/>
            <a:ext cx="2196000" cy="346320"/>
            <a:chOff x="3120704" y="4277432"/>
            <a:chExt cx="2196000" cy="346320"/>
          </a:xfrm>
        </p:grpSpPr>
        <mc:AlternateContent xmlns:mc="http://schemas.openxmlformats.org/markup-compatibility/2006" xmlns:p14="http://schemas.microsoft.com/office/powerpoint/2010/main">
          <mc:Choice Requires="p14">
            <p:contentPart p14:bwMode="auto" r:id="rId322">
              <p14:nvContentPartPr>
                <p14:cNvPr id="189" name="Ink 188">
                  <a:extLst>
                    <a:ext uri="{FF2B5EF4-FFF2-40B4-BE49-F238E27FC236}">
                      <a16:creationId xmlns:a16="http://schemas.microsoft.com/office/drawing/2014/main" id="{DE005E23-CF29-668E-BDE5-17E20C90DF29}"/>
                    </a:ext>
                  </a:extLst>
                </p14:cNvPr>
                <p14:cNvContentPartPr/>
                <p14:nvPr/>
              </p14:nvContentPartPr>
              <p14:xfrm>
                <a:off x="3162824" y="4277432"/>
                <a:ext cx="381600" cy="344880"/>
              </p14:xfrm>
            </p:contentPart>
          </mc:Choice>
          <mc:Fallback xmlns="">
            <p:pic>
              <p:nvPicPr>
                <p:cNvPr id="189" name="Ink 188">
                  <a:extLst>
                    <a:ext uri="{FF2B5EF4-FFF2-40B4-BE49-F238E27FC236}">
                      <a16:creationId xmlns:a16="http://schemas.microsoft.com/office/drawing/2014/main" id="{DE005E23-CF29-668E-BDE5-17E20C90DF29}"/>
                    </a:ext>
                  </a:extLst>
                </p:cNvPr>
                <p:cNvPicPr/>
                <p:nvPr/>
              </p:nvPicPr>
              <p:blipFill>
                <a:blip r:embed="rId323"/>
                <a:stretch>
                  <a:fillRect/>
                </a:stretch>
              </p:blipFill>
              <p:spPr>
                <a:xfrm>
                  <a:off x="3156704" y="4271312"/>
                  <a:ext cx="3938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0" name="Ink 189">
                  <a:extLst>
                    <a:ext uri="{FF2B5EF4-FFF2-40B4-BE49-F238E27FC236}">
                      <a16:creationId xmlns:a16="http://schemas.microsoft.com/office/drawing/2014/main" id="{A4CCABA1-FCFC-7C66-2663-CD2254AB506D}"/>
                    </a:ext>
                  </a:extLst>
                </p14:cNvPr>
                <p14:cNvContentPartPr/>
                <p14:nvPr/>
              </p14:nvContentPartPr>
              <p14:xfrm>
                <a:off x="3120704" y="4437272"/>
                <a:ext cx="589680" cy="16200"/>
              </p14:xfrm>
            </p:contentPart>
          </mc:Choice>
          <mc:Fallback xmlns="">
            <p:pic>
              <p:nvPicPr>
                <p:cNvPr id="190" name="Ink 189">
                  <a:extLst>
                    <a:ext uri="{FF2B5EF4-FFF2-40B4-BE49-F238E27FC236}">
                      <a16:creationId xmlns:a16="http://schemas.microsoft.com/office/drawing/2014/main" id="{A4CCABA1-FCFC-7C66-2663-CD2254AB506D}"/>
                    </a:ext>
                  </a:extLst>
                </p:cNvPr>
                <p:cNvPicPr/>
                <p:nvPr/>
              </p:nvPicPr>
              <p:blipFill>
                <a:blip r:embed="rId325"/>
                <a:stretch>
                  <a:fillRect/>
                </a:stretch>
              </p:blipFill>
              <p:spPr>
                <a:xfrm>
                  <a:off x="3114584" y="4431152"/>
                  <a:ext cx="6019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1" name="Ink 190">
                  <a:extLst>
                    <a:ext uri="{FF2B5EF4-FFF2-40B4-BE49-F238E27FC236}">
                      <a16:creationId xmlns:a16="http://schemas.microsoft.com/office/drawing/2014/main" id="{F5616F65-35A2-0EDE-DC0E-99566BDA0DCD}"/>
                    </a:ext>
                  </a:extLst>
                </p14:cNvPr>
                <p14:cNvContentPartPr/>
                <p14:nvPr/>
              </p14:nvContentPartPr>
              <p14:xfrm>
                <a:off x="3697064" y="4372472"/>
                <a:ext cx="344880" cy="219600"/>
              </p14:xfrm>
            </p:contentPart>
          </mc:Choice>
          <mc:Fallback xmlns="">
            <p:pic>
              <p:nvPicPr>
                <p:cNvPr id="191" name="Ink 190">
                  <a:extLst>
                    <a:ext uri="{FF2B5EF4-FFF2-40B4-BE49-F238E27FC236}">
                      <a16:creationId xmlns:a16="http://schemas.microsoft.com/office/drawing/2014/main" id="{F5616F65-35A2-0EDE-DC0E-99566BDA0DCD}"/>
                    </a:ext>
                  </a:extLst>
                </p:cNvPr>
                <p:cNvPicPr/>
                <p:nvPr/>
              </p:nvPicPr>
              <p:blipFill>
                <a:blip r:embed="rId327"/>
                <a:stretch>
                  <a:fillRect/>
                </a:stretch>
              </p:blipFill>
              <p:spPr>
                <a:xfrm>
                  <a:off x="3690944" y="4366352"/>
                  <a:ext cx="3571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2" name="Ink 191">
                  <a:extLst>
                    <a:ext uri="{FF2B5EF4-FFF2-40B4-BE49-F238E27FC236}">
                      <a16:creationId xmlns:a16="http://schemas.microsoft.com/office/drawing/2014/main" id="{FA8B45CA-204D-E312-9F3E-0E7DF90C55F8}"/>
                    </a:ext>
                  </a:extLst>
                </p14:cNvPr>
                <p14:cNvContentPartPr/>
                <p14:nvPr/>
              </p14:nvContentPartPr>
              <p14:xfrm>
                <a:off x="4071104" y="4386152"/>
                <a:ext cx="314280" cy="193320"/>
              </p14:xfrm>
            </p:contentPart>
          </mc:Choice>
          <mc:Fallback xmlns="">
            <p:pic>
              <p:nvPicPr>
                <p:cNvPr id="192" name="Ink 191">
                  <a:extLst>
                    <a:ext uri="{FF2B5EF4-FFF2-40B4-BE49-F238E27FC236}">
                      <a16:creationId xmlns:a16="http://schemas.microsoft.com/office/drawing/2014/main" id="{FA8B45CA-204D-E312-9F3E-0E7DF90C55F8}"/>
                    </a:ext>
                  </a:extLst>
                </p:cNvPr>
                <p:cNvPicPr/>
                <p:nvPr/>
              </p:nvPicPr>
              <p:blipFill>
                <a:blip r:embed="rId329"/>
                <a:stretch>
                  <a:fillRect/>
                </a:stretch>
              </p:blipFill>
              <p:spPr>
                <a:xfrm>
                  <a:off x="4064984" y="4380032"/>
                  <a:ext cx="3265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3" name="Ink 192">
                  <a:extLst>
                    <a:ext uri="{FF2B5EF4-FFF2-40B4-BE49-F238E27FC236}">
                      <a16:creationId xmlns:a16="http://schemas.microsoft.com/office/drawing/2014/main" id="{2D6CB808-5C1E-93EF-5E8D-26CDE3566872}"/>
                    </a:ext>
                  </a:extLst>
                </p14:cNvPr>
                <p14:cNvContentPartPr/>
                <p14:nvPr/>
              </p14:nvContentPartPr>
              <p14:xfrm>
                <a:off x="4306544" y="4421432"/>
                <a:ext cx="360" cy="360"/>
              </p14:xfrm>
            </p:contentPart>
          </mc:Choice>
          <mc:Fallback xmlns="">
            <p:pic>
              <p:nvPicPr>
                <p:cNvPr id="193" name="Ink 192">
                  <a:extLst>
                    <a:ext uri="{FF2B5EF4-FFF2-40B4-BE49-F238E27FC236}">
                      <a16:creationId xmlns:a16="http://schemas.microsoft.com/office/drawing/2014/main" id="{2D6CB808-5C1E-93EF-5E8D-26CDE3566872}"/>
                    </a:ext>
                  </a:extLst>
                </p:cNvPr>
                <p:cNvPicPr/>
                <p:nvPr/>
              </p:nvPicPr>
              <p:blipFill>
                <a:blip r:embed="rId37"/>
                <a:stretch>
                  <a:fillRect/>
                </a:stretch>
              </p:blipFill>
              <p:spPr>
                <a:xfrm>
                  <a:off x="4300424" y="441531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4" name="Ink 193">
                  <a:extLst>
                    <a:ext uri="{FF2B5EF4-FFF2-40B4-BE49-F238E27FC236}">
                      <a16:creationId xmlns:a16="http://schemas.microsoft.com/office/drawing/2014/main" id="{E10C3831-DA5E-5E33-1B8A-A8621FB28854}"/>
                    </a:ext>
                  </a:extLst>
                </p14:cNvPr>
                <p14:cNvContentPartPr/>
                <p14:nvPr/>
              </p14:nvContentPartPr>
              <p14:xfrm>
                <a:off x="4306544" y="4421432"/>
                <a:ext cx="511200" cy="202320"/>
              </p14:xfrm>
            </p:contentPart>
          </mc:Choice>
          <mc:Fallback xmlns="">
            <p:pic>
              <p:nvPicPr>
                <p:cNvPr id="194" name="Ink 193">
                  <a:extLst>
                    <a:ext uri="{FF2B5EF4-FFF2-40B4-BE49-F238E27FC236}">
                      <a16:creationId xmlns:a16="http://schemas.microsoft.com/office/drawing/2014/main" id="{E10C3831-DA5E-5E33-1B8A-A8621FB28854}"/>
                    </a:ext>
                  </a:extLst>
                </p:cNvPr>
                <p:cNvPicPr/>
                <p:nvPr/>
              </p:nvPicPr>
              <p:blipFill>
                <a:blip r:embed="rId332"/>
                <a:stretch>
                  <a:fillRect/>
                </a:stretch>
              </p:blipFill>
              <p:spPr>
                <a:xfrm>
                  <a:off x="4300424" y="4415312"/>
                  <a:ext cx="5234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5" name="Ink 194">
                  <a:extLst>
                    <a:ext uri="{FF2B5EF4-FFF2-40B4-BE49-F238E27FC236}">
                      <a16:creationId xmlns:a16="http://schemas.microsoft.com/office/drawing/2014/main" id="{A1E00DF5-0A6D-2966-E310-518622FCF6D3}"/>
                    </a:ext>
                  </a:extLst>
                </p14:cNvPr>
                <p14:cNvContentPartPr/>
                <p14:nvPr/>
              </p14:nvContentPartPr>
              <p14:xfrm>
                <a:off x="4921784" y="4401992"/>
                <a:ext cx="176040" cy="210240"/>
              </p14:xfrm>
            </p:contentPart>
          </mc:Choice>
          <mc:Fallback xmlns="">
            <p:pic>
              <p:nvPicPr>
                <p:cNvPr id="195" name="Ink 194">
                  <a:extLst>
                    <a:ext uri="{FF2B5EF4-FFF2-40B4-BE49-F238E27FC236}">
                      <a16:creationId xmlns:a16="http://schemas.microsoft.com/office/drawing/2014/main" id="{A1E00DF5-0A6D-2966-E310-518622FCF6D3}"/>
                    </a:ext>
                  </a:extLst>
                </p:cNvPr>
                <p:cNvPicPr/>
                <p:nvPr/>
              </p:nvPicPr>
              <p:blipFill>
                <a:blip r:embed="rId334"/>
                <a:stretch>
                  <a:fillRect/>
                </a:stretch>
              </p:blipFill>
              <p:spPr>
                <a:xfrm>
                  <a:off x="4915664" y="4395872"/>
                  <a:ext cx="1882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6" name="Ink 195">
                  <a:extLst>
                    <a:ext uri="{FF2B5EF4-FFF2-40B4-BE49-F238E27FC236}">
                      <a16:creationId xmlns:a16="http://schemas.microsoft.com/office/drawing/2014/main" id="{2CC6D127-6A91-55E3-7921-9A4D051ED63C}"/>
                    </a:ext>
                  </a:extLst>
                </p14:cNvPr>
                <p14:cNvContentPartPr/>
                <p14:nvPr/>
              </p14:nvContentPartPr>
              <p14:xfrm>
                <a:off x="5097464" y="4460672"/>
                <a:ext cx="360" cy="360"/>
              </p14:xfrm>
            </p:contentPart>
          </mc:Choice>
          <mc:Fallback xmlns="">
            <p:pic>
              <p:nvPicPr>
                <p:cNvPr id="196" name="Ink 195">
                  <a:extLst>
                    <a:ext uri="{FF2B5EF4-FFF2-40B4-BE49-F238E27FC236}">
                      <a16:creationId xmlns:a16="http://schemas.microsoft.com/office/drawing/2014/main" id="{2CC6D127-6A91-55E3-7921-9A4D051ED63C}"/>
                    </a:ext>
                  </a:extLst>
                </p:cNvPr>
                <p:cNvPicPr/>
                <p:nvPr/>
              </p:nvPicPr>
              <p:blipFill>
                <a:blip r:embed="rId37"/>
                <a:stretch>
                  <a:fillRect/>
                </a:stretch>
              </p:blipFill>
              <p:spPr>
                <a:xfrm>
                  <a:off x="5091344" y="445455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7" name="Ink 196">
                  <a:extLst>
                    <a:ext uri="{FF2B5EF4-FFF2-40B4-BE49-F238E27FC236}">
                      <a16:creationId xmlns:a16="http://schemas.microsoft.com/office/drawing/2014/main" id="{5011CED1-F50F-4B11-FF46-36282B062895}"/>
                    </a:ext>
                  </a:extLst>
                </p14:cNvPr>
                <p14:cNvContentPartPr/>
                <p14:nvPr/>
              </p14:nvContentPartPr>
              <p14:xfrm>
                <a:off x="5097464" y="4385432"/>
                <a:ext cx="219240" cy="195840"/>
              </p14:xfrm>
            </p:contentPart>
          </mc:Choice>
          <mc:Fallback xmlns="">
            <p:pic>
              <p:nvPicPr>
                <p:cNvPr id="197" name="Ink 196">
                  <a:extLst>
                    <a:ext uri="{FF2B5EF4-FFF2-40B4-BE49-F238E27FC236}">
                      <a16:creationId xmlns:a16="http://schemas.microsoft.com/office/drawing/2014/main" id="{5011CED1-F50F-4B11-FF46-36282B062895}"/>
                    </a:ext>
                  </a:extLst>
                </p:cNvPr>
                <p:cNvPicPr/>
                <p:nvPr/>
              </p:nvPicPr>
              <p:blipFill>
                <a:blip r:embed="rId337"/>
                <a:stretch>
                  <a:fillRect/>
                </a:stretch>
              </p:blipFill>
              <p:spPr>
                <a:xfrm>
                  <a:off x="5091344" y="4379312"/>
                  <a:ext cx="231480" cy="208080"/>
                </a:xfrm>
                <a:prstGeom prst="rect">
                  <a:avLst/>
                </a:prstGeom>
              </p:spPr>
            </p:pic>
          </mc:Fallback>
        </mc:AlternateContent>
      </p:grpSp>
      <p:grpSp>
        <p:nvGrpSpPr>
          <p:cNvPr id="208" name="Group 207">
            <a:extLst>
              <a:ext uri="{FF2B5EF4-FFF2-40B4-BE49-F238E27FC236}">
                <a16:creationId xmlns:a16="http://schemas.microsoft.com/office/drawing/2014/main" id="{CE71193B-68C6-4DCF-4F9B-1B3711ED34BD}"/>
              </a:ext>
            </a:extLst>
          </p:cNvPr>
          <p:cNvGrpSpPr/>
          <p:nvPr/>
        </p:nvGrpSpPr>
        <p:grpSpPr>
          <a:xfrm>
            <a:off x="5936624" y="4314512"/>
            <a:ext cx="742320" cy="295200"/>
            <a:chOff x="5936624" y="4314512"/>
            <a:chExt cx="742320" cy="295200"/>
          </a:xfrm>
        </p:grpSpPr>
        <mc:AlternateContent xmlns:mc="http://schemas.openxmlformats.org/markup-compatibility/2006" xmlns:p14="http://schemas.microsoft.com/office/powerpoint/2010/main">
          <mc:Choice Requires="p14">
            <p:contentPart p14:bwMode="auto" r:id="rId338">
              <p14:nvContentPartPr>
                <p14:cNvPr id="198" name="Ink 197">
                  <a:extLst>
                    <a:ext uri="{FF2B5EF4-FFF2-40B4-BE49-F238E27FC236}">
                      <a16:creationId xmlns:a16="http://schemas.microsoft.com/office/drawing/2014/main" id="{F8D77C82-D1E2-7776-B86C-039066996F09}"/>
                    </a:ext>
                  </a:extLst>
                </p14:cNvPr>
                <p14:cNvContentPartPr/>
                <p14:nvPr/>
              </p14:nvContentPartPr>
              <p14:xfrm>
                <a:off x="6137864" y="4314512"/>
                <a:ext cx="149760" cy="295200"/>
              </p14:xfrm>
            </p:contentPart>
          </mc:Choice>
          <mc:Fallback xmlns="">
            <p:pic>
              <p:nvPicPr>
                <p:cNvPr id="198" name="Ink 197">
                  <a:extLst>
                    <a:ext uri="{FF2B5EF4-FFF2-40B4-BE49-F238E27FC236}">
                      <a16:creationId xmlns:a16="http://schemas.microsoft.com/office/drawing/2014/main" id="{F8D77C82-D1E2-7776-B86C-039066996F09}"/>
                    </a:ext>
                  </a:extLst>
                </p:cNvPr>
                <p:cNvPicPr/>
                <p:nvPr/>
              </p:nvPicPr>
              <p:blipFill>
                <a:blip r:embed="rId339"/>
                <a:stretch>
                  <a:fillRect/>
                </a:stretch>
              </p:blipFill>
              <p:spPr>
                <a:xfrm>
                  <a:off x="6131744" y="4308392"/>
                  <a:ext cx="1620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99" name="Ink 198">
                  <a:extLst>
                    <a:ext uri="{FF2B5EF4-FFF2-40B4-BE49-F238E27FC236}">
                      <a16:creationId xmlns:a16="http://schemas.microsoft.com/office/drawing/2014/main" id="{21B37B0E-D816-0A0D-A017-BBDA237C5083}"/>
                    </a:ext>
                  </a:extLst>
                </p14:cNvPr>
                <p14:cNvContentPartPr/>
                <p14:nvPr/>
              </p14:nvContentPartPr>
              <p14:xfrm>
                <a:off x="5936624" y="4450952"/>
                <a:ext cx="529920" cy="53280"/>
              </p14:xfrm>
            </p:contentPart>
          </mc:Choice>
          <mc:Fallback xmlns="">
            <p:pic>
              <p:nvPicPr>
                <p:cNvPr id="199" name="Ink 198">
                  <a:extLst>
                    <a:ext uri="{FF2B5EF4-FFF2-40B4-BE49-F238E27FC236}">
                      <a16:creationId xmlns:a16="http://schemas.microsoft.com/office/drawing/2014/main" id="{21B37B0E-D816-0A0D-A017-BBDA237C5083}"/>
                    </a:ext>
                  </a:extLst>
                </p:cNvPr>
                <p:cNvPicPr/>
                <p:nvPr/>
              </p:nvPicPr>
              <p:blipFill>
                <a:blip r:embed="rId341"/>
                <a:stretch>
                  <a:fillRect/>
                </a:stretch>
              </p:blipFill>
              <p:spPr>
                <a:xfrm>
                  <a:off x="5930504" y="4444832"/>
                  <a:ext cx="5421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0" name="Ink 199">
                  <a:extLst>
                    <a:ext uri="{FF2B5EF4-FFF2-40B4-BE49-F238E27FC236}">
                      <a16:creationId xmlns:a16="http://schemas.microsoft.com/office/drawing/2014/main" id="{E82D2CDA-882E-78C4-EA10-D3E31B3297B5}"/>
                    </a:ext>
                  </a:extLst>
                </p14:cNvPr>
                <p14:cNvContentPartPr/>
                <p14:nvPr/>
              </p14:nvContentPartPr>
              <p14:xfrm>
                <a:off x="6476984" y="4421432"/>
                <a:ext cx="201960" cy="118800"/>
              </p14:xfrm>
            </p:contentPart>
          </mc:Choice>
          <mc:Fallback xmlns="">
            <p:pic>
              <p:nvPicPr>
                <p:cNvPr id="200" name="Ink 199">
                  <a:extLst>
                    <a:ext uri="{FF2B5EF4-FFF2-40B4-BE49-F238E27FC236}">
                      <a16:creationId xmlns:a16="http://schemas.microsoft.com/office/drawing/2014/main" id="{E82D2CDA-882E-78C4-EA10-D3E31B3297B5}"/>
                    </a:ext>
                  </a:extLst>
                </p:cNvPr>
                <p:cNvPicPr/>
                <p:nvPr/>
              </p:nvPicPr>
              <p:blipFill>
                <a:blip r:embed="rId343"/>
                <a:stretch>
                  <a:fillRect/>
                </a:stretch>
              </p:blipFill>
              <p:spPr>
                <a:xfrm>
                  <a:off x="6470864" y="4415312"/>
                  <a:ext cx="214200" cy="131040"/>
                </a:xfrm>
                <a:prstGeom prst="rect">
                  <a:avLst/>
                </a:prstGeom>
              </p:spPr>
            </p:pic>
          </mc:Fallback>
        </mc:AlternateContent>
      </p:grpSp>
      <p:grpSp>
        <p:nvGrpSpPr>
          <p:cNvPr id="207" name="Group 206">
            <a:extLst>
              <a:ext uri="{FF2B5EF4-FFF2-40B4-BE49-F238E27FC236}">
                <a16:creationId xmlns:a16="http://schemas.microsoft.com/office/drawing/2014/main" id="{BD5D4EF1-65F2-9E67-9EEC-93127CA23C62}"/>
              </a:ext>
            </a:extLst>
          </p:cNvPr>
          <p:cNvGrpSpPr/>
          <p:nvPr/>
        </p:nvGrpSpPr>
        <p:grpSpPr>
          <a:xfrm>
            <a:off x="7323704" y="3941192"/>
            <a:ext cx="2320920" cy="687240"/>
            <a:chOff x="7323704" y="3941192"/>
            <a:chExt cx="2320920" cy="687240"/>
          </a:xfrm>
        </p:grpSpPr>
        <mc:AlternateContent xmlns:mc="http://schemas.openxmlformats.org/markup-compatibility/2006" xmlns:p14="http://schemas.microsoft.com/office/powerpoint/2010/main">
          <mc:Choice Requires="p14">
            <p:contentPart p14:bwMode="auto" r:id="rId344">
              <p14:nvContentPartPr>
                <p14:cNvPr id="201" name="Ink 200">
                  <a:extLst>
                    <a:ext uri="{FF2B5EF4-FFF2-40B4-BE49-F238E27FC236}">
                      <a16:creationId xmlns:a16="http://schemas.microsoft.com/office/drawing/2014/main" id="{D8956D2F-F91D-B753-BFAE-AE2124F663CD}"/>
                    </a:ext>
                  </a:extLst>
                </p14:cNvPr>
                <p14:cNvContentPartPr/>
                <p14:nvPr/>
              </p14:nvContentPartPr>
              <p14:xfrm>
                <a:off x="7323704" y="4115792"/>
                <a:ext cx="48960" cy="512640"/>
              </p14:xfrm>
            </p:contentPart>
          </mc:Choice>
          <mc:Fallback xmlns="">
            <p:pic>
              <p:nvPicPr>
                <p:cNvPr id="201" name="Ink 200">
                  <a:extLst>
                    <a:ext uri="{FF2B5EF4-FFF2-40B4-BE49-F238E27FC236}">
                      <a16:creationId xmlns:a16="http://schemas.microsoft.com/office/drawing/2014/main" id="{D8956D2F-F91D-B753-BFAE-AE2124F663CD}"/>
                    </a:ext>
                  </a:extLst>
                </p:cNvPr>
                <p:cNvPicPr/>
                <p:nvPr/>
              </p:nvPicPr>
              <p:blipFill>
                <a:blip r:embed="rId345"/>
                <a:stretch>
                  <a:fillRect/>
                </a:stretch>
              </p:blipFill>
              <p:spPr>
                <a:xfrm>
                  <a:off x="7317584" y="4109672"/>
                  <a:ext cx="612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2" name="Ink 201">
                  <a:extLst>
                    <a:ext uri="{FF2B5EF4-FFF2-40B4-BE49-F238E27FC236}">
                      <a16:creationId xmlns:a16="http://schemas.microsoft.com/office/drawing/2014/main" id="{4077BFB4-B78E-CFEA-3C8A-A9D1E750F6C0}"/>
                    </a:ext>
                  </a:extLst>
                </p14:cNvPr>
                <p14:cNvContentPartPr/>
                <p14:nvPr/>
              </p14:nvContentPartPr>
              <p14:xfrm>
                <a:off x="7401824" y="4362752"/>
                <a:ext cx="358920" cy="201960"/>
              </p14:xfrm>
            </p:contentPart>
          </mc:Choice>
          <mc:Fallback xmlns="">
            <p:pic>
              <p:nvPicPr>
                <p:cNvPr id="202" name="Ink 201">
                  <a:extLst>
                    <a:ext uri="{FF2B5EF4-FFF2-40B4-BE49-F238E27FC236}">
                      <a16:creationId xmlns:a16="http://schemas.microsoft.com/office/drawing/2014/main" id="{4077BFB4-B78E-CFEA-3C8A-A9D1E750F6C0}"/>
                    </a:ext>
                  </a:extLst>
                </p:cNvPr>
                <p:cNvPicPr/>
                <p:nvPr/>
              </p:nvPicPr>
              <p:blipFill>
                <a:blip r:embed="rId347"/>
                <a:stretch>
                  <a:fillRect/>
                </a:stretch>
              </p:blipFill>
              <p:spPr>
                <a:xfrm>
                  <a:off x="7395704" y="4356632"/>
                  <a:ext cx="3711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3" name="Ink 202">
                  <a:extLst>
                    <a:ext uri="{FF2B5EF4-FFF2-40B4-BE49-F238E27FC236}">
                      <a16:creationId xmlns:a16="http://schemas.microsoft.com/office/drawing/2014/main" id="{64ADB629-154A-8EB9-AF10-375B918F33A0}"/>
                    </a:ext>
                  </a:extLst>
                </p14:cNvPr>
                <p14:cNvContentPartPr/>
                <p14:nvPr/>
              </p14:nvContentPartPr>
              <p14:xfrm>
                <a:off x="7788824" y="3941192"/>
                <a:ext cx="441720" cy="686520"/>
              </p14:xfrm>
            </p:contentPart>
          </mc:Choice>
          <mc:Fallback xmlns="">
            <p:pic>
              <p:nvPicPr>
                <p:cNvPr id="203" name="Ink 202">
                  <a:extLst>
                    <a:ext uri="{FF2B5EF4-FFF2-40B4-BE49-F238E27FC236}">
                      <a16:creationId xmlns:a16="http://schemas.microsoft.com/office/drawing/2014/main" id="{64ADB629-154A-8EB9-AF10-375B918F33A0}"/>
                    </a:ext>
                  </a:extLst>
                </p:cNvPr>
                <p:cNvPicPr/>
                <p:nvPr/>
              </p:nvPicPr>
              <p:blipFill>
                <a:blip r:embed="rId349"/>
                <a:stretch>
                  <a:fillRect/>
                </a:stretch>
              </p:blipFill>
              <p:spPr>
                <a:xfrm>
                  <a:off x="7782704" y="3935072"/>
                  <a:ext cx="45396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4" name="Ink 203">
                  <a:extLst>
                    <a:ext uri="{FF2B5EF4-FFF2-40B4-BE49-F238E27FC236}">
                      <a16:creationId xmlns:a16="http://schemas.microsoft.com/office/drawing/2014/main" id="{5C029100-9740-DC12-A216-32ADDA7534F7}"/>
                    </a:ext>
                  </a:extLst>
                </p14:cNvPr>
                <p14:cNvContentPartPr/>
                <p14:nvPr/>
              </p14:nvContentPartPr>
              <p14:xfrm>
                <a:off x="8237744" y="4312712"/>
                <a:ext cx="291240" cy="146880"/>
              </p14:xfrm>
            </p:contentPart>
          </mc:Choice>
          <mc:Fallback xmlns="">
            <p:pic>
              <p:nvPicPr>
                <p:cNvPr id="204" name="Ink 203">
                  <a:extLst>
                    <a:ext uri="{FF2B5EF4-FFF2-40B4-BE49-F238E27FC236}">
                      <a16:creationId xmlns:a16="http://schemas.microsoft.com/office/drawing/2014/main" id="{5C029100-9740-DC12-A216-32ADDA7534F7}"/>
                    </a:ext>
                  </a:extLst>
                </p:cNvPr>
                <p:cNvPicPr/>
                <p:nvPr/>
              </p:nvPicPr>
              <p:blipFill>
                <a:blip r:embed="rId351"/>
                <a:stretch>
                  <a:fillRect/>
                </a:stretch>
              </p:blipFill>
              <p:spPr>
                <a:xfrm>
                  <a:off x="8231624" y="4306592"/>
                  <a:ext cx="303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5" name="Ink 204">
                  <a:extLst>
                    <a:ext uri="{FF2B5EF4-FFF2-40B4-BE49-F238E27FC236}">
                      <a16:creationId xmlns:a16="http://schemas.microsoft.com/office/drawing/2014/main" id="{5A437079-0ACF-A991-32C0-3F74BFD70C90}"/>
                    </a:ext>
                  </a:extLst>
                </p14:cNvPr>
                <p14:cNvContentPartPr/>
                <p14:nvPr/>
              </p14:nvContentPartPr>
              <p14:xfrm>
                <a:off x="8629064" y="4268432"/>
                <a:ext cx="396720" cy="194400"/>
              </p14:xfrm>
            </p:contentPart>
          </mc:Choice>
          <mc:Fallback xmlns="">
            <p:pic>
              <p:nvPicPr>
                <p:cNvPr id="205" name="Ink 204">
                  <a:extLst>
                    <a:ext uri="{FF2B5EF4-FFF2-40B4-BE49-F238E27FC236}">
                      <a16:creationId xmlns:a16="http://schemas.microsoft.com/office/drawing/2014/main" id="{5A437079-0ACF-A991-32C0-3F74BFD70C90}"/>
                    </a:ext>
                  </a:extLst>
                </p:cNvPr>
                <p:cNvPicPr/>
                <p:nvPr/>
              </p:nvPicPr>
              <p:blipFill>
                <a:blip r:embed="rId353"/>
                <a:stretch>
                  <a:fillRect/>
                </a:stretch>
              </p:blipFill>
              <p:spPr>
                <a:xfrm>
                  <a:off x="8622944" y="4262312"/>
                  <a:ext cx="4089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6" name="Ink 205">
                  <a:extLst>
                    <a:ext uri="{FF2B5EF4-FFF2-40B4-BE49-F238E27FC236}">
                      <a16:creationId xmlns:a16="http://schemas.microsoft.com/office/drawing/2014/main" id="{74492DCB-0568-CD5D-D9B1-46DB193E31EA}"/>
                    </a:ext>
                  </a:extLst>
                </p14:cNvPr>
                <p14:cNvContentPartPr/>
                <p14:nvPr/>
              </p14:nvContentPartPr>
              <p14:xfrm>
                <a:off x="9102464" y="4303712"/>
                <a:ext cx="542160" cy="243720"/>
              </p14:xfrm>
            </p:contentPart>
          </mc:Choice>
          <mc:Fallback xmlns="">
            <p:pic>
              <p:nvPicPr>
                <p:cNvPr id="206" name="Ink 205">
                  <a:extLst>
                    <a:ext uri="{FF2B5EF4-FFF2-40B4-BE49-F238E27FC236}">
                      <a16:creationId xmlns:a16="http://schemas.microsoft.com/office/drawing/2014/main" id="{74492DCB-0568-CD5D-D9B1-46DB193E31EA}"/>
                    </a:ext>
                  </a:extLst>
                </p:cNvPr>
                <p:cNvPicPr/>
                <p:nvPr/>
              </p:nvPicPr>
              <p:blipFill>
                <a:blip r:embed="rId355"/>
                <a:stretch>
                  <a:fillRect/>
                </a:stretch>
              </p:blipFill>
              <p:spPr>
                <a:xfrm>
                  <a:off x="9096344" y="4297592"/>
                  <a:ext cx="554400" cy="25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6">
            <p14:nvContentPartPr>
              <p14:cNvPr id="211" name="Ink 210">
                <a:extLst>
                  <a:ext uri="{FF2B5EF4-FFF2-40B4-BE49-F238E27FC236}">
                    <a16:creationId xmlns:a16="http://schemas.microsoft.com/office/drawing/2014/main" id="{359737A3-78FD-4F3A-D387-DD023F90A1B8}"/>
                  </a:ext>
                </a:extLst>
              </p14:cNvPr>
              <p14:cNvContentPartPr/>
              <p14:nvPr/>
            </p14:nvContentPartPr>
            <p14:xfrm>
              <a:off x="-19576" y="5139272"/>
              <a:ext cx="678960" cy="51480"/>
            </p14:xfrm>
          </p:contentPart>
        </mc:Choice>
        <mc:Fallback xmlns="">
          <p:pic>
            <p:nvPicPr>
              <p:cNvPr id="211" name="Ink 210">
                <a:extLst>
                  <a:ext uri="{FF2B5EF4-FFF2-40B4-BE49-F238E27FC236}">
                    <a16:creationId xmlns:a16="http://schemas.microsoft.com/office/drawing/2014/main" id="{359737A3-78FD-4F3A-D387-DD023F90A1B8}"/>
                  </a:ext>
                </a:extLst>
              </p:cNvPr>
              <p:cNvPicPr/>
              <p:nvPr/>
            </p:nvPicPr>
            <p:blipFill>
              <a:blip r:embed="rId357"/>
              <a:stretch>
                <a:fillRect/>
              </a:stretch>
            </p:blipFill>
            <p:spPr>
              <a:xfrm>
                <a:off x="-25696" y="5133152"/>
                <a:ext cx="691200" cy="63720"/>
              </a:xfrm>
              <a:prstGeom prst="rect">
                <a:avLst/>
              </a:prstGeom>
            </p:spPr>
          </p:pic>
        </mc:Fallback>
      </mc:AlternateContent>
      <p:grpSp>
        <p:nvGrpSpPr>
          <p:cNvPr id="221" name="Group 220">
            <a:extLst>
              <a:ext uri="{FF2B5EF4-FFF2-40B4-BE49-F238E27FC236}">
                <a16:creationId xmlns:a16="http://schemas.microsoft.com/office/drawing/2014/main" id="{8A835A2F-77C2-CE18-46A2-D56568FFF794}"/>
              </a:ext>
            </a:extLst>
          </p:cNvPr>
          <p:cNvGrpSpPr/>
          <p:nvPr/>
        </p:nvGrpSpPr>
        <p:grpSpPr>
          <a:xfrm>
            <a:off x="657944" y="4819592"/>
            <a:ext cx="2813760" cy="536760"/>
            <a:chOff x="657944" y="4819592"/>
            <a:chExt cx="2813760" cy="536760"/>
          </a:xfrm>
        </p:grpSpPr>
        <mc:AlternateContent xmlns:mc="http://schemas.openxmlformats.org/markup-compatibility/2006" xmlns:p14="http://schemas.microsoft.com/office/powerpoint/2010/main">
          <mc:Choice Requires="p14">
            <p:contentPart p14:bwMode="auto" r:id="rId358">
              <p14:nvContentPartPr>
                <p14:cNvPr id="212" name="Ink 211">
                  <a:extLst>
                    <a:ext uri="{FF2B5EF4-FFF2-40B4-BE49-F238E27FC236}">
                      <a16:creationId xmlns:a16="http://schemas.microsoft.com/office/drawing/2014/main" id="{03713F60-B55A-1EDF-AD96-401B1E736C72}"/>
                    </a:ext>
                  </a:extLst>
                </p14:cNvPr>
                <p14:cNvContentPartPr/>
                <p14:nvPr/>
              </p14:nvContentPartPr>
              <p14:xfrm>
                <a:off x="804464" y="4869992"/>
                <a:ext cx="127080" cy="408960"/>
              </p14:xfrm>
            </p:contentPart>
          </mc:Choice>
          <mc:Fallback xmlns="">
            <p:pic>
              <p:nvPicPr>
                <p:cNvPr id="212" name="Ink 211">
                  <a:extLst>
                    <a:ext uri="{FF2B5EF4-FFF2-40B4-BE49-F238E27FC236}">
                      <a16:creationId xmlns:a16="http://schemas.microsoft.com/office/drawing/2014/main" id="{03713F60-B55A-1EDF-AD96-401B1E736C72}"/>
                    </a:ext>
                  </a:extLst>
                </p:cNvPr>
                <p:cNvPicPr/>
                <p:nvPr/>
              </p:nvPicPr>
              <p:blipFill>
                <a:blip r:embed="rId359"/>
                <a:stretch>
                  <a:fillRect/>
                </a:stretch>
              </p:blipFill>
              <p:spPr>
                <a:xfrm>
                  <a:off x="798344" y="4863872"/>
                  <a:ext cx="13932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3" name="Ink 212">
                  <a:extLst>
                    <a:ext uri="{FF2B5EF4-FFF2-40B4-BE49-F238E27FC236}">
                      <a16:creationId xmlns:a16="http://schemas.microsoft.com/office/drawing/2014/main" id="{7DE1420F-B6C8-536D-2C7E-5E77732EACB1}"/>
                    </a:ext>
                  </a:extLst>
                </p14:cNvPr>
                <p14:cNvContentPartPr/>
                <p14:nvPr/>
              </p14:nvContentPartPr>
              <p14:xfrm>
                <a:off x="657944" y="4819592"/>
                <a:ext cx="491040" cy="357120"/>
              </p14:xfrm>
            </p:contentPart>
          </mc:Choice>
          <mc:Fallback xmlns="">
            <p:pic>
              <p:nvPicPr>
                <p:cNvPr id="213" name="Ink 212">
                  <a:extLst>
                    <a:ext uri="{FF2B5EF4-FFF2-40B4-BE49-F238E27FC236}">
                      <a16:creationId xmlns:a16="http://schemas.microsoft.com/office/drawing/2014/main" id="{7DE1420F-B6C8-536D-2C7E-5E77732EACB1}"/>
                    </a:ext>
                  </a:extLst>
                </p:cNvPr>
                <p:cNvPicPr/>
                <p:nvPr/>
              </p:nvPicPr>
              <p:blipFill>
                <a:blip r:embed="rId361"/>
                <a:stretch>
                  <a:fillRect/>
                </a:stretch>
              </p:blipFill>
              <p:spPr>
                <a:xfrm>
                  <a:off x="651824" y="4813472"/>
                  <a:ext cx="50328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5" name="Ink 214">
                  <a:extLst>
                    <a:ext uri="{FF2B5EF4-FFF2-40B4-BE49-F238E27FC236}">
                      <a16:creationId xmlns:a16="http://schemas.microsoft.com/office/drawing/2014/main" id="{EC8BA22B-9330-8528-E56E-9F34781A7177}"/>
                    </a:ext>
                  </a:extLst>
                </p14:cNvPr>
                <p14:cNvContentPartPr/>
                <p14:nvPr/>
              </p14:nvContentPartPr>
              <p14:xfrm>
                <a:off x="1237184" y="5089592"/>
                <a:ext cx="328680" cy="212760"/>
              </p14:xfrm>
            </p:contentPart>
          </mc:Choice>
          <mc:Fallback xmlns="">
            <p:pic>
              <p:nvPicPr>
                <p:cNvPr id="215" name="Ink 214">
                  <a:extLst>
                    <a:ext uri="{FF2B5EF4-FFF2-40B4-BE49-F238E27FC236}">
                      <a16:creationId xmlns:a16="http://schemas.microsoft.com/office/drawing/2014/main" id="{EC8BA22B-9330-8528-E56E-9F34781A7177}"/>
                    </a:ext>
                  </a:extLst>
                </p:cNvPr>
                <p:cNvPicPr/>
                <p:nvPr/>
              </p:nvPicPr>
              <p:blipFill>
                <a:blip r:embed="rId363"/>
                <a:stretch>
                  <a:fillRect/>
                </a:stretch>
              </p:blipFill>
              <p:spPr>
                <a:xfrm>
                  <a:off x="1231064" y="5083472"/>
                  <a:ext cx="3409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6" name="Ink 215">
                  <a:extLst>
                    <a:ext uri="{FF2B5EF4-FFF2-40B4-BE49-F238E27FC236}">
                      <a16:creationId xmlns:a16="http://schemas.microsoft.com/office/drawing/2014/main" id="{391B14CB-6518-4FF3-7CD5-C9C5D0A06607}"/>
                    </a:ext>
                  </a:extLst>
                </p14:cNvPr>
                <p14:cNvContentPartPr/>
                <p14:nvPr/>
              </p14:nvContentPartPr>
              <p14:xfrm>
                <a:off x="1688624" y="5051072"/>
                <a:ext cx="365760" cy="235800"/>
              </p14:xfrm>
            </p:contentPart>
          </mc:Choice>
          <mc:Fallback xmlns="">
            <p:pic>
              <p:nvPicPr>
                <p:cNvPr id="216" name="Ink 215">
                  <a:extLst>
                    <a:ext uri="{FF2B5EF4-FFF2-40B4-BE49-F238E27FC236}">
                      <a16:creationId xmlns:a16="http://schemas.microsoft.com/office/drawing/2014/main" id="{391B14CB-6518-4FF3-7CD5-C9C5D0A06607}"/>
                    </a:ext>
                  </a:extLst>
                </p:cNvPr>
                <p:cNvPicPr/>
                <p:nvPr/>
              </p:nvPicPr>
              <p:blipFill>
                <a:blip r:embed="rId365"/>
                <a:stretch>
                  <a:fillRect/>
                </a:stretch>
              </p:blipFill>
              <p:spPr>
                <a:xfrm>
                  <a:off x="1682504" y="5044952"/>
                  <a:ext cx="378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7" name="Ink 216">
                  <a:extLst>
                    <a:ext uri="{FF2B5EF4-FFF2-40B4-BE49-F238E27FC236}">
                      <a16:creationId xmlns:a16="http://schemas.microsoft.com/office/drawing/2014/main" id="{2223A609-6DB8-4135-0ADC-8830C6CBA15B}"/>
                    </a:ext>
                  </a:extLst>
                </p14:cNvPr>
                <p14:cNvContentPartPr/>
                <p14:nvPr/>
              </p14:nvContentPartPr>
              <p14:xfrm>
                <a:off x="1957184" y="5119472"/>
                <a:ext cx="365760" cy="179640"/>
              </p14:xfrm>
            </p:contentPart>
          </mc:Choice>
          <mc:Fallback xmlns="">
            <p:pic>
              <p:nvPicPr>
                <p:cNvPr id="217" name="Ink 216">
                  <a:extLst>
                    <a:ext uri="{FF2B5EF4-FFF2-40B4-BE49-F238E27FC236}">
                      <a16:creationId xmlns:a16="http://schemas.microsoft.com/office/drawing/2014/main" id="{2223A609-6DB8-4135-0ADC-8830C6CBA15B}"/>
                    </a:ext>
                  </a:extLst>
                </p:cNvPr>
                <p:cNvPicPr/>
                <p:nvPr/>
              </p:nvPicPr>
              <p:blipFill>
                <a:blip r:embed="rId367"/>
                <a:stretch>
                  <a:fillRect/>
                </a:stretch>
              </p:blipFill>
              <p:spPr>
                <a:xfrm>
                  <a:off x="1951064" y="5113352"/>
                  <a:ext cx="3780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8" name="Ink 217">
                  <a:extLst>
                    <a:ext uri="{FF2B5EF4-FFF2-40B4-BE49-F238E27FC236}">
                      <a16:creationId xmlns:a16="http://schemas.microsoft.com/office/drawing/2014/main" id="{FE0889F7-1D3B-1AC9-0586-3EC6CCB77ADA}"/>
                    </a:ext>
                  </a:extLst>
                </p14:cNvPr>
                <p14:cNvContentPartPr/>
                <p14:nvPr/>
              </p14:nvContentPartPr>
              <p14:xfrm>
                <a:off x="2453264" y="4876472"/>
                <a:ext cx="86040" cy="143640"/>
              </p14:xfrm>
            </p:contentPart>
          </mc:Choice>
          <mc:Fallback xmlns="">
            <p:pic>
              <p:nvPicPr>
                <p:cNvPr id="218" name="Ink 217">
                  <a:extLst>
                    <a:ext uri="{FF2B5EF4-FFF2-40B4-BE49-F238E27FC236}">
                      <a16:creationId xmlns:a16="http://schemas.microsoft.com/office/drawing/2014/main" id="{FE0889F7-1D3B-1AC9-0586-3EC6CCB77ADA}"/>
                    </a:ext>
                  </a:extLst>
                </p:cNvPr>
                <p:cNvPicPr/>
                <p:nvPr/>
              </p:nvPicPr>
              <p:blipFill>
                <a:blip r:embed="rId369"/>
                <a:stretch>
                  <a:fillRect/>
                </a:stretch>
              </p:blipFill>
              <p:spPr>
                <a:xfrm>
                  <a:off x="2447144" y="4870352"/>
                  <a:ext cx="98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9" name="Ink 218">
                  <a:extLst>
                    <a:ext uri="{FF2B5EF4-FFF2-40B4-BE49-F238E27FC236}">
                      <a16:creationId xmlns:a16="http://schemas.microsoft.com/office/drawing/2014/main" id="{DF90C65D-1927-AF78-4D98-99D13EBF126D}"/>
                    </a:ext>
                  </a:extLst>
                </p14:cNvPr>
                <p14:cNvContentPartPr/>
                <p14:nvPr/>
              </p14:nvContentPartPr>
              <p14:xfrm>
                <a:off x="2437784" y="5141072"/>
                <a:ext cx="317880" cy="165960"/>
              </p14:xfrm>
            </p:contentPart>
          </mc:Choice>
          <mc:Fallback xmlns="">
            <p:pic>
              <p:nvPicPr>
                <p:cNvPr id="219" name="Ink 218">
                  <a:extLst>
                    <a:ext uri="{FF2B5EF4-FFF2-40B4-BE49-F238E27FC236}">
                      <a16:creationId xmlns:a16="http://schemas.microsoft.com/office/drawing/2014/main" id="{DF90C65D-1927-AF78-4D98-99D13EBF126D}"/>
                    </a:ext>
                  </a:extLst>
                </p:cNvPr>
                <p:cNvPicPr/>
                <p:nvPr/>
              </p:nvPicPr>
              <p:blipFill>
                <a:blip r:embed="rId371"/>
                <a:stretch>
                  <a:fillRect/>
                </a:stretch>
              </p:blipFill>
              <p:spPr>
                <a:xfrm>
                  <a:off x="2431664" y="5134952"/>
                  <a:ext cx="3301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20" name="Ink 219">
                  <a:extLst>
                    <a:ext uri="{FF2B5EF4-FFF2-40B4-BE49-F238E27FC236}">
                      <a16:creationId xmlns:a16="http://schemas.microsoft.com/office/drawing/2014/main" id="{504D7D2D-6F79-2802-30F3-07918AC5081C}"/>
                    </a:ext>
                  </a:extLst>
                </p14:cNvPr>
                <p14:cNvContentPartPr/>
                <p14:nvPr/>
              </p14:nvContentPartPr>
              <p14:xfrm>
                <a:off x="2937104" y="5141072"/>
                <a:ext cx="534600" cy="215280"/>
              </p14:xfrm>
            </p:contentPart>
          </mc:Choice>
          <mc:Fallback xmlns="">
            <p:pic>
              <p:nvPicPr>
                <p:cNvPr id="220" name="Ink 219">
                  <a:extLst>
                    <a:ext uri="{FF2B5EF4-FFF2-40B4-BE49-F238E27FC236}">
                      <a16:creationId xmlns:a16="http://schemas.microsoft.com/office/drawing/2014/main" id="{504D7D2D-6F79-2802-30F3-07918AC5081C}"/>
                    </a:ext>
                  </a:extLst>
                </p:cNvPr>
                <p:cNvPicPr/>
                <p:nvPr/>
              </p:nvPicPr>
              <p:blipFill>
                <a:blip r:embed="rId373"/>
                <a:stretch>
                  <a:fillRect/>
                </a:stretch>
              </p:blipFill>
              <p:spPr>
                <a:xfrm>
                  <a:off x="2930984" y="5134952"/>
                  <a:ext cx="546840" cy="227520"/>
                </a:xfrm>
                <a:prstGeom prst="rect">
                  <a:avLst/>
                </a:prstGeom>
              </p:spPr>
            </p:pic>
          </mc:Fallback>
        </mc:AlternateContent>
      </p:grpSp>
      <p:grpSp>
        <p:nvGrpSpPr>
          <p:cNvPr id="231" name="Group 230">
            <a:extLst>
              <a:ext uri="{FF2B5EF4-FFF2-40B4-BE49-F238E27FC236}">
                <a16:creationId xmlns:a16="http://schemas.microsoft.com/office/drawing/2014/main" id="{B678F4F3-521A-7FBD-6EFA-7B8E25B29286}"/>
              </a:ext>
            </a:extLst>
          </p:cNvPr>
          <p:cNvGrpSpPr/>
          <p:nvPr/>
        </p:nvGrpSpPr>
        <p:grpSpPr>
          <a:xfrm>
            <a:off x="4097384" y="4842992"/>
            <a:ext cx="3625920" cy="604800"/>
            <a:chOff x="4097384" y="4842992"/>
            <a:chExt cx="3625920" cy="604800"/>
          </a:xfrm>
        </p:grpSpPr>
        <mc:AlternateContent xmlns:mc="http://schemas.openxmlformats.org/markup-compatibility/2006" xmlns:p14="http://schemas.microsoft.com/office/powerpoint/2010/main">
          <mc:Choice Requires="p14">
            <p:contentPart p14:bwMode="auto" r:id="rId374">
              <p14:nvContentPartPr>
                <p14:cNvPr id="222" name="Ink 221">
                  <a:extLst>
                    <a:ext uri="{FF2B5EF4-FFF2-40B4-BE49-F238E27FC236}">
                      <a16:creationId xmlns:a16="http://schemas.microsoft.com/office/drawing/2014/main" id="{B94F305B-4B55-AF81-3E52-B193D64995A3}"/>
                    </a:ext>
                  </a:extLst>
                </p14:cNvPr>
                <p14:cNvContentPartPr/>
                <p14:nvPr/>
              </p14:nvContentPartPr>
              <p14:xfrm>
                <a:off x="4097384" y="4842992"/>
                <a:ext cx="642240" cy="604800"/>
              </p14:xfrm>
            </p:contentPart>
          </mc:Choice>
          <mc:Fallback xmlns="">
            <p:pic>
              <p:nvPicPr>
                <p:cNvPr id="222" name="Ink 221">
                  <a:extLst>
                    <a:ext uri="{FF2B5EF4-FFF2-40B4-BE49-F238E27FC236}">
                      <a16:creationId xmlns:a16="http://schemas.microsoft.com/office/drawing/2014/main" id="{B94F305B-4B55-AF81-3E52-B193D64995A3}"/>
                    </a:ext>
                  </a:extLst>
                </p:cNvPr>
                <p:cNvPicPr/>
                <p:nvPr/>
              </p:nvPicPr>
              <p:blipFill>
                <a:blip r:embed="rId375"/>
                <a:stretch>
                  <a:fillRect/>
                </a:stretch>
              </p:blipFill>
              <p:spPr>
                <a:xfrm>
                  <a:off x="4091264" y="4836872"/>
                  <a:ext cx="65448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3" name="Ink 222">
                  <a:extLst>
                    <a:ext uri="{FF2B5EF4-FFF2-40B4-BE49-F238E27FC236}">
                      <a16:creationId xmlns:a16="http://schemas.microsoft.com/office/drawing/2014/main" id="{8BCAE4DA-D674-13B1-B1D7-25C248FFBF45}"/>
                    </a:ext>
                  </a:extLst>
                </p14:cNvPr>
                <p14:cNvContentPartPr/>
                <p14:nvPr/>
              </p14:nvContentPartPr>
              <p14:xfrm>
                <a:off x="4702184" y="5085992"/>
                <a:ext cx="429120" cy="137520"/>
              </p14:xfrm>
            </p:contentPart>
          </mc:Choice>
          <mc:Fallback xmlns="">
            <p:pic>
              <p:nvPicPr>
                <p:cNvPr id="223" name="Ink 222">
                  <a:extLst>
                    <a:ext uri="{FF2B5EF4-FFF2-40B4-BE49-F238E27FC236}">
                      <a16:creationId xmlns:a16="http://schemas.microsoft.com/office/drawing/2014/main" id="{8BCAE4DA-D674-13B1-B1D7-25C248FFBF45}"/>
                    </a:ext>
                  </a:extLst>
                </p:cNvPr>
                <p:cNvPicPr/>
                <p:nvPr/>
              </p:nvPicPr>
              <p:blipFill>
                <a:blip r:embed="rId377"/>
                <a:stretch>
                  <a:fillRect/>
                </a:stretch>
              </p:blipFill>
              <p:spPr>
                <a:xfrm>
                  <a:off x="4696064" y="5079872"/>
                  <a:ext cx="441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4" name="Ink 223">
                  <a:extLst>
                    <a:ext uri="{FF2B5EF4-FFF2-40B4-BE49-F238E27FC236}">
                      <a16:creationId xmlns:a16="http://schemas.microsoft.com/office/drawing/2014/main" id="{11F3A99A-6760-BF13-B2FC-2F169959B64C}"/>
                    </a:ext>
                  </a:extLst>
                </p14:cNvPr>
                <p14:cNvContentPartPr/>
                <p14:nvPr/>
              </p14:nvContentPartPr>
              <p14:xfrm>
                <a:off x="5175584" y="5094272"/>
                <a:ext cx="571320" cy="185400"/>
              </p14:xfrm>
            </p:contentPart>
          </mc:Choice>
          <mc:Fallback xmlns="">
            <p:pic>
              <p:nvPicPr>
                <p:cNvPr id="224" name="Ink 223">
                  <a:extLst>
                    <a:ext uri="{FF2B5EF4-FFF2-40B4-BE49-F238E27FC236}">
                      <a16:creationId xmlns:a16="http://schemas.microsoft.com/office/drawing/2014/main" id="{11F3A99A-6760-BF13-B2FC-2F169959B64C}"/>
                    </a:ext>
                  </a:extLst>
                </p:cNvPr>
                <p:cNvPicPr/>
                <p:nvPr/>
              </p:nvPicPr>
              <p:blipFill>
                <a:blip r:embed="rId379"/>
                <a:stretch>
                  <a:fillRect/>
                </a:stretch>
              </p:blipFill>
              <p:spPr>
                <a:xfrm>
                  <a:off x="5169464" y="5088152"/>
                  <a:ext cx="583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5" name="Ink 224">
                  <a:extLst>
                    <a:ext uri="{FF2B5EF4-FFF2-40B4-BE49-F238E27FC236}">
                      <a16:creationId xmlns:a16="http://schemas.microsoft.com/office/drawing/2014/main" id="{0CEE99D3-CDE6-7A8A-C1B8-AEDCD7BD2516}"/>
                    </a:ext>
                  </a:extLst>
                </p14:cNvPr>
                <p14:cNvContentPartPr/>
                <p14:nvPr/>
              </p14:nvContentPartPr>
              <p14:xfrm>
                <a:off x="5827904" y="4892312"/>
                <a:ext cx="105120" cy="350280"/>
              </p14:xfrm>
            </p:contentPart>
          </mc:Choice>
          <mc:Fallback xmlns="">
            <p:pic>
              <p:nvPicPr>
                <p:cNvPr id="225" name="Ink 224">
                  <a:extLst>
                    <a:ext uri="{FF2B5EF4-FFF2-40B4-BE49-F238E27FC236}">
                      <a16:creationId xmlns:a16="http://schemas.microsoft.com/office/drawing/2014/main" id="{0CEE99D3-CDE6-7A8A-C1B8-AEDCD7BD2516}"/>
                    </a:ext>
                  </a:extLst>
                </p:cNvPr>
                <p:cNvPicPr/>
                <p:nvPr/>
              </p:nvPicPr>
              <p:blipFill>
                <a:blip r:embed="rId381"/>
                <a:stretch>
                  <a:fillRect/>
                </a:stretch>
              </p:blipFill>
              <p:spPr>
                <a:xfrm>
                  <a:off x="5821784" y="4886192"/>
                  <a:ext cx="1173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6" name="Ink 225">
                  <a:extLst>
                    <a:ext uri="{FF2B5EF4-FFF2-40B4-BE49-F238E27FC236}">
                      <a16:creationId xmlns:a16="http://schemas.microsoft.com/office/drawing/2014/main" id="{90B7B44E-C3FB-AEC4-3078-7DCAF8BEDAD7}"/>
                    </a:ext>
                  </a:extLst>
                </p14:cNvPr>
                <p14:cNvContentPartPr/>
                <p14:nvPr/>
              </p14:nvContentPartPr>
              <p14:xfrm>
                <a:off x="5761304" y="5094272"/>
                <a:ext cx="410760" cy="27720"/>
              </p14:xfrm>
            </p:contentPart>
          </mc:Choice>
          <mc:Fallback xmlns="">
            <p:pic>
              <p:nvPicPr>
                <p:cNvPr id="226" name="Ink 225">
                  <a:extLst>
                    <a:ext uri="{FF2B5EF4-FFF2-40B4-BE49-F238E27FC236}">
                      <a16:creationId xmlns:a16="http://schemas.microsoft.com/office/drawing/2014/main" id="{90B7B44E-C3FB-AEC4-3078-7DCAF8BEDAD7}"/>
                    </a:ext>
                  </a:extLst>
                </p:cNvPr>
                <p:cNvPicPr/>
                <p:nvPr/>
              </p:nvPicPr>
              <p:blipFill>
                <a:blip r:embed="rId383"/>
                <a:stretch>
                  <a:fillRect/>
                </a:stretch>
              </p:blipFill>
              <p:spPr>
                <a:xfrm>
                  <a:off x="5755184" y="5088152"/>
                  <a:ext cx="423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7" name="Ink 226">
                  <a:extLst>
                    <a:ext uri="{FF2B5EF4-FFF2-40B4-BE49-F238E27FC236}">
                      <a16:creationId xmlns:a16="http://schemas.microsoft.com/office/drawing/2014/main" id="{7773A44F-F85F-67AD-9CCD-47051D8730DF}"/>
                    </a:ext>
                  </a:extLst>
                </p14:cNvPr>
                <p14:cNvContentPartPr/>
                <p14:nvPr/>
              </p14:nvContentPartPr>
              <p14:xfrm>
                <a:off x="6156584" y="5044952"/>
                <a:ext cx="376920" cy="191160"/>
              </p14:xfrm>
            </p:contentPart>
          </mc:Choice>
          <mc:Fallback xmlns="">
            <p:pic>
              <p:nvPicPr>
                <p:cNvPr id="227" name="Ink 226">
                  <a:extLst>
                    <a:ext uri="{FF2B5EF4-FFF2-40B4-BE49-F238E27FC236}">
                      <a16:creationId xmlns:a16="http://schemas.microsoft.com/office/drawing/2014/main" id="{7773A44F-F85F-67AD-9CCD-47051D8730DF}"/>
                    </a:ext>
                  </a:extLst>
                </p:cNvPr>
                <p:cNvPicPr/>
                <p:nvPr/>
              </p:nvPicPr>
              <p:blipFill>
                <a:blip r:embed="rId385"/>
                <a:stretch>
                  <a:fillRect/>
                </a:stretch>
              </p:blipFill>
              <p:spPr>
                <a:xfrm>
                  <a:off x="6150464" y="5038832"/>
                  <a:ext cx="3891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8" name="Ink 227">
                  <a:extLst>
                    <a:ext uri="{FF2B5EF4-FFF2-40B4-BE49-F238E27FC236}">
                      <a16:creationId xmlns:a16="http://schemas.microsoft.com/office/drawing/2014/main" id="{970F6B3F-CA66-6832-FF92-1ABAC29E9A62}"/>
                    </a:ext>
                  </a:extLst>
                </p14:cNvPr>
                <p14:cNvContentPartPr/>
                <p14:nvPr/>
              </p14:nvContentPartPr>
              <p14:xfrm>
                <a:off x="6600464" y="5025512"/>
                <a:ext cx="474120" cy="247320"/>
              </p14:xfrm>
            </p:contentPart>
          </mc:Choice>
          <mc:Fallback xmlns="">
            <p:pic>
              <p:nvPicPr>
                <p:cNvPr id="228" name="Ink 227">
                  <a:extLst>
                    <a:ext uri="{FF2B5EF4-FFF2-40B4-BE49-F238E27FC236}">
                      <a16:creationId xmlns:a16="http://schemas.microsoft.com/office/drawing/2014/main" id="{970F6B3F-CA66-6832-FF92-1ABAC29E9A62}"/>
                    </a:ext>
                  </a:extLst>
                </p:cNvPr>
                <p:cNvPicPr/>
                <p:nvPr/>
              </p:nvPicPr>
              <p:blipFill>
                <a:blip r:embed="rId387"/>
                <a:stretch>
                  <a:fillRect/>
                </a:stretch>
              </p:blipFill>
              <p:spPr>
                <a:xfrm>
                  <a:off x="6594344" y="5019392"/>
                  <a:ext cx="4863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29" name="Ink 228">
                  <a:extLst>
                    <a:ext uri="{FF2B5EF4-FFF2-40B4-BE49-F238E27FC236}">
                      <a16:creationId xmlns:a16="http://schemas.microsoft.com/office/drawing/2014/main" id="{E9A4224C-F56F-B50D-FF04-06B65A2374B4}"/>
                    </a:ext>
                  </a:extLst>
                </p14:cNvPr>
                <p14:cNvContentPartPr/>
                <p14:nvPr/>
              </p14:nvContentPartPr>
              <p14:xfrm>
                <a:off x="6902504" y="5095712"/>
                <a:ext cx="459000" cy="155880"/>
              </p14:xfrm>
            </p:contentPart>
          </mc:Choice>
          <mc:Fallback xmlns="">
            <p:pic>
              <p:nvPicPr>
                <p:cNvPr id="229" name="Ink 228">
                  <a:extLst>
                    <a:ext uri="{FF2B5EF4-FFF2-40B4-BE49-F238E27FC236}">
                      <a16:creationId xmlns:a16="http://schemas.microsoft.com/office/drawing/2014/main" id="{E9A4224C-F56F-B50D-FF04-06B65A2374B4}"/>
                    </a:ext>
                  </a:extLst>
                </p:cNvPr>
                <p:cNvPicPr/>
                <p:nvPr/>
              </p:nvPicPr>
              <p:blipFill>
                <a:blip r:embed="rId389"/>
                <a:stretch>
                  <a:fillRect/>
                </a:stretch>
              </p:blipFill>
              <p:spPr>
                <a:xfrm>
                  <a:off x="6896384" y="5089592"/>
                  <a:ext cx="4712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30" name="Ink 229">
                  <a:extLst>
                    <a:ext uri="{FF2B5EF4-FFF2-40B4-BE49-F238E27FC236}">
                      <a16:creationId xmlns:a16="http://schemas.microsoft.com/office/drawing/2014/main" id="{01B3A80B-B54B-BF65-9173-DB2EA76AC003}"/>
                    </a:ext>
                  </a:extLst>
                </p14:cNvPr>
                <p14:cNvContentPartPr/>
                <p14:nvPr/>
              </p14:nvContentPartPr>
              <p14:xfrm>
                <a:off x="7700624" y="5268512"/>
                <a:ext cx="22680" cy="360"/>
              </p14:xfrm>
            </p:contentPart>
          </mc:Choice>
          <mc:Fallback xmlns="">
            <p:pic>
              <p:nvPicPr>
                <p:cNvPr id="230" name="Ink 229">
                  <a:extLst>
                    <a:ext uri="{FF2B5EF4-FFF2-40B4-BE49-F238E27FC236}">
                      <a16:creationId xmlns:a16="http://schemas.microsoft.com/office/drawing/2014/main" id="{01B3A80B-B54B-BF65-9173-DB2EA76AC003}"/>
                    </a:ext>
                  </a:extLst>
                </p:cNvPr>
                <p:cNvPicPr/>
                <p:nvPr/>
              </p:nvPicPr>
              <p:blipFill>
                <a:blip r:embed="rId391"/>
                <a:stretch>
                  <a:fillRect/>
                </a:stretch>
              </p:blipFill>
              <p:spPr>
                <a:xfrm>
                  <a:off x="7694504" y="5262392"/>
                  <a:ext cx="34920" cy="12600"/>
                </a:xfrm>
                <a:prstGeom prst="rect">
                  <a:avLst/>
                </a:prstGeom>
              </p:spPr>
            </p:pic>
          </mc:Fallback>
        </mc:AlternateContent>
      </p:grpSp>
      <p:grpSp>
        <p:nvGrpSpPr>
          <p:cNvPr id="246" name="Group 245">
            <a:extLst>
              <a:ext uri="{FF2B5EF4-FFF2-40B4-BE49-F238E27FC236}">
                <a16:creationId xmlns:a16="http://schemas.microsoft.com/office/drawing/2014/main" id="{27E8FFA6-156F-1489-2F0F-438528881796}"/>
              </a:ext>
            </a:extLst>
          </p:cNvPr>
          <p:cNvGrpSpPr/>
          <p:nvPr/>
        </p:nvGrpSpPr>
        <p:grpSpPr>
          <a:xfrm>
            <a:off x="137024" y="5555072"/>
            <a:ext cx="5580000" cy="483480"/>
            <a:chOff x="137024" y="5555072"/>
            <a:chExt cx="5580000" cy="483480"/>
          </a:xfrm>
        </p:grpSpPr>
        <mc:AlternateContent xmlns:mc="http://schemas.openxmlformats.org/markup-compatibility/2006" xmlns:p14="http://schemas.microsoft.com/office/powerpoint/2010/main">
          <mc:Choice Requires="p14">
            <p:contentPart p14:bwMode="auto" r:id="rId392">
              <p14:nvContentPartPr>
                <p14:cNvPr id="232" name="Ink 231">
                  <a:extLst>
                    <a:ext uri="{FF2B5EF4-FFF2-40B4-BE49-F238E27FC236}">
                      <a16:creationId xmlns:a16="http://schemas.microsoft.com/office/drawing/2014/main" id="{8B6FFEEA-E17E-883D-2F60-56BA2AFEFD2B}"/>
                    </a:ext>
                  </a:extLst>
                </p14:cNvPr>
                <p14:cNvContentPartPr/>
                <p14:nvPr/>
              </p14:nvContentPartPr>
              <p14:xfrm>
                <a:off x="390824" y="6023792"/>
                <a:ext cx="131040" cy="360"/>
              </p14:xfrm>
            </p:contentPart>
          </mc:Choice>
          <mc:Fallback xmlns="">
            <p:pic>
              <p:nvPicPr>
                <p:cNvPr id="232" name="Ink 231">
                  <a:extLst>
                    <a:ext uri="{FF2B5EF4-FFF2-40B4-BE49-F238E27FC236}">
                      <a16:creationId xmlns:a16="http://schemas.microsoft.com/office/drawing/2014/main" id="{8B6FFEEA-E17E-883D-2F60-56BA2AFEFD2B}"/>
                    </a:ext>
                  </a:extLst>
                </p:cNvPr>
                <p:cNvPicPr/>
                <p:nvPr/>
              </p:nvPicPr>
              <p:blipFill>
                <a:blip r:embed="rId393"/>
                <a:stretch>
                  <a:fillRect/>
                </a:stretch>
              </p:blipFill>
              <p:spPr>
                <a:xfrm>
                  <a:off x="384704" y="6017672"/>
                  <a:ext cx="143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33" name="Ink 232">
                  <a:extLst>
                    <a:ext uri="{FF2B5EF4-FFF2-40B4-BE49-F238E27FC236}">
                      <a16:creationId xmlns:a16="http://schemas.microsoft.com/office/drawing/2014/main" id="{A2A5D03A-F0F0-B958-FC23-CC6045DCBE0D}"/>
                    </a:ext>
                  </a:extLst>
                </p14:cNvPr>
                <p14:cNvContentPartPr/>
                <p14:nvPr/>
              </p14:nvContentPartPr>
              <p14:xfrm>
                <a:off x="137024" y="5906432"/>
                <a:ext cx="392760" cy="47160"/>
              </p14:xfrm>
            </p:contentPart>
          </mc:Choice>
          <mc:Fallback xmlns="">
            <p:pic>
              <p:nvPicPr>
                <p:cNvPr id="233" name="Ink 232">
                  <a:extLst>
                    <a:ext uri="{FF2B5EF4-FFF2-40B4-BE49-F238E27FC236}">
                      <a16:creationId xmlns:a16="http://schemas.microsoft.com/office/drawing/2014/main" id="{A2A5D03A-F0F0-B958-FC23-CC6045DCBE0D}"/>
                    </a:ext>
                  </a:extLst>
                </p:cNvPr>
                <p:cNvPicPr/>
                <p:nvPr/>
              </p:nvPicPr>
              <p:blipFill>
                <a:blip r:embed="rId395"/>
                <a:stretch>
                  <a:fillRect/>
                </a:stretch>
              </p:blipFill>
              <p:spPr>
                <a:xfrm>
                  <a:off x="130904" y="5900312"/>
                  <a:ext cx="4050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34" name="Ink 233">
                  <a:extLst>
                    <a:ext uri="{FF2B5EF4-FFF2-40B4-BE49-F238E27FC236}">
                      <a16:creationId xmlns:a16="http://schemas.microsoft.com/office/drawing/2014/main" id="{B705F20B-4266-C075-6F3E-15B0B46E4349}"/>
                    </a:ext>
                  </a:extLst>
                </p14:cNvPr>
                <p14:cNvContentPartPr/>
                <p14:nvPr/>
              </p14:nvContentPartPr>
              <p14:xfrm>
                <a:off x="688904" y="5694392"/>
                <a:ext cx="526680" cy="286200"/>
              </p14:xfrm>
            </p:contentPart>
          </mc:Choice>
          <mc:Fallback xmlns="">
            <p:pic>
              <p:nvPicPr>
                <p:cNvPr id="234" name="Ink 233">
                  <a:extLst>
                    <a:ext uri="{FF2B5EF4-FFF2-40B4-BE49-F238E27FC236}">
                      <a16:creationId xmlns:a16="http://schemas.microsoft.com/office/drawing/2014/main" id="{B705F20B-4266-C075-6F3E-15B0B46E4349}"/>
                    </a:ext>
                  </a:extLst>
                </p:cNvPr>
                <p:cNvPicPr/>
                <p:nvPr/>
              </p:nvPicPr>
              <p:blipFill>
                <a:blip r:embed="rId397"/>
                <a:stretch>
                  <a:fillRect/>
                </a:stretch>
              </p:blipFill>
              <p:spPr>
                <a:xfrm>
                  <a:off x="682784" y="5688272"/>
                  <a:ext cx="5389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35" name="Ink 234">
                  <a:extLst>
                    <a:ext uri="{FF2B5EF4-FFF2-40B4-BE49-F238E27FC236}">
                      <a16:creationId xmlns:a16="http://schemas.microsoft.com/office/drawing/2014/main" id="{60923453-4703-3B9E-1C24-D6CD3906295C}"/>
                    </a:ext>
                  </a:extLst>
                </p14:cNvPr>
                <p14:cNvContentPartPr/>
                <p14:nvPr/>
              </p14:nvContentPartPr>
              <p14:xfrm>
                <a:off x="1125224" y="5774672"/>
                <a:ext cx="895680" cy="221040"/>
              </p14:xfrm>
            </p:contentPart>
          </mc:Choice>
          <mc:Fallback xmlns="">
            <p:pic>
              <p:nvPicPr>
                <p:cNvPr id="235" name="Ink 234">
                  <a:extLst>
                    <a:ext uri="{FF2B5EF4-FFF2-40B4-BE49-F238E27FC236}">
                      <a16:creationId xmlns:a16="http://schemas.microsoft.com/office/drawing/2014/main" id="{60923453-4703-3B9E-1C24-D6CD3906295C}"/>
                    </a:ext>
                  </a:extLst>
                </p:cNvPr>
                <p:cNvPicPr/>
                <p:nvPr/>
              </p:nvPicPr>
              <p:blipFill>
                <a:blip r:embed="rId399"/>
                <a:stretch>
                  <a:fillRect/>
                </a:stretch>
              </p:blipFill>
              <p:spPr>
                <a:xfrm>
                  <a:off x="1119104" y="5768552"/>
                  <a:ext cx="9079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6" name="Ink 235">
                  <a:extLst>
                    <a:ext uri="{FF2B5EF4-FFF2-40B4-BE49-F238E27FC236}">
                      <a16:creationId xmlns:a16="http://schemas.microsoft.com/office/drawing/2014/main" id="{E0DF9008-622E-D194-640C-689F7EDCBBB3}"/>
                    </a:ext>
                  </a:extLst>
                </p14:cNvPr>
                <p14:cNvContentPartPr/>
                <p14:nvPr/>
              </p14:nvContentPartPr>
              <p14:xfrm>
                <a:off x="2018384" y="5802032"/>
                <a:ext cx="550440" cy="188640"/>
              </p14:xfrm>
            </p:contentPart>
          </mc:Choice>
          <mc:Fallback xmlns="">
            <p:pic>
              <p:nvPicPr>
                <p:cNvPr id="236" name="Ink 235">
                  <a:extLst>
                    <a:ext uri="{FF2B5EF4-FFF2-40B4-BE49-F238E27FC236}">
                      <a16:creationId xmlns:a16="http://schemas.microsoft.com/office/drawing/2014/main" id="{E0DF9008-622E-D194-640C-689F7EDCBBB3}"/>
                    </a:ext>
                  </a:extLst>
                </p:cNvPr>
                <p:cNvPicPr/>
                <p:nvPr/>
              </p:nvPicPr>
              <p:blipFill>
                <a:blip r:embed="rId401"/>
                <a:stretch>
                  <a:fillRect/>
                </a:stretch>
              </p:blipFill>
              <p:spPr>
                <a:xfrm>
                  <a:off x="2012264" y="5795912"/>
                  <a:ext cx="5626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8" name="Ink 237">
                  <a:extLst>
                    <a:ext uri="{FF2B5EF4-FFF2-40B4-BE49-F238E27FC236}">
                      <a16:creationId xmlns:a16="http://schemas.microsoft.com/office/drawing/2014/main" id="{8352925E-F664-4AC4-2AD5-B20E471F88EF}"/>
                    </a:ext>
                  </a:extLst>
                </p14:cNvPr>
                <p14:cNvContentPartPr/>
                <p14:nvPr/>
              </p14:nvContentPartPr>
              <p14:xfrm>
                <a:off x="2878424" y="5593952"/>
                <a:ext cx="168480" cy="381600"/>
              </p14:xfrm>
            </p:contentPart>
          </mc:Choice>
          <mc:Fallback xmlns="">
            <p:pic>
              <p:nvPicPr>
                <p:cNvPr id="238" name="Ink 237">
                  <a:extLst>
                    <a:ext uri="{FF2B5EF4-FFF2-40B4-BE49-F238E27FC236}">
                      <a16:creationId xmlns:a16="http://schemas.microsoft.com/office/drawing/2014/main" id="{8352925E-F664-4AC4-2AD5-B20E471F88EF}"/>
                    </a:ext>
                  </a:extLst>
                </p:cNvPr>
                <p:cNvPicPr/>
                <p:nvPr/>
              </p:nvPicPr>
              <p:blipFill>
                <a:blip r:embed="rId403"/>
                <a:stretch>
                  <a:fillRect/>
                </a:stretch>
              </p:blipFill>
              <p:spPr>
                <a:xfrm>
                  <a:off x="2872304" y="5587832"/>
                  <a:ext cx="18072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9" name="Ink 238">
                  <a:extLst>
                    <a:ext uri="{FF2B5EF4-FFF2-40B4-BE49-F238E27FC236}">
                      <a16:creationId xmlns:a16="http://schemas.microsoft.com/office/drawing/2014/main" id="{06D07B98-78EF-B3CE-9732-4DF4767D982C}"/>
                    </a:ext>
                  </a:extLst>
                </p14:cNvPr>
                <p14:cNvContentPartPr/>
                <p14:nvPr/>
              </p14:nvContentPartPr>
              <p14:xfrm>
                <a:off x="3079664" y="5758112"/>
                <a:ext cx="395640" cy="203040"/>
              </p14:xfrm>
            </p:contentPart>
          </mc:Choice>
          <mc:Fallback xmlns="">
            <p:pic>
              <p:nvPicPr>
                <p:cNvPr id="239" name="Ink 238">
                  <a:extLst>
                    <a:ext uri="{FF2B5EF4-FFF2-40B4-BE49-F238E27FC236}">
                      <a16:creationId xmlns:a16="http://schemas.microsoft.com/office/drawing/2014/main" id="{06D07B98-78EF-B3CE-9732-4DF4767D982C}"/>
                    </a:ext>
                  </a:extLst>
                </p:cNvPr>
                <p:cNvPicPr/>
                <p:nvPr/>
              </p:nvPicPr>
              <p:blipFill>
                <a:blip r:embed="rId405"/>
                <a:stretch>
                  <a:fillRect/>
                </a:stretch>
              </p:blipFill>
              <p:spPr>
                <a:xfrm>
                  <a:off x="3073544" y="5751992"/>
                  <a:ext cx="4078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40" name="Ink 239">
                  <a:extLst>
                    <a:ext uri="{FF2B5EF4-FFF2-40B4-BE49-F238E27FC236}">
                      <a16:creationId xmlns:a16="http://schemas.microsoft.com/office/drawing/2014/main" id="{8CC692F0-627A-46EE-6AB3-EE170588A10D}"/>
                    </a:ext>
                  </a:extLst>
                </p14:cNvPr>
                <p14:cNvContentPartPr/>
                <p14:nvPr/>
              </p14:nvContentPartPr>
              <p14:xfrm>
                <a:off x="3612824" y="5619872"/>
                <a:ext cx="142200" cy="279000"/>
              </p14:xfrm>
            </p:contentPart>
          </mc:Choice>
          <mc:Fallback xmlns="">
            <p:pic>
              <p:nvPicPr>
                <p:cNvPr id="240" name="Ink 239">
                  <a:extLst>
                    <a:ext uri="{FF2B5EF4-FFF2-40B4-BE49-F238E27FC236}">
                      <a16:creationId xmlns:a16="http://schemas.microsoft.com/office/drawing/2014/main" id="{8CC692F0-627A-46EE-6AB3-EE170588A10D}"/>
                    </a:ext>
                  </a:extLst>
                </p:cNvPr>
                <p:cNvPicPr/>
                <p:nvPr/>
              </p:nvPicPr>
              <p:blipFill>
                <a:blip r:embed="rId407"/>
                <a:stretch>
                  <a:fillRect/>
                </a:stretch>
              </p:blipFill>
              <p:spPr>
                <a:xfrm>
                  <a:off x="3606704" y="5613752"/>
                  <a:ext cx="154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41" name="Ink 240">
                  <a:extLst>
                    <a:ext uri="{FF2B5EF4-FFF2-40B4-BE49-F238E27FC236}">
                      <a16:creationId xmlns:a16="http://schemas.microsoft.com/office/drawing/2014/main" id="{F5BC4FE9-149D-CD57-89EF-3D05876D1722}"/>
                    </a:ext>
                  </a:extLst>
                </p14:cNvPr>
                <p14:cNvContentPartPr/>
                <p14:nvPr/>
              </p14:nvContentPartPr>
              <p14:xfrm>
                <a:off x="3527144" y="5792312"/>
                <a:ext cx="343440" cy="6120"/>
              </p14:xfrm>
            </p:contentPart>
          </mc:Choice>
          <mc:Fallback xmlns="">
            <p:pic>
              <p:nvPicPr>
                <p:cNvPr id="241" name="Ink 240">
                  <a:extLst>
                    <a:ext uri="{FF2B5EF4-FFF2-40B4-BE49-F238E27FC236}">
                      <a16:creationId xmlns:a16="http://schemas.microsoft.com/office/drawing/2014/main" id="{F5BC4FE9-149D-CD57-89EF-3D05876D1722}"/>
                    </a:ext>
                  </a:extLst>
                </p:cNvPr>
                <p:cNvPicPr/>
                <p:nvPr/>
              </p:nvPicPr>
              <p:blipFill>
                <a:blip r:embed="rId409"/>
                <a:stretch>
                  <a:fillRect/>
                </a:stretch>
              </p:blipFill>
              <p:spPr>
                <a:xfrm>
                  <a:off x="3521024" y="5786192"/>
                  <a:ext cx="3556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42" name="Ink 241">
                  <a:extLst>
                    <a:ext uri="{FF2B5EF4-FFF2-40B4-BE49-F238E27FC236}">
                      <a16:creationId xmlns:a16="http://schemas.microsoft.com/office/drawing/2014/main" id="{95AD5C28-727E-C2A6-FBDD-329BE3FD5692}"/>
                    </a:ext>
                  </a:extLst>
                </p14:cNvPr>
                <p14:cNvContentPartPr/>
                <p14:nvPr/>
              </p14:nvContentPartPr>
              <p14:xfrm>
                <a:off x="3836744" y="5766392"/>
                <a:ext cx="440280" cy="133200"/>
              </p14:xfrm>
            </p:contentPart>
          </mc:Choice>
          <mc:Fallback xmlns="">
            <p:pic>
              <p:nvPicPr>
                <p:cNvPr id="242" name="Ink 241">
                  <a:extLst>
                    <a:ext uri="{FF2B5EF4-FFF2-40B4-BE49-F238E27FC236}">
                      <a16:creationId xmlns:a16="http://schemas.microsoft.com/office/drawing/2014/main" id="{95AD5C28-727E-C2A6-FBDD-329BE3FD5692}"/>
                    </a:ext>
                  </a:extLst>
                </p:cNvPr>
                <p:cNvPicPr/>
                <p:nvPr/>
              </p:nvPicPr>
              <p:blipFill>
                <a:blip r:embed="rId411"/>
                <a:stretch>
                  <a:fillRect/>
                </a:stretch>
              </p:blipFill>
              <p:spPr>
                <a:xfrm>
                  <a:off x="3830624" y="5760272"/>
                  <a:ext cx="4525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3" name="Ink 242">
                  <a:extLst>
                    <a:ext uri="{FF2B5EF4-FFF2-40B4-BE49-F238E27FC236}">
                      <a16:creationId xmlns:a16="http://schemas.microsoft.com/office/drawing/2014/main" id="{8FABFC6F-67C9-F3BC-5300-FA9A95F90600}"/>
                    </a:ext>
                  </a:extLst>
                </p14:cNvPr>
                <p14:cNvContentPartPr/>
                <p14:nvPr/>
              </p14:nvContentPartPr>
              <p14:xfrm>
                <a:off x="4112864" y="5758832"/>
                <a:ext cx="358560" cy="177480"/>
              </p14:xfrm>
            </p:contentPart>
          </mc:Choice>
          <mc:Fallback xmlns="">
            <p:pic>
              <p:nvPicPr>
                <p:cNvPr id="243" name="Ink 242">
                  <a:extLst>
                    <a:ext uri="{FF2B5EF4-FFF2-40B4-BE49-F238E27FC236}">
                      <a16:creationId xmlns:a16="http://schemas.microsoft.com/office/drawing/2014/main" id="{8FABFC6F-67C9-F3BC-5300-FA9A95F90600}"/>
                    </a:ext>
                  </a:extLst>
                </p:cNvPr>
                <p:cNvPicPr/>
                <p:nvPr/>
              </p:nvPicPr>
              <p:blipFill>
                <a:blip r:embed="rId413"/>
                <a:stretch>
                  <a:fillRect/>
                </a:stretch>
              </p:blipFill>
              <p:spPr>
                <a:xfrm>
                  <a:off x="4106744" y="5752712"/>
                  <a:ext cx="370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4" name="Ink 243">
                  <a:extLst>
                    <a:ext uri="{FF2B5EF4-FFF2-40B4-BE49-F238E27FC236}">
                      <a16:creationId xmlns:a16="http://schemas.microsoft.com/office/drawing/2014/main" id="{24C9BA33-EDA7-3A7F-3318-471FB1A823B8}"/>
                    </a:ext>
                  </a:extLst>
                </p14:cNvPr>
                <p14:cNvContentPartPr/>
                <p14:nvPr/>
              </p14:nvContentPartPr>
              <p14:xfrm>
                <a:off x="4272704" y="5555072"/>
                <a:ext cx="929520" cy="483480"/>
              </p14:xfrm>
            </p:contentPart>
          </mc:Choice>
          <mc:Fallback xmlns="">
            <p:pic>
              <p:nvPicPr>
                <p:cNvPr id="244" name="Ink 243">
                  <a:extLst>
                    <a:ext uri="{FF2B5EF4-FFF2-40B4-BE49-F238E27FC236}">
                      <a16:creationId xmlns:a16="http://schemas.microsoft.com/office/drawing/2014/main" id="{24C9BA33-EDA7-3A7F-3318-471FB1A823B8}"/>
                    </a:ext>
                  </a:extLst>
                </p:cNvPr>
                <p:cNvPicPr/>
                <p:nvPr/>
              </p:nvPicPr>
              <p:blipFill>
                <a:blip r:embed="rId415"/>
                <a:stretch>
                  <a:fillRect/>
                </a:stretch>
              </p:blipFill>
              <p:spPr>
                <a:xfrm>
                  <a:off x="4266584" y="5548952"/>
                  <a:ext cx="94176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5" name="Ink 244">
                  <a:extLst>
                    <a:ext uri="{FF2B5EF4-FFF2-40B4-BE49-F238E27FC236}">
                      <a16:creationId xmlns:a16="http://schemas.microsoft.com/office/drawing/2014/main" id="{2859B6B3-DBAF-1E55-6706-2A4DB1394CD8}"/>
                    </a:ext>
                  </a:extLst>
                </p14:cNvPr>
                <p14:cNvContentPartPr/>
                <p14:nvPr/>
              </p14:nvContentPartPr>
              <p14:xfrm>
                <a:off x="5137784" y="5770712"/>
                <a:ext cx="579240" cy="218160"/>
              </p14:xfrm>
            </p:contentPart>
          </mc:Choice>
          <mc:Fallback xmlns="">
            <p:pic>
              <p:nvPicPr>
                <p:cNvPr id="245" name="Ink 244">
                  <a:extLst>
                    <a:ext uri="{FF2B5EF4-FFF2-40B4-BE49-F238E27FC236}">
                      <a16:creationId xmlns:a16="http://schemas.microsoft.com/office/drawing/2014/main" id="{2859B6B3-DBAF-1E55-6706-2A4DB1394CD8}"/>
                    </a:ext>
                  </a:extLst>
                </p:cNvPr>
                <p:cNvPicPr/>
                <p:nvPr/>
              </p:nvPicPr>
              <p:blipFill>
                <a:blip r:embed="rId417"/>
                <a:stretch>
                  <a:fillRect/>
                </a:stretch>
              </p:blipFill>
              <p:spPr>
                <a:xfrm>
                  <a:off x="5131664" y="5764592"/>
                  <a:ext cx="591480" cy="230400"/>
                </a:xfrm>
                <a:prstGeom prst="rect">
                  <a:avLst/>
                </a:prstGeom>
              </p:spPr>
            </p:pic>
          </mc:Fallback>
        </mc:AlternateContent>
      </p:grpSp>
      <p:grpSp>
        <p:nvGrpSpPr>
          <p:cNvPr id="256" name="Group 255">
            <a:extLst>
              <a:ext uri="{FF2B5EF4-FFF2-40B4-BE49-F238E27FC236}">
                <a16:creationId xmlns:a16="http://schemas.microsoft.com/office/drawing/2014/main" id="{A06D8DAC-433A-C9E4-4D87-0EAB1E2C5551}"/>
              </a:ext>
            </a:extLst>
          </p:cNvPr>
          <p:cNvGrpSpPr/>
          <p:nvPr/>
        </p:nvGrpSpPr>
        <p:grpSpPr>
          <a:xfrm>
            <a:off x="6359624" y="5713112"/>
            <a:ext cx="1759680" cy="349200"/>
            <a:chOff x="6359624" y="5713112"/>
            <a:chExt cx="1759680" cy="349200"/>
          </a:xfrm>
        </p:grpSpPr>
        <mc:AlternateContent xmlns:mc="http://schemas.openxmlformats.org/markup-compatibility/2006" xmlns:p14="http://schemas.microsoft.com/office/powerpoint/2010/main">
          <mc:Choice Requires="p14">
            <p:contentPart p14:bwMode="auto" r:id="rId418">
              <p14:nvContentPartPr>
                <p14:cNvPr id="247" name="Ink 246">
                  <a:extLst>
                    <a:ext uri="{FF2B5EF4-FFF2-40B4-BE49-F238E27FC236}">
                      <a16:creationId xmlns:a16="http://schemas.microsoft.com/office/drawing/2014/main" id="{AD20D527-A2DB-385C-C8A0-E4C0C3C5B16E}"/>
                    </a:ext>
                  </a:extLst>
                </p14:cNvPr>
                <p14:cNvContentPartPr/>
                <p14:nvPr/>
              </p14:nvContentPartPr>
              <p14:xfrm>
                <a:off x="6359624" y="5727152"/>
                <a:ext cx="472320" cy="196560"/>
              </p14:xfrm>
            </p:contentPart>
          </mc:Choice>
          <mc:Fallback xmlns="">
            <p:pic>
              <p:nvPicPr>
                <p:cNvPr id="247" name="Ink 246">
                  <a:extLst>
                    <a:ext uri="{FF2B5EF4-FFF2-40B4-BE49-F238E27FC236}">
                      <a16:creationId xmlns:a16="http://schemas.microsoft.com/office/drawing/2014/main" id="{AD20D527-A2DB-385C-C8A0-E4C0C3C5B16E}"/>
                    </a:ext>
                  </a:extLst>
                </p:cNvPr>
                <p:cNvPicPr/>
                <p:nvPr/>
              </p:nvPicPr>
              <p:blipFill>
                <a:blip r:embed="rId419"/>
                <a:stretch>
                  <a:fillRect/>
                </a:stretch>
              </p:blipFill>
              <p:spPr>
                <a:xfrm>
                  <a:off x="6353504" y="5721032"/>
                  <a:ext cx="4845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8" name="Ink 247">
                  <a:extLst>
                    <a:ext uri="{FF2B5EF4-FFF2-40B4-BE49-F238E27FC236}">
                      <a16:creationId xmlns:a16="http://schemas.microsoft.com/office/drawing/2014/main" id="{B2873AC6-2D4D-A57D-12A8-65B619D5B7FC}"/>
                    </a:ext>
                  </a:extLst>
                </p14:cNvPr>
                <p14:cNvContentPartPr/>
                <p14:nvPr/>
              </p14:nvContentPartPr>
              <p14:xfrm>
                <a:off x="6779384" y="5730032"/>
                <a:ext cx="679320" cy="172800"/>
              </p14:xfrm>
            </p:contentPart>
          </mc:Choice>
          <mc:Fallback xmlns="">
            <p:pic>
              <p:nvPicPr>
                <p:cNvPr id="248" name="Ink 247">
                  <a:extLst>
                    <a:ext uri="{FF2B5EF4-FFF2-40B4-BE49-F238E27FC236}">
                      <a16:creationId xmlns:a16="http://schemas.microsoft.com/office/drawing/2014/main" id="{B2873AC6-2D4D-A57D-12A8-65B619D5B7FC}"/>
                    </a:ext>
                  </a:extLst>
                </p:cNvPr>
                <p:cNvPicPr/>
                <p:nvPr/>
              </p:nvPicPr>
              <p:blipFill>
                <a:blip r:embed="rId421"/>
                <a:stretch>
                  <a:fillRect/>
                </a:stretch>
              </p:blipFill>
              <p:spPr>
                <a:xfrm>
                  <a:off x="6773264" y="5723912"/>
                  <a:ext cx="691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49" name="Ink 248">
                  <a:extLst>
                    <a:ext uri="{FF2B5EF4-FFF2-40B4-BE49-F238E27FC236}">
                      <a16:creationId xmlns:a16="http://schemas.microsoft.com/office/drawing/2014/main" id="{5AA6DF7E-44BC-3124-CF29-9469D052821E}"/>
                    </a:ext>
                  </a:extLst>
                </p14:cNvPr>
                <p14:cNvContentPartPr/>
                <p14:nvPr/>
              </p14:nvContentPartPr>
              <p14:xfrm>
                <a:off x="7441784" y="5714912"/>
                <a:ext cx="173520" cy="201600"/>
              </p14:xfrm>
            </p:contentPart>
          </mc:Choice>
          <mc:Fallback xmlns="">
            <p:pic>
              <p:nvPicPr>
                <p:cNvPr id="249" name="Ink 248">
                  <a:extLst>
                    <a:ext uri="{FF2B5EF4-FFF2-40B4-BE49-F238E27FC236}">
                      <a16:creationId xmlns:a16="http://schemas.microsoft.com/office/drawing/2014/main" id="{5AA6DF7E-44BC-3124-CF29-9469D052821E}"/>
                    </a:ext>
                  </a:extLst>
                </p:cNvPr>
                <p:cNvPicPr/>
                <p:nvPr/>
              </p:nvPicPr>
              <p:blipFill>
                <a:blip r:embed="rId423"/>
                <a:stretch>
                  <a:fillRect/>
                </a:stretch>
              </p:blipFill>
              <p:spPr>
                <a:xfrm>
                  <a:off x="7435664" y="5708792"/>
                  <a:ext cx="1857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0" name="Ink 249">
                  <a:extLst>
                    <a:ext uri="{FF2B5EF4-FFF2-40B4-BE49-F238E27FC236}">
                      <a16:creationId xmlns:a16="http://schemas.microsoft.com/office/drawing/2014/main" id="{1721D415-6C72-5F56-9AFB-2420DBDD45EF}"/>
                    </a:ext>
                  </a:extLst>
                </p14:cNvPr>
                <p14:cNvContentPartPr/>
                <p14:nvPr/>
              </p14:nvContentPartPr>
              <p14:xfrm>
                <a:off x="7614944" y="5749112"/>
                <a:ext cx="360" cy="360"/>
              </p14:xfrm>
            </p:contentPart>
          </mc:Choice>
          <mc:Fallback xmlns="">
            <p:pic>
              <p:nvPicPr>
                <p:cNvPr id="250" name="Ink 249">
                  <a:extLst>
                    <a:ext uri="{FF2B5EF4-FFF2-40B4-BE49-F238E27FC236}">
                      <a16:creationId xmlns:a16="http://schemas.microsoft.com/office/drawing/2014/main" id="{1721D415-6C72-5F56-9AFB-2420DBDD45EF}"/>
                    </a:ext>
                  </a:extLst>
                </p:cNvPr>
                <p:cNvPicPr/>
                <p:nvPr/>
              </p:nvPicPr>
              <p:blipFill>
                <a:blip r:embed="rId37"/>
                <a:stretch>
                  <a:fillRect/>
                </a:stretch>
              </p:blipFill>
              <p:spPr>
                <a:xfrm>
                  <a:off x="7608824" y="57429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51" name="Ink 250">
                  <a:extLst>
                    <a:ext uri="{FF2B5EF4-FFF2-40B4-BE49-F238E27FC236}">
                      <a16:creationId xmlns:a16="http://schemas.microsoft.com/office/drawing/2014/main" id="{F3055C8C-47D4-C770-0409-16F0996B471F}"/>
                    </a:ext>
                  </a:extLst>
                </p14:cNvPr>
                <p14:cNvContentPartPr/>
                <p14:nvPr/>
              </p14:nvContentPartPr>
              <p14:xfrm>
                <a:off x="7614944" y="5713112"/>
                <a:ext cx="504360" cy="349200"/>
              </p14:xfrm>
            </p:contentPart>
          </mc:Choice>
          <mc:Fallback xmlns="">
            <p:pic>
              <p:nvPicPr>
                <p:cNvPr id="251" name="Ink 250">
                  <a:extLst>
                    <a:ext uri="{FF2B5EF4-FFF2-40B4-BE49-F238E27FC236}">
                      <a16:creationId xmlns:a16="http://schemas.microsoft.com/office/drawing/2014/main" id="{F3055C8C-47D4-C770-0409-16F0996B471F}"/>
                    </a:ext>
                  </a:extLst>
                </p:cNvPr>
                <p:cNvPicPr/>
                <p:nvPr/>
              </p:nvPicPr>
              <p:blipFill>
                <a:blip r:embed="rId426"/>
                <a:stretch>
                  <a:fillRect/>
                </a:stretch>
              </p:blipFill>
              <p:spPr>
                <a:xfrm>
                  <a:off x="7608824" y="5706992"/>
                  <a:ext cx="516600" cy="361440"/>
                </a:xfrm>
                <a:prstGeom prst="rect">
                  <a:avLst/>
                </a:prstGeom>
              </p:spPr>
            </p:pic>
          </mc:Fallback>
        </mc:AlternateContent>
      </p:grpSp>
      <p:grpSp>
        <p:nvGrpSpPr>
          <p:cNvPr id="266" name="Group 265">
            <a:extLst>
              <a:ext uri="{FF2B5EF4-FFF2-40B4-BE49-F238E27FC236}">
                <a16:creationId xmlns:a16="http://schemas.microsoft.com/office/drawing/2014/main" id="{97135222-5343-BFE9-D4E6-5C090BB93DCA}"/>
              </a:ext>
            </a:extLst>
          </p:cNvPr>
          <p:cNvGrpSpPr/>
          <p:nvPr/>
        </p:nvGrpSpPr>
        <p:grpSpPr>
          <a:xfrm>
            <a:off x="8838224" y="5422952"/>
            <a:ext cx="3274920" cy="464040"/>
            <a:chOff x="8838224" y="5422952"/>
            <a:chExt cx="3274920" cy="464040"/>
          </a:xfrm>
        </p:grpSpPr>
        <mc:AlternateContent xmlns:mc="http://schemas.openxmlformats.org/markup-compatibility/2006" xmlns:p14="http://schemas.microsoft.com/office/powerpoint/2010/main">
          <mc:Choice Requires="p14">
            <p:contentPart p14:bwMode="auto" r:id="rId427">
              <p14:nvContentPartPr>
                <p14:cNvPr id="252" name="Ink 251">
                  <a:extLst>
                    <a:ext uri="{FF2B5EF4-FFF2-40B4-BE49-F238E27FC236}">
                      <a16:creationId xmlns:a16="http://schemas.microsoft.com/office/drawing/2014/main" id="{82E2435C-EC08-5E29-6C70-52008308FB69}"/>
                    </a:ext>
                  </a:extLst>
                </p14:cNvPr>
                <p14:cNvContentPartPr/>
                <p14:nvPr/>
              </p14:nvContentPartPr>
              <p14:xfrm>
                <a:off x="8855504" y="5559032"/>
                <a:ext cx="135720" cy="271440"/>
              </p14:xfrm>
            </p:contentPart>
          </mc:Choice>
          <mc:Fallback xmlns="">
            <p:pic>
              <p:nvPicPr>
                <p:cNvPr id="252" name="Ink 251">
                  <a:extLst>
                    <a:ext uri="{FF2B5EF4-FFF2-40B4-BE49-F238E27FC236}">
                      <a16:creationId xmlns:a16="http://schemas.microsoft.com/office/drawing/2014/main" id="{82E2435C-EC08-5E29-6C70-52008308FB69}"/>
                    </a:ext>
                  </a:extLst>
                </p:cNvPr>
                <p:cNvPicPr/>
                <p:nvPr/>
              </p:nvPicPr>
              <p:blipFill>
                <a:blip r:embed="rId428"/>
                <a:stretch>
                  <a:fillRect/>
                </a:stretch>
              </p:blipFill>
              <p:spPr>
                <a:xfrm>
                  <a:off x="8849384" y="5552912"/>
                  <a:ext cx="1479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53" name="Ink 252">
                  <a:extLst>
                    <a:ext uri="{FF2B5EF4-FFF2-40B4-BE49-F238E27FC236}">
                      <a16:creationId xmlns:a16="http://schemas.microsoft.com/office/drawing/2014/main" id="{EA1536AA-1B45-555E-CA7F-F9A5150745FC}"/>
                    </a:ext>
                  </a:extLst>
                </p14:cNvPr>
                <p14:cNvContentPartPr/>
                <p14:nvPr/>
              </p14:nvContentPartPr>
              <p14:xfrm>
                <a:off x="8838224" y="5688272"/>
                <a:ext cx="265320" cy="29880"/>
              </p14:xfrm>
            </p:contentPart>
          </mc:Choice>
          <mc:Fallback xmlns="">
            <p:pic>
              <p:nvPicPr>
                <p:cNvPr id="253" name="Ink 252">
                  <a:extLst>
                    <a:ext uri="{FF2B5EF4-FFF2-40B4-BE49-F238E27FC236}">
                      <a16:creationId xmlns:a16="http://schemas.microsoft.com/office/drawing/2014/main" id="{EA1536AA-1B45-555E-CA7F-F9A5150745FC}"/>
                    </a:ext>
                  </a:extLst>
                </p:cNvPr>
                <p:cNvPicPr/>
                <p:nvPr/>
              </p:nvPicPr>
              <p:blipFill>
                <a:blip r:embed="rId430"/>
                <a:stretch>
                  <a:fillRect/>
                </a:stretch>
              </p:blipFill>
              <p:spPr>
                <a:xfrm>
                  <a:off x="8832104" y="5682152"/>
                  <a:ext cx="2775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54" name="Ink 253">
                  <a:extLst>
                    <a:ext uri="{FF2B5EF4-FFF2-40B4-BE49-F238E27FC236}">
                      <a16:creationId xmlns:a16="http://schemas.microsoft.com/office/drawing/2014/main" id="{6A8A6B68-3668-DD81-ED65-D3231DC028B2}"/>
                    </a:ext>
                  </a:extLst>
                </p14:cNvPr>
                <p14:cNvContentPartPr/>
                <p14:nvPr/>
              </p14:nvContentPartPr>
              <p14:xfrm>
                <a:off x="9017144" y="5692232"/>
                <a:ext cx="216720" cy="113400"/>
              </p14:xfrm>
            </p:contentPart>
          </mc:Choice>
          <mc:Fallback xmlns="">
            <p:pic>
              <p:nvPicPr>
                <p:cNvPr id="254" name="Ink 253">
                  <a:extLst>
                    <a:ext uri="{FF2B5EF4-FFF2-40B4-BE49-F238E27FC236}">
                      <a16:creationId xmlns:a16="http://schemas.microsoft.com/office/drawing/2014/main" id="{6A8A6B68-3668-DD81-ED65-D3231DC028B2}"/>
                    </a:ext>
                  </a:extLst>
                </p:cNvPr>
                <p:cNvPicPr/>
                <p:nvPr/>
              </p:nvPicPr>
              <p:blipFill>
                <a:blip r:embed="rId432"/>
                <a:stretch>
                  <a:fillRect/>
                </a:stretch>
              </p:blipFill>
              <p:spPr>
                <a:xfrm>
                  <a:off x="9011024" y="5686112"/>
                  <a:ext cx="2289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57" name="Ink 256">
                  <a:extLst>
                    <a:ext uri="{FF2B5EF4-FFF2-40B4-BE49-F238E27FC236}">
                      <a16:creationId xmlns:a16="http://schemas.microsoft.com/office/drawing/2014/main" id="{64EBBDC6-EF82-DE91-E685-08E17D8E5C03}"/>
                    </a:ext>
                  </a:extLst>
                </p14:cNvPr>
                <p14:cNvContentPartPr/>
                <p14:nvPr/>
              </p14:nvContentPartPr>
              <p14:xfrm>
                <a:off x="9513224" y="5618432"/>
                <a:ext cx="399600" cy="154440"/>
              </p14:xfrm>
            </p:contentPart>
          </mc:Choice>
          <mc:Fallback xmlns="">
            <p:pic>
              <p:nvPicPr>
                <p:cNvPr id="257" name="Ink 256">
                  <a:extLst>
                    <a:ext uri="{FF2B5EF4-FFF2-40B4-BE49-F238E27FC236}">
                      <a16:creationId xmlns:a16="http://schemas.microsoft.com/office/drawing/2014/main" id="{64EBBDC6-EF82-DE91-E685-08E17D8E5C03}"/>
                    </a:ext>
                  </a:extLst>
                </p:cNvPr>
                <p:cNvPicPr/>
                <p:nvPr/>
              </p:nvPicPr>
              <p:blipFill>
                <a:blip r:embed="rId434"/>
                <a:stretch>
                  <a:fillRect/>
                </a:stretch>
              </p:blipFill>
              <p:spPr>
                <a:xfrm>
                  <a:off x="9507104" y="5612312"/>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8" name="Ink 257">
                  <a:extLst>
                    <a:ext uri="{FF2B5EF4-FFF2-40B4-BE49-F238E27FC236}">
                      <a16:creationId xmlns:a16="http://schemas.microsoft.com/office/drawing/2014/main" id="{C6A7C5E0-0C79-539E-0C5B-729A6E02C145}"/>
                    </a:ext>
                  </a:extLst>
                </p14:cNvPr>
                <p14:cNvContentPartPr/>
                <p14:nvPr/>
              </p14:nvContentPartPr>
              <p14:xfrm>
                <a:off x="10052504" y="5592872"/>
                <a:ext cx="374760" cy="189000"/>
              </p14:xfrm>
            </p:contentPart>
          </mc:Choice>
          <mc:Fallback xmlns="">
            <p:pic>
              <p:nvPicPr>
                <p:cNvPr id="258" name="Ink 257">
                  <a:extLst>
                    <a:ext uri="{FF2B5EF4-FFF2-40B4-BE49-F238E27FC236}">
                      <a16:creationId xmlns:a16="http://schemas.microsoft.com/office/drawing/2014/main" id="{C6A7C5E0-0C79-539E-0C5B-729A6E02C145}"/>
                    </a:ext>
                  </a:extLst>
                </p:cNvPr>
                <p:cNvPicPr/>
                <p:nvPr/>
              </p:nvPicPr>
              <p:blipFill>
                <a:blip r:embed="rId436"/>
                <a:stretch>
                  <a:fillRect/>
                </a:stretch>
              </p:blipFill>
              <p:spPr>
                <a:xfrm>
                  <a:off x="10046384" y="5586752"/>
                  <a:ext cx="3870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9" name="Ink 258">
                  <a:extLst>
                    <a:ext uri="{FF2B5EF4-FFF2-40B4-BE49-F238E27FC236}">
                      <a16:creationId xmlns:a16="http://schemas.microsoft.com/office/drawing/2014/main" id="{D9FEA374-82DF-EE5F-513F-5DBF0F114302}"/>
                    </a:ext>
                  </a:extLst>
                </p14:cNvPr>
                <p14:cNvContentPartPr/>
                <p14:nvPr/>
              </p14:nvContentPartPr>
              <p14:xfrm>
                <a:off x="10434464" y="5586392"/>
                <a:ext cx="283680" cy="178560"/>
              </p14:xfrm>
            </p:contentPart>
          </mc:Choice>
          <mc:Fallback xmlns="">
            <p:pic>
              <p:nvPicPr>
                <p:cNvPr id="259" name="Ink 258">
                  <a:extLst>
                    <a:ext uri="{FF2B5EF4-FFF2-40B4-BE49-F238E27FC236}">
                      <a16:creationId xmlns:a16="http://schemas.microsoft.com/office/drawing/2014/main" id="{D9FEA374-82DF-EE5F-513F-5DBF0F114302}"/>
                    </a:ext>
                  </a:extLst>
                </p:cNvPr>
                <p:cNvPicPr/>
                <p:nvPr/>
              </p:nvPicPr>
              <p:blipFill>
                <a:blip r:embed="rId438"/>
                <a:stretch>
                  <a:fillRect/>
                </a:stretch>
              </p:blipFill>
              <p:spPr>
                <a:xfrm>
                  <a:off x="10428344" y="5580272"/>
                  <a:ext cx="295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60" name="Ink 259">
                  <a:extLst>
                    <a:ext uri="{FF2B5EF4-FFF2-40B4-BE49-F238E27FC236}">
                      <a16:creationId xmlns:a16="http://schemas.microsoft.com/office/drawing/2014/main" id="{661BD6E6-C200-84CB-82AD-9478B1BA1CF2}"/>
                    </a:ext>
                  </a:extLst>
                </p14:cNvPr>
                <p14:cNvContentPartPr/>
                <p14:nvPr/>
              </p14:nvContentPartPr>
              <p14:xfrm>
                <a:off x="10695464" y="5625992"/>
                <a:ext cx="253800" cy="136080"/>
              </p14:xfrm>
            </p:contentPart>
          </mc:Choice>
          <mc:Fallback xmlns="">
            <p:pic>
              <p:nvPicPr>
                <p:cNvPr id="260" name="Ink 259">
                  <a:extLst>
                    <a:ext uri="{FF2B5EF4-FFF2-40B4-BE49-F238E27FC236}">
                      <a16:creationId xmlns:a16="http://schemas.microsoft.com/office/drawing/2014/main" id="{661BD6E6-C200-84CB-82AD-9478B1BA1CF2}"/>
                    </a:ext>
                  </a:extLst>
                </p:cNvPr>
                <p:cNvPicPr/>
                <p:nvPr/>
              </p:nvPicPr>
              <p:blipFill>
                <a:blip r:embed="rId440"/>
                <a:stretch>
                  <a:fillRect/>
                </a:stretch>
              </p:blipFill>
              <p:spPr>
                <a:xfrm>
                  <a:off x="10689344" y="5619872"/>
                  <a:ext cx="2660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1" name="Ink 260">
                  <a:extLst>
                    <a:ext uri="{FF2B5EF4-FFF2-40B4-BE49-F238E27FC236}">
                      <a16:creationId xmlns:a16="http://schemas.microsoft.com/office/drawing/2014/main" id="{A6E01951-CB36-CF94-5D12-FADC0962821C}"/>
                    </a:ext>
                  </a:extLst>
                </p14:cNvPr>
                <p14:cNvContentPartPr/>
                <p14:nvPr/>
              </p14:nvContentPartPr>
              <p14:xfrm>
                <a:off x="11060864" y="5435552"/>
                <a:ext cx="71280" cy="114120"/>
              </p14:xfrm>
            </p:contentPart>
          </mc:Choice>
          <mc:Fallback xmlns="">
            <p:pic>
              <p:nvPicPr>
                <p:cNvPr id="261" name="Ink 260">
                  <a:extLst>
                    <a:ext uri="{FF2B5EF4-FFF2-40B4-BE49-F238E27FC236}">
                      <a16:creationId xmlns:a16="http://schemas.microsoft.com/office/drawing/2014/main" id="{A6E01951-CB36-CF94-5D12-FADC0962821C}"/>
                    </a:ext>
                  </a:extLst>
                </p:cNvPr>
                <p:cNvPicPr/>
                <p:nvPr/>
              </p:nvPicPr>
              <p:blipFill>
                <a:blip r:embed="rId442"/>
                <a:stretch>
                  <a:fillRect/>
                </a:stretch>
              </p:blipFill>
              <p:spPr>
                <a:xfrm>
                  <a:off x="11054744" y="5429432"/>
                  <a:ext cx="835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62" name="Ink 261">
                  <a:extLst>
                    <a:ext uri="{FF2B5EF4-FFF2-40B4-BE49-F238E27FC236}">
                      <a16:creationId xmlns:a16="http://schemas.microsoft.com/office/drawing/2014/main" id="{10B7611E-179F-8CED-BB78-E45E8862B265}"/>
                    </a:ext>
                  </a:extLst>
                </p14:cNvPr>
                <p14:cNvContentPartPr/>
                <p14:nvPr/>
              </p14:nvContentPartPr>
              <p14:xfrm>
                <a:off x="10762784" y="5577392"/>
                <a:ext cx="973440" cy="309600"/>
              </p14:xfrm>
            </p:contentPart>
          </mc:Choice>
          <mc:Fallback xmlns="">
            <p:pic>
              <p:nvPicPr>
                <p:cNvPr id="262" name="Ink 261">
                  <a:extLst>
                    <a:ext uri="{FF2B5EF4-FFF2-40B4-BE49-F238E27FC236}">
                      <a16:creationId xmlns:a16="http://schemas.microsoft.com/office/drawing/2014/main" id="{10B7611E-179F-8CED-BB78-E45E8862B265}"/>
                    </a:ext>
                  </a:extLst>
                </p:cNvPr>
                <p:cNvPicPr/>
                <p:nvPr/>
              </p:nvPicPr>
              <p:blipFill>
                <a:blip r:embed="rId444"/>
                <a:stretch>
                  <a:fillRect/>
                </a:stretch>
              </p:blipFill>
              <p:spPr>
                <a:xfrm>
                  <a:off x="10756664" y="5571272"/>
                  <a:ext cx="9856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63" name="Ink 262">
                  <a:extLst>
                    <a:ext uri="{FF2B5EF4-FFF2-40B4-BE49-F238E27FC236}">
                      <a16:creationId xmlns:a16="http://schemas.microsoft.com/office/drawing/2014/main" id="{239472DE-A271-6273-6C8C-293090C3B5BB}"/>
                    </a:ext>
                  </a:extLst>
                </p14:cNvPr>
                <p14:cNvContentPartPr/>
                <p14:nvPr/>
              </p14:nvContentPartPr>
              <p14:xfrm>
                <a:off x="11660984" y="5422952"/>
                <a:ext cx="172080" cy="296280"/>
              </p14:xfrm>
            </p:contentPart>
          </mc:Choice>
          <mc:Fallback xmlns="">
            <p:pic>
              <p:nvPicPr>
                <p:cNvPr id="263" name="Ink 262">
                  <a:extLst>
                    <a:ext uri="{FF2B5EF4-FFF2-40B4-BE49-F238E27FC236}">
                      <a16:creationId xmlns:a16="http://schemas.microsoft.com/office/drawing/2014/main" id="{239472DE-A271-6273-6C8C-293090C3B5BB}"/>
                    </a:ext>
                  </a:extLst>
                </p:cNvPr>
                <p:cNvPicPr/>
                <p:nvPr/>
              </p:nvPicPr>
              <p:blipFill>
                <a:blip r:embed="rId446"/>
                <a:stretch>
                  <a:fillRect/>
                </a:stretch>
              </p:blipFill>
              <p:spPr>
                <a:xfrm>
                  <a:off x="11654864" y="5416832"/>
                  <a:ext cx="1843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64" name="Ink 263">
                  <a:extLst>
                    <a:ext uri="{FF2B5EF4-FFF2-40B4-BE49-F238E27FC236}">
                      <a16:creationId xmlns:a16="http://schemas.microsoft.com/office/drawing/2014/main" id="{D8F392BC-BEED-7968-A6D4-0AD963BC7809}"/>
                    </a:ext>
                  </a:extLst>
                </p14:cNvPr>
                <p14:cNvContentPartPr/>
                <p14:nvPr/>
              </p14:nvContentPartPr>
              <p14:xfrm>
                <a:off x="11754584" y="5566592"/>
                <a:ext cx="358560" cy="190440"/>
              </p14:xfrm>
            </p:contentPart>
          </mc:Choice>
          <mc:Fallback xmlns="">
            <p:pic>
              <p:nvPicPr>
                <p:cNvPr id="264" name="Ink 263">
                  <a:extLst>
                    <a:ext uri="{FF2B5EF4-FFF2-40B4-BE49-F238E27FC236}">
                      <a16:creationId xmlns:a16="http://schemas.microsoft.com/office/drawing/2014/main" id="{D8F392BC-BEED-7968-A6D4-0AD963BC7809}"/>
                    </a:ext>
                  </a:extLst>
                </p:cNvPr>
                <p:cNvPicPr/>
                <p:nvPr/>
              </p:nvPicPr>
              <p:blipFill>
                <a:blip r:embed="rId448"/>
                <a:stretch>
                  <a:fillRect/>
                </a:stretch>
              </p:blipFill>
              <p:spPr>
                <a:xfrm>
                  <a:off x="11748464" y="5560472"/>
                  <a:ext cx="370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65" name="Ink 264">
                  <a:extLst>
                    <a:ext uri="{FF2B5EF4-FFF2-40B4-BE49-F238E27FC236}">
                      <a16:creationId xmlns:a16="http://schemas.microsoft.com/office/drawing/2014/main" id="{D1C5A290-3E13-7C7C-1802-454DD96CF2CB}"/>
                    </a:ext>
                  </a:extLst>
                </p14:cNvPr>
                <p14:cNvContentPartPr/>
                <p14:nvPr/>
              </p14:nvContentPartPr>
              <p14:xfrm>
                <a:off x="11858984" y="5861072"/>
                <a:ext cx="97200" cy="6120"/>
              </p14:xfrm>
            </p:contentPart>
          </mc:Choice>
          <mc:Fallback xmlns="">
            <p:pic>
              <p:nvPicPr>
                <p:cNvPr id="265" name="Ink 264">
                  <a:extLst>
                    <a:ext uri="{FF2B5EF4-FFF2-40B4-BE49-F238E27FC236}">
                      <a16:creationId xmlns:a16="http://schemas.microsoft.com/office/drawing/2014/main" id="{D1C5A290-3E13-7C7C-1802-454DD96CF2CB}"/>
                    </a:ext>
                  </a:extLst>
                </p:cNvPr>
                <p:cNvPicPr/>
                <p:nvPr/>
              </p:nvPicPr>
              <p:blipFill>
                <a:blip r:embed="rId450"/>
                <a:stretch>
                  <a:fillRect/>
                </a:stretch>
              </p:blipFill>
              <p:spPr>
                <a:xfrm>
                  <a:off x="11852864" y="5854952"/>
                  <a:ext cx="109440" cy="1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1">
            <p14:nvContentPartPr>
              <p14:cNvPr id="267" name="Ink 266">
                <a:extLst>
                  <a:ext uri="{FF2B5EF4-FFF2-40B4-BE49-F238E27FC236}">
                    <a16:creationId xmlns:a16="http://schemas.microsoft.com/office/drawing/2014/main" id="{58BB88B0-2976-04DB-B823-A914189C67C6}"/>
                  </a:ext>
                </a:extLst>
              </p14:cNvPr>
              <p14:cNvContentPartPr/>
              <p14:nvPr/>
            </p14:nvContentPartPr>
            <p14:xfrm>
              <a:off x="54584" y="6453272"/>
              <a:ext cx="339120" cy="16200"/>
            </p14:xfrm>
          </p:contentPart>
        </mc:Choice>
        <mc:Fallback xmlns="">
          <p:pic>
            <p:nvPicPr>
              <p:cNvPr id="267" name="Ink 266">
                <a:extLst>
                  <a:ext uri="{FF2B5EF4-FFF2-40B4-BE49-F238E27FC236}">
                    <a16:creationId xmlns:a16="http://schemas.microsoft.com/office/drawing/2014/main" id="{58BB88B0-2976-04DB-B823-A914189C67C6}"/>
                  </a:ext>
                </a:extLst>
              </p:cNvPr>
              <p:cNvPicPr/>
              <p:nvPr/>
            </p:nvPicPr>
            <p:blipFill>
              <a:blip r:embed="rId452"/>
              <a:stretch>
                <a:fillRect/>
              </a:stretch>
            </p:blipFill>
            <p:spPr>
              <a:xfrm>
                <a:off x="48464" y="6447152"/>
                <a:ext cx="351360" cy="28440"/>
              </a:xfrm>
              <a:prstGeom prst="rect">
                <a:avLst/>
              </a:prstGeom>
            </p:spPr>
          </p:pic>
        </mc:Fallback>
      </mc:AlternateContent>
      <p:grpSp>
        <p:nvGrpSpPr>
          <p:cNvPr id="286" name="Group 285">
            <a:extLst>
              <a:ext uri="{FF2B5EF4-FFF2-40B4-BE49-F238E27FC236}">
                <a16:creationId xmlns:a16="http://schemas.microsoft.com/office/drawing/2014/main" id="{00218339-7175-0014-4479-B4A138BF8E50}"/>
              </a:ext>
            </a:extLst>
          </p:cNvPr>
          <p:cNvGrpSpPr/>
          <p:nvPr/>
        </p:nvGrpSpPr>
        <p:grpSpPr>
          <a:xfrm>
            <a:off x="532304" y="6192272"/>
            <a:ext cx="1570320" cy="485280"/>
            <a:chOff x="532304" y="6192272"/>
            <a:chExt cx="1570320" cy="485280"/>
          </a:xfrm>
        </p:grpSpPr>
        <mc:AlternateContent xmlns:mc="http://schemas.openxmlformats.org/markup-compatibility/2006" xmlns:p14="http://schemas.microsoft.com/office/powerpoint/2010/main">
          <mc:Choice Requires="p14">
            <p:contentPart p14:bwMode="auto" r:id="rId453">
              <p14:nvContentPartPr>
                <p14:cNvPr id="268" name="Ink 267">
                  <a:extLst>
                    <a:ext uri="{FF2B5EF4-FFF2-40B4-BE49-F238E27FC236}">
                      <a16:creationId xmlns:a16="http://schemas.microsoft.com/office/drawing/2014/main" id="{CC0E9D30-5354-96C9-738E-A1A2B4583893}"/>
                    </a:ext>
                  </a:extLst>
                </p14:cNvPr>
                <p14:cNvContentPartPr/>
                <p14:nvPr/>
              </p14:nvContentPartPr>
              <p14:xfrm>
                <a:off x="532304" y="6192272"/>
                <a:ext cx="168120" cy="483840"/>
              </p14:xfrm>
            </p:contentPart>
          </mc:Choice>
          <mc:Fallback xmlns="">
            <p:pic>
              <p:nvPicPr>
                <p:cNvPr id="268" name="Ink 267">
                  <a:extLst>
                    <a:ext uri="{FF2B5EF4-FFF2-40B4-BE49-F238E27FC236}">
                      <a16:creationId xmlns:a16="http://schemas.microsoft.com/office/drawing/2014/main" id="{CC0E9D30-5354-96C9-738E-A1A2B4583893}"/>
                    </a:ext>
                  </a:extLst>
                </p:cNvPr>
                <p:cNvPicPr/>
                <p:nvPr/>
              </p:nvPicPr>
              <p:blipFill>
                <a:blip r:embed="rId454"/>
                <a:stretch>
                  <a:fillRect/>
                </a:stretch>
              </p:blipFill>
              <p:spPr>
                <a:xfrm>
                  <a:off x="526184" y="6186152"/>
                  <a:ext cx="18036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69" name="Ink 268">
                  <a:extLst>
                    <a:ext uri="{FF2B5EF4-FFF2-40B4-BE49-F238E27FC236}">
                      <a16:creationId xmlns:a16="http://schemas.microsoft.com/office/drawing/2014/main" id="{FDDC74DA-1E86-295F-80C8-90F1DA449540}"/>
                    </a:ext>
                  </a:extLst>
                </p14:cNvPr>
                <p14:cNvContentPartPr/>
                <p14:nvPr/>
              </p14:nvContentPartPr>
              <p14:xfrm>
                <a:off x="845504" y="6495032"/>
                <a:ext cx="56160" cy="180360"/>
              </p14:xfrm>
            </p:contentPart>
          </mc:Choice>
          <mc:Fallback xmlns="">
            <p:pic>
              <p:nvPicPr>
                <p:cNvPr id="269" name="Ink 268">
                  <a:extLst>
                    <a:ext uri="{FF2B5EF4-FFF2-40B4-BE49-F238E27FC236}">
                      <a16:creationId xmlns:a16="http://schemas.microsoft.com/office/drawing/2014/main" id="{FDDC74DA-1E86-295F-80C8-90F1DA449540}"/>
                    </a:ext>
                  </a:extLst>
                </p:cNvPr>
                <p:cNvPicPr/>
                <p:nvPr/>
              </p:nvPicPr>
              <p:blipFill>
                <a:blip r:embed="rId456"/>
                <a:stretch>
                  <a:fillRect/>
                </a:stretch>
              </p:blipFill>
              <p:spPr>
                <a:xfrm>
                  <a:off x="839384" y="6488912"/>
                  <a:ext cx="684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0" name="Ink 269">
                  <a:extLst>
                    <a:ext uri="{FF2B5EF4-FFF2-40B4-BE49-F238E27FC236}">
                      <a16:creationId xmlns:a16="http://schemas.microsoft.com/office/drawing/2014/main" id="{A6E5B27B-8852-1260-4420-0C788F053D97}"/>
                    </a:ext>
                  </a:extLst>
                </p14:cNvPr>
                <p14:cNvContentPartPr/>
                <p14:nvPr/>
              </p14:nvContentPartPr>
              <p14:xfrm>
                <a:off x="1050704" y="6504392"/>
                <a:ext cx="414360" cy="173160"/>
              </p14:xfrm>
            </p:contentPart>
          </mc:Choice>
          <mc:Fallback xmlns="">
            <p:pic>
              <p:nvPicPr>
                <p:cNvPr id="270" name="Ink 269">
                  <a:extLst>
                    <a:ext uri="{FF2B5EF4-FFF2-40B4-BE49-F238E27FC236}">
                      <a16:creationId xmlns:a16="http://schemas.microsoft.com/office/drawing/2014/main" id="{A6E5B27B-8852-1260-4420-0C788F053D97}"/>
                    </a:ext>
                  </a:extLst>
                </p:cNvPr>
                <p:cNvPicPr/>
                <p:nvPr/>
              </p:nvPicPr>
              <p:blipFill>
                <a:blip r:embed="rId458"/>
                <a:stretch>
                  <a:fillRect/>
                </a:stretch>
              </p:blipFill>
              <p:spPr>
                <a:xfrm>
                  <a:off x="1044584" y="6498272"/>
                  <a:ext cx="426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71" name="Ink 270">
                  <a:extLst>
                    <a:ext uri="{FF2B5EF4-FFF2-40B4-BE49-F238E27FC236}">
                      <a16:creationId xmlns:a16="http://schemas.microsoft.com/office/drawing/2014/main" id="{37F2A3EE-680B-8EC9-CFDE-FC675FB617DD}"/>
                    </a:ext>
                  </a:extLst>
                </p14:cNvPr>
                <p14:cNvContentPartPr/>
                <p14:nvPr/>
              </p14:nvContentPartPr>
              <p14:xfrm>
                <a:off x="1751984" y="6384512"/>
                <a:ext cx="75240" cy="279000"/>
              </p14:xfrm>
            </p:contentPart>
          </mc:Choice>
          <mc:Fallback xmlns="">
            <p:pic>
              <p:nvPicPr>
                <p:cNvPr id="271" name="Ink 270">
                  <a:extLst>
                    <a:ext uri="{FF2B5EF4-FFF2-40B4-BE49-F238E27FC236}">
                      <a16:creationId xmlns:a16="http://schemas.microsoft.com/office/drawing/2014/main" id="{37F2A3EE-680B-8EC9-CFDE-FC675FB617DD}"/>
                    </a:ext>
                  </a:extLst>
                </p:cNvPr>
                <p:cNvPicPr/>
                <p:nvPr/>
              </p:nvPicPr>
              <p:blipFill>
                <a:blip r:embed="rId460"/>
                <a:stretch>
                  <a:fillRect/>
                </a:stretch>
              </p:blipFill>
              <p:spPr>
                <a:xfrm>
                  <a:off x="1745864" y="6378392"/>
                  <a:ext cx="8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72" name="Ink 271">
                  <a:extLst>
                    <a:ext uri="{FF2B5EF4-FFF2-40B4-BE49-F238E27FC236}">
                      <a16:creationId xmlns:a16="http://schemas.microsoft.com/office/drawing/2014/main" id="{38584E36-930E-419A-8B12-4422AAC54FFA}"/>
                    </a:ext>
                  </a:extLst>
                </p14:cNvPr>
                <p14:cNvContentPartPr/>
                <p14:nvPr/>
              </p14:nvContentPartPr>
              <p14:xfrm>
                <a:off x="1796264" y="6478832"/>
                <a:ext cx="306360" cy="177480"/>
              </p14:xfrm>
            </p:contentPart>
          </mc:Choice>
          <mc:Fallback xmlns="">
            <p:pic>
              <p:nvPicPr>
                <p:cNvPr id="272" name="Ink 271">
                  <a:extLst>
                    <a:ext uri="{FF2B5EF4-FFF2-40B4-BE49-F238E27FC236}">
                      <a16:creationId xmlns:a16="http://schemas.microsoft.com/office/drawing/2014/main" id="{38584E36-930E-419A-8B12-4422AAC54FFA}"/>
                    </a:ext>
                  </a:extLst>
                </p:cNvPr>
                <p:cNvPicPr/>
                <p:nvPr/>
              </p:nvPicPr>
              <p:blipFill>
                <a:blip r:embed="rId462"/>
                <a:stretch>
                  <a:fillRect/>
                </a:stretch>
              </p:blipFill>
              <p:spPr>
                <a:xfrm>
                  <a:off x="1790144" y="6472712"/>
                  <a:ext cx="318600" cy="189720"/>
                </a:xfrm>
                <a:prstGeom prst="rect">
                  <a:avLst/>
                </a:prstGeom>
              </p:spPr>
            </p:pic>
          </mc:Fallback>
        </mc:AlternateContent>
      </p:grpSp>
      <p:grpSp>
        <p:nvGrpSpPr>
          <p:cNvPr id="285" name="Group 284">
            <a:extLst>
              <a:ext uri="{FF2B5EF4-FFF2-40B4-BE49-F238E27FC236}">
                <a16:creationId xmlns:a16="http://schemas.microsoft.com/office/drawing/2014/main" id="{C54379FD-2CE9-00EA-C9B6-60D49DBB7700}"/>
              </a:ext>
            </a:extLst>
          </p:cNvPr>
          <p:cNvGrpSpPr/>
          <p:nvPr/>
        </p:nvGrpSpPr>
        <p:grpSpPr>
          <a:xfrm>
            <a:off x="2766464" y="6369032"/>
            <a:ext cx="585720" cy="331920"/>
            <a:chOff x="2766464" y="6369032"/>
            <a:chExt cx="585720" cy="331920"/>
          </a:xfrm>
        </p:grpSpPr>
        <mc:AlternateContent xmlns:mc="http://schemas.openxmlformats.org/markup-compatibility/2006" xmlns:p14="http://schemas.microsoft.com/office/powerpoint/2010/main">
          <mc:Choice Requires="p14">
            <p:contentPart p14:bwMode="auto" r:id="rId463">
              <p14:nvContentPartPr>
                <p14:cNvPr id="273" name="Ink 272">
                  <a:extLst>
                    <a:ext uri="{FF2B5EF4-FFF2-40B4-BE49-F238E27FC236}">
                      <a16:creationId xmlns:a16="http://schemas.microsoft.com/office/drawing/2014/main" id="{0A3C5EF0-E184-7863-178D-A7E8871380F9}"/>
                    </a:ext>
                  </a:extLst>
                </p14:cNvPr>
                <p14:cNvContentPartPr/>
                <p14:nvPr/>
              </p14:nvContentPartPr>
              <p14:xfrm>
                <a:off x="2792024" y="6369032"/>
                <a:ext cx="127440" cy="331920"/>
              </p14:xfrm>
            </p:contentPart>
          </mc:Choice>
          <mc:Fallback xmlns="">
            <p:pic>
              <p:nvPicPr>
                <p:cNvPr id="273" name="Ink 272">
                  <a:extLst>
                    <a:ext uri="{FF2B5EF4-FFF2-40B4-BE49-F238E27FC236}">
                      <a16:creationId xmlns:a16="http://schemas.microsoft.com/office/drawing/2014/main" id="{0A3C5EF0-E184-7863-178D-A7E8871380F9}"/>
                    </a:ext>
                  </a:extLst>
                </p:cNvPr>
                <p:cNvPicPr/>
                <p:nvPr/>
              </p:nvPicPr>
              <p:blipFill>
                <a:blip r:embed="rId464"/>
                <a:stretch>
                  <a:fillRect/>
                </a:stretch>
              </p:blipFill>
              <p:spPr>
                <a:xfrm>
                  <a:off x="2785904" y="6362912"/>
                  <a:ext cx="1396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74" name="Ink 273">
                  <a:extLst>
                    <a:ext uri="{FF2B5EF4-FFF2-40B4-BE49-F238E27FC236}">
                      <a16:creationId xmlns:a16="http://schemas.microsoft.com/office/drawing/2014/main" id="{0C4F7785-D6BF-DFCB-7D9A-0185E18A9F1D}"/>
                    </a:ext>
                  </a:extLst>
                </p14:cNvPr>
                <p14:cNvContentPartPr/>
                <p14:nvPr/>
              </p14:nvContentPartPr>
              <p14:xfrm>
                <a:off x="2766464" y="6537512"/>
                <a:ext cx="399600" cy="23760"/>
              </p14:xfrm>
            </p:contentPart>
          </mc:Choice>
          <mc:Fallback xmlns="">
            <p:pic>
              <p:nvPicPr>
                <p:cNvPr id="274" name="Ink 273">
                  <a:extLst>
                    <a:ext uri="{FF2B5EF4-FFF2-40B4-BE49-F238E27FC236}">
                      <a16:creationId xmlns:a16="http://schemas.microsoft.com/office/drawing/2014/main" id="{0C4F7785-D6BF-DFCB-7D9A-0185E18A9F1D}"/>
                    </a:ext>
                  </a:extLst>
                </p:cNvPr>
                <p:cNvPicPr/>
                <p:nvPr/>
              </p:nvPicPr>
              <p:blipFill>
                <a:blip r:embed="rId466"/>
                <a:stretch>
                  <a:fillRect/>
                </a:stretch>
              </p:blipFill>
              <p:spPr>
                <a:xfrm>
                  <a:off x="2760344" y="6531392"/>
                  <a:ext cx="411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75" name="Ink 274">
                  <a:extLst>
                    <a:ext uri="{FF2B5EF4-FFF2-40B4-BE49-F238E27FC236}">
                      <a16:creationId xmlns:a16="http://schemas.microsoft.com/office/drawing/2014/main" id="{19470074-1D1A-EB9E-5C8C-234C7C6BCCBB}"/>
                    </a:ext>
                  </a:extLst>
                </p14:cNvPr>
                <p14:cNvContentPartPr/>
                <p14:nvPr/>
              </p14:nvContentPartPr>
              <p14:xfrm>
                <a:off x="3098384" y="6492512"/>
                <a:ext cx="253800" cy="151560"/>
              </p14:xfrm>
            </p:contentPart>
          </mc:Choice>
          <mc:Fallback xmlns="">
            <p:pic>
              <p:nvPicPr>
                <p:cNvPr id="275" name="Ink 274">
                  <a:extLst>
                    <a:ext uri="{FF2B5EF4-FFF2-40B4-BE49-F238E27FC236}">
                      <a16:creationId xmlns:a16="http://schemas.microsoft.com/office/drawing/2014/main" id="{19470074-1D1A-EB9E-5C8C-234C7C6BCCBB}"/>
                    </a:ext>
                  </a:extLst>
                </p:cNvPr>
                <p:cNvPicPr/>
                <p:nvPr/>
              </p:nvPicPr>
              <p:blipFill>
                <a:blip r:embed="rId468"/>
                <a:stretch>
                  <a:fillRect/>
                </a:stretch>
              </p:blipFill>
              <p:spPr>
                <a:xfrm>
                  <a:off x="3092264" y="6486392"/>
                  <a:ext cx="266040" cy="163800"/>
                </a:xfrm>
                <a:prstGeom prst="rect">
                  <a:avLst/>
                </a:prstGeom>
              </p:spPr>
            </p:pic>
          </mc:Fallback>
        </mc:AlternateContent>
      </p:grpSp>
      <p:grpSp>
        <p:nvGrpSpPr>
          <p:cNvPr id="284" name="Group 283">
            <a:extLst>
              <a:ext uri="{FF2B5EF4-FFF2-40B4-BE49-F238E27FC236}">
                <a16:creationId xmlns:a16="http://schemas.microsoft.com/office/drawing/2014/main" id="{888E571C-C9D5-2B1F-191F-8EA73EEB39F4}"/>
              </a:ext>
            </a:extLst>
          </p:cNvPr>
          <p:cNvGrpSpPr/>
          <p:nvPr/>
        </p:nvGrpSpPr>
        <p:grpSpPr>
          <a:xfrm>
            <a:off x="3783464" y="6170672"/>
            <a:ext cx="2451600" cy="500760"/>
            <a:chOff x="3783464" y="6170672"/>
            <a:chExt cx="2451600" cy="500760"/>
          </a:xfrm>
        </p:grpSpPr>
        <mc:AlternateContent xmlns:mc="http://schemas.openxmlformats.org/markup-compatibility/2006" xmlns:p14="http://schemas.microsoft.com/office/powerpoint/2010/main">
          <mc:Choice Requires="p14">
            <p:contentPart p14:bwMode="auto" r:id="rId469">
              <p14:nvContentPartPr>
                <p14:cNvPr id="276" name="Ink 275">
                  <a:extLst>
                    <a:ext uri="{FF2B5EF4-FFF2-40B4-BE49-F238E27FC236}">
                      <a16:creationId xmlns:a16="http://schemas.microsoft.com/office/drawing/2014/main" id="{D6404E34-5218-AC20-D3AB-FB7F197390D3}"/>
                    </a:ext>
                  </a:extLst>
                </p14:cNvPr>
                <p14:cNvContentPartPr/>
                <p14:nvPr/>
              </p14:nvContentPartPr>
              <p14:xfrm>
                <a:off x="3783464" y="6209192"/>
                <a:ext cx="661320" cy="385920"/>
              </p14:xfrm>
            </p:contentPart>
          </mc:Choice>
          <mc:Fallback xmlns="">
            <p:pic>
              <p:nvPicPr>
                <p:cNvPr id="276" name="Ink 275">
                  <a:extLst>
                    <a:ext uri="{FF2B5EF4-FFF2-40B4-BE49-F238E27FC236}">
                      <a16:creationId xmlns:a16="http://schemas.microsoft.com/office/drawing/2014/main" id="{D6404E34-5218-AC20-D3AB-FB7F197390D3}"/>
                    </a:ext>
                  </a:extLst>
                </p:cNvPr>
                <p:cNvPicPr/>
                <p:nvPr/>
              </p:nvPicPr>
              <p:blipFill>
                <a:blip r:embed="rId470"/>
                <a:stretch>
                  <a:fillRect/>
                </a:stretch>
              </p:blipFill>
              <p:spPr>
                <a:xfrm>
                  <a:off x="3777344" y="6203072"/>
                  <a:ext cx="6735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77" name="Ink 276">
                  <a:extLst>
                    <a:ext uri="{FF2B5EF4-FFF2-40B4-BE49-F238E27FC236}">
                      <a16:creationId xmlns:a16="http://schemas.microsoft.com/office/drawing/2014/main" id="{A53DD764-B019-5F3B-6463-27128CB6BD17}"/>
                    </a:ext>
                  </a:extLst>
                </p14:cNvPr>
                <p14:cNvContentPartPr/>
                <p14:nvPr/>
              </p14:nvContentPartPr>
              <p14:xfrm>
                <a:off x="4429664" y="6426992"/>
                <a:ext cx="351000" cy="152280"/>
              </p14:xfrm>
            </p:contentPart>
          </mc:Choice>
          <mc:Fallback xmlns="">
            <p:pic>
              <p:nvPicPr>
                <p:cNvPr id="277" name="Ink 276">
                  <a:extLst>
                    <a:ext uri="{FF2B5EF4-FFF2-40B4-BE49-F238E27FC236}">
                      <a16:creationId xmlns:a16="http://schemas.microsoft.com/office/drawing/2014/main" id="{A53DD764-B019-5F3B-6463-27128CB6BD17}"/>
                    </a:ext>
                  </a:extLst>
                </p:cNvPr>
                <p:cNvPicPr/>
                <p:nvPr/>
              </p:nvPicPr>
              <p:blipFill>
                <a:blip r:embed="rId472"/>
                <a:stretch>
                  <a:fillRect/>
                </a:stretch>
              </p:blipFill>
              <p:spPr>
                <a:xfrm>
                  <a:off x="4423544" y="6420872"/>
                  <a:ext cx="3632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78" name="Ink 277">
                  <a:extLst>
                    <a:ext uri="{FF2B5EF4-FFF2-40B4-BE49-F238E27FC236}">
                      <a16:creationId xmlns:a16="http://schemas.microsoft.com/office/drawing/2014/main" id="{08A5D3AE-B300-9AB2-91BC-85472E625A46}"/>
                    </a:ext>
                  </a:extLst>
                </p14:cNvPr>
                <p14:cNvContentPartPr/>
                <p14:nvPr/>
              </p14:nvContentPartPr>
              <p14:xfrm>
                <a:off x="4877144" y="6396032"/>
                <a:ext cx="265320" cy="168480"/>
              </p14:xfrm>
            </p:contentPart>
          </mc:Choice>
          <mc:Fallback xmlns="">
            <p:pic>
              <p:nvPicPr>
                <p:cNvPr id="278" name="Ink 277">
                  <a:extLst>
                    <a:ext uri="{FF2B5EF4-FFF2-40B4-BE49-F238E27FC236}">
                      <a16:creationId xmlns:a16="http://schemas.microsoft.com/office/drawing/2014/main" id="{08A5D3AE-B300-9AB2-91BC-85472E625A46}"/>
                    </a:ext>
                  </a:extLst>
                </p:cNvPr>
                <p:cNvPicPr/>
                <p:nvPr/>
              </p:nvPicPr>
              <p:blipFill>
                <a:blip r:embed="rId474"/>
                <a:stretch>
                  <a:fillRect/>
                </a:stretch>
              </p:blipFill>
              <p:spPr>
                <a:xfrm>
                  <a:off x="4871024" y="6389912"/>
                  <a:ext cx="2775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79" name="Ink 278">
                  <a:extLst>
                    <a:ext uri="{FF2B5EF4-FFF2-40B4-BE49-F238E27FC236}">
                      <a16:creationId xmlns:a16="http://schemas.microsoft.com/office/drawing/2014/main" id="{D0BF41EF-9204-52A1-C4C3-0115AE0F17A6}"/>
                    </a:ext>
                  </a:extLst>
                </p14:cNvPr>
                <p14:cNvContentPartPr/>
                <p14:nvPr/>
              </p14:nvContentPartPr>
              <p14:xfrm>
                <a:off x="5086304" y="6421952"/>
                <a:ext cx="360" cy="360"/>
              </p14:xfrm>
            </p:contentPart>
          </mc:Choice>
          <mc:Fallback xmlns="">
            <p:pic>
              <p:nvPicPr>
                <p:cNvPr id="279" name="Ink 278">
                  <a:extLst>
                    <a:ext uri="{FF2B5EF4-FFF2-40B4-BE49-F238E27FC236}">
                      <a16:creationId xmlns:a16="http://schemas.microsoft.com/office/drawing/2014/main" id="{D0BF41EF-9204-52A1-C4C3-0115AE0F17A6}"/>
                    </a:ext>
                  </a:extLst>
                </p:cNvPr>
                <p:cNvPicPr/>
                <p:nvPr/>
              </p:nvPicPr>
              <p:blipFill>
                <a:blip r:embed="rId37"/>
                <a:stretch>
                  <a:fillRect/>
                </a:stretch>
              </p:blipFill>
              <p:spPr>
                <a:xfrm>
                  <a:off x="5080184" y="641583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280" name="Ink 279">
                  <a:extLst>
                    <a:ext uri="{FF2B5EF4-FFF2-40B4-BE49-F238E27FC236}">
                      <a16:creationId xmlns:a16="http://schemas.microsoft.com/office/drawing/2014/main" id="{412EDB50-36B6-6BD9-CF1A-8B569C95B52B}"/>
                    </a:ext>
                  </a:extLst>
                </p14:cNvPr>
                <p14:cNvContentPartPr/>
                <p14:nvPr/>
              </p14:nvContentPartPr>
              <p14:xfrm>
                <a:off x="5086304" y="6421952"/>
                <a:ext cx="253440" cy="157680"/>
              </p14:xfrm>
            </p:contentPart>
          </mc:Choice>
          <mc:Fallback xmlns="">
            <p:pic>
              <p:nvPicPr>
                <p:cNvPr id="280" name="Ink 279">
                  <a:extLst>
                    <a:ext uri="{FF2B5EF4-FFF2-40B4-BE49-F238E27FC236}">
                      <a16:creationId xmlns:a16="http://schemas.microsoft.com/office/drawing/2014/main" id="{412EDB50-36B6-6BD9-CF1A-8B569C95B52B}"/>
                    </a:ext>
                  </a:extLst>
                </p:cNvPr>
                <p:cNvPicPr/>
                <p:nvPr/>
              </p:nvPicPr>
              <p:blipFill>
                <a:blip r:embed="rId477"/>
                <a:stretch>
                  <a:fillRect/>
                </a:stretch>
              </p:blipFill>
              <p:spPr>
                <a:xfrm>
                  <a:off x="5080184" y="6415832"/>
                  <a:ext cx="26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281" name="Ink 280">
                  <a:extLst>
                    <a:ext uri="{FF2B5EF4-FFF2-40B4-BE49-F238E27FC236}">
                      <a16:creationId xmlns:a16="http://schemas.microsoft.com/office/drawing/2014/main" id="{FD06D5FF-9DAF-02E5-5E1C-7941D25B11CB}"/>
                    </a:ext>
                  </a:extLst>
                </p14:cNvPr>
                <p14:cNvContentPartPr/>
                <p14:nvPr/>
              </p14:nvContentPartPr>
              <p14:xfrm>
                <a:off x="5589584" y="6245192"/>
                <a:ext cx="37800" cy="108360"/>
              </p14:xfrm>
            </p:contentPart>
          </mc:Choice>
          <mc:Fallback xmlns="">
            <p:pic>
              <p:nvPicPr>
                <p:cNvPr id="281" name="Ink 280">
                  <a:extLst>
                    <a:ext uri="{FF2B5EF4-FFF2-40B4-BE49-F238E27FC236}">
                      <a16:creationId xmlns:a16="http://schemas.microsoft.com/office/drawing/2014/main" id="{FD06D5FF-9DAF-02E5-5E1C-7941D25B11CB}"/>
                    </a:ext>
                  </a:extLst>
                </p:cNvPr>
                <p:cNvPicPr/>
                <p:nvPr/>
              </p:nvPicPr>
              <p:blipFill>
                <a:blip r:embed="rId479"/>
                <a:stretch>
                  <a:fillRect/>
                </a:stretch>
              </p:blipFill>
              <p:spPr>
                <a:xfrm>
                  <a:off x="5583464" y="6239072"/>
                  <a:ext cx="500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282" name="Ink 281">
                  <a:extLst>
                    <a:ext uri="{FF2B5EF4-FFF2-40B4-BE49-F238E27FC236}">
                      <a16:creationId xmlns:a16="http://schemas.microsoft.com/office/drawing/2014/main" id="{0F122E17-8D15-AC59-35D0-8E10CF05FB28}"/>
                    </a:ext>
                  </a:extLst>
                </p14:cNvPr>
                <p14:cNvContentPartPr/>
                <p14:nvPr/>
              </p14:nvContentPartPr>
              <p14:xfrm>
                <a:off x="5462504" y="6452552"/>
                <a:ext cx="392400" cy="133200"/>
              </p14:xfrm>
            </p:contentPart>
          </mc:Choice>
          <mc:Fallback xmlns="">
            <p:pic>
              <p:nvPicPr>
                <p:cNvPr id="282" name="Ink 281">
                  <a:extLst>
                    <a:ext uri="{FF2B5EF4-FFF2-40B4-BE49-F238E27FC236}">
                      <a16:creationId xmlns:a16="http://schemas.microsoft.com/office/drawing/2014/main" id="{0F122E17-8D15-AC59-35D0-8E10CF05FB28}"/>
                    </a:ext>
                  </a:extLst>
                </p:cNvPr>
                <p:cNvPicPr/>
                <p:nvPr/>
              </p:nvPicPr>
              <p:blipFill>
                <a:blip r:embed="rId481"/>
                <a:stretch>
                  <a:fillRect/>
                </a:stretch>
              </p:blipFill>
              <p:spPr>
                <a:xfrm>
                  <a:off x="5456384" y="6446432"/>
                  <a:ext cx="4046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283" name="Ink 282">
                  <a:extLst>
                    <a:ext uri="{FF2B5EF4-FFF2-40B4-BE49-F238E27FC236}">
                      <a16:creationId xmlns:a16="http://schemas.microsoft.com/office/drawing/2014/main" id="{1BA611FE-B1CB-AD44-14A1-63A08EBB6223}"/>
                    </a:ext>
                  </a:extLst>
                </p14:cNvPr>
                <p14:cNvContentPartPr/>
                <p14:nvPr/>
              </p14:nvContentPartPr>
              <p14:xfrm>
                <a:off x="5954984" y="6170672"/>
                <a:ext cx="280080" cy="500760"/>
              </p14:xfrm>
            </p:contentPart>
          </mc:Choice>
          <mc:Fallback xmlns="">
            <p:pic>
              <p:nvPicPr>
                <p:cNvPr id="283" name="Ink 282">
                  <a:extLst>
                    <a:ext uri="{FF2B5EF4-FFF2-40B4-BE49-F238E27FC236}">
                      <a16:creationId xmlns:a16="http://schemas.microsoft.com/office/drawing/2014/main" id="{1BA611FE-B1CB-AD44-14A1-63A08EBB6223}"/>
                    </a:ext>
                  </a:extLst>
                </p:cNvPr>
                <p:cNvPicPr/>
                <p:nvPr/>
              </p:nvPicPr>
              <p:blipFill>
                <a:blip r:embed="rId483"/>
                <a:stretch>
                  <a:fillRect/>
                </a:stretch>
              </p:blipFill>
              <p:spPr>
                <a:xfrm>
                  <a:off x="5948864" y="6164552"/>
                  <a:ext cx="292320" cy="513000"/>
                </a:xfrm>
                <a:prstGeom prst="rect">
                  <a:avLst/>
                </a:prstGeom>
              </p:spPr>
            </p:pic>
          </mc:Fallback>
        </mc:AlternateContent>
      </p:grpSp>
      <p:grpSp>
        <p:nvGrpSpPr>
          <p:cNvPr id="292" name="Group 291">
            <a:extLst>
              <a:ext uri="{FF2B5EF4-FFF2-40B4-BE49-F238E27FC236}">
                <a16:creationId xmlns:a16="http://schemas.microsoft.com/office/drawing/2014/main" id="{FC93BB11-F3D7-80E7-69EA-1BAEB646CA1F}"/>
              </a:ext>
            </a:extLst>
          </p:cNvPr>
          <p:cNvGrpSpPr/>
          <p:nvPr/>
        </p:nvGrpSpPr>
        <p:grpSpPr>
          <a:xfrm>
            <a:off x="6435224" y="6102272"/>
            <a:ext cx="2220480" cy="446760"/>
            <a:chOff x="6435224" y="6102272"/>
            <a:chExt cx="2220480" cy="446760"/>
          </a:xfrm>
        </p:grpSpPr>
        <mc:AlternateContent xmlns:mc="http://schemas.openxmlformats.org/markup-compatibility/2006" xmlns:p14="http://schemas.microsoft.com/office/powerpoint/2010/main">
          <mc:Choice Requires="p14">
            <p:contentPart p14:bwMode="auto" r:id="rId484">
              <p14:nvContentPartPr>
                <p14:cNvPr id="287" name="Ink 286">
                  <a:extLst>
                    <a:ext uri="{FF2B5EF4-FFF2-40B4-BE49-F238E27FC236}">
                      <a16:creationId xmlns:a16="http://schemas.microsoft.com/office/drawing/2014/main" id="{C4A5636E-58B6-F71C-8AEC-CF9102A4C1AD}"/>
                    </a:ext>
                  </a:extLst>
                </p14:cNvPr>
                <p14:cNvContentPartPr/>
                <p14:nvPr/>
              </p14:nvContentPartPr>
              <p14:xfrm>
                <a:off x="6435224" y="6230432"/>
                <a:ext cx="666360" cy="318600"/>
              </p14:xfrm>
            </p:contentPart>
          </mc:Choice>
          <mc:Fallback xmlns="">
            <p:pic>
              <p:nvPicPr>
                <p:cNvPr id="287" name="Ink 286">
                  <a:extLst>
                    <a:ext uri="{FF2B5EF4-FFF2-40B4-BE49-F238E27FC236}">
                      <a16:creationId xmlns:a16="http://schemas.microsoft.com/office/drawing/2014/main" id="{C4A5636E-58B6-F71C-8AEC-CF9102A4C1AD}"/>
                    </a:ext>
                  </a:extLst>
                </p:cNvPr>
                <p:cNvPicPr/>
                <p:nvPr/>
              </p:nvPicPr>
              <p:blipFill>
                <a:blip r:embed="rId485"/>
                <a:stretch>
                  <a:fillRect/>
                </a:stretch>
              </p:blipFill>
              <p:spPr>
                <a:xfrm>
                  <a:off x="6429104" y="6224312"/>
                  <a:ext cx="6786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288" name="Ink 287">
                  <a:extLst>
                    <a:ext uri="{FF2B5EF4-FFF2-40B4-BE49-F238E27FC236}">
                      <a16:creationId xmlns:a16="http://schemas.microsoft.com/office/drawing/2014/main" id="{A73AE833-FD59-D09B-01B4-675FCA9B344A}"/>
                    </a:ext>
                  </a:extLst>
                </p14:cNvPr>
                <p14:cNvContentPartPr/>
                <p14:nvPr/>
              </p14:nvContentPartPr>
              <p14:xfrm>
                <a:off x="7159544" y="6331592"/>
                <a:ext cx="280080" cy="181080"/>
              </p14:xfrm>
            </p:contentPart>
          </mc:Choice>
          <mc:Fallback xmlns="">
            <p:pic>
              <p:nvPicPr>
                <p:cNvPr id="288" name="Ink 287">
                  <a:extLst>
                    <a:ext uri="{FF2B5EF4-FFF2-40B4-BE49-F238E27FC236}">
                      <a16:creationId xmlns:a16="http://schemas.microsoft.com/office/drawing/2014/main" id="{A73AE833-FD59-D09B-01B4-675FCA9B344A}"/>
                    </a:ext>
                  </a:extLst>
                </p:cNvPr>
                <p:cNvPicPr/>
                <p:nvPr/>
              </p:nvPicPr>
              <p:blipFill>
                <a:blip r:embed="rId487"/>
                <a:stretch>
                  <a:fillRect/>
                </a:stretch>
              </p:blipFill>
              <p:spPr>
                <a:xfrm>
                  <a:off x="7153424" y="6325472"/>
                  <a:ext cx="2923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289" name="Ink 288">
                  <a:extLst>
                    <a:ext uri="{FF2B5EF4-FFF2-40B4-BE49-F238E27FC236}">
                      <a16:creationId xmlns:a16="http://schemas.microsoft.com/office/drawing/2014/main" id="{F5512CEC-B490-7EF3-D985-2D28739A7889}"/>
                    </a:ext>
                  </a:extLst>
                </p14:cNvPr>
                <p14:cNvContentPartPr/>
                <p14:nvPr/>
              </p14:nvContentPartPr>
              <p14:xfrm>
                <a:off x="7402184" y="6163112"/>
                <a:ext cx="783720" cy="354960"/>
              </p14:xfrm>
            </p:contentPart>
          </mc:Choice>
          <mc:Fallback xmlns="">
            <p:pic>
              <p:nvPicPr>
                <p:cNvPr id="289" name="Ink 288">
                  <a:extLst>
                    <a:ext uri="{FF2B5EF4-FFF2-40B4-BE49-F238E27FC236}">
                      <a16:creationId xmlns:a16="http://schemas.microsoft.com/office/drawing/2014/main" id="{F5512CEC-B490-7EF3-D985-2D28739A7889}"/>
                    </a:ext>
                  </a:extLst>
                </p:cNvPr>
                <p:cNvPicPr/>
                <p:nvPr/>
              </p:nvPicPr>
              <p:blipFill>
                <a:blip r:embed="rId489"/>
                <a:stretch>
                  <a:fillRect/>
                </a:stretch>
              </p:blipFill>
              <p:spPr>
                <a:xfrm>
                  <a:off x="7396064" y="6156992"/>
                  <a:ext cx="79596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90" name="Ink 289">
                  <a:extLst>
                    <a:ext uri="{FF2B5EF4-FFF2-40B4-BE49-F238E27FC236}">
                      <a16:creationId xmlns:a16="http://schemas.microsoft.com/office/drawing/2014/main" id="{18EAD97A-BC37-5F31-1ED9-25A64AD18E87}"/>
                    </a:ext>
                  </a:extLst>
                </p14:cNvPr>
                <p14:cNvContentPartPr/>
                <p14:nvPr/>
              </p14:nvContentPartPr>
              <p14:xfrm>
                <a:off x="8424224" y="6102272"/>
                <a:ext cx="78840" cy="63000"/>
              </p14:xfrm>
            </p:contentPart>
          </mc:Choice>
          <mc:Fallback xmlns="">
            <p:pic>
              <p:nvPicPr>
                <p:cNvPr id="290" name="Ink 289">
                  <a:extLst>
                    <a:ext uri="{FF2B5EF4-FFF2-40B4-BE49-F238E27FC236}">
                      <a16:creationId xmlns:a16="http://schemas.microsoft.com/office/drawing/2014/main" id="{18EAD97A-BC37-5F31-1ED9-25A64AD18E87}"/>
                    </a:ext>
                  </a:extLst>
                </p:cNvPr>
                <p:cNvPicPr/>
                <p:nvPr/>
              </p:nvPicPr>
              <p:blipFill>
                <a:blip r:embed="rId491"/>
                <a:stretch>
                  <a:fillRect/>
                </a:stretch>
              </p:blipFill>
              <p:spPr>
                <a:xfrm>
                  <a:off x="8418104" y="6096152"/>
                  <a:ext cx="91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291" name="Ink 290">
                  <a:extLst>
                    <a:ext uri="{FF2B5EF4-FFF2-40B4-BE49-F238E27FC236}">
                      <a16:creationId xmlns:a16="http://schemas.microsoft.com/office/drawing/2014/main" id="{50DC39AD-7954-2475-E8A0-223DA86EB2A0}"/>
                    </a:ext>
                  </a:extLst>
                </p14:cNvPr>
                <p14:cNvContentPartPr/>
                <p14:nvPr/>
              </p14:nvContentPartPr>
              <p14:xfrm>
                <a:off x="8247824" y="6323312"/>
                <a:ext cx="407880" cy="201960"/>
              </p14:xfrm>
            </p:contentPart>
          </mc:Choice>
          <mc:Fallback xmlns="">
            <p:pic>
              <p:nvPicPr>
                <p:cNvPr id="291" name="Ink 290">
                  <a:extLst>
                    <a:ext uri="{FF2B5EF4-FFF2-40B4-BE49-F238E27FC236}">
                      <a16:creationId xmlns:a16="http://schemas.microsoft.com/office/drawing/2014/main" id="{50DC39AD-7954-2475-E8A0-223DA86EB2A0}"/>
                    </a:ext>
                  </a:extLst>
                </p:cNvPr>
                <p:cNvPicPr/>
                <p:nvPr/>
              </p:nvPicPr>
              <p:blipFill>
                <a:blip r:embed="rId493"/>
                <a:stretch>
                  <a:fillRect/>
                </a:stretch>
              </p:blipFill>
              <p:spPr>
                <a:xfrm>
                  <a:off x="8241704" y="6317192"/>
                  <a:ext cx="420120" cy="214200"/>
                </a:xfrm>
                <a:prstGeom prst="rect">
                  <a:avLst/>
                </a:prstGeom>
              </p:spPr>
            </p:pic>
          </mc:Fallback>
        </mc:AlternateContent>
      </p:grpSp>
    </p:spTree>
    <p:extLst>
      <p:ext uri="{BB962C8B-B14F-4D97-AF65-F5344CB8AC3E}">
        <p14:creationId xmlns:p14="http://schemas.microsoft.com/office/powerpoint/2010/main" val="3442307435"/>
      </p:ext>
    </p:extLst>
  </p:cSld>
  <p:clrMapOvr>
    <a:masterClrMapping/>
  </p:clrMapOvr>
</p:sld>
</file>

<file path=ppt/theme/theme1.xml><?xml version="1.0" encoding="utf-8"?>
<a:theme xmlns:a="http://schemas.openxmlformats.org/drawingml/2006/main" name="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AC4F01D23CA548A766C5557DE4CDBD" ma:contentTypeVersion="4" ma:contentTypeDescription="Create a new document." ma:contentTypeScope="" ma:versionID="d429a01333c3a59bdbf3e865390e3cb2">
  <xsd:schema xmlns:xsd="http://www.w3.org/2001/XMLSchema" xmlns:xs="http://www.w3.org/2001/XMLSchema" xmlns:p="http://schemas.microsoft.com/office/2006/metadata/properties" xmlns:ns2="320a0c29-43f2-46b0-96fe-33c9ad6a31cc" targetNamespace="http://schemas.microsoft.com/office/2006/metadata/properties" ma:root="true" ma:fieldsID="740bb3fb52a15abae256c4ad9a55b0d1" ns2:_="">
    <xsd:import namespace="320a0c29-43f2-46b0-96fe-33c9ad6a31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a0c29-43f2-46b0-96fe-33c9ad6a31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03D95F-0365-468C-B94C-6EC800B1E087}">
  <ds:schemaRefs>
    <ds:schemaRef ds:uri="http://schemas.microsoft.com/sharepoint/v3/contenttype/forms"/>
  </ds:schemaRefs>
</ds:datastoreItem>
</file>

<file path=customXml/itemProps2.xml><?xml version="1.0" encoding="utf-8"?>
<ds:datastoreItem xmlns:ds="http://schemas.openxmlformats.org/officeDocument/2006/customXml" ds:itemID="{BF5EA326-03C3-4FE0-9F3F-9F4A8FCB4325}">
  <ds:schemaRefs>
    <ds:schemaRef ds:uri="http://www.w3.org/XML/1998/namespace"/>
    <ds:schemaRef ds:uri="http://schemas.microsoft.com/office/2006/metadata/properties"/>
    <ds:schemaRef ds:uri="http://schemas.microsoft.com/office/2006/documentManagement/types"/>
    <ds:schemaRef ds:uri="http://purl.org/dc/elements/1.1/"/>
    <ds:schemaRef ds:uri="320a0c29-43f2-46b0-96fe-33c9ad6a31cc"/>
    <ds:schemaRef ds:uri="http://purl.org/dc/term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C605655-104E-4ED2-84D5-D00E1BFC7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0a0c29-43f2-46b0-96fe-33c9ad6a31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1824</Words>
  <Application>Microsoft Office PowerPoint</Application>
  <PresentationFormat>Widescreen</PresentationFormat>
  <Paragraphs>249</Paragraphs>
  <Slides>44</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44</vt:i4>
      </vt:variant>
    </vt:vector>
  </HeadingPairs>
  <TitlesOfParts>
    <vt:vector size="55" baseType="lpstr">
      <vt:lpstr>Calibri</vt:lpstr>
      <vt:lpstr>Courier New</vt:lpstr>
      <vt:lpstr>Aptos</vt:lpstr>
      <vt:lpstr>Larken Bold</vt:lpstr>
      <vt:lpstr>CocogoosePro Light</vt:lpstr>
      <vt:lpstr>Wingdings</vt:lpstr>
      <vt:lpstr>Arial</vt:lpstr>
      <vt:lpstr>Cocogoose Narrow Light</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E-Commerce Types </vt:lpstr>
      <vt:lpstr>Business-to-Business (B2B)  </vt:lpstr>
      <vt:lpstr>PowerPoint Presentation</vt:lpstr>
      <vt:lpstr>PowerPoint Presentation</vt:lpstr>
      <vt:lpstr>Business-to-Consumer (B2C) </vt:lpstr>
      <vt:lpstr>Consumer-to-Consumer (C2C)</vt:lpstr>
      <vt:lpstr>Comparison..</vt:lpstr>
      <vt:lpstr>E-Government</vt:lpstr>
      <vt:lpstr>M-Commerce</vt:lpstr>
      <vt:lpstr>Advantages of E-Commerce</vt:lpstr>
      <vt:lpstr>PowerPoint Presentation</vt:lpstr>
      <vt:lpstr>PowerPoint Presentation</vt:lpstr>
      <vt:lpstr>PowerPoint Presentation</vt:lpstr>
      <vt:lpstr>PowerPoint Presentation</vt:lpstr>
      <vt:lpstr>Multistage Model for E-Commerce </vt:lpstr>
      <vt:lpstr>Multistage Model for E-Commerce </vt:lpstr>
      <vt:lpstr>Social Media Commerce</vt:lpstr>
      <vt:lpstr>E-Commerce Challenges</vt:lpstr>
      <vt:lpstr>E-Commerce and M-Commerce Applications</vt:lpstr>
      <vt:lpstr>Strategies for Successful E-Commerce and M-Commerce</vt:lpstr>
      <vt:lpstr>PowerPoint Presentation</vt:lpstr>
      <vt:lpstr>PowerPoint Presentation</vt:lpstr>
      <vt:lpstr>Establishing a Web Site</vt:lpstr>
      <vt:lpstr>Building Traffic to Your Web Site</vt:lpstr>
      <vt:lpstr>PowerPoint Presentation</vt:lpstr>
      <vt:lpstr>Maintaining and Improving Your Web Site</vt:lpstr>
      <vt:lpstr>Infrastructure Required to Support E-Commerce and M-Commerce</vt:lpstr>
      <vt:lpstr>Hardware</vt:lpstr>
      <vt:lpstr>Web Server Software</vt:lpstr>
      <vt:lpstr>E-Commerce Software</vt:lpstr>
      <vt:lpstr>M-Commerce Hardware and Software</vt:lpstr>
      <vt:lpstr>Electronic Payment Systems </vt:lpstr>
      <vt:lpstr>Electronic Payment Systems.. </vt:lpstr>
      <vt:lpstr>Electronic Payment Systems.. </vt:lpstr>
      <vt:lpstr>Electronic Payment Systems.. </vt:lpstr>
      <vt:lpstr>PowerPoint Presentation</vt:lpstr>
      <vt:lpstr>PowerPoint Presentation</vt:lpstr>
      <vt:lpstr>What Happens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Dewald Jordaan</dc:creator>
  <cp:lastModifiedBy>Lee Hungwe</cp:lastModifiedBy>
  <cp:revision>148</cp:revision>
  <dcterms:created xsi:type="dcterms:W3CDTF">2024-10-22T22:58:55Z</dcterms:created>
  <dcterms:modified xsi:type="dcterms:W3CDTF">2025-07-29T13:52:21Z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0x010100B3AC4F01D23CA548A766C5557DE4CDBD</vt:lpwstr>
  </property>
</Properties>
</file>