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3.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85" r:id="rId5"/>
    <p:sldMasterId id="2147483711" r:id="rId6"/>
    <p:sldMasterId id="2147483757" r:id="rId7"/>
  </p:sldMasterIdLst>
  <p:notesMasterIdLst>
    <p:notesMasterId r:id="rId52"/>
  </p:notesMasterIdLst>
  <p:handoutMasterIdLst>
    <p:handoutMasterId r:id="rId53"/>
  </p:handoutMasterIdLst>
  <p:sldIdLst>
    <p:sldId id="305" r:id="rId8"/>
    <p:sldId id="306" r:id="rId9"/>
    <p:sldId id="256" r:id="rId10"/>
    <p:sldId id="362" r:id="rId11"/>
    <p:sldId id="408" r:id="rId12"/>
    <p:sldId id="364" r:id="rId13"/>
    <p:sldId id="423" r:id="rId14"/>
    <p:sldId id="411" r:id="rId15"/>
    <p:sldId id="363" r:id="rId16"/>
    <p:sldId id="357" r:id="rId17"/>
    <p:sldId id="366" r:id="rId18"/>
    <p:sldId id="367" r:id="rId19"/>
    <p:sldId id="369" r:id="rId20"/>
    <p:sldId id="370" r:id="rId21"/>
    <p:sldId id="412" r:id="rId22"/>
    <p:sldId id="349" r:id="rId23"/>
    <p:sldId id="413" r:id="rId24"/>
    <p:sldId id="294" r:id="rId25"/>
    <p:sldId id="368" r:id="rId26"/>
    <p:sldId id="387" r:id="rId27"/>
    <p:sldId id="373" r:id="rId28"/>
    <p:sldId id="414" r:id="rId29"/>
    <p:sldId id="401" r:id="rId30"/>
    <p:sldId id="365" r:id="rId31"/>
    <p:sldId id="407" r:id="rId32"/>
    <p:sldId id="421" r:id="rId33"/>
    <p:sldId id="402" r:id="rId34"/>
    <p:sldId id="415" r:id="rId35"/>
    <p:sldId id="416" r:id="rId36"/>
    <p:sldId id="403" r:id="rId37"/>
    <p:sldId id="371" r:id="rId38"/>
    <p:sldId id="372" r:id="rId39"/>
    <p:sldId id="422" r:id="rId40"/>
    <p:sldId id="374" r:id="rId41"/>
    <p:sldId id="417" r:id="rId42"/>
    <p:sldId id="418" r:id="rId43"/>
    <p:sldId id="419" r:id="rId44"/>
    <p:sldId id="375" r:id="rId45"/>
    <p:sldId id="376" r:id="rId46"/>
    <p:sldId id="420" r:id="rId47"/>
    <p:sldId id="350" r:id="rId48"/>
    <p:sldId id="410" r:id="rId49"/>
    <p:sldId id="319" r:id="rId50"/>
    <p:sldId id="293" r:id="rId51"/>
  </p:sldIdLst>
  <p:sldSz cx="12192000" cy="6858000"/>
  <p:notesSz cx="6858000" cy="9144000"/>
  <p:embeddedFontLst>
    <p:embeddedFont>
      <p:font typeface="CocogoosePro Light" panose="020B0604020202020204" charset="0"/>
      <p:regular r:id="rId54"/>
    </p:embeddedFont>
    <p:embeddedFont>
      <p:font typeface="Open Sans" panose="020B060603050402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E3E8CB-F5BA-41D8-BF85-29F92D60BED5}">
          <p14:sldIdLst>
            <p14:sldId id="305"/>
            <p14:sldId id="306"/>
            <p14:sldId id="256"/>
            <p14:sldId id="362"/>
            <p14:sldId id="408"/>
            <p14:sldId id="364"/>
            <p14:sldId id="423"/>
            <p14:sldId id="411"/>
            <p14:sldId id="363"/>
            <p14:sldId id="357"/>
            <p14:sldId id="366"/>
            <p14:sldId id="367"/>
            <p14:sldId id="369"/>
            <p14:sldId id="370"/>
            <p14:sldId id="412"/>
            <p14:sldId id="349"/>
            <p14:sldId id="413"/>
            <p14:sldId id="294"/>
            <p14:sldId id="368"/>
            <p14:sldId id="387"/>
            <p14:sldId id="373"/>
            <p14:sldId id="414"/>
            <p14:sldId id="401"/>
            <p14:sldId id="365"/>
            <p14:sldId id="407"/>
            <p14:sldId id="421"/>
            <p14:sldId id="402"/>
            <p14:sldId id="415"/>
            <p14:sldId id="416"/>
            <p14:sldId id="403"/>
            <p14:sldId id="371"/>
            <p14:sldId id="372"/>
            <p14:sldId id="422"/>
            <p14:sldId id="374"/>
            <p14:sldId id="417"/>
            <p14:sldId id="418"/>
            <p14:sldId id="419"/>
            <p14:sldId id="375"/>
            <p14:sldId id="376"/>
            <p14:sldId id="420"/>
            <p14:sldId id="350"/>
            <p14:sldId id="410"/>
            <p14:sldId id="319"/>
            <p14:sldId id="293"/>
          </p14:sldIdLst>
        </p14:section>
      </p14:sectionLst>
    </p:ext>
    <p:ext uri="{EFAFB233-063F-42B5-8137-9DF3F51BA10A}">
      <p15:sldGuideLst xmlns:p15="http://schemas.microsoft.com/office/powerpoint/2012/main">
        <p15:guide id="1" orient="horz" pos="300" userDrawn="1">
          <p15:clr>
            <a:srgbClr val="A4A3A4"/>
          </p15:clr>
        </p15:guide>
        <p15:guide id="2" pos="1413" userDrawn="1">
          <p15:clr>
            <a:srgbClr val="A4A3A4"/>
          </p15:clr>
        </p15:guide>
        <p15:guide id="3" pos="1164" userDrawn="1">
          <p15:clr>
            <a:srgbClr val="A4A3A4"/>
          </p15:clr>
        </p15:guide>
        <p15:guide id="4" pos="7106" userDrawn="1">
          <p15:clr>
            <a:srgbClr val="A4A3A4"/>
          </p15:clr>
        </p15:guide>
        <p15:guide id="5" pos="7333"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96857-FB03-F93B-B27A-19E099C30BAF}" name="Mine De Klerk" initials="MK" userId="S::mine.deklerk@eduvos.com::7f00eef4-94d2-484c-bbda-9fdd90e048ee" providerId="AD"/>
  <p188:author id="{8F74E08B-299F-7D37-A55D-5DFAF226F53D}" name="Muleka Phumudzo Nengwani" initials="MN" userId="S::muleka.nengwani@eduvos.com::3f630472-c5c8-4fe9-b1a4-ae050017506f" providerId="AD"/>
  <p188:author id="{81595F96-804E-123D-9B53-E32C2BD2C2BC}" name="Mine De Klerk" initials="" userId="S::Mine.DeKlerk@EDUVOS.COM::7f00eef4-94d2-484c-bbda-9fdd90e048ee" providerId="AD"/>
  <p188:author id="{E52F9B9B-96ED-1159-D443-3D543B05FC02}" name="Ricky Dunningham" initials="RD" userId="S::richard.dunningham@eduvos.com::a3fc4bdd-6897-4a69-beba-491c7b5405b3" providerId="AD"/>
  <p188:author id="{1A3189A1-3655-B6D5-D14A-98AD48D3786A}" name="Denise Wilson" initials="DW" userId="S::denise.wilson@eduvos.com::7939129f-fc71-4fda-b9a4-c630b572770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6E6E6"/>
    <a:srgbClr val="B10000"/>
    <a:srgbClr val="003818"/>
    <a:srgbClr val="E8233C"/>
    <a:srgbClr val="ED4F63"/>
    <a:srgbClr val="F17B8A"/>
    <a:srgbClr val="7C8B66"/>
    <a:srgbClr val="F1EBE8"/>
    <a:srgbClr val="8A9D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31" autoAdjust="0"/>
    <p:restoredTop sz="86581" autoAdjust="0"/>
  </p:normalViewPr>
  <p:slideViewPr>
    <p:cSldViewPr snapToGrid="0" showGuides="1">
      <p:cViewPr varScale="1">
        <p:scale>
          <a:sx n="68" d="100"/>
          <a:sy n="68" d="100"/>
        </p:scale>
        <p:origin x="1219" y="58"/>
      </p:cViewPr>
      <p:guideLst>
        <p:guide orient="horz" pos="300"/>
        <p:guide pos="1413"/>
        <p:guide pos="1164"/>
        <p:guide pos="7106"/>
        <p:guide pos="7333"/>
      </p:guideLst>
    </p:cSldViewPr>
  </p:slideViewPr>
  <p:notesTextViewPr>
    <p:cViewPr>
      <p:scale>
        <a:sx n="1" d="1"/>
        <a:sy n="1" d="1"/>
      </p:scale>
      <p:origin x="0" y="0"/>
    </p:cViewPr>
  </p:notesText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font" Target="fonts/font2.fntdata"/><Relationship Id="rId63"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handoutMaster" Target="handoutMasters/handoutMaster1.xml"/><Relationship Id="rId58" Type="http://schemas.openxmlformats.org/officeDocument/2006/relationships/font" Target="fonts/font5.fntdata"/><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font" Target="fonts/font3.fntdata"/><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font" Target="fonts/font1.fntdata"/><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font" Target="fonts/font4.fntdata"/><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notesMaster" Target="notesMasters/notesMaster1.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E8E81B-C646-EEDA-7E4D-D365E04129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C68E798D-9D3E-492C-B57B-0404691F65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92EAFF-A529-4EF7-88BA-13622F03D8B1}" type="datetimeFigureOut">
              <a:rPr lang="en-ZA" smtClean="0"/>
              <a:t>2025/08/05</a:t>
            </a:fld>
            <a:endParaRPr lang="en-ZA"/>
          </a:p>
        </p:txBody>
      </p:sp>
      <p:sp>
        <p:nvSpPr>
          <p:cNvPr id="4" name="Footer Placeholder 3">
            <a:extLst>
              <a:ext uri="{FF2B5EF4-FFF2-40B4-BE49-F238E27FC236}">
                <a16:creationId xmlns:a16="http://schemas.microsoft.com/office/drawing/2014/main" id="{9AD49CEC-764D-8D69-D688-92AB456CC2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5CABF8A1-7B28-EC78-3D5D-17F2086B7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35EDC6-F820-4D17-A2B1-5B1801B24589}" type="slidenum">
              <a:rPr lang="en-ZA" smtClean="0"/>
              <a:t>‹#›</a:t>
            </a:fld>
            <a:endParaRPr lang="en-ZA"/>
          </a:p>
        </p:txBody>
      </p:sp>
    </p:spTree>
    <p:extLst>
      <p:ext uri="{BB962C8B-B14F-4D97-AF65-F5344CB8AC3E}">
        <p14:creationId xmlns:p14="http://schemas.microsoft.com/office/powerpoint/2010/main" val="155916758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BBA69-BFE1-45A6-A61B-7BAE3E0E6D62}" type="datetimeFigureOut">
              <a:rPr lang="en-ZA" smtClean="0"/>
              <a:t>2025/08/05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6A905F-185B-4188-AD3E-8FA93D10D9E6}" type="slidenum">
              <a:rPr lang="en-ZA" smtClean="0"/>
              <a:t>‹#›</a:t>
            </a:fld>
            <a:endParaRPr lang="en-ZA"/>
          </a:p>
        </p:txBody>
      </p:sp>
    </p:spTree>
    <p:extLst>
      <p:ext uri="{BB962C8B-B14F-4D97-AF65-F5344CB8AC3E}">
        <p14:creationId xmlns:p14="http://schemas.microsoft.com/office/powerpoint/2010/main" val="21246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4100" y="531813"/>
            <a:ext cx="4724400" cy="2657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7</a:t>
            </a:fld>
            <a:endParaRPr lang="en-US" dirty="0"/>
          </a:p>
        </p:txBody>
      </p:sp>
    </p:spTree>
    <p:extLst>
      <p:ext uri="{BB962C8B-B14F-4D97-AF65-F5344CB8AC3E}">
        <p14:creationId xmlns:p14="http://schemas.microsoft.com/office/powerpoint/2010/main" val="333428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4100" y="531813"/>
            <a:ext cx="4724400" cy="2657475"/>
          </a:xfrm>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26</a:t>
            </a:fld>
            <a:endParaRPr lang="en-US" dirty="0"/>
          </a:p>
        </p:txBody>
      </p:sp>
    </p:spTree>
    <p:extLst>
      <p:ext uri="{BB962C8B-B14F-4D97-AF65-F5344CB8AC3E}">
        <p14:creationId xmlns:p14="http://schemas.microsoft.com/office/powerpoint/2010/main" val="228130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06A905F-185B-4188-AD3E-8FA93D10D9E6}" type="slidenum">
              <a:rPr lang="en-ZA" smtClean="0"/>
              <a:t>39</a:t>
            </a:fld>
            <a:endParaRPr lang="en-ZA"/>
          </a:p>
        </p:txBody>
      </p:sp>
    </p:spTree>
    <p:extLst>
      <p:ext uri="{BB962C8B-B14F-4D97-AF65-F5344CB8AC3E}">
        <p14:creationId xmlns:p14="http://schemas.microsoft.com/office/powerpoint/2010/main" val="110512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06A905F-185B-4188-AD3E-8FA93D10D9E6}" type="slidenum">
              <a:rPr lang="en-ZA" smtClean="0"/>
              <a:t>42</a:t>
            </a:fld>
            <a:endParaRPr lang="en-ZA"/>
          </a:p>
        </p:txBody>
      </p:sp>
    </p:spTree>
    <p:extLst>
      <p:ext uri="{BB962C8B-B14F-4D97-AF65-F5344CB8AC3E}">
        <p14:creationId xmlns:p14="http://schemas.microsoft.com/office/powerpoint/2010/main" val="1816665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06A905F-185B-4188-AD3E-8FA93D10D9E6}" type="slidenum">
              <a:rPr lang="en-ZA" smtClean="0"/>
              <a:t>43</a:t>
            </a:fld>
            <a:endParaRPr lang="en-ZA"/>
          </a:p>
        </p:txBody>
      </p:sp>
    </p:spTree>
    <p:extLst>
      <p:ext uri="{BB962C8B-B14F-4D97-AF65-F5344CB8AC3E}">
        <p14:creationId xmlns:p14="http://schemas.microsoft.com/office/powerpoint/2010/main" val="63200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F23DE9-8229-4877-8020-05B116C106E1}" type="slidenum">
              <a:rPr lang="en-ZA" smtClean="0"/>
              <a:t>44</a:t>
            </a:fld>
            <a:endParaRPr lang="en-ZA"/>
          </a:p>
        </p:txBody>
      </p:sp>
    </p:spTree>
    <p:extLst>
      <p:ext uri="{BB962C8B-B14F-4D97-AF65-F5344CB8AC3E}">
        <p14:creationId xmlns:p14="http://schemas.microsoft.com/office/powerpoint/2010/main" val="2433324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7.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9.svg"/><Relationship Id="rId7" Type="http://schemas.openxmlformats.org/officeDocument/2006/relationships/image" Target="../media/image11.sv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3.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5.sv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3.sv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3.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9.svg"/><Relationship Id="rId7" Type="http://schemas.openxmlformats.org/officeDocument/2006/relationships/image" Target="../media/image11.svg"/><Relationship Id="rId2" Type="http://schemas.openxmlformats.org/officeDocument/2006/relationships/image" Target="../media/image18.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3.svg"/><Relationship Id="rId4" Type="http://schemas.openxmlformats.org/officeDocument/2006/relationships/image" Target="../media/image12.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3.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slideMaster" Target="../slideMasters/slideMaster3.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Main Cover">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EE2CF4-22A0-44EA-F601-BE6C24E5CE53}"/>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5" name="Footer Placeholder 4">
            <a:extLst>
              <a:ext uri="{FF2B5EF4-FFF2-40B4-BE49-F238E27FC236}">
                <a16:creationId xmlns:a16="http://schemas.microsoft.com/office/drawing/2014/main" id="{5FEAF3A3-A8F2-4279-0CF5-F5FC958DF16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5EBDBC5-05FF-338C-79A8-DA87D2484B2B}"/>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129404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Bas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hasCustomPrompt="1"/>
          </p:nvPr>
        </p:nvSpPr>
        <p:spPr>
          <a:xfrm>
            <a:off x="550863" y="2629922"/>
            <a:ext cx="5026977" cy="905758"/>
          </a:xfrm>
        </p:spPr>
        <p:txBody>
          <a:bodyPr lIns="0" tIns="0" rIns="0" bIns="0" anchor="ctr">
            <a:noAutofit/>
          </a:bodyPr>
          <a:lstStyle>
            <a:lvl1pPr>
              <a:defRPr sz="7200">
                <a:solidFill>
                  <a:schemeClr val="bg1"/>
                </a:solidFill>
              </a:defRPr>
            </a:lvl1pPr>
          </a:lstStyle>
          <a:p>
            <a:r>
              <a:rPr lang="en-US" dirty="0"/>
              <a:t>Agenda</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50863" y="6165602"/>
            <a:ext cx="4114800" cy="402838"/>
          </a:xfrm>
        </p:spPr>
        <p:txBody>
          <a:bodyPr lIns="0"/>
          <a:lstStyle>
            <a:lvl1pPr algn="l">
              <a:defRPr/>
            </a:lvl1pPr>
          </a:lstStyle>
          <a:p>
            <a:r>
              <a:rPr lang="en-ZA" dirty="0"/>
              <a:t>eduvos.com</a:t>
            </a:r>
          </a:p>
        </p:txBody>
      </p:sp>
      <p:sp>
        <p:nvSpPr>
          <p:cNvPr id="5" name="Slide Number Placeholder 4">
            <a:extLst>
              <a:ext uri="{FF2B5EF4-FFF2-40B4-BE49-F238E27FC236}">
                <a16:creationId xmlns:a16="http://schemas.microsoft.com/office/drawing/2014/main" id="{A35B01D9-91B7-552D-C0F6-D7A6B04F7914}"/>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550863" y="236440"/>
            <a:ext cx="494424" cy="636685"/>
          </a:xfrm>
          <a:prstGeom prst="rect">
            <a:avLst/>
          </a:prstGeom>
        </p:spPr>
      </p:pic>
    </p:spTree>
    <p:extLst>
      <p:ext uri="{BB962C8B-B14F-4D97-AF65-F5344CB8AC3E}">
        <p14:creationId xmlns:p14="http://schemas.microsoft.com/office/powerpoint/2010/main" val="318362807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guide id="10"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big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2106592"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Graphic 4">
            <a:extLst>
              <a:ext uri="{FF2B5EF4-FFF2-40B4-BE49-F238E27FC236}">
                <a16:creationId xmlns:a16="http://schemas.microsoft.com/office/drawing/2014/main" id="{B20D89BC-F490-FA0D-AFE1-5D8773783A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38" y="0"/>
            <a:ext cx="2097353" cy="1398235"/>
          </a:xfrm>
          <a:prstGeom prst="rect">
            <a:avLst/>
          </a:prstGeom>
        </p:spPr>
      </p:pic>
      <p:pic>
        <p:nvPicPr>
          <p:cNvPr id="25" name="Graphic 24">
            <a:extLst>
              <a:ext uri="{FF2B5EF4-FFF2-40B4-BE49-F238E27FC236}">
                <a16:creationId xmlns:a16="http://schemas.microsoft.com/office/drawing/2014/main" id="{A8DCF77F-2A2D-2928-619E-C39DB319444F}"/>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174683" y="334768"/>
            <a:ext cx="611910" cy="787976"/>
          </a:xfrm>
          <a:prstGeom prst="rect">
            <a:avLst/>
          </a:prstGeom>
        </p:spPr>
      </p:pic>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533544" y="1470519"/>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9" name="Media Placeholder 8">
            <a:extLst>
              <a:ext uri="{FF2B5EF4-FFF2-40B4-BE49-F238E27FC236}">
                <a16:creationId xmlns:a16="http://schemas.microsoft.com/office/drawing/2014/main" id="{2A2F79EB-CD8F-3C2C-8516-11E1B2210E11}"/>
              </a:ext>
            </a:extLst>
          </p:cNvPr>
          <p:cNvSpPr>
            <a:spLocks noGrp="1"/>
          </p:cNvSpPr>
          <p:nvPr>
            <p:ph type="media" sz="quarter" idx="13"/>
          </p:nvPr>
        </p:nvSpPr>
        <p:spPr>
          <a:xfrm>
            <a:off x="7883208" y="1881277"/>
            <a:ext cx="3054350" cy="1743234"/>
          </a:xfrm>
        </p:spPr>
        <p:txBody>
          <a:bodyPr/>
          <a:lstStyle/>
          <a:p>
            <a:endParaRPr lang="en-ZA"/>
          </a:p>
        </p:txBody>
      </p:sp>
      <p:sp>
        <p:nvSpPr>
          <p:cNvPr id="11" name="Picture Placeholder 10">
            <a:extLst>
              <a:ext uri="{FF2B5EF4-FFF2-40B4-BE49-F238E27FC236}">
                <a16:creationId xmlns:a16="http://schemas.microsoft.com/office/drawing/2014/main" id="{B2DADA37-9CCC-F846-E08F-05011ED2076D}"/>
              </a:ext>
            </a:extLst>
          </p:cNvPr>
          <p:cNvSpPr>
            <a:spLocks noGrp="1"/>
          </p:cNvSpPr>
          <p:nvPr>
            <p:ph type="pic" sz="quarter" idx="14"/>
          </p:nvPr>
        </p:nvSpPr>
        <p:spPr>
          <a:xfrm>
            <a:off x="7858125" y="3967005"/>
            <a:ext cx="3079433" cy="1743234"/>
          </a:xfrm>
        </p:spPr>
        <p:txBody>
          <a:bodyPr/>
          <a:lstStyle/>
          <a:p>
            <a:endParaRPr lang="en-ZA"/>
          </a:p>
        </p:txBody>
      </p:sp>
    </p:spTree>
    <p:extLst>
      <p:ext uri="{BB962C8B-B14F-4D97-AF65-F5344CB8AC3E}">
        <p14:creationId xmlns:p14="http://schemas.microsoft.com/office/powerpoint/2010/main" val="2508249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Agenda small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185829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3544" y="1238864"/>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2" name="Graphic 1">
            <a:extLst>
              <a:ext uri="{FF2B5EF4-FFF2-40B4-BE49-F238E27FC236}">
                <a16:creationId xmlns:a16="http://schemas.microsoft.com/office/drawing/2014/main" id="{8F17FD4F-A937-CC07-BC16-DDE5B544F77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1"/>
            <a:ext cx="1858298" cy="1238865"/>
          </a:xfrm>
          <a:prstGeom prst="rect">
            <a:avLst/>
          </a:prstGeom>
        </p:spPr>
      </p:pic>
      <p:pic>
        <p:nvPicPr>
          <p:cNvPr id="3" name="Graphic 2">
            <a:extLst>
              <a:ext uri="{FF2B5EF4-FFF2-40B4-BE49-F238E27FC236}">
                <a16:creationId xmlns:a16="http://schemas.microsoft.com/office/drawing/2014/main" id="{9385B0F9-BEFF-3F2F-D9E4-77781AEB246B}"/>
              </a:ext>
            </a:extLst>
          </p:cNvPr>
          <p:cNvPicPr>
            <a:picLocks noChangeAspect="1"/>
          </p:cNvPicPr>
          <p:nvPr userDrawn="1"/>
        </p:nvPicPr>
        <p:blipFill>
          <a:blip r:embed="rId8">
            <a:extLst>
              <a:ext uri="{96DAC541-7B7A-43D3-8B79-37D633B846F1}">
                <asvg:svgBlip xmlns:asvg="http://schemas.microsoft.com/office/drawing/2016/SVG/main" r:embed="rId9"/>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3881846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8430363" cy="681707"/>
          </a:xfrm>
        </p:spPr>
        <p:txBody>
          <a:bodyPr/>
          <a:lstStyle>
            <a:lvl1pPr marL="0" indent="0">
              <a:buNone/>
              <a:defRPr/>
            </a:lvl1pPr>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endParaRPr lang="en-US" dirty="0"/>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3" name="Media Placeholder 2">
            <a:extLst>
              <a:ext uri="{FF2B5EF4-FFF2-40B4-BE49-F238E27FC236}">
                <a16:creationId xmlns:a16="http://schemas.microsoft.com/office/drawing/2014/main" id="{93E0C155-5EAC-EA15-2D3D-ABD3DB349E0C}"/>
              </a:ext>
            </a:extLst>
          </p:cNvPr>
          <p:cNvSpPr>
            <a:spLocks noGrp="1"/>
          </p:cNvSpPr>
          <p:nvPr>
            <p:ph type="media" sz="quarter" idx="14"/>
          </p:nvPr>
        </p:nvSpPr>
        <p:spPr>
          <a:xfrm>
            <a:off x="2249139" y="2597150"/>
            <a:ext cx="8344249" cy="3062288"/>
          </a:xfrm>
        </p:spPr>
        <p:txBody>
          <a:bodyPr/>
          <a:lstStyle/>
          <a:p>
            <a:endParaRPr lang="en-ZA"/>
          </a:p>
        </p:txBody>
      </p:sp>
    </p:spTree>
    <p:extLst>
      <p:ext uri="{BB962C8B-B14F-4D97-AF65-F5344CB8AC3E}">
        <p14:creationId xmlns:p14="http://schemas.microsoft.com/office/powerpoint/2010/main" val="108657004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3" name="Media Placeholder 2">
            <a:extLst>
              <a:ext uri="{FF2B5EF4-FFF2-40B4-BE49-F238E27FC236}">
                <a16:creationId xmlns:a16="http://schemas.microsoft.com/office/drawing/2014/main" id="{6B68B24D-83D0-B632-2A56-DD52F65D5901}"/>
              </a:ext>
            </a:extLst>
          </p:cNvPr>
          <p:cNvSpPr>
            <a:spLocks noGrp="1"/>
          </p:cNvSpPr>
          <p:nvPr>
            <p:ph type="media" sz="quarter" idx="10" hasCustomPrompt="1"/>
          </p:nvPr>
        </p:nvSpPr>
        <p:spPr>
          <a:xfrm>
            <a:off x="-1" y="1238250"/>
            <a:ext cx="12192001" cy="5375275"/>
          </a:xfrm>
        </p:spPr>
        <p:txBody>
          <a:bodyPr anchor="ctr"/>
          <a:lstStyle>
            <a:lvl1pPr algn="ctr">
              <a:defRPr/>
            </a:lvl1pPr>
          </a:lstStyle>
          <a:p>
            <a:r>
              <a:rPr lang="en-US" dirty="0"/>
              <a:t>Insert big video</a:t>
            </a:r>
            <a:endParaRPr lang="en-ZA" dirty="0"/>
          </a:p>
        </p:txBody>
      </p:sp>
    </p:spTree>
    <p:extLst>
      <p:ext uri="{BB962C8B-B14F-4D97-AF65-F5344CB8AC3E}">
        <p14:creationId xmlns:p14="http://schemas.microsoft.com/office/powerpoint/2010/main" val="41114076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spo V2">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Picture Placeholder 3">
            <a:extLst>
              <a:ext uri="{FF2B5EF4-FFF2-40B4-BE49-F238E27FC236}">
                <a16:creationId xmlns:a16="http://schemas.microsoft.com/office/drawing/2014/main" id="{55923CFD-2B92-7DA5-C0A7-5604D20CE177}"/>
              </a:ext>
            </a:extLst>
          </p:cNvPr>
          <p:cNvSpPr>
            <a:spLocks noGrp="1"/>
          </p:cNvSpPr>
          <p:nvPr>
            <p:ph type="pic" sz="quarter" idx="10"/>
          </p:nvPr>
        </p:nvSpPr>
        <p:spPr>
          <a:xfrm>
            <a:off x="0" y="0"/>
            <a:ext cx="12192000" cy="6616804"/>
          </a:xfrm>
        </p:spPr>
        <p:txBody>
          <a:bodyPr/>
          <a:lstStyle/>
          <a:p>
            <a:endParaRPr lang="en-ZA"/>
          </a:p>
        </p:txBody>
      </p:sp>
    </p:spTree>
    <p:extLst>
      <p:ext uri="{BB962C8B-B14F-4D97-AF65-F5344CB8AC3E}">
        <p14:creationId xmlns:p14="http://schemas.microsoft.com/office/powerpoint/2010/main" val="200886462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Inspo V1">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30" name="Rectangle: Rounded Corners 29">
            <a:extLst>
              <a:ext uri="{FF2B5EF4-FFF2-40B4-BE49-F238E27FC236}">
                <a16:creationId xmlns:a16="http://schemas.microsoft.com/office/drawing/2014/main" id="{16A48E94-FBBB-B7DE-FCB0-E2B9F76EAC62}"/>
              </a:ext>
            </a:extLst>
          </p:cNvPr>
          <p:cNvSpPr/>
          <p:nvPr userDrawn="1"/>
        </p:nvSpPr>
        <p:spPr>
          <a:xfrm>
            <a:off x="320040" y="289560"/>
            <a:ext cx="11486137" cy="5726635"/>
          </a:xfrm>
          <a:prstGeom prst="roundRect">
            <a:avLst>
              <a:gd name="adj" fmla="val 6934"/>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a:extLst>
              <a:ext uri="{FF2B5EF4-FFF2-40B4-BE49-F238E27FC236}">
                <a16:creationId xmlns:a16="http://schemas.microsoft.com/office/drawing/2014/main" id="{C7C2DF4C-9B75-06B6-C1D1-7B480840FB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30116" y="3540134"/>
            <a:ext cx="2476061" cy="2476061"/>
          </a:xfrm>
          <a:prstGeom prst="rect">
            <a:avLst/>
          </a:prstGeom>
        </p:spPr>
      </p:pic>
      <p:grpSp>
        <p:nvGrpSpPr>
          <p:cNvPr id="44" name="Graphic 9">
            <a:extLst>
              <a:ext uri="{FF2B5EF4-FFF2-40B4-BE49-F238E27FC236}">
                <a16:creationId xmlns:a16="http://schemas.microsoft.com/office/drawing/2014/main" id="{53BF6592-91A7-F9CB-EBDE-466FD418B655}"/>
              </a:ext>
            </a:extLst>
          </p:cNvPr>
          <p:cNvGrpSpPr/>
          <p:nvPr userDrawn="1"/>
        </p:nvGrpSpPr>
        <p:grpSpPr>
          <a:xfrm>
            <a:off x="736482" y="576424"/>
            <a:ext cx="434604" cy="732076"/>
            <a:chOff x="11234574" y="516131"/>
            <a:chExt cx="489199" cy="824039"/>
          </a:xfrm>
          <a:solidFill>
            <a:schemeClr val="bg1"/>
          </a:solidFill>
        </p:grpSpPr>
        <p:sp>
          <p:nvSpPr>
            <p:cNvPr id="45" name="Freeform: Shape 44">
              <a:extLst>
                <a:ext uri="{FF2B5EF4-FFF2-40B4-BE49-F238E27FC236}">
                  <a16:creationId xmlns:a16="http://schemas.microsoft.com/office/drawing/2014/main" id="{A4FE9D96-EAD9-A2A4-820A-1FD079D4744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3CF51A3A-7FF3-7916-C2A2-C92AEBB78942}"/>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F14E089B-42B1-7FC7-091A-E1913C345A69}"/>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8" name="Freeform: Shape 47">
              <a:extLst>
                <a:ext uri="{FF2B5EF4-FFF2-40B4-BE49-F238E27FC236}">
                  <a16:creationId xmlns:a16="http://schemas.microsoft.com/office/drawing/2014/main" id="{576B5879-0821-7985-A951-716069CCB5C9}"/>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9" name="Freeform: Shape 48">
              <a:extLst>
                <a:ext uri="{FF2B5EF4-FFF2-40B4-BE49-F238E27FC236}">
                  <a16:creationId xmlns:a16="http://schemas.microsoft.com/office/drawing/2014/main" id="{01F940DE-00C1-F86C-EB18-381BC65DCAC0}"/>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31D36CAA-F185-6355-80B4-DC2D8B57577E}"/>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14250867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p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2CD0A036-4C1F-A0E0-4CD8-259AEE9FB070}"/>
              </a:ext>
            </a:extLst>
          </p:cNvPr>
          <p:cNvSpPr/>
          <p:nvPr userDrawn="1"/>
        </p:nvSpPr>
        <p:spPr>
          <a:xfrm>
            <a:off x="-21838" y="1238864"/>
            <a:ext cx="12213838" cy="536419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 name="Group 2">
            <a:extLst>
              <a:ext uri="{FF2B5EF4-FFF2-40B4-BE49-F238E27FC236}">
                <a16:creationId xmlns:a16="http://schemas.microsoft.com/office/drawing/2014/main" id="{93709E35-612A-6FFE-2A76-4D58CD4CFF6B}"/>
              </a:ext>
            </a:extLst>
          </p:cNvPr>
          <p:cNvGrpSpPr/>
          <p:nvPr userDrawn="1"/>
        </p:nvGrpSpPr>
        <p:grpSpPr>
          <a:xfrm>
            <a:off x="-1451" y="1238864"/>
            <a:ext cx="7170780" cy="5404612"/>
            <a:chOff x="0" y="0"/>
            <a:chExt cx="9099120" cy="6858000"/>
          </a:xfrm>
        </p:grpSpPr>
        <p:sp>
          <p:nvSpPr>
            <p:cNvPr id="4" name="Freeform: Shape 3">
              <a:extLst>
                <a:ext uri="{FF2B5EF4-FFF2-40B4-BE49-F238E27FC236}">
                  <a16:creationId xmlns:a16="http://schemas.microsoft.com/office/drawing/2014/main" id="{E4AEC0AF-EAEF-D826-52B1-EBA273516D3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5" name="Freeform: Shape 4">
              <a:extLst>
                <a:ext uri="{FF2B5EF4-FFF2-40B4-BE49-F238E27FC236}">
                  <a16:creationId xmlns:a16="http://schemas.microsoft.com/office/drawing/2014/main" id="{56E32DC6-D326-9103-C7AB-E5E636A0910A}"/>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97E7FA50-ADCB-CEF1-270D-01DBFE6C947D}"/>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7C14CA09-66A5-90E0-AAB2-88192FE46F60}"/>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230B8F14-77ED-4F75-642C-DB632AFBA8D4}"/>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EE11607D-4D1A-F730-9923-C0FD33D7CB7E}"/>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9D38FF8A-FB6C-EEA0-B4A2-26ED4E28FCC7}"/>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991ABE6B-97A6-BC34-A278-B639769342EE}"/>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E34BDE6D-3D07-830B-18AF-474864A7D135}"/>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CCBE110-00BB-817F-D7B7-7DE21D36BDC9}"/>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087C557A-84F9-6418-C1D2-3212CB7D7C4E}"/>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27" name="Freeform: Shape 26">
              <a:extLst>
                <a:ext uri="{FF2B5EF4-FFF2-40B4-BE49-F238E27FC236}">
                  <a16:creationId xmlns:a16="http://schemas.microsoft.com/office/drawing/2014/main" id="{5ECBD1CB-9ED5-8A70-6E6E-CCE7F400FF1E}"/>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F9B969DF-B135-F210-6324-DCE6699325F3}"/>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05C6C257-8AAD-CFDC-7541-A4B72D4F1587}"/>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C1F2E0DC-D4CE-F6D6-4B96-D639DE500A02}"/>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BBEDA1E4-A7D4-80C2-D00A-8AC6552C08E2}"/>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686CA721-641B-4A00-B696-8E255278B733}"/>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36" name="Freeform: Shape 35">
              <a:extLst>
                <a:ext uri="{FF2B5EF4-FFF2-40B4-BE49-F238E27FC236}">
                  <a16:creationId xmlns:a16="http://schemas.microsoft.com/office/drawing/2014/main" id="{DF314D20-CA04-EF54-A9BC-842530BCD5D4}"/>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37" name="Freeform: Shape 36">
              <a:extLst>
                <a:ext uri="{FF2B5EF4-FFF2-40B4-BE49-F238E27FC236}">
                  <a16:creationId xmlns:a16="http://schemas.microsoft.com/office/drawing/2014/main" id="{8661875D-8C4E-5AA8-0EE7-E8C8EAEA286F}"/>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38" name="Freeform: Shape 37">
              <a:extLst>
                <a:ext uri="{FF2B5EF4-FFF2-40B4-BE49-F238E27FC236}">
                  <a16:creationId xmlns:a16="http://schemas.microsoft.com/office/drawing/2014/main" id="{405B1292-17CB-20AD-CA66-E0DB0D0A0ACE}"/>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41" name="Freeform: Shape 40">
            <a:extLst>
              <a:ext uri="{FF2B5EF4-FFF2-40B4-BE49-F238E27FC236}">
                <a16:creationId xmlns:a16="http://schemas.microsoft.com/office/drawing/2014/main" id="{82732684-D19C-1021-5498-0F070EC75E9E}"/>
              </a:ext>
            </a:extLst>
          </p:cNvPr>
          <p:cNvSpPr/>
          <p:nvPr userDrawn="1"/>
        </p:nvSpPr>
        <p:spPr>
          <a:xfrm>
            <a:off x="547841" y="1238864"/>
            <a:ext cx="5136679" cy="4809796"/>
          </a:xfrm>
          <a:custGeom>
            <a:avLst/>
            <a:gdLst>
              <a:gd name="connsiteX0" fmla="*/ 0 w 5136679"/>
              <a:gd name="connsiteY0" fmla="*/ 0 h 4809796"/>
              <a:gd name="connsiteX1" fmla="*/ 5136679 w 5136679"/>
              <a:gd name="connsiteY1" fmla="*/ 0 h 4809796"/>
              <a:gd name="connsiteX2" fmla="*/ 5136679 w 5136679"/>
              <a:gd name="connsiteY2" fmla="*/ 4548031 h 4809796"/>
              <a:gd name="connsiteX3" fmla="*/ 4874914 w 5136679"/>
              <a:gd name="connsiteY3" fmla="*/ 4809796 h 4809796"/>
              <a:gd name="connsiteX4" fmla="*/ 261765 w 5136679"/>
              <a:gd name="connsiteY4" fmla="*/ 4809796 h 4809796"/>
              <a:gd name="connsiteX5" fmla="*/ 0 w 5136679"/>
              <a:gd name="connsiteY5" fmla="*/ 4548031 h 480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679" h="4809796">
                <a:moveTo>
                  <a:pt x="0" y="0"/>
                </a:moveTo>
                <a:lnTo>
                  <a:pt x="5136679" y="0"/>
                </a:lnTo>
                <a:lnTo>
                  <a:pt x="5136679" y="4548031"/>
                </a:lnTo>
                <a:cubicBezTo>
                  <a:pt x="5136679" y="4692600"/>
                  <a:pt x="5019483" y="4809796"/>
                  <a:pt x="4874914" y="4809796"/>
                </a:cubicBezTo>
                <a:lnTo>
                  <a:pt x="261765" y="4809796"/>
                </a:lnTo>
                <a:cubicBezTo>
                  <a:pt x="117196" y="4809796"/>
                  <a:pt x="0" y="4692600"/>
                  <a:pt x="0" y="4548031"/>
                </a:cubicBez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Tree>
    <p:extLst>
      <p:ext uri="{BB962C8B-B14F-4D97-AF65-F5344CB8AC3E}">
        <p14:creationId xmlns:p14="http://schemas.microsoft.com/office/powerpoint/2010/main" val="91765487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and peop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4718459"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grpSp>
        <p:nvGrpSpPr>
          <p:cNvPr id="9" name="Graphic 1">
            <a:extLst>
              <a:ext uri="{FF2B5EF4-FFF2-40B4-BE49-F238E27FC236}">
                <a16:creationId xmlns:a16="http://schemas.microsoft.com/office/drawing/2014/main" id="{3240AF35-3D1E-D8D3-04DD-778B9ABA000A}"/>
              </a:ext>
            </a:extLst>
          </p:cNvPr>
          <p:cNvGrpSpPr/>
          <p:nvPr/>
        </p:nvGrpSpPr>
        <p:grpSpPr>
          <a:xfrm>
            <a:off x="6852214" y="1238863"/>
            <a:ext cx="1789471" cy="1789468"/>
            <a:chOff x="6852214" y="1238863"/>
            <a:chExt cx="1789471" cy="1789468"/>
          </a:xfrm>
        </p:grpSpPr>
        <p:sp>
          <p:nvSpPr>
            <p:cNvPr id="16" name="Freeform: Shape 15">
              <a:extLst>
                <a:ext uri="{FF2B5EF4-FFF2-40B4-BE49-F238E27FC236}">
                  <a16:creationId xmlns:a16="http://schemas.microsoft.com/office/drawing/2014/main" id="{4B72B4D2-6282-166A-5544-632B45BE2ED7}"/>
                </a:ext>
              </a:extLst>
            </p:cNvPr>
            <p:cNvSpPr/>
            <p:nvPr/>
          </p:nvSpPr>
          <p:spPr>
            <a:xfrm>
              <a:off x="6852214" y="1238863"/>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0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cubicBezTo>
                    <a:pt x="1789472" y="0"/>
                    <a:pt x="1789472" y="1789468"/>
                    <a:pt x="1789472" y="1789468"/>
                  </a:cubicBezTo>
                  <a:cubicBezTo>
                    <a:pt x="801090" y="1789586"/>
                    <a:pt x="0" y="988380"/>
                    <a:pt x="0" y="0"/>
                  </a:cubicBezTo>
                  <a:close/>
                </a:path>
              </a:pathLst>
            </a:custGeom>
            <a:solidFill>
              <a:srgbClr val="2554CE"/>
            </a:solidFill>
            <a:ln w="8716"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D9847974-6127-A5A6-5E8A-7045FE5269D1}"/>
                </a:ext>
              </a:extLst>
            </p:cNvPr>
            <p:cNvSpPr/>
            <p:nvPr/>
          </p:nvSpPr>
          <p:spPr>
            <a:xfrm>
              <a:off x="7143934" y="1238863"/>
              <a:ext cx="1497750" cy="1497865"/>
            </a:xfrm>
            <a:custGeom>
              <a:avLst/>
              <a:gdLst>
                <a:gd name="connsiteX0" fmla="*/ 1497751 w 1497750"/>
                <a:gd name="connsiteY0" fmla="*/ 1497865 h 1497865"/>
                <a:gd name="connsiteX1" fmla="*/ 0 w 1497750"/>
                <a:gd name="connsiteY1" fmla="*/ 0 h 1497865"/>
              </a:gdLst>
              <a:ahLst/>
              <a:cxnLst>
                <a:cxn ang="0">
                  <a:pos x="connsiteX0" y="connsiteY0"/>
                </a:cxn>
                <a:cxn ang="0">
                  <a:pos x="connsiteX1" y="connsiteY1"/>
                </a:cxn>
              </a:cxnLst>
              <a:rect l="l" t="t" r="r" b="b"/>
              <a:pathLst>
                <a:path w="1497750" h="1497865">
                  <a:moveTo>
                    <a:pt x="1497751" y="1497865"/>
                  </a:moveTo>
                  <a:cubicBezTo>
                    <a:pt x="670525" y="1497865"/>
                    <a:pt x="0" y="827225"/>
                    <a:pt x="0" y="0"/>
                  </a:cubicBezTo>
                </a:path>
              </a:pathLst>
            </a:custGeom>
            <a:noFill/>
            <a:ln w="8716" cap="flat">
              <a:solidFill>
                <a:srgbClr val="29ABE2"/>
              </a:solid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64DBC29F-4A64-DD7F-77D7-AFE1EDAF65DD}"/>
                </a:ext>
              </a:extLst>
            </p:cNvPr>
            <p:cNvSpPr/>
            <p:nvPr/>
          </p:nvSpPr>
          <p:spPr>
            <a:xfrm>
              <a:off x="7431436" y="1238863"/>
              <a:ext cx="1210249" cy="1210247"/>
            </a:xfrm>
            <a:custGeom>
              <a:avLst/>
              <a:gdLst>
                <a:gd name="connsiteX0" fmla="*/ 1210249 w 1210249"/>
                <a:gd name="connsiteY0" fmla="*/ 1210247 h 1210247"/>
                <a:gd name="connsiteX1" fmla="*/ 0 w 1210249"/>
                <a:gd name="connsiteY1" fmla="*/ 0 h 1210247"/>
              </a:gdLst>
              <a:ahLst/>
              <a:cxnLst>
                <a:cxn ang="0">
                  <a:pos x="connsiteX0" y="connsiteY0"/>
                </a:cxn>
                <a:cxn ang="0">
                  <a:pos x="connsiteX1" y="connsiteY1"/>
                </a:cxn>
              </a:cxnLst>
              <a:rect l="l" t="t" r="r" b="b"/>
              <a:pathLst>
                <a:path w="1210249" h="1210247">
                  <a:moveTo>
                    <a:pt x="1210249" y="1210247"/>
                  </a:moveTo>
                  <a:cubicBezTo>
                    <a:pt x="541835" y="1210247"/>
                    <a:pt x="0" y="668531"/>
                    <a:pt x="0" y="0"/>
                  </a:cubicBezTo>
                </a:path>
              </a:pathLst>
            </a:custGeom>
            <a:noFill/>
            <a:ln w="8716"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6BC04323-C9F4-18FE-37D2-3A188A54CC8D}"/>
                </a:ext>
              </a:extLst>
            </p:cNvPr>
            <p:cNvSpPr/>
            <p:nvPr/>
          </p:nvSpPr>
          <p:spPr>
            <a:xfrm>
              <a:off x="7729252" y="1238863"/>
              <a:ext cx="912433" cy="912432"/>
            </a:xfrm>
            <a:custGeom>
              <a:avLst/>
              <a:gdLst>
                <a:gd name="connsiteX0" fmla="*/ 912434 w 912433"/>
                <a:gd name="connsiteY0" fmla="*/ 912432 h 912432"/>
                <a:gd name="connsiteX1" fmla="*/ 0 w 912433"/>
                <a:gd name="connsiteY1" fmla="*/ 0 h 912432"/>
              </a:gdLst>
              <a:ahLst/>
              <a:cxnLst>
                <a:cxn ang="0">
                  <a:pos x="connsiteX0" y="connsiteY0"/>
                </a:cxn>
                <a:cxn ang="0">
                  <a:pos x="connsiteX1" y="connsiteY1"/>
                </a:cxn>
              </a:cxnLst>
              <a:rect l="l" t="t" r="r" b="b"/>
              <a:pathLst>
                <a:path w="912433" h="912432">
                  <a:moveTo>
                    <a:pt x="912434" y="912432"/>
                  </a:moveTo>
                  <a:cubicBezTo>
                    <a:pt x="408456" y="912432"/>
                    <a:pt x="0" y="503977"/>
                    <a:pt x="0" y="0"/>
                  </a:cubicBezTo>
                </a:path>
              </a:pathLst>
            </a:custGeom>
            <a:noFill/>
            <a:ln w="8716"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2EE7306-FAB9-F426-28D6-DD3135EB4E09}"/>
                </a:ext>
              </a:extLst>
            </p:cNvPr>
            <p:cNvSpPr/>
            <p:nvPr/>
          </p:nvSpPr>
          <p:spPr>
            <a:xfrm>
              <a:off x="8036561" y="1238863"/>
              <a:ext cx="605124" cy="605123"/>
            </a:xfrm>
            <a:custGeom>
              <a:avLst/>
              <a:gdLst>
                <a:gd name="connsiteX0" fmla="*/ 605125 w 605124"/>
                <a:gd name="connsiteY0" fmla="*/ 605124 h 605123"/>
                <a:gd name="connsiteX1" fmla="*/ 0 w 605124"/>
                <a:gd name="connsiteY1" fmla="*/ 0 h 605123"/>
              </a:gdLst>
              <a:ahLst/>
              <a:cxnLst>
                <a:cxn ang="0">
                  <a:pos x="connsiteX0" y="connsiteY0"/>
                </a:cxn>
                <a:cxn ang="0">
                  <a:pos x="connsiteX1" y="connsiteY1"/>
                </a:cxn>
              </a:cxnLst>
              <a:rect l="l" t="t" r="r" b="b"/>
              <a:pathLst>
                <a:path w="605124" h="605123">
                  <a:moveTo>
                    <a:pt x="605125" y="605124"/>
                  </a:moveTo>
                  <a:cubicBezTo>
                    <a:pt x="270976" y="605124"/>
                    <a:pt x="0" y="334265"/>
                    <a:pt x="0" y="0"/>
                  </a:cubicBezTo>
                </a:path>
              </a:pathLst>
            </a:custGeom>
            <a:noFill/>
            <a:ln w="8716" cap="flat">
              <a:solidFill>
                <a:srgbClr val="29ABE2"/>
              </a:solidFill>
              <a:prstDash val="solid"/>
              <a:miter/>
            </a:ln>
          </p:spPr>
          <p:txBody>
            <a:bodyPr rtlCol="0" anchor="ctr"/>
            <a:lstStyle/>
            <a:p>
              <a:endParaRPr lang="en-ZA"/>
            </a:p>
          </p:txBody>
        </p:sp>
      </p:grpSp>
      <p:grpSp>
        <p:nvGrpSpPr>
          <p:cNvPr id="26" name="Graphic 1">
            <a:extLst>
              <a:ext uri="{FF2B5EF4-FFF2-40B4-BE49-F238E27FC236}">
                <a16:creationId xmlns:a16="http://schemas.microsoft.com/office/drawing/2014/main" id="{7BD88ECC-C691-C61E-651A-07C890FB19F1}"/>
              </a:ext>
            </a:extLst>
          </p:cNvPr>
          <p:cNvGrpSpPr/>
          <p:nvPr/>
        </p:nvGrpSpPr>
        <p:grpSpPr>
          <a:xfrm>
            <a:off x="10454012" y="4817917"/>
            <a:ext cx="2403781" cy="1789585"/>
            <a:chOff x="10454012" y="4817917"/>
            <a:chExt cx="2403781" cy="1789585"/>
          </a:xfrm>
        </p:grpSpPr>
        <p:sp>
          <p:nvSpPr>
            <p:cNvPr id="27" name="Freeform: Shape 26">
              <a:extLst>
                <a:ext uri="{FF2B5EF4-FFF2-40B4-BE49-F238E27FC236}">
                  <a16:creationId xmlns:a16="http://schemas.microsoft.com/office/drawing/2014/main" id="{4F8C0AD1-B4ED-C3F7-40F8-CCC81CC3C209}"/>
                </a:ext>
              </a:extLst>
            </p:cNvPr>
            <p:cNvSpPr/>
            <p:nvPr/>
          </p:nvSpPr>
          <p:spPr>
            <a:xfrm>
              <a:off x="10454012" y="4817917"/>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lnTo>
                    <a:pt x="1789472" y="1789468"/>
                  </a:lnTo>
                  <a:lnTo>
                    <a:pt x="0" y="1789468"/>
                  </a:lnTo>
                  <a:close/>
                </a:path>
              </a:pathLst>
            </a:custGeom>
            <a:solidFill>
              <a:srgbClr val="15305D"/>
            </a:solidFill>
            <a:ln w="8716"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06CF3CB1-0B6E-AA6A-00AB-1E236BF5D285}"/>
                </a:ext>
              </a:extLst>
            </p:cNvPr>
            <p:cNvSpPr/>
            <p:nvPr/>
          </p:nvSpPr>
          <p:spPr>
            <a:xfrm>
              <a:off x="10454012" y="4817917"/>
              <a:ext cx="1789471" cy="1789468"/>
            </a:xfrm>
            <a:custGeom>
              <a:avLst/>
              <a:gdLst>
                <a:gd name="connsiteX0" fmla="*/ 1789472 w 1789471"/>
                <a:gd name="connsiteY0" fmla="*/ 1789468 h 1789468"/>
                <a:gd name="connsiteX1" fmla="*/ 0 w 1789471"/>
                <a:gd name="connsiteY1" fmla="*/ 1789468 h 1789468"/>
                <a:gd name="connsiteX2" fmla="*/ 0 w 1789471"/>
                <a:gd name="connsiteY2" fmla="*/ 0 h 1789468"/>
                <a:gd name="connsiteX3" fmla="*/ 1789472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1789472" y="1789468"/>
                  </a:moveTo>
                  <a:lnTo>
                    <a:pt x="0" y="1789468"/>
                  </a:lnTo>
                  <a:cubicBezTo>
                    <a:pt x="0" y="1789468"/>
                    <a:pt x="0" y="0"/>
                    <a:pt x="0" y="0"/>
                  </a:cubicBezTo>
                  <a:cubicBezTo>
                    <a:pt x="988382" y="0"/>
                    <a:pt x="1789472" y="801088"/>
                    <a:pt x="1789472" y="1789468"/>
                  </a:cubicBezTo>
                  <a:close/>
                </a:path>
              </a:pathLst>
            </a:custGeom>
            <a:solidFill>
              <a:srgbClr val="FFFFFF"/>
            </a:solidFill>
            <a:ln w="8716"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49E5081B-A9E0-FB23-9726-613B5BF9B3D3}"/>
                </a:ext>
              </a:extLst>
            </p:cNvPr>
            <p:cNvSpPr/>
            <p:nvPr/>
          </p:nvSpPr>
          <p:spPr>
            <a:xfrm>
              <a:off x="10454012" y="5109637"/>
              <a:ext cx="1497867" cy="1497865"/>
            </a:xfrm>
            <a:custGeom>
              <a:avLst/>
              <a:gdLst>
                <a:gd name="connsiteX0" fmla="*/ 0 w 1497867"/>
                <a:gd name="connsiteY0" fmla="*/ 0 h 1497865"/>
                <a:gd name="connsiteX1" fmla="*/ 1497868 w 1497867"/>
                <a:gd name="connsiteY1" fmla="*/ 1497865 h 1497865"/>
              </a:gdLst>
              <a:ahLst/>
              <a:cxnLst>
                <a:cxn ang="0">
                  <a:pos x="connsiteX0" y="connsiteY0"/>
                </a:cxn>
                <a:cxn ang="0">
                  <a:pos x="connsiteX1" y="connsiteY1"/>
                </a:cxn>
              </a:cxnLst>
              <a:rect l="l" t="t" r="r" b="b"/>
              <a:pathLst>
                <a:path w="1497867" h="1497865">
                  <a:moveTo>
                    <a:pt x="0" y="0"/>
                  </a:moveTo>
                  <a:cubicBezTo>
                    <a:pt x="827227" y="0"/>
                    <a:pt x="1497868" y="670523"/>
                    <a:pt x="1497868" y="1497865"/>
                  </a:cubicBezTo>
                </a:path>
              </a:pathLst>
            </a:custGeom>
            <a:noFill/>
            <a:ln w="8716" cap="flat">
              <a:solidFill>
                <a:srgbClr val="29ABE2"/>
              </a:solid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F350DD07-E336-0059-A082-08C8AB37DD76}"/>
                </a:ext>
              </a:extLst>
            </p:cNvPr>
            <p:cNvSpPr/>
            <p:nvPr/>
          </p:nvSpPr>
          <p:spPr>
            <a:xfrm>
              <a:off x="10454012" y="5397138"/>
              <a:ext cx="1210249" cy="1210246"/>
            </a:xfrm>
            <a:custGeom>
              <a:avLst/>
              <a:gdLst>
                <a:gd name="connsiteX0" fmla="*/ 0 w 1210249"/>
                <a:gd name="connsiteY0" fmla="*/ 0 h 1210246"/>
                <a:gd name="connsiteX1" fmla="*/ 1210250 w 1210249"/>
                <a:gd name="connsiteY1" fmla="*/ 1210247 h 1210246"/>
              </a:gdLst>
              <a:ahLst/>
              <a:cxnLst>
                <a:cxn ang="0">
                  <a:pos x="connsiteX0" y="connsiteY0"/>
                </a:cxn>
                <a:cxn ang="0">
                  <a:pos x="connsiteX1" y="connsiteY1"/>
                </a:cxn>
              </a:cxnLst>
              <a:rect l="l" t="t" r="r" b="b"/>
              <a:pathLst>
                <a:path w="1210249" h="1210246">
                  <a:moveTo>
                    <a:pt x="0" y="0"/>
                  </a:moveTo>
                  <a:cubicBezTo>
                    <a:pt x="668532" y="0"/>
                    <a:pt x="1210250" y="541833"/>
                    <a:pt x="1210250" y="1210247"/>
                  </a:cubicBezTo>
                </a:path>
              </a:pathLst>
            </a:custGeom>
            <a:noFill/>
            <a:ln w="8716" cap="flat">
              <a:solidFill>
                <a:srgbClr val="29ABE2"/>
              </a:solid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9871E03D-7ACF-FA8D-32DE-077F6684C3BA}"/>
                </a:ext>
              </a:extLst>
            </p:cNvPr>
            <p:cNvSpPr/>
            <p:nvPr/>
          </p:nvSpPr>
          <p:spPr>
            <a:xfrm>
              <a:off x="10454012" y="5694953"/>
              <a:ext cx="912433" cy="912431"/>
            </a:xfrm>
            <a:custGeom>
              <a:avLst/>
              <a:gdLst>
                <a:gd name="connsiteX0" fmla="*/ 0 w 912433"/>
                <a:gd name="connsiteY0" fmla="*/ 0 h 912431"/>
                <a:gd name="connsiteX1" fmla="*/ 912434 w 912433"/>
                <a:gd name="connsiteY1" fmla="*/ 912432 h 912431"/>
              </a:gdLst>
              <a:ahLst/>
              <a:cxnLst>
                <a:cxn ang="0">
                  <a:pos x="connsiteX0" y="connsiteY0"/>
                </a:cxn>
                <a:cxn ang="0">
                  <a:pos x="connsiteX1" y="connsiteY1"/>
                </a:cxn>
              </a:cxnLst>
              <a:rect l="l" t="t" r="r" b="b"/>
              <a:pathLst>
                <a:path w="912433" h="912431">
                  <a:moveTo>
                    <a:pt x="0" y="0"/>
                  </a:moveTo>
                  <a:cubicBezTo>
                    <a:pt x="503978" y="0"/>
                    <a:pt x="912434" y="408455"/>
                    <a:pt x="912434" y="912432"/>
                  </a:cubicBezTo>
                </a:path>
              </a:pathLst>
            </a:custGeom>
            <a:noFill/>
            <a:ln w="8716" cap="flat">
              <a:solidFill>
                <a:srgbClr val="29ABE2"/>
              </a:solid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9A88011C-4F7D-9610-B94F-9ACC90E7BE15}"/>
                </a:ext>
              </a:extLst>
            </p:cNvPr>
            <p:cNvSpPr/>
            <p:nvPr/>
          </p:nvSpPr>
          <p:spPr>
            <a:xfrm>
              <a:off x="10454012" y="6002262"/>
              <a:ext cx="605124" cy="605123"/>
            </a:xfrm>
            <a:custGeom>
              <a:avLst/>
              <a:gdLst>
                <a:gd name="connsiteX0" fmla="*/ 0 w 605124"/>
                <a:gd name="connsiteY0" fmla="*/ 0 h 605123"/>
                <a:gd name="connsiteX1" fmla="*/ 605125 w 605124"/>
                <a:gd name="connsiteY1" fmla="*/ 605123 h 605123"/>
              </a:gdLst>
              <a:ahLst/>
              <a:cxnLst>
                <a:cxn ang="0">
                  <a:pos x="connsiteX0" y="connsiteY0"/>
                </a:cxn>
                <a:cxn ang="0">
                  <a:pos x="connsiteX1" y="connsiteY1"/>
                </a:cxn>
              </a:cxnLst>
              <a:rect l="l" t="t" r="r" b="b"/>
              <a:pathLst>
                <a:path w="605124" h="605123">
                  <a:moveTo>
                    <a:pt x="0" y="0"/>
                  </a:moveTo>
                  <a:cubicBezTo>
                    <a:pt x="334266" y="0"/>
                    <a:pt x="605125" y="270858"/>
                    <a:pt x="605125" y="605123"/>
                  </a:cubicBezTo>
                </a:path>
              </a:pathLst>
            </a:custGeom>
            <a:noFill/>
            <a:ln w="8716" cap="flat">
              <a:solidFill>
                <a:srgbClr val="29ABE2"/>
              </a:solidFill>
              <a:prstDash val="solid"/>
              <a:miter/>
            </a:ln>
          </p:spPr>
          <p:txBody>
            <a:bodyPr rtlCol="0" anchor="ctr"/>
            <a:lstStyle/>
            <a:p>
              <a:endParaRPr lang="en-ZA"/>
            </a:p>
          </p:txBody>
        </p:sp>
      </p:grpSp>
      <p:grpSp>
        <p:nvGrpSpPr>
          <p:cNvPr id="40" name="Graphic 1">
            <a:extLst>
              <a:ext uri="{FF2B5EF4-FFF2-40B4-BE49-F238E27FC236}">
                <a16:creationId xmlns:a16="http://schemas.microsoft.com/office/drawing/2014/main" id="{BF7F389B-2899-ACD1-F3E4-54ECF81564A7}"/>
              </a:ext>
            </a:extLst>
          </p:cNvPr>
          <p:cNvGrpSpPr/>
          <p:nvPr/>
        </p:nvGrpSpPr>
        <p:grpSpPr>
          <a:xfrm>
            <a:off x="6852214" y="4817917"/>
            <a:ext cx="1805059" cy="1804938"/>
            <a:chOff x="6852214" y="4817917"/>
            <a:chExt cx="1805059" cy="1804938"/>
          </a:xfrm>
        </p:grpSpPr>
        <p:sp>
          <p:nvSpPr>
            <p:cNvPr id="42" name="Freeform: Shape 41">
              <a:extLst>
                <a:ext uri="{FF2B5EF4-FFF2-40B4-BE49-F238E27FC236}">
                  <a16:creationId xmlns:a16="http://schemas.microsoft.com/office/drawing/2014/main" id="{3868A7ED-413F-1710-F78E-77E4A22C2D89}"/>
                </a:ext>
              </a:extLst>
            </p:cNvPr>
            <p:cNvSpPr/>
            <p:nvPr/>
          </p:nvSpPr>
          <p:spPr>
            <a:xfrm>
              <a:off x="6852214" y="5720386"/>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1B4087"/>
            </a:solidFill>
            <a:ln w="8716" cap="flat">
              <a:noFill/>
              <a:prstDash val="solid"/>
              <a:miter/>
            </a:ln>
          </p:spPr>
          <p:txBody>
            <a:bodyPr rtlCol="0" anchor="ctr"/>
            <a:lstStyle/>
            <a:p>
              <a:endParaRPr lang="en-ZA"/>
            </a:p>
          </p:txBody>
        </p:sp>
        <p:sp>
          <p:nvSpPr>
            <p:cNvPr id="43" name="Freeform: Shape 42">
              <a:extLst>
                <a:ext uri="{FF2B5EF4-FFF2-40B4-BE49-F238E27FC236}">
                  <a16:creationId xmlns:a16="http://schemas.microsoft.com/office/drawing/2014/main" id="{35C79FB3-A198-DDD7-D6BD-5AC86659669B}"/>
                </a:ext>
              </a:extLst>
            </p:cNvPr>
            <p:cNvSpPr/>
            <p:nvPr/>
          </p:nvSpPr>
          <p:spPr>
            <a:xfrm>
              <a:off x="6852214" y="4817917"/>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CFAD80"/>
            </a:solidFill>
            <a:ln w="8716" cap="flat">
              <a:noFill/>
              <a:prstDash val="solid"/>
              <a:miter/>
            </a:ln>
          </p:spPr>
          <p:txBody>
            <a:bodyPr rtlCol="0" anchor="ctr"/>
            <a:lstStyle/>
            <a:p>
              <a:endParaRPr lang="en-ZA"/>
            </a:p>
          </p:txBody>
        </p:sp>
      </p:grpSp>
      <p:grpSp>
        <p:nvGrpSpPr>
          <p:cNvPr id="44" name="Graphic 1">
            <a:extLst>
              <a:ext uri="{FF2B5EF4-FFF2-40B4-BE49-F238E27FC236}">
                <a16:creationId xmlns:a16="http://schemas.microsoft.com/office/drawing/2014/main" id="{CB08A6D7-F4FF-C50A-819B-8C3BB88D9D51}"/>
              </a:ext>
            </a:extLst>
          </p:cNvPr>
          <p:cNvGrpSpPr/>
          <p:nvPr/>
        </p:nvGrpSpPr>
        <p:grpSpPr>
          <a:xfrm>
            <a:off x="8656805" y="4817799"/>
            <a:ext cx="2424721" cy="1805173"/>
            <a:chOff x="8656805" y="4817799"/>
            <a:chExt cx="2424721" cy="1805173"/>
          </a:xfrm>
        </p:grpSpPr>
        <p:sp>
          <p:nvSpPr>
            <p:cNvPr id="45" name="Freeform: Shape 44">
              <a:extLst>
                <a:ext uri="{FF2B5EF4-FFF2-40B4-BE49-F238E27FC236}">
                  <a16:creationId xmlns:a16="http://schemas.microsoft.com/office/drawing/2014/main" id="{DCCC7CD3-F77B-C755-D079-ADC0A585ADB5}"/>
                </a:ext>
              </a:extLst>
            </p:cNvPr>
            <p:cNvSpPr/>
            <p:nvPr/>
          </p:nvSpPr>
          <p:spPr>
            <a:xfrm>
              <a:off x="8656805" y="4817917"/>
              <a:ext cx="1805060" cy="1805056"/>
            </a:xfrm>
            <a:custGeom>
              <a:avLst/>
              <a:gdLst>
                <a:gd name="connsiteX0" fmla="*/ 0 w 1805060"/>
                <a:gd name="connsiteY0" fmla="*/ 0 h 1805056"/>
                <a:gd name="connsiteX1" fmla="*/ 1805060 w 1805060"/>
                <a:gd name="connsiteY1" fmla="*/ 0 h 1805056"/>
                <a:gd name="connsiteX2" fmla="*/ 1805060 w 1805060"/>
                <a:gd name="connsiteY2" fmla="*/ 1805057 h 1805056"/>
                <a:gd name="connsiteX3" fmla="*/ 0 w 1805060"/>
                <a:gd name="connsiteY3" fmla="*/ 1805057 h 1805056"/>
              </a:gdLst>
              <a:ahLst/>
              <a:cxnLst>
                <a:cxn ang="0">
                  <a:pos x="connsiteX0" y="connsiteY0"/>
                </a:cxn>
                <a:cxn ang="0">
                  <a:pos x="connsiteX1" y="connsiteY1"/>
                </a:cxn>
                <a:cxn ang="0">
                  <a:pos x="connsiteX2" y="connsiteY2"/>
                </a:cxn>
                <a:cxn ang="0">
                  <a:pos x="connsiteX3" y="connsiteY3"/>
                </a:cxn>
              </a:cxnLst>
              <a:rect l="l" t="t" r="r" b="b"/>
              <a:pathLst>
                <a:path w="1805060" h="1805056">
                  <a:moveTo>
                    <a:pt x="0" y="0"/>
                  </a:moveTo>
                  <a:lnTo>
                    <a:pt x="1805060" y="0"/>
                  </a:lnTo>
                  <a:lnTo>
                    <a:pt x="1805060" y="1805057"/>
                  </a:lnTo>
                  <a:lnTo>
                    <a:pt x="0" y="1805057"/>
                  </a:lnTo>
                  <a:close/>
                </a:path>
              </a:pathLst>
            </a:custGeom>
            <a:solidFill>
              <a:srgbClr val="15305D"/>
            </a:solidFill>
            <a:ln w="8716"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AD3DD99D-7EB9-9864-F5CB-6131039ACEC1}"/>
                </a:ext>
              </a:extLst>
            </p:cNvPr>
            <p:cNvSpPr/>
            <p:nvPr/>
          </p:nvSpPr>
          <p:spPr>
            <a:xfrm>
              <a:off x="9559276"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F4F4F4"/>
            </a:solidFill>
            <a:ln w="8716"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0E96A062-947A-8419-D70B-4AC73414B6E0}"/>
                </a:ext>
              </a:extLst>
            </p:cNvPr>
            <p:cNvSpPr/>
            <p:nvPr/>
          </p:nvSpPr>
          <p:spPr>
            <a:xfrm>
              <a:off x="8656805"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2554CE"/>
            </a:solidFill>
            <a:ln w="8716" cap="flat">
              <a:noFill/>
              <a:prstDash val="solid"/>
              <a:miter/>
            </a:ln>
          </p:spPr>
          <p:txBody>
            <a:bodyPr rtlCol="0" anchor="ctr"/>
            <a:lstStyle/>
            <a:p>
              <a:endParaRPr lang="en-ZA"/>
            </a:p>
          </p:txBody>
        </p:sp>
      </p:grpSp>
      <p:grpSp>
        <p:nvGrpSpPr>
          <p:cNvPr id="48" name="Graphic 1">
            <a:extLst>
              <a:ext uri="{FF2B5EF4-FFF2-40B4-BE49-F238E27FC236}">
                <a16:creationId xmlns:a16="http://schemas.microsoft.com/office/drawing/2014/main" id="{A905D226-E1DC-A468-4916-6E333FE43AD3}"/>
              </a:ext>
            </a:extLst>
          </p:cNvPr>
          <p:cNvGrpSpPr/>
          <p:nvPr/>
        </p:nvGrpSpPr>
        <p:grpSpPr>
          <a:xfrm>
            <a:off x="8641685" y="1238863"/>
            <a:ext cx="4807721" cy="3579054"/>
            <a:chOff x="8641685" y="1238863"/>
            <a:chExt cx="4807721" cy="3579054"/>
          </a:xfrm>
        </p:grpSpPr>
        <p:sp>
          <p:nvSpPr>
            <p:cNvPr id="49" name="Freeform: Shape 48">
              <a:extLst>
                <a:ext uri="{FF2B5EF4-FFF2-40B4-BE49-F238E27FC236}">
                  <a16:creationId xmlns:a16="http://schemas.microsoft.com/office/drawing/2014/main" id="{E2156E56-25EA-4E59-4755-C6A66FB98751}"/>
                </a:ext>
              </a:extLst>
            </p:cNvPr>
            <p:cNvSpPr/>
            <p:nvPr/>
          </p:nvSpPr>
          <p:spPr>
            <a:xfrm>
              <a:off x="8641685" y="1238863"/>
              <a:ext cx="3579060" cy="3579054"/>
            </a:xfrm>
            <a:custGeom>
              <a:avLst/>
              <a:gdLst>
                <a:gd name="connsiteX0" fmla="*/ 0 w 3579060"/>
                <a:gd name="connsiteY0" fmla="*/ 0 h 3579054"/>
                <a:gd name="connsiteX1" fmla="*/ 3579061 w 3579060"/>
                <a:gd name="connsiteY1" fmla="*/ 0 h 3579054"/>
                <a:gd name="connsiteX2" fmla="*/ 3579061 w 3579060"/>
                <a:gd name="connsiteY2" fmla="*/ 3579054 h 3579054"/>
                <a:gd name="connsiteX3" fmla="*/ 0 w 3579060"/>
                <a:gd name="connsiteY3" fmla="*/ 3579054 h 3579054"/>
              </a:gdLst>
              <a:ahLst/>
              <a:cxnLst>
                <a:cxn ang="0">
                  <a:pos x="connsiteX0" y="connsiteY0"/>
                </a:cxn>
                <a:cxn ang="0">
                  <a:pos x="connsiteX1" y="connsiteY1"/>
                </a:cxn>
                <a:cxn ang="0">
                  <a:pos x="connsiteX2" y="connsiteY2"/>
                </a:cxn>
                <a:cxn ang="0">
                  <a:pos x="connsiteX3" y="connsiteY3"/>
                </a:cxn>
              </a:cxnLst>
              <a:rect l="l" t="t" r="r" b="b"/>
              <a:pathLst>
                <a:path w="3579060" h="3579054">
                  <a:moveTo>
                    <a:pt x="0" y="0"/>
                  </a:moveTo>
                  <a:lnTo>
                    <a:pt x="3579061" y="0"/>
                  </a:lnTo>
                  <a:lnTo>
                    <a:pt x="3579061" y="3579054"/>
                  </a:lnTo>
                  <a:lnTo>
                    <a:pt x="0" y="3579054"/>
                  </a:lnTo>
                  <a:close/>
                </a:path>
              </a:pathLst>
            </a:custGeom>
            <a:solidFill>
              <a:srgbClr val="15305D"/>
            </a:solidFill>
            <a:ln w="8716"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8B17FD7D-FEDD-58CB-AFF9-D6D39B27E189}"/>
                </a:ext>
              </a:extLst>
            </p:cNvPr>
            <p:cNvSpPr/>
            <p:nvPr/>
          </p:nvSpPr>
          <p:spPr>
            <a:xfrm>
              <a:off x="10431274" y="1238863"/>
              <a:ext cx="1789471" cy="3579054"/>
            </a:xfrm>
            <a:custGeom>
              <a:avLst/>
              <a:gdLst>
                <a:gd name="connsiteX0" fmla="*/ 0 w 1789471"/>
                <a:gd name="connsiteY0" fmla="*/ 3579054 h 3579054"/>
                <a:gd name="connsiteX1" fmla="*/ 0 w 1789471"/>
                <a:gd name="connsiteY1" fmla="*/ 0 h 3579054"/>
                <a:gd name="connsiteX2" fmla="*/ 1789472 w 1789471"/>
                <a:gd name="connsiteY2" fmla="*/ 0 h 3579054"/>
                <a:gd name="connsiteX3" fmla="*/ 1789472 w 1789471"/>
                <a:gd name="connsiteY3" fmla="*/ 1789468 h 3579054"/>
                <a:gd name="connsiteX4" fmla="*/ 0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0" y="3579054"/>
                  </a:moveTo>
                  <a:lnTo>
                    <a:pt x="0" y="0"/>
                  </a:lnTo>
                  <a:lnTo>
                    <a:pt x="1789472" y="0"/>
                  </a:lnTo>
                  <a:lnTo>
                    <a:pt x="1789472" y="1789468"/>
                  </a:lnTo>
                  <a:cubicBezTo>
                    <a:pt x="1789472" y="2777732"/>
                    <a:pt x="988265" y="3578937"/>
                    <a:pt x="0" y="3578937"/>
                  </a:cubicBezTo>
                  <a:close/>
                </a:path>
              </a:pathLst>
            </a:custGeom>
            <a:solidFill>
              <a:srgbClr val="214FB1"/>
            </a:solidFill>
            <a:ln w="8716" cap="flat">
              <a:noFill/>
              <a:prstDash val="solid"/>
              <a:miter/>
            </a:ln>
          </p:spPr>
          <p:txBody>
            <a:bodyPr rtlCol="0" anchor="ctr"/>
            <a:lstStyle/>
            <a:p>
              <a:endParaRPr lang="en-ZA"/>
            </a:p>
          </p:txBody>
        </p:sp>
        <p:sp>
          <p:nvSpPr>
            <p:cNvPr id="51" name="Freeform: Shape 50">
              <a:extLst>
                <a:ext uri="{FF2B5EF4-FFF2-40B4-BE49-F238E27FC236}">
                  <a16:creationId xmlns:a16="http://schemas.microsoft.com/office/drawing/2014/main" id="{8764D973-14E4-C9A1-8450-E56411393EB1}"/>
                </a:ext>
              </a:extLst>
            </p:cNvPr>
            <p:cNvSpPr/>
            <p:nvPr/>
          </p:nvSpPr>
          <p:spPr>
            <a:xfrm>
              <a:off x="8641803" y="1238863"/>
              <a:ext cx="1789471" cy="3579054"/>
            </a:xfrm>
            <a:custGeom>
              <a:avLst/>
              <a:gdLst>
                <a:gd name="connsiteX0" fmla="*/ 1789472 w 1789471"/>
                <a:gd name="connsiteY0" fmla="*/ 3579054 h 3579054"/>
                <a:gd name="connsiteX1" fmla="*/ 1789472 w 1789471"/>
                <a:gd name="connsiteY1" fmla="*/ 0 h 3579054"/>
                <a:gd name="connsiteX2" fmla="*/ 0 w 1789471"/>
                <a:gd name="connsiteY2" fmla="*/ 0 h 3579054"/>
                <a:gd name="connsiteX3" fmla="*/ 0 w 1789471"/>
                <a:gd name="connsiteY3" fmla="*/ 1789468 h 3579054"/>
                <a:gd name="connsiteX4" fmla="*/ 1789472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1789472" y="3579054"/>
                  </a:moveTo>
                  <a:lnTo>
                    <a:pt x="1789472" y="0"/>
                  </a:lnTo>
                  <a:lnTo>
                    <a:pt x="0" y="0"/>
                  </a:lnTo>
                  <a:lnTo>
                    <a:pt x="0" y="1789468"/>
                  </a:lnTo>
                  <a:cubicBezTo>
                    <a:pt x="0" y="2777732"/>
                    <a:pt x="801207" y="3578937"/>
                    <a:pt x="1789472" y="3578937"/>
                  </a:cubicBezTo>
                  <a:close/>
                </a:path>
              </a:pathLst>
            </a:custGeom>
            <a:solidFill>
              <a:srgbClr val="1B4087"/>
            </a:solidFill>
            <a:ln w="8716" cap="flat">
              <a:noFill/>
              <a:prstDash val="solid"/>
              <a:miter/>
            </a:ln>
          </p:spPr>
          <p:txBody>
            <a:bodyPr rtlCol="0" anchor="ctr"/>
            <a:lstStyle/>
            <a:p>
              <a:endParaRPr lang="en-ZA"/>
            </a:p>
          </p:txBody>
        </p:sp>
      </p:grpSp>
      <p:sp>
        <p:nvSpPr>
          <p:cNvPr id="5" name="Picture Placeholder 4">
            <a:extLst>
              <a:ext uri="{FF2B5EF4-FFF2-40B4-BE49-F238E27FC236}">
                <a16:creationId xmlns:a16="http://schemas.microsoft.com/office/drawing/2014/main" id="{5BCF3521-5BCE-BFEC-4DF9-AB8411DE3303}"/>
              </a:ext>
            </a:extLst>
          </p:cNvPr>
          <p:cNvSpPr>
            <a:spLocks noGrp="1"/>
          </p:cNvSpPr>
          <p:nvPr>
            <p:ph type="pic" sz="quarter" idx="14" hasCustomPrompt="1"/>
          </p:nvPr>
        </p:nvSpPr>
        <p:spPr>
          <a:xfrm>
            <a:off x="7896225" y="1526365"/>
            <a:ext cx="3883420" cy="5070567"/>
          </a:xfrm>
        </p:spPr>
        <p:txBody>
          <a:bodyPr/>
          <a:lstStyle>
            <a:lvl1pPr>
              <a:defRPr/>
            </a:lvl1pPr>
          </a:lstStyle>
          <a:p>
            <a:r>
              <a:rPr lang="en-US" dirty="0"/>
              <a:t>Picture if needed</a:t>
            </a:r>
            <a:endParaRPr lang="en-ZA" dirty="0"/>
          </a:p>
        </p:txBody>
      </p:sp>
    </p:spTree>
    <p:extLst>
      <p:ext uri="{BB962C8B-B14F-4D97-AF65-F5344CB8AC3E}">
        <p14:creationId xmlns:p14="http://schemas.microsoft.com/office/powerpoint/2010/main" val="1346310185"/>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AEE9287-A9BB-67BD-BE75-FC74BAD8CE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59524" y="3127341"/>
            <a:ext cx="3456349" cy="3456349"/>
          </a:xfrm>
          <a:prstGeom prst="rect">
            <a:avLst/>
          </a:prstGeom>
        </p:spPr>
      </p:pic>
      <p:sp>
        <p:nvSpPr>
          <p:cNvPr id="15" name="Picture Placeholder 14">
            <a:extLst>
              <a:ext uri="{FF2B5EF4-FFF2-40B4-BE49-F238E27FC236}">
                <a16:creationId xmlns:a16="http://schemas.microsoft.com/office/drawing/2014/main" id="{67F0283E-ADB8-09A1-3222-E36E04AC8696}"/>
              </a:ext>
            </a:extLst>
          </p:cNvPr>
          <p:cNvSpPr>
            <a:spLocks noGrp="1"/>
          </p:cNvSpPr>
          <p:nvPr>
            <p:ph type="pic" sz="quarter" idx="14" hasCustomPrompt="1"/>
          </p:nvPr>
        </p:nvSpPr>
        <p:spPr>
          <a:xfrm>
            <a:off x="6096000" y="1620838"/>
            <a:ext cx="3371850" cy="2209800"/>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first</a:t>
            </a:r>
            <a:endParaRPr lang="en-ZA" dirty="0"/>
          </a:p>
        </p:txBody>
      </p:sp>
      <p:sp>
        <p:nvSpPr>
          <p:cNvPr id="22" name="Picture Placeholder 14">
            <a:extLst>
              <a:ext uri="{FF2B5EF4-FFF2-40B4-BE49-F238E27FC236}">
                <a16:creationId xmlns:a16="http://schemas.microsoft.com/office/drawing/2014/main" id="{F4EF5853-0B39-E749-5264-CE8F152EDF71}"/>
              </a:ext>
            </a:extLst>
          </p:cNvPr>
          <p:cNvSpPr>
            <a:spLocks noGrp="1"/>
          </p:cNvSpPr>
          <p:nvPr>
            <p:ph type="pic" sz="quarter" idx="15" hasCustomPrompt="1"/>
          </p:nvPr>
        </p:nvSpPr>
        <p:spPr>
          <a:xfrm>
            <a:off x="9132915" y="2004832"/>
            <a:ext cx="1812376" cy="1187772"/>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2de</a:t>
            </a:r>
            <a:endParaRPr lang="en-ZA" dirty="0"/>
          </a:p>
        </p:txBody>
      </p:sp>
      <p:sp>
        <p:nvSpPr>
          <p:cNvPr id="24" name="Picture Placeholder 14">
            <a:extLst>
              <a:ext uri="{FF2B5EF4-FFF2-40B4-BE49-F238E27FC236}">
                <a16:creationId xmlns:a16="http://schemas.microsoft.com/office/drawing/2014/main" id="{2435612C-1B31-CA00-5526-86AF259DF5AD}"/>
              </a:ext>
            </a:extLst>
          </p:cNvPr>
          <p:cNvSpPr>
            <a:spLocks noGrp="1"/>
          </p:cNvSpPr>
          <p:nvPr>
            <p:ph type="pic" sz="quarter" idx="16" hasCustomPrompt="1"/>
          </p:nvPr>
        </p:nvSpPr>
        <p:spPr>
          <a:xfrm>
            <a:off x="8597217" y="3721226"/>
            <a:ext cx="2929887" cy="1939305"/>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3de</a:t>
            </a:r>
            <a:endParaRPr lang="en-ZA" dirty="0"/>
          </a:p>
        </p:txBody>
      </p:sp>
      <p:sp>
        <p:nvSpPr>
          <p:cNvPr id="25" name="Picture Placeholder 14">
            <a:extLst>
              <a:ext uri="{FF2B5EF4-FFF2-40B4-BE49-F238E27FC236}">
                <a16:creationId xmlns:a16="http://schemas.microsoft.com/office/drawing/2014/main" id="{41199E48-E923-EA38-BA76-05424FAE36E8}"/>
              </a:ext>
            </a:extLst>
          </p:cNvPr>
          <p:cNvSpPr>
            <a:spLocks noGrp="1"/>
          </p:cNvSpPr>
          <p:nvPr>
            <p:ph type="pic" sz="quarter" idx="17" hasCustomPrompt="1"/>
          </p:nvPr>
        </p:nvSpPr>
        <p:spPr>
          <a:xfrm>
            <a:off x="6311112" y="4226545"/>
            <a:ext cx="1875930" cy="1263131"/>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4th</a:t>
            </a:r>
            <a:endParaRPr lang="en-ZA" dirty="0"/>
          </a:p>
        </p:txBody>
      </p:sp>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2249139"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285221"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384686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1"/>
            <a:ext cx="1858298" cy="123886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371212896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
    <p:bg>
      <p:bgPr>
        <a:solidFill>
          <a:srgbClr val="B10000"/>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F0477A8-A693-E286-52B9-F5545E9A4D58}"/>
              </a:ext>
            </a:extLst>
          </p:cNvPr>
          <p:cNvGrpSpPr/>
          <p:nvPr userDrawn="1"/>
        </p:nvGrpSpPr>
        <p:grpSpPr>
          <a:xfrm>
            <a:off x="0" y="1824015"/>
            <a:ext cx="5595740" cy="5048028"/>
            <a:chOff x="-5639476" y="1855194"/>
            <a:chExt cx="5603003" cy="5048028"/>
          </a:xfrm>
        </p:grpSpPr>
        <p:sp>
          <p:nvSpPr>
            <p:cNvPr id="9" name="Freeform: Shape 8">
              <a:extLst>
                <a:ext uri="{FF2B5EF4-FFF2-40B4-BE49-F238E27FC236}">
                  <a16:creationId xmlns:a16="http://schemas.microsoft.com/office/drawing/2014/main" id="{A1A2C3AB-1E88-A63A-9622-F45137ECD180}"/>
                </a:ext>
              </a:extLst>
            </p:cNvPr>
            <p:cNvSpPr/>
            <p:nvPr/>
          </p:nvSpPr>
          <p:spPr>
            <a:xfrm>
              <a:off x="-5638385" y="1855194"/>
              <a:ext cx="1749072"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B10000"/>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3989773" y="3537870"/>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E8233C"/>
            </a:solidFill>
            <a:ln w="8399" cap="flat">
              <a:noFill/>
              <a:prstDash val="solid"/>
              <a:miter/>
            </a:ln>
          </p:spPr>
          <p:txBody>
            <a:bodyPr rtlCol="0" anchor="ctr"/>
            <a:lstStyle/>
            <a:p>
              <a:endParaRPr lang="en-ZA"/>
            </a:p>
          </p:txBody>
        </p:sp>
        <p:grpSp>
          <p:nvGrpSpPr>
            <p:cNvPr id="47" name="Group 46">
              <a:extLst>
                <a:ext uri="{FF2B5EF4-FFF2-40B4-BE49-F238E27FC236}">
                  <a16:creationId xmlns:a16="http://schemas.microsoft.com/office/drawing/2014/main" id="{463D6306-154D-5160-8E94-A3190F0F10A2}"/>
                </a:ext>
              </a:extLst>
            </p:cNvPr>
            <p:cNvGrpSpPr/>
            <p:nvPr/>
          </p:nvGrpSpPr>
          <p:grpSpPr>
            <a:xfrm>
              <a:off x="-2323614" y="4627093"/>
              <a:ext cx="2287141" cy="2276129"/>
              <a:chOff x="3315862" y="4581870"/>
              <a:chExt cx="2287141" cy="2276129"/>
            </a:xfrm>
          </p:grpSpPr>
          <p:sp>
            <p:nvSpPr>
              <p:cNvPr id="15" name="Freeform: Shape 14">
                <a:extLst>
                  <a:ext uri="{FF2B5EF4-FFF2-40B4-BE49-F238E27FC236}">
                    <a16:creationId xmlns:a16="http://schemas.microsoft.com/office/drawing/2014/main" id="{542CEB1B-622C-693B-6F2A-3D381F9A9520}"/>
                  </a:ext>
                </a:extLst>
              </p:cNvPr>
              <p:cNvSpPr/>
              <p:nvPr/>
            </p:nvSpPr>
            <p:spPr>
              <a:xfrm>
                <a:off x="3315862" y="4581870"/>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3"/>
                </a:solidFill>
                <a:prstDash val="solid"/>
                <a:miter/>
              </a:ln>
            </p:spPr>
            <p:txBody>
              <a:bodyPr rtlCol="0" anchor="ctr"/>
              <a:lstStyle/>
              <a:p>
                <a:endParaRPr lang="en-ZA" dirty="0"/>
              </a:p>
            </p:txBody>
          </p:sp>
          <p:sp>
            <p:nvSpPr>
              <p:cNvPr id="16" name="Freeform: Shape 15">
                <a:extLst>
                  <a:ext uri="{FF2B5EF4-FFF2-40B4-BE49-F238E27FC236}">
                    <a16:creationId xmlns:a16="http://schemas.microsoft.com/office/drawing/2014/main" id="{C07B092E-D720-D515-5AFC-54D5B546EE05}"/>
                  </a:ext>
                </a:extLst>
              </p:cNvPr>
              <p:cNvSpPr/>
              <p:nvPr/>
            </p:nvSpPr>
            <p:spPr>
              <a:xfrm>
                <a:off x="3316048" y="5142103"/>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3"/>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16048" y="5720028"/>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3"/>
                </a:solidFill>
                <a:prstDash val="solid"/>
                <a:miter/>
              </a:ln>
            </p:spPr>
            <p:txBody>
              <a:bodyPr rtlCol="0" anchor="ctr"/>
              <a:lstStyle/>
              <a:p>
                <a:endParaRPr lang="en-ZA"/>
              </a:p>
            </p:txBody>
          </p:sp>
        </p:grpSp>
        <p:sp>
          <p:nvSpPr>
            <p:cNvPr id="18" name="Freeform: Shape 17">
              <a:extLst>
                <a:ext uri="{FF2B5EF4-FFF2-40B4-BE49-F238E27FC236}">
                  <a16:creationId xmlns:a16="http://schemas.microsoft.com/office/drawing/2014/main" id="{804E04CC-1B01-AC03-3C86-EA1994CE1083}"/>
                </a:ext>
              </a:extLst>
            </p:cNvPr>
            <p:cNvSpPr/>
            <p:nvPr/>
          </p:nvSpPr>
          <p:spPr>
            <a:xfrm>
              <a:off x="-5639476" y="353799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F17B8A"/>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5639476" y="3537932"/>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4814594" y="3537870"/>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5639476"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F1EBE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5623145" y="5187573"/>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B10000"/>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5623145" y="5251168"/>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F1EBE8"/>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4646883" y="6172805"/>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E8233C"/>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5623145" y="5187573"/>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E8233C"/>
            </a:solidFill>
            <a:ln w="8399" cap="flat">
              <a:noFill/>
              <a:prstDash val="solid"/>
              <a:miter/>
            </a:ln>
          </p:spPr>
          <p:txBody>
            <a:bodyPr rtlCol="0" anchor="ctr"/>
            <a:lstStyle/>
            <a:p>
              <a:endParaRPr lang="en-ZA"/>
            </a:p>
          </p:txBody>
        </p:sp>
      </p:grpSp>
      <p:grpSp>
        <p:nvGrpSpPr>
          <p:cNvPr id="294" name="Group 293">
            <a:extLst>
              <a:ext uri="{FF2B5EF4-FFF2-40B4-BE49-F238E27FC236}">
                <a16:creationId xmlns:a16="http://schemas.microsoft.com/office/drawing/2014/main" id="{A4FB9063-D666-4E30-B438-75F1C93EBD5D}"/>
              </a:ext>
            </a:extLst>
          </p:cNvPr>
          <p:cNvGrpSpPr/>
          <p:nvPr userDrawn="1"/>
        </p:nvGrpSpPr>
        <p:grpSpPr>
          <a:xfrm>
            <a:off x="0" y="6448584"/>
            <a:ext cx="2440432" cy="409416"/>
            <a:chOff x="6096000" y="0"/>
            <a:chExt cx="4629149" cy="776604"/>
          </a:xfrm>
        </p:grpSpPr>
        <p:sp>
          <p:nvSpPr>
            <p:cNvPr id="379" name="Freeform: Shape 378">
              <a:extLst>
                <a:ext uri="{FF2B5EF4-FFF2-40B4-BE49-F238E27FC236}">
                  <a16:creationId xmlns:a16="http://schemas.microsoft.com/office/drawing/2014/main" id="{8B0FC86E-B505-EA26-8067-AD891041C8F3}"/>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80" name="Freeform: Shape 379">
              <a:extLst>
                <a:ext uri="{FF2B5EF4-FFF2-40B4-BE49-F238E27FC236}">
                  <a16:creationId xmlns:a16="http://schemas.microsoft.com/office/drawing/2014/main" id="{653AAF82-3FCD-BDB0-8F53-B28F1ADC0646}"/>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81" name="Freeform: Shape 380">
              <a:extLst>
                <a:ext uri="{FF2B5EF4-FFF2-40B4-BE49-F238E27FC236}">
                  <a16:creationId xmlns:a16="http://schemas.microsoft.com/office/drawing/2014/main" id="{D06D1BE4-C71A-D1AB-D90F-56BBDA8EE754}"/>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82" name="Freeform: Shape 381">
              <a:extLst>
                <a:ext uri="{FF2B5EF4-FFF2-40B4-BE49-F238E27FC236}">
                  <a16:creationId xmlns:a16="http://schemas.microsoft.com/office/drawing/2014/main" id="{282287D7-B649-2715-94E0-743766A5CF4C}"/>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83" name="Freeform: Shape 382">
              <a:extLst>
                <a:ext uri="{FF2B5EF4-FFF2-40B4-BE49-F238E27FC236}">
                  <a16:creationId xmlns:a16="http://schemas.microsoft.com/office/drawing/2014/main" id="{237CCC80-7AF0-4DBB-58B8-6D49DD57324E}"/>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84" name="Freeform: Shape 383">
              <a:extLst>
                <a:ext uri="{FF2B5EF4-FFF2-40B4-BE49-F238E27FC236}">
                  <a16:creationId xmlns:a16="http://schemas.microsoft.com/office/drawing/2014/main" id="{F2DBE011-5456-AAD3-E8B1-F40DC1A6B600}"/>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385" name="Freeform: Shape 384">
              <a:extLst>
                <a:ext uri="{FF2B5EF4-FFF2-40B4-BE49-F238E27FC236}">
                  <a16:creationId xmlns:a16="http://schemas.microsoft.com/office/drawing/2014/main" id="{E8C77A1C-38BC-CF4A-60E4-040E8839893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86" name="Freeform: Shape 385">
              <a:extLst>
                <a:ext uri="{FF2B5EF4-FFF2-40B4-BE49-F238E27FC236}">
                  <a16:creationId xmlns:a16="http://schemas.microsoft.com/office/drawing/2014/main" id="{C5881E78-A743-0833-154C-3899B1B3ADFC}"/>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87" name="Freeform: Shape 386">
              <a:extLst>
                <a:ext uri="{FF2B5EF4-FFF2-40B4-BE49-F238E27FC236}">
                  <a16:creationId xmlns:a16="http://schemas.microsoft.com/office/drawing/2014/main" id="{A1BE8F1A-8049-F2AB-B316-9175A013154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88" name="Freeform: Shape 387">
              <a:extLst>
                <a:ext uri="{FF2B5EF4-FFF2-40B4-BE49-F238E27FC236}">
                  <a16:creationId xmlns:a16="http://schemas.microsoft.com/office/drawing/2014/main" id="{00D00EC0-AFC5-AB4C-E478-252970FB32D2}"/>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89" name="Freeform: Shape 388">
              <a:extLst>
                <a:ext uri="{FF2B5EF4-FFF2-40B4-BE49-F238E27FC236}">
                  <a16:creationId xmlns:a16="http://schemas.microsoft.com/office/drawing/2014/main" id="{C99B3525-9405-5300-AC77-05BEB321C577}"/>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90" name="Freeform: Shape 389">
              <a:extLst>
                <a:ext uri="{FF2B5EF4-FFF2-40B4-BE49-F238E27FC236}">
                  <a16:creationId xmlns:a16="http://schemas.microsoft.com/office/drawing/2014/main" id="{9624DB06-C3C4-A026-3C16-E869F3F8F68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91" name="Freeform: Shape 390">
              <a:extLst>
                <a:ext uri="{FF2B5EF4-FFF2-40B4-BE49-F238E27FC236}">
                  <a16:creationId xmlns:a16="http://schemas.microsoft.com/office/drawing/2014/main" id="{2B2D5221-A9D1-9B31-84B2-F56461B06F70}"/>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92" name="Freeform: Shape 391">
              <a:extLst>
                <a:ext uri="{FF2B5EF4-FFF2-40B4-BE49-F238E27FC236}">
                  <a16:creationId xmlns:a16="http://schemas.microsoft.com/office/drawing/2014/main" id="{56323173-97CF-91FE-EAB6-E92C0DD6AE0F}"/>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93" name="Graphic 19">
              <a:extLst>
                <a:ext uri="{FF2B5EF4-FFF2-40B4-BE49-F238E27FC236}">
                  <a16:creationId xmlns:a16="http://schemas.microsoft.com/office/drawing/2014/main" id="{983A593E-49A6-6683-C1EC-6C15313CA74B}"/>
                </a:ext>
              </a:extLst>
            </p:cNvPr>
            <p:cNvGrpSpPr/>
            <p:nvPr/>
          </p:nvGrpSpPr>
          <p:grpSpPr>
            <a:xfrm>
              <a:off x="9950577" y="2095"/>
              <a:ext cx="774572" cy="774509"/>
              <a:chOff x="8756777" y="2095"/>
              <a:chExt cx="774572" cy="774509"/>
            </a:xfrm>
          </p:grpSpPr>
          <p:sp>
            <p:nvSpPr>
              <p:cNvPr id="394" name="Freeform: Shape 393">
                <a:extLst>
                  <a:ext uri="{FF2B5EF4-FFF2-40B4-BE49-F238E27FC236}">
                    <a16:creationId xmlns:a16="http://schemas.microsoft.com/office/drawing/2014/main" id="{22CD5D37-0F7B-C138-5BC6-AB1884D4519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95" name="Freeform: Shape 394">
                <a:extLst>
                  <a:ext uri="{FF2B5EF4-FFF2-40B4-BE49-F238E27FC236}">
                    <a16:creationId xmlns:a16="http://schemas.microsoft.com/office/drawing/2014/main" id="{5B59C12A-4A5B-5806-8FB5-93E507B4623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396" name="Freeform: Shape 395">
                <a:extLst>
                  <a:ext uri="{FF2B5EF4-FFF2-40B4-BE49-F238E27FC236}">
                    <a16:creationId xmlns:a16="http://schemas.microsoft.com/office/drawing/2014/main" id="{C7A3C74E-137F-9079-E03B-09DA69D3E4A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397" name="Freeform: Shape 396">
                <a:extLst>
                  <a:ext uri="{FF2B5EF4-FFF2-40B4-BE49-F238E27FC236}">
                    <a16:creationId xmlns:a16="http://schemas.microsoft.com/office/drawing/2014/main" id="{5FA06224-1E49-1A26-6F75-192CA557BA19}"/>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398" name="Freeform: Shape 397">
                <a:extLst>
                  <a:ext uri="{FF2B5EF4-FFF2-40B4-BE49-F238E27FC236}">
                    <a16:creationId xmlns:a16="http://schemas.microsoft.com/office/drawing/2014/main" id="{F600FAFA-BA13-7A48-A7B0-5A1CF2D39E6B}"/>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295" name="Group 294">
            <a:extLst>
              <a:ext uri="{FF2B5EF4-FFF2-40B4-BE49-F238E27FC236}">
                <a16:creationId xmlns:a16="http://schemas.microsoft.com/office/drawing/2014/main" id="{4EB65D20-A7F2-F3CE-FC4C-C3B25308FF6C}"/>
              </a:ext>
            </a:extLst>
          </p:cNvPr>
          <p:cNvGrpSpPr/>
          <p:nvPr userDrawn="1"/>
        </p:nvGrpSpPr>
        <p:grpSpPr>
          <a:xfrm rot="10800000" flipH="1">
            <a:off x="2430337" y="6448584"/>
            <a:ext cx="2440432" cy="409416"/>
            <a:chOff x="6096000" y="0"/>
            <a:chExt cx="4629149" cy="776604"/>
          </a:xfrm>
        </p:grpSpPr>
        <p:sp>
          <p:nvSpPr>
            <p:cNvPr id="359" name="Freeform: Shape 358">
              <a:extLst>
                <a:ext uri="{FF2B5EF4-FFF2-40B4-BE49-F238E27FC236}">
                  <a16:creationId xmlns:a16="http://schemas.microsoft.com/office/drawing/2014/main" id="{44AD2000-223B-4BD9-01F9-1520E91266C7}"/>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360" name="Freeform: Shape 359">
              <a:extLst>
                <a:ext uri="{FF2B5EF4-FFF2-40B4-BE49-F238E27FC236}">
                  <a16:creationId xmlns:a16="http://schemas.microsoft.com/office/drawing/2014/main" id="{02D0696F-A516-F38D-9FF7-6B72E33799A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61" name="Freeform: Shape 360">
              <a:extLst>
                <a:ext uri="{FF2B5EF4-FFF2-40B4-BE49-F238E27FC236}">
                  <a16:creationId xmlns:a16="http://schemas.microsoft.com/office/drawing/2014/main" id="{D06EE2EA-9F95-4F22-9E99-7AAAC20C2CC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62" name="Freeform: Shape 361">
              <a:extLst>
                <a:ext uri="{FF2B5EF4-FFF2-40B4-BE49-F238E27FC236}">
                  <a16:creationId xmlns:a16="http://schemas.microsoft.com/office/drawing/2014/main" id="{AE152D93-668E-8C62-86BB-FF85B3F46583}"/>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63" name="Freeform: Shape 362">
              <a:extLst>
                <a:ext uri="{FF2B5EF4-FFF2-40B4-BE49-F238E27FC236}">
                  <a16:creationId xmlns:a16="http://schemas.microsoft.com/office/drawing/2014/main" id="{C4DFF1FC-9E0B-A0E7-8299-3DA9A53F66C7}"/>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64" name="Freeform: Shape 363">
              <a:extLst>
                <a:ext uri="{FF2B5EF4-FFF2-40B4-BE49-F238E27FC236}">
                  <a16:creationId xmlns:a16="http://schemas.microsoft.com/office/drawing/2014/main" id="{818EE606-81BF-D7A2-6B11-FC973D3683E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365" name="Freeform: Shape 364">
              <a:extLst>
                <a:ext uri="{FF2B5EF4-FFF2-40B4-BE49-F238E27FC236}">
                  <a16:creationId xmlns:a16="http://schemas.microsoft.com/office/drawing/2014/main" id="{52A05064-F720-E247-7B51-A1F00AA3751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366" name="Freeform: Shape 365">
              <a:extLst>
                <a:ext uri="{FF2B5EF4-FFF2-40B4-BE49-F238E27FC236}">
                  <a16:creationId xmlns:a16="http://schemas.microsoft.com/office/drawing/2014/main" id="{188DB275-8C0E-CCA9-E947-C21AD61B7E6F}"/>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67" name="Freeform: Shape 366">
              <a:extLst>
                <a:ext uri="{FF2B5EF4-FFF2-40B4-BE49-F238E27FC236}">
                  <a16:creationId xmlns:a16="http://schemas.microsoft.com/office/drawing/2014/main" id="{BF2B2A67-952A-5449-4421-79D2663C6DA0}"/>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68" name="Freeform: Shape 367">
              <a:extLst>
                <a:ext uri="{FF2B5EF4-FFF2-40B4-BE49-F238E27FC236}">
                  <a16:creationId xmlns:a16="http://schemas.microsoft.com/office/drawing/2014/main" id="{AD5EE9AB-468B-CB64-4A07-C9EC699055CE}"/>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69" name="Freeform: Shape 368">
              <a:extLst>
                <a:ext uri="{FF2B5EF4-FFF2-40B4-BE49-F238E27FC236}">
                  <a16:creationId xmlns:a16="http://schemas.microsoft.com/office/drawing/2014/main" id="{736AC772-9C7D-AFC4-66DC-BC6A368155F1}"/>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70" name="Freeform: Shape 369">
              <a:extLst>
                <a:ext uri="{FF2B5EF4-FFF2-40B4-BE49-F238E27FC236}">
                  <a16:creationId xmlns:a16="http://schemas.microsoft.com/office/drawing/2014/main" id="{5EDDC4BA-909F-37A1-E450-580DAF97CEC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71" name="Freeform: Shape 370">
              <a:extLst>
                <a:ext uri="{FF2B5EF4-FFF2-40B4-BE49-F238E27FC236}">
                  <a16:creationId xmlns:a16="http://schemas.microsoft.com/office/drawing/2014/main" id="{E8A671EE-D402-60C6-F677-ADB2E1524FE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72" name="Freeform: Shape 371">
              <a:extLst>
                <a:ext uri="{FF2B5EF4-FFF2-40B4-BE49-F238E27FC236}">
                  <a16:creationId xmlns:a16="http://schemas.microsoft.com/office/drawing/2014/main" id="{88E4E21C-DA1D-BBE4-8B80-D330D455F70B}"/>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73" name="Graphic 19">
              <a:extLst>
                <a:ext uri="{FF2B5EF4-FFF2-40B4-BE49-F238E27FC236}">
                  <a16:creationId xmlns:a16="http://schemas.microsoft.com/office/drawing/2014/main" id="{2AC5816E-931B-B40F-E346-3D659E9D175F}"/>
                </a:ext>
              </a:extLst>
            </p:cNvPr>
            <p:cNvGrpSpPr/>
            <p:nvPr/>
          </p:nvGrpSpPr>
          <p:grpSpPr>
            <a:xfrm>
              <a:off x="9950577" y="2095"/>
              <a:ext cx="774572" cy="774509"/>
              <a:chOff x="8756777" y="2095"/>
              <a:chExt cx="774572" cy="774509"/>
            </a:xfrm>
          </p:grpSpPr>
          <p:sp>
            <p:nvSpPr>
              <p:cNvPr id="374" name="Freeform: Shape 373">
                <a:extLst>
                  <a:ext uri="{FF2B5EF4-FFF2-40B4-BE49-F238E27FC236}">
                    <a16:creationId xmlns:a16="http://schemas.microsoft.com/office/drawing/2014/main" id="{CAD00450-B040-83C9-C638-943970CFE1D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75" name="Freeform: Shape 374">
                <a:extLst>
                  <a:ext uri="{FF2B5EF4-FFF2-40B4-BE49-F238E27FC236}">
                    <a16:creationId xmlns:a16="http://schemas.microsoft.com/office/drawing/2014/main" id="{F77664B8-A15A-28F3-D218-9734ACAA54F1}"/>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376" name="Freeform: Shape 375">
                <a:extLst>
                  <a:ext uri="{FF2B5EF4-FFF2-40B4-BE49-F238E27FC236}">
                    <a16:creationId xmlns:a16="http://schemas.microsoft.com/office/drawing/2014/main" id="{CCDFAAE3-84BB-7351-E639-6120D29E65E6}"/>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77" name="Freeform: Shape 376">
                <a:extLst>
                  <a:ext uri="{FF2B5EF4-FFF2-40B4-BE49-F238E27FC236}">
                    <a16:creationId xmlns:a16="http://schemas.microsoft.com/office/drawing/2014/main" id="{6EC30A90-AC79-7CF5-1D6F-778F1A2E9B38}"/>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78" name="Freeform: Shape 377">
                <a:extLst>
                  <a:ext uri="{FF2B5EF4-FFF2-40B4-BE49-F238E27FC236}">
                    <a16:creationId xmlns:a16="http://schemas.microsoft.com/office/drawing/2014/main" id="{6EAF1B8E-1203-E322-A47D-4DD2BBF146B5}"/>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spTree>
    <p:extLst>
      <p:ext uri="{BB962C8B-B14F-4D97-AF65-F5344CB8AC3E}">
        <p14:creationId xmlns:p14="http://schemas.microsoft.com/office/powerpoint/2010/main" val="1072230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mall 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9" name="Text Placeholder 8">
            <a:extLst>
              <a:ext uri="{FF2B5EF4-FFF2-40B4-BE49-F238E27FC236}">
                <a16:creationId xmlns:a16="http://schemas.microsoft.com/office/drawing/2014/main" id="{C085DC44-867E-A4D3-E1C8-7E9BB1385C79}"/>
              </a:ext>
            </a:extLst>
          </p:cNvPr>
          <p:cNvSpPr>
            <a:spLocks noGrp="1"/>
          </p:cNvSpPr>
          <p:nvPr>
            <p:ph type="body" sz="quarter" idx="13"/>
          </p:nvPr>
        </p:nvSpPr>
        <p:spPr>
          <a:xfrm>
            <a:off x="2249139" y="1626712"/>
            <a:ext cx="4043506" cy="4215288"/>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128F689A-5533-00EF-92A2-77B56F662FBB}"/>
              </a:ext>
            </a:extLst>
          </p:cNvPr>
          <p:cNvSpPr/>
          <p:nvPr userDrawn="1"/>
        </p:nvSpPr>
        <p:spPr>
          <a:xfrm>
            <a:off x="6545578" y="1567706"/>
            <a:ext cx="5130483" cy="508476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6727219" y="1773238"/>
            <a:ext cx="4737245" cy="5084762"/>
          </a:xfrm>
        </p:spPr>
        <p:txBody>
          <a:bodyPr/>
          <a:lstStyle/>
          <a:p>
            <a:endParaRPr lang="en-ZA" dirty="0"/>
          </a:p>
        </p:txBody>
      </p:sp>
      <p:pic>
        <p:nvPicPr>
          <p:cNvPr id="5" name="Graphic 4">
            <a:extLst>
              <a:ext uri="{FF2B5EF4-FFF2-40B4-BE49-F238E27FC236}">
                <a16:creationId xmlns:a16="http://schemas.microsoft.com/office/drawing/2014/main" id="{5ACFC315-96BF-F0E3-7ABC-FC155115E14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8" name="Group 7">
            <a:extLst>
              <a:ext uri="{FF2B5EF4-FFF2-40B4-BE49-F238E27FC236}">
                <a16:creationId xmlns:a16="http://schemas.microsoft.com/office/drawing/2014/main" id="{A07B4121-803A-0118-F43B-642EF8E093E9}"/>
              </a:ext>
            </a:extLst>
          </p:cNvPr>
          <p:cNvGrpSpPr/>
          <p:nvPr userDrawn="1"/>
        </p:nvGrpSpPr>
        <p:grpSpPr>
          <a:xfrm>
            <a:off x="-228000" y="6613460"/>
            <a:ext cx="12420000" cy="256116"/>
            <a:chOff x="1934840" y="6601883"/>
            <a:chExt cx="12092580" cy="245079"/>
          </a:xfrm>
        </p:grpSpPr>
        <p:sp>
          <p:nvSpPr>
            <p:cNvPr id="11" name="Freeform: Shape 10">
              <a:extLst>
                <a:ext uri="{FF2B5EF4-FFF2-40B4-BE49-F238E27FC236}">
                  <a16:creationId xmlns:a16="http://schemas.microsoft.com/office/drawing/2014/main" id="{C5B5F771-DB78-3794-6474-5FA5A70F316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334677E2-5826-AAE2-432F-0AF83718C7AA}"/>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CC31256D-5F71-D5A9-8662-FBBC8AF43C46}"/>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4" name="Graphic 13">
              <a:extLst>
                <a:ext uri="{FF2B5EF4-FFF2-40B4-BE49-F238E27FC236}">
                  <a16:creationId xmlns:a16="http://schemas.microsoft.com/office/drawing/2014/main" id="{3A5717F0-E0B2-E2E4-B0BE-4E295F2CD8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18" name="Graphic 17">
              <a:extLst>
                <a:ext uri="{FF2B5EF4-FFF2-40B4-BE49-F238E27FC236}">
                  <a16:creationId xmlns:a16="http://schemas.microsoft.com/office/drawing/2014/main" id="{8067E755-8ADB-3A1A-4CD4-76BAE89D31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19" name="Graphic 18">
              <a:extLst>
                <a:ext uri="{FF2B5EF4-FFF2-40B4-BE49-F238E27FC236}">
                  <a16:creationId xmlns:a16="http://schemas.microsoft.com/office/drawing/2014/main" id="{A14EFF67-7E0A-2B1D-A8FE-299217F33E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0" name="Graphic 19">
              <a:extLst>
                <a:ext uri="{FF2B5EF4-FFF2-40B4-BE49-F238E27FC236}">
                  <a16:creationId xmlns:a16="http://schemas.microsoft.com/office/drawing/2014/main" id="{083B1919-450D-8209-18B5-1698284254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79697449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ig 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F689A-5533-00EF-92A2-77B56F662FBB}"/>
              </a:ext>
            </a:extLst>
          </p:cNvPr>
          <p:cNvSpPr/>
          <p:nvPr userDrawn="1"/>
        </p:nvSpPr>
        <p:spPr>
          <a:xfrm>
            <a:off x="2249139" y="1640163"/>
            <a:ext cx="9426923" cy="521783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550863" y="345370"/>
            <a:ext cx="10315256"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2537922" y="1958352"/>
            <a:ext cx="8747615" cy="3883648"/>
          </a:xfrm>
        </p:spPr>
        <p:txBody>
          <a:bodyPr/>
          <a:lstStyle/>
          <a:p>
            <a:endParaRPr lang="en-ZA" dirty="0"/>
          </a:p>
        </p:txBody>
      </p:sp>
      <p:pic>
        <p:nvPicPr>
          <p:cNvPr id="5" name="Graphic 4">
            <a:extLst>
              <a:ext uri="{FF2B5EF4-FFF2-40B4-BE49-F238E27FC236}">
                <a16:creationId xmlns:a16="http://schemas.microsoft.com/office/drawing/2014/main" id="{B20EAA04-1C2C-21A9-2049-F7ADB6E1D9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12" name="Group 11">
            <a:extLst>
              <a:ext uri="{FF2B5EF4-FFF2-40B4-BE49-F238E27FC236}">
                <a16:creationId xmlns:a16="http://schemas.microsoft.com/office/drawing/2014/main" id="{89604458-DF6C-B9DE-3D60-3F10660A16B8}"/>
              </a:ext>
            </a:extLst>
          </p:cNvPr>
          <p:cNvGrpSpPr/>
          <p:nvPr userDrawn="1"/>
        </p:nvGrpSpPr>
        <p:grpSpPr>
          <a:xfrm>
            <a:off x="-228000" y="6613460"/>
            <a:ext cx="12420000" cy="256116"/>
            <a:chOff x="1934840" y="6601883"/>
            <a:chExt cx="12092580" cy="245079"/>
          </a:xfrm>
        </p:grpSpPr>
        <p:sp>
          <p:nvSpPr>
            <p:cNvPr id="13" name="Freeform: Shape 12">
              <a:extLst>
                <a:ext uri="{FF2B5EF4-FFF2-40B4-BE49-F238E27FC236}">
                  <a16:creationId xmlns:a16="http://schemas.microsoft.com/office/drawing/2014/main" id="{FA5BC204-08C8-03A0-425D-E73BE95B7A2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7AE57873-71F1-BD7E-B8AE-DA201E7F5A0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1312AD1B-60B1-820F-BD8D-0D8FE4C290CF}"/>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6" name="Graphic 15">
              <a:extLst>
                <a:ext uri="{FF2B5EF4-FFF2-40B4-BE49-F238E27FC236}">
                  <a16:creationId xmlns:a16="http://schemas.microsoft.com/office/drawing/2014/main" id="{FA6E1B7F-9E99-6EC5-C1E9-5026E04E3C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17" name="Graphic 16">
              <a:extLst>
                <a:ext uri="{FF2B5EF4-FFF2-40B4-BE49-F238E27FC236}">
                  <a16:creationId xmlns:a16="http://schemas.microsoft.com/office/drawing/2014/main" id="{4609696D-5A9D-249D-206D-87F0A54257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18" name="Graphic 17">
              <a:extLst>
                <a:ext uri="{FF2B5EF4-FFF2-40B4-BE49-F238E27FC236}">
                  <a16:creationId xmlns:a16="http://schemas.microsoft.com/office/drawing/2014/main" id="{ED1F2AF3-A9F7-1AF0-60C5-B35F3456B2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19" name="Graphic 18">
              <a:extLst>
                <a:ext uri="{FF2B5EF4-FFF2-40B4-BE49-F238E27FC236}">
                  <a16:creationId xmlns:a16="http://schemas.microsoft.com/office/drawing/2014/main" id="{543F5351-FCEA-B259-2C63-2E74287C01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317325695"/>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D09C11-FA20-F60F-4548-65D89BD8D45A}"/>
              </a:ext>
            </a:extLst>
          </p:cNvPr>
          <p:cNvSpPr/>
          <p:nvPr userDrawn="1"/>
        </p:nvSpPr>
        <p:spPr>
          <a:xfrm>
            <a:off x="0" y="1238864"/>
            <a:ext cx="6979534"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2262766"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2263996"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7" name="Picture Placeholder 6">
            <a:extLst>
              <a:ext uri="{FF2B5EF4-FFF2-40B4-BE49-F238E27FC236}">
                <a16:creationId xmlns:a16="http://schemas.microsoft.com/office/drawing/2014/main" id="{E3480399-AA84-8341-0491-5D7EA2330852}"/>
              </a:ext>
            </a:extLst>
          </p:cNvPr>
          <p:cNvSpPr>
            <a:spLocks noGrp="1"/>
          </p:cNvSpPr>
          <p:nvPr>
            <p:ph type="pic" sz="quarter" idx="18"/>
          </p:nvPr>
        </p:nvSpPr>
        <p:spPr>
          <a:xfrm>
            <a:off x="6980238" y="1238250"/>
            <a:ext cx="5211762" cy="5383213"/>
          </a:xfrm>
        </p:spPr>
        <p:txBody>
          <a:bodyPr/>
          <a:lstStyle/>
          <a:p>
            <a:endParaRPr lang="en-ZA"/>
          </a:p>
        </p:txBody>
      </p:sp>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pic>
        <p:nvPicPr>
          <p:cNvPr id="19" name="Graphic 18">
            <a:extLst>
              <a:ext uri="{FF2B5EF4-FFF2-40B4-BE49-F238E27FC236}">
                <a16:creationId xmlns:a16="http://schemas.microsoft.com/office/drawing/2014/main" id="{B2B522DB-C5B8-082E-3B27-B32D53A4A7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179863419"/>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wo Colum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3480399-AA84-8341-0491-5D7EA2330852}"/>
              </a:ext>
            </a:extLst>
          </p:cNvPr>
          <p:cNvSpPr>
            <a:spLocks noGrp="1"/>
          </p:cNvSpPr>
          <p:nvPr>
            <p:ph type="pic" sz="quarter" idx="18"/>
          </p:nvPr>
        </p:nvSpPr>
        <p:spPr>
          <a:xfrm>
            <a:off x="0" y="1238250"/>
            <a:ext cx="6979534" cy="5383213"/>
          </a:xfrm>
        </p:spPr>
        <p:txBody>
          <a:bodyPr/>
          <a:lstStyle/>
          <a:p>
            <a:endParaRPr lang="en-ZA"/>
          </a:p>
        </p:txBody>
      </p:sp>
      <p:sp>
        <p:nvSpPr>
          <p:cNvPr id="4" name="Rectangle 3">
            <a:extLst>
              <a:ext uri="{FF2B5EF4-FFF2-40B4-BE49-F238E27FC236}">
                <a16:creationId xmlns:a16="http://schemas.microsoft.com/office/drawing/2014/main" id="{07D09C11-FA20-F60F-4548-65D89BD8D45A}"/>
              </a:ext>
            </a:extLst>
          </p:cNvPr>
          <p:cNvSpPr/>
          <p:nvPr userDrawn="1"/>
        </p:nvSpPr>
        <p:spPr>
          <a:xfrm>
            <a:off x="6979534" y="1238864"/>
            <a:ext cx="5232839"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7207534"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7208764"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pic>
        <p:nvPicPr>
          <p:cNvPr id="19" name="Graphic 18">
            <a:extLst>
              <a:ext uri="{FF2B5EF4-FFF2-40B4-BE49-F238E27FC236}">
                <a16:creationId xmlns:a16="http://schemas.microsoft.com/office/drawing/2014/main" id="{B2B522DB-C5B8-082E-3B27-B32D53A4A7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01487134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p:nvPr>
        </p:nvSpPr>
        <p:spPr>
          <a:xfrm>
            <a:off x="2249139" y="345370"/>
            <a:ext cx="8616980"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2262766"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2263996"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16" name="Text Placeholder 8">
            <a:extLst>
              <a:ext uri="{FF2B5EF4-FFF2-40B4-BE49-F238E27FC236}">
                <a16:creationId xmlns:a16="http://schemas.microsoft.com/office/drawing/2014/main" id="{624790AA-87B5-56C7-7446-2C0CE0E960CC}"/>
              </a:ext>
            </a:extLst>
          </p:cNvPr>
          <p:cNvSpPr>
            <a:spLocks noGrp="1"/>
          </p:cNvSpPr>
          <p:nvPr>
            <p:ph type="body" sz="quarter" idx="18"/>
          </p:nvPr>
        </p:nvSpPr>
        <p:spPr>
          <a:xfrm>
            <a:off x="7189241" y="2241471"/>
            <a:ext cx="4486822"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18">
            <a:extLst>
              <a:ext uri="{FF2B5EF4-FFF2-40B4-BE49-F238E27FC236}">
                <a16:creationId xmlns:a16="http://schemas.microsoft.com/office/drawing/2014/main" id="{86DCB7C2-E21B-CBF9-6CEC-264719C6EA23}"/>
              </a:ext>
            </a:extLst>
          </p:cNvPr>
          <p:cNvSpPr>
            <a:spLocks noGrp="1"/>
          </p:cNvSpPr>
          <p:nvPr>
            <p:ph type="body" sz="quarter" idx="19"/>
          </p:nvPr>
        </p:nvSpPr>
        <p:spPr>
          <a:xfrm>
            <a:off x="7190449" y="1616970"/>
            <a:ext cx="4481374"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pic>
        <p:nvPicPr>
          <p:cNvPr id="19" name="Graphic 18">
            <a:extLst>
              <a:ext uri="{FF2B5EF4-FFF2-40B4-BE49-F238E27FC236}">
                <a16:creationId xmlns:a16="http://schemas.microsoft.com/office/drawing/2014/main" id="{B2B522DB-C5B8-082E-3B27-B32D53A4A7C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11822398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Bor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pic>
        <p:nvPicPr>
          <p:cNvPr id="2" name="Graphic 1">
            <a:extLst>
              <a:ext uri="{FF2B5EF4-FFF2-40B4-BE49-F238E27FC236}">
                <a16:creationId xmlns:a16="http://schemas.microsoft.com/office/drawing/2014/main" id="{E0078C6F-78C4-E3FC-86AA-BC85EE694E3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86946766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6069064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C2F74-2F93-9801-F272-FF27791087B2}"/>
              </a:ext>
            </a:extLst>
          </p:cNvPr>
          <p:cNvSpPr/>
          <p:nvPr userDrawn="1"/>
        </p:nvSpPr>
        <p:spPr>
          <a:xfrm>
            <a:off x="0" y="0"/>
            <a:ext cx="12192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130542172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2" name="Rectangle 1">
            <a:extLst>
              <a:ext uri="{FF2B5EF4-FFF2-40B4-BE49-F238E27FC236}">
                <a16:creationId xmlns:a16="http://schemas.microsoft.com/office/drawing/2014/main" id="{0B9C2F74-2F93-9801-F272-FF27791087B2}"/>
              </a:ext>
            </a:extLst>
          </p:cNvPr>
          <p:cNvSpPr/>
          <p:nvPr userDrawn="1"/>
        </p:nvSpPr>
        <p:spPr>
          <a:xfrm>
            <a:off x="0" y="0"/>
            <a:ext cx="12192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7" name="Group 6">
            <a:extLst>
              <a:ext uri="{FF2B5EF4-FFF2-40B4-BE49-F238E27FC236}">
                <a16:creationId xmlns:a16="http://schemas.microsoft.com/office/drawing/2014/main" id="{1EC70802-4CB1-8444-64B4-4ED7E49E92A3}"/>
              </a:ext>
            </a:extLst>
          </p:cNvPr>
          <p:cNvGrpSpPr/>
          <p:nvPr userDrawn="1"/>
        </p:nvGrpSpPr>
        <p:grpSpPr>
          <a:xfrm rot="5400000">
            <a:off x="5331777" y="-5331777"/>
            <a:ext cx="1528446" cy="12192000"/>
            <a:chOff x="3200400" y="-2835286"/>
            <a:chExt cx="1528446" cy="9693286"/>
          </a:xfrm>
        </p:grpSpPr>
        <p:sp>
          <p:nvSpPr>
            <p:cNvPr id="4" name="Rectangle 3">
              <a:extLst>
                <a:ext uri="{FF2B5EF4-FFF2-40B4-BE49-F238E27FC236}">
                  <a16:creationId xmlns:a16="http://schemas.microsoft.com/office/drawing/2014/main" id="{83501E9A-9594-5D49-89DA-34AECF5A4D24}"/>
                </a:ext>
              </a:extLst>
            </p:cNvPr>
            <p:cNvSpPr/>
            <p:nvPr userDrawn="1"/>
          </p:nvSpPr>
          <p:spPr>
            <a:xfrm>
              <a:off x="3200400" y="-2835286"/>
              <a:ext cx="1238864" cy="96932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ight Brace 4">
              <a:extLst>
                <a:ext uri="{FF2B5EF4-FFF2-40B4-BE49-F238E27FC236}">
                  <a16:creationId xmlns:a16="http://schemas.microsoft.com/office/drawing/2014/main" id="{5A3D7190-2A50-4F75-75EE-F14A6FC285AD}"/>
                </a:ext>
              </a:extLst>
            </p:cNvPr>
            <p:cNvSpPr/>
            <p:nvPr userDrawn="1"/>
          </p:nvSpPr>
          <p:spPr>
            <a:xfrm>
              <a:off x="4073526" y="266825"/>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grpSp>
      <p:sp>
        <p:nvSpPr>
          <p:cNvPr id="9" name="Title 1">
            <a:extLst>
              <a:ext uri="{FF2B5EF4-FFF2-40B4-BE49-F238E27FC236}">
                <a16:creationId xmlns:a16="http://schemas.microsoft.com/office/drawing/2014/main" id="{15B4B0CA-F3AA-DA99-FCFB-7A576C2450EC}"/>
              </a:ext>
            </a:extLst>
          </p:cNvPr>
          <p:cNvSpPr>
            <a:spLocks noGrp="1"/>
          </p:cNvSpPr>
          <p:nvPr>
            <p:ph type="title"/>
          </p:nvPr>
        </p:nvSpPr>
        <p:spPr>
          <a:xfrm>
            <a:off x="1787510" y="345370"/>
            <a:ext cx="8616980" cy="684000"/>
          </a:xfrm>
        </p:spPr>
        <p:txBody>
          <a:bodyPr lIns="0" tIns="0" rIns="0" bIns="0" anchor="ctr">
            <a:noAutofit/>
          </a:bodyPr>
          <a:lstStyle>
            <a:lvl1pPr algn="ctr">
              <a:defRPr sz="4800">
                <a:solidFill>
                  <a:schemeClr val="bg1"/>
                </a:solidFill>
              </a:defRPr>
            </a:lvl1pPr>
          </a:lstStyle>
          <a:p>
            <a:r>
              <a:rPr lang="en-US" dirty="0"/>
              <a:t>Click to edit Master title style</a:t>
            </a:r>
            <a:endParaRPr lang="en-ZA" dirty="0"/>
          </a:p>
        </p:txBody>
      </p:sp>
    </p:spTree>
    <p:extLst>
      <p:ext uri="{BB962C8B-B14F-4D97-AF65-F5344CB8AC3E}">
        <p14:creationId xmlns:p14="http://schemas.microsoft.com/office/powerpoint/2010/main" val="180290145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2" name="Rectangle 1">
            <a:extLst>
              <a:ext uri="{FF2B5EF4-FFF2-40B4-BE49-F238E27FC236}">
                <a16:creationId xmlns:a16="http://schemas.microsoft.com/office/drawing/2014/main" id="{0B9C2F74-2F93-9801-F272-FF27791087B2}"/>
              </a:ext>
            </a:extLst>
          </p:cNvPr>
          <p:cNvSpPr/>
          <p:nvPr userDrawn="1"/>
        </p:nvSpPr>
        <p:spPr>
          <a:xfrm>
            <a:off x="0" y="0"/>
            <a:ext cx="12192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7" name="Group 6">
            <a:extLst>
              <a:ext uri="{FF2B5EF4-FFF2-40B4-BE49-F238E27FC236}">
                <a16:creationId xmlns:a16="http://schemas.microsoft.com/office/drawing/2014/main" id="{1EC70802-4CB1-8444-64B4-4ED7E49E92A3}"/>
              </a:ext>
            </a:extLst>
          </p:cNvPr>
          <p:cNvGrpSpPr/>
          <p:nvPr userDrawn="1"/>
        </p:nvGrpSpPr>
        <p:grpSpPr>
          <a:xfrm rot="5400000">
            <a:off x="5331777" y="-5331777"/>
            <a:ext cx="1528446" cy="12192000"/>
            <a:chOff x="3200400" y="-2835286"/>
            <a:chExt cx="1528446" cy="9693286"/>
          </a:xfrm>
        </p:grpSpPr>
        <p:sp>
          <p:nvSpPr>
            <p:cNvPr id="4" name="Rectangle 3">
              <a:extLst>
                <a:ext uri="{FF2B5EF4-FFF2-40B4-BE49-F238E27FC236}">
                  <a16:creationId xmlns:a16="http://schemas.microsoft.com/office/drawing/2014/main" id="{83501E9A-9594-5D49-89DA-34AECF5A4D24}"/>
                </a:ext>
              </a:extLst>
            </p:cNvPr>
            <p:cNvSpPr/>
            <p:nvPr userDrawn="1"/>
          </p:nvSpPr>
          <p:spPr>
            <a:xfrm>
              <a:off x="3200400" y="-2835286"/>
              <a:ext cx="1238864" cy="96932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ight Brace 4">
              <a:extLst>
                <a:ext uri="{FF2B5EF4-FFF2-40B4-BE49-F238E27FC236}">
                  <a16:creationId xmlns:a16="http://schemas.microsoft.com/office/drawing/2014/main" id="{5A3D7190-2A50-4F75-75EE-F14A6FC285AD}"/>
                </a:ext>
              </a:extLst>
            </p:cNvPr>
            <p:cNvSpPr/>
            <p:nvPr userDrawn="1"/>
          </p:nvSpPr>
          <p:spPr>
            <a:xfrm>
              <a:off x="4073526" y="4059061"/>
              <a:ext cx="655320" cy="2701746"/>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grpSp>
      <p:sp>
        <p:nvSpPr>
          <p:cNvPr id="9" name="Title 1">
            <a:extLst>
              <a:ext uri="{FF2B5EF4-FFF2-40B4-BE49-F238E27FC236}">
                <a16:creationId xmlns:a16="http://schemas.microsoft.com/office/drawing/2014/main" id="{15B4B0CA-F3AA-DA99-FCFB-7A576C2450EC}"/>
              </a:ext>
            </a:extLst>
          </p:cNvPr>
          <p:cNvSpPr>
            <a:spLocks noGrp="1"/>
          </p:cNvSpPr>
          <p:nvPr>
            <p:ph type="title"/>
          </p:nvPr>
        </p:nvSpPr>
        <p:spPr>
          <a:xfrm>
            <a:off x="766430" y="345370"/>
            <a:ext cx="8616980" cy="684000"/>
          </a:xfrm>
        </p:spPr>
        <p:txBody>
          <a:bodyPr lIns="0" tIns="0" rIns="0" bIns="0" anchor="ctr">
            <a:noAutofit/>
          </a:bodyPr>
          <a:lstStyle>
            <a:lvl1pPr algn="ctr">
              <a:defRPr sz="4800">
                <a:solidFill>
                  <a:schemeClr val="bg1"/>
                </a:solidFill>
              </a:defRPr>
            </a:lvl1pPr>
          </a:lstStyle>
          <a:p>
            <a:r>
              <a:rPr lang="en-US" dirty="0"/>
              <a:t>Click to edit Master title style</a:t>
            </a:r>
            <a:endParaRPr lang="en-ZA" dirty="0"/>
          </a:p>
        </p:txBody>
      </p:sp>
    </p:spTree>
    <p:extLst>
      <p:ext uri="{BB962C8B-B14F-4D97-AF65-F5344CB8AC3E}">
        <p14:creationId xmlns:p14="http://schemas.microsoft.com/office/powerpoint/2010/main" val="177348499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ue 2">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B06188-8442-9309-2C7C-33B89DCFBB3B}"/>
              </a:ext>
            </a:extLst>
          </p:cNvPr>
          <p:cNvSpPr/>
          <p:nvPr userDrawn="1"/>
        </p:nvSpPr>
        <p:spPr>
          <a:xfrm>
            <a:off x="-21838" y="0"/>
            <a:ext cx="12213838" cy="15479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5" name="Slide Number Placeholder 4">
            <a:extLst>
              <a:ext uri="{FF2B5EF4-FFF2-40B4-BE49-F238E27FC236}">
                <a16:creationId xmlns:a16="http://schemas.microsoft.com/office/drawing/2014/main" id="{10A0D4B6-1B66-A414-108D-EB4ADF22A7BE}"/>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28" name="Picture Placeholder 27">
            <a:extLst>
              <a:ext uri="{FF2B5EF4-FFF2-40B4-BE49-F238E27FC236}">
                <a16:creationId xmlns:a16="http://schemas.microsoft.com/office/drawing/2014/main" id="{0E771DC5-EFED-C526-C8FE-676945FEA200}"/>
              </a:ext>
            </a:extLst>
          </p:cNvPr>
          <p:cNvSpPr>
            <a:spLocks noGrp="1"/>
          </p:cNvSpPr>
          <p:nvPr>
            <p:ph type="pic" sz="quarter" idx="10"/>
          </p:nvPr>
        </p:nvSpPr>
        <p:spPr>
          <a:xfrm>
            <a:off x="561975" y="903923"/>
            <a:ext cx="5029200" cy="5942012"/>
          </a:xfrm>
        </p:spPr>
        <p:txBody>
          <a:bodyPr/>
          <a:lstStyle/>
          <a:p>
            <a:endParaRPr lang="en-ZA"/>
          </a:p>
        </p:txBody>
      </p:sp>
    </p:spTree>
    <p:extLst>
      <p:ext uri="{BB962C8B-B14F-4D97-AF65-F5344CB8AC3E}">
        <p14:creationId xmlns:p14="http://schemas.microsoft.com/office/powerpoint/2010/main" val="34986424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D104272-4DB3-288B-21F9-DEE6710656BE}"/>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4" name="Footer Placeholder 3">
            <a:extLst>
              <a:ext uri="{FF2B5EF4-FFF2-40B4-BE49-F238E27FC236}">
                <a16:creationId xmlns:a16="http://schemas.microsoft.com/office/drawing/2014/main" id="{1FC8DD0D-4CBB-F39E-9A9B-F0F1082345F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Rectangle 6">
            <a:extLst>
              <a:ext uri="{FF2B5EF4-FFF2-40B4-BE49-F238E27FC236}">
                <a16:creationId xmlns:a16="http://schemas.microsoft.com/office/drawing/2014/main" id="{8F246FA6-137F-1D2F-5E70-12E74040FE17}"/>
              </a:ext>
            </a:extLst>
          </p:cNvPr>
          <p:cNvSpPr/>
          <p:nvPr userDrawn="1"/>
        </p:nvSpPr>
        <p:spPr>
          <a:xfrm>
            <a:off x="0" y="0"/>
            <a:ext cx="32004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8E205A93-7F11-0976-C4A0-70026DD8E572}"/>
              </a:ext>
            </a:extLst>
          </p:cNvPr>
          <p:cNvSpPr/>
          <p:nvPr userDrawn="1"/>
        </p:nvSpPr>
        <p:spPr>
          <a:xfrm>
            <a:off x="3200400" y="0"/>
            <a:ext cx="32004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ight Brace 9">
            <a:extLst>
              <a:ext uri="{FF2B5EF4-FFF2-40B4-BE49-F238E27FC236}">
                <a16:creationId xmlns:a16="http://schemas.microsoft.com/office/drawing/2014/main" id="{33A9C1F7-B70A-1F2E-78BF-A1B3E3FF6D9A}"/>
              </a:ext>
            </a:extLst>
          </p:cNvPr>
          <p:cNvSpPr/>
          <p:nvPr userDrawn="1"/>
        </p:nvSpPr>
        <p:spPr>
          <a:xfrm>
            <a:off x="2827020" y="2529812"/>
            <a:ext cx="655320" cy="3489064"/>
          </a:xfrm>
          <a:prstGeom prst="rightBrace">
            <a:avLst>
              <a:gd name="adj1" fmla="val 136005"/>
              <a:gd name="adj2" fmla="val 49028"/>
            </a:avLst>
          </a:prstGeom>
          <a:solidFill>
            <a:schemeClr val="tx2"/>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
        <p:nvSpPr>
          <p:cNvPr id="13" name="Text Placeholder 12">
            <a:extLst>
              <a:ext uri="{FF2B5EF4-FFF2-40B4-BE49-F238E27FC236}">
                <a16:creationId xmlns:a16="http://schemas.microsoft.com/office/drawing/2014/main" id="{277180BB-24A0-AE41-E3CF-4163A44EB158}"/>
              </a:ext>
            </a:extLst>
          </p:cNvPr>
          <p:cNvSpPr>
            <a:spLocks noGrp="1"/>
          </p:cNvSpPr>
          <p:nvPr>
            <p:ph type="body" sz="quarter" idx="13"/>
          </p:nvPr>
        </p:nvSpPr>
        <p:spPr>
          <a:xfrm>
            <a:off x="1219200" y="759937"/>
            <a:ext cx="7391400" cy="2941637"/>
          </a:xfrm>
        </p:spPr>
        <p:txBody>
          <a:bodyPr>
            <a:noAutofit/>
          </a:bodyPr>
          <a:lstStyle>
            <a:lvl1pPr marL="0" indent="0">
              <a:buNone/>
              <a:defRPr sz="6600">
                <a:solidFill>
                  <a:schemeClr val="bg1"/>
                </a:solidFill>
                <a:latin typeface="+mj-lt"/>
              </a:defRPr>
            </a:lvl1pPr>
            <a:lvl2pPr>
              <a:defRPr sz="4400">
                <a:solidFill>
                  <a:schemeClr val="bg1"/>
                </a:solidFill>
                <a:latin typeface="+mj-lt"/>
              </a:defRPr>
            </a:lvl2pPr>
            <a:lvl3pPr>
              <a:defRPr sz="4000">
                <a:solidFill>
                  <a:schemeClr val="bg1"/>
                </a:solidFill>
                <a:latin typeface="+mj-lt"/>
              </a:defRPr>
            </a:lvl3pPr>
            <a:lvl4pPr>
              <a:defRPr sz="3600">
                <a:solidFill>
                  <a:schemeClr val="bg1"/>
                </a:solidFill>
                <a:latin typeface="+mj-lt"/>
              </a:defRPr>
            </a:lvl4pPr>
            <a:lvl5pPr>
              <a:defRPr sz="3600">
                <a:solidFill>
                  <a:schemeClr val="bg1"/>
                </a:solidFill>
                <a:latin typeface="+mj-lt"/>
              </a:defRPr>
            </a:lvl5pPr>
          </a:lstStyle>
          <a:p>
            <a:pPr lvl="0"/>
            <a:r>
              <a:rPr lang="en-US" dirty="0"/>
              <a:t>Click to edit Master text styles</a:t>
            </a:r>
            <a:endParaRPr lang="en-ZA" dirty="0"/>
          </a:p>
        </p:txBody>
      </p:sp>
      <p:cxnSp>
        <p:nvCxnSpPr>
          <p:cNvPr id="15" name="Straight Connector 14">
            <a:extLst>
              <a:ext uri="{FF2B5EF4-FFF2-40B4-BE49-F238E27FC236}">
                <a16:creationId xmlns:a16="http://schemas.microsoft.com/office/drawing/2014/main" id="{09E4CD09-A226-66A4-D0B6-98CDBCA9DDBC}"/>
              </a:ext>
            </a:extLst>
          </p:cNvPr>
          <p:cNvCxnSpPr/>
          <p:nvPr userDrawn="1"/>
        </p:nvCxnSpPr>
        <p:spPr>
          <a:xfrm>
            <a:off x="609600" y="639432"/>
            <a:ext cx="0" cy="1890380"/>
          </a:xfrm>
          <a:prstGeom prst="line">
            <a:avLst/>
          </a:prstGeom>
          <a:ln w="57150">
            <a:solidFill>
              <a:srgbClr val="00B0F0"/>
            </a:solidFill>
          </a:ln>
        </p:spPr>
        <p:style>
          <a:lnRef idx="2">
            <a:schemeClr val="accent1"/>
          </a:lnRef>
          <a:fillRef idx="0">
            <a:schemeClr val="accent1"/>
          </a:fillRef>
          <a:effectRef idx="1">
            <a:schemeClr val="accent1"/>
          </a:effectRef>
          <a:fontRef idx="minor">
            <a:schemeClr val="tx1"/>
          </a:fontRef>
        </p:style>
      </p:cxnSp>
      <p:pic>
        <p:nvPicPr>
          <p:cNvPr id="17" name="Graphic 16">
            <a:extLst>
              <a:ext uri="{FF2B5EF4-FFF2-40B4-BE49-F238E27FC236}">
                <a16:creationId xmlns:a16="http://schemas.microsoft.com/office/drawing/2014/main" id="{6C0FCE06-49E9-C32C-E467-2DB15DC6C0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17295" y="4779440"/>
            <a:ext cx="1327785" cy="1576910"/>
          </a:xfrm>
          <a:prstGeom prst="rect">
            <a:avLst/>
          </a:prstGeom>
        </p:spPr>
      </p:pic>
      <p:sp>
        <p:nvSpPr>
          <p:cNvPr id="19" name="Picture Placeholder 18">
            <a:extLst>
              <a:ext uri="{FF2B5EF4-FFF2-40B4-BE49-F238E27FC236}">
                <a16:creationId xmlns:a16="http://schemas.microsoft.com/office/drawing/2014/main" id="{F5821D6A-5681-F190-BD3F-666F06999E97}"/>
              </a:ext>
            </a:extLst>
          </p:cNvPr>
          <p:cNvSpPr>
            <a:spLocks noGrp="1"/>
          </p:cNvSpPr>
          <p:nvPr>
            <p:ph type="pic" sz="quarter" idx="14"/>
          </p:nvPr>
        </p:nvSpPr>
        <p:spPr>
          <a:xfrm>
            <a:off x="6118225" y="639763"/>
            <a:ext cx="5616575" cy="6218237"/>
          </a:xfrm>
        </p:spPr>
        <p:txBody>
          <a:bodyPr/>
          <a:lstStyle/>
          <a:p>
            <a:endParaRPr lang="en-ZA"/>
          </a:p>
        </p:txBody>
      </p:sp>
    </p:spTree>
    <p:extLst>
      <p:ext uri="{BB962C8B-B14F-4D97-AF65-F5344CB8AC3E}">
        <p14:creationId xmlns:p14="http://schemas.microsoft.com/office/powerpoint/2010/main" val="3357902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ED104272-4DB3-288B-21F9-DEE6710656BE}"/>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4" name="Footer Placeholder 3">
            <a:extLst>
              <a:ext uri="{FF2B5EF4-FFF2-40B4-BE49-F238E27FC236}">
                <a16:creationId xmlns:a16="http://schemas.microsoft.com/office/drawing/2014/main" id="{1FC8DD0D-4CBB-F39E-9A9B-F0F1082345F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Rectangle 6">
            <a:extLst>
              <a:ext uri="{FF2B5EF4-FFF2-40B4-BE49-F238E27FC236}">
                <a16:creationId xmlns:a16="http://schemas.microsoft.com/office/drawing/2014/main" id="{8F246FA6-137F-1D2F-5E70-12E74040FE17}"/>
              </a:ext>
            </a:extLst>
          </p:cNvPr>
          <p:cNvSpPr/>
          <p:nvPr userDrawn="1"/>
        </p:nvSpPr>
        <p:spPr>
          <a:xfrm>
            <a:off x="0" y="0"/>
            <a:ext cx="32004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8E205A93-7F11-0976-C4A0-70026DD8E572}"/>
              </a:ext>
            </a:extLst>
          </p:cNvPr>
          <p:cNvSpPr/>
          <p:nvPr userDrawn="1"/>
        </p:nvSpPr>
        <p:spPr>
          <a:xfrm>
            <a:off x="3200400" y="0"/>
            <a:ext cx="32004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ight Brace 9">
            <a:extLst>
              <a:ext uri="{FF2B5EF4-FFF2-40B4-BE49-F238E27FC236}">
                <a16:creationId xmlns:a16="http://schemas.microsoft.com/office/drawing/2014/main" id="{33A9C1F7-B70A-1F2E-78BF-A1B3E3FF6D9A}"/>
              </a:ext>
            </a:extLst>
          </p:cNvPr>
          <p:cNvSpPr/>
          <p:nvPr userDrawn="1"/>
        </p:nvSpPr>
        <p:spPr>
          <a:xfrm>
            <a:off x="2827020" y="2529812"/>
            <a:ext cx="655320" cy="3489064"/>
          </a:xfrm>
          <a:prstGeom prst="rightBrace">
            <a:avLst>
              <a:gd name="adj1" fmla="val 136005"/>
              <a:gd name="adj2" fmla="val 49028"/>
            </a:avLst>
          </a:prstGeom>
          <a:solidFill>
            <a:schemeClr val="tx2"/>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bg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Tree>
    <p:extLst>
      <p:ext uri="{BB962C8B-B14F-4D97-AF65-F5344CB8AC3E}">
        <p14:creationId xmlns:p14="http://schemas.microsoft.com/office/powerpoint/2010/main" val="1135422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205A93-7F11-0976-C4A0-70026DD8E572}"/>
              </a:ext>
            </a:extLst>
          </p:cNvPr>
          <p:cNvSpPr/>
          <p:nvPr userDrawn="1"/>
        </p:nvSpPr>
        <p:spPr>
          <a:xfrm>
            <a:off x="0" y="0"/>
            <a:ext cx="64008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3" name="Picture 12">
            <a:extLst>
              <a:ext uri="{FF2B5EF4-FFF2-40B4-BE49-F238E27FC236}">
                <a16:creationId xmlns:a16="http://schemas.microsoft.com/office/drawing/2014/main" id="{53F27F6E-68FB-C893-931C-A2A109602E02}"/>
              </a:ext>
            </a:extLst>
          </p:cNvPr>
          <p:cNvPicPr>
            <a:picLocks noChangeAspect="1"/>
          </p:cNvPicPr>
          <p:nvPr userDrawn="1"/>
        </p:nvPicPr>
        <p:blipFill>
          <a:blip r:embed="rId2">
            <a:alphaModFix amt="12000"/>
            <a:extLst>
              <a:ext uri="{28A0092B-C50C-407E-A947-70E740481C1C}">
                <a14:useLocalDpi xmlns:a14="http://schemas.microsoft.com/office/drawing/2010/main" val="0"/>
              </a:ext>
            </a:extLst>
          </a:blip>
          <a:srcRect l="41743" t="15491" b="15491"/>
          <a:stretch/>
        </p:blipFill>
        <p:spPr>
          <a:xfrm>
            <a:off x="-104538" y="0"/>
            <a:ext cx="5791200" cy="6858000"/>
          </a:xfrm>
          <a:prstGeom prst="rect">
            <a:avLst/>
          </a:prstGeom>
          <a:effectLst/>
        </p:spPr>
      </p:pic>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a:xfrm>
            <a:off x="838200" y="2589876"/>
            <a:ext cx="4937760" cy="1325563"/>
          </a:xfrm>
        </p:spPr>
        <p:txBody>
          <a:bodyPr>
            <a:noAutofit/>
          </a:bodyPr>
          <a:lstStyle>
            <a:lvl1pPr>
              <a:defRPr sz="8000">
                <a:solidFill>
                  <a:schemeClr val="bg1"/>
                </a:solidFill>
              </a:defRPr>
            </a:lvl1pPr>
          </a:lstStyle>
          <a:p>
            <a:r>
              <a:rPr lang="en-US" dirty="0"/>
              <a:t>Click to edit Master title style</a:t>
            </a:r>
            <a:endParaRPr lang="en-ZA" dirty="0"/>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Tree>
    <p:extLst>
      <p:ext uri="{BB962C8B-B14F-4D97-AF65-F5344CB8AC3E}">
        <p14:creationId xmlns:p14="http://schemas.microsoft.com/office/powerpoint/2010/main" val="2796983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205A93-7F11-0976-C4A0-70026DD8E572}"/>
              </a:ext>
            </a:extLst>
          </p:cNvPr>
          <p:cNvSpPr/>
          <p:nvPr userDrawn="1"/>
        </p:nvSpPr>
        <p:spPr>
          <a:xfrm>
            <a:off x="0" y="0"/>
            <a:ext cx="64008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3" name="Picture 12">
            <a:extLst>
              <a:ext uri="{FF2B5EF4-FFF2-40B4-BE49-F238E27FC236}">
                <a16:creationId xmlns:a16="http://schemas.microsoft.com/office/drawing/2014/main" id="{53F27F6E-68FB-C893-931C-A2A109602E02}"/>
              </a:ext>
            </a:extLst>
          </p:cNvPr>
          <p:cNvPicPr>
            <a:picLocks noChangeAspect="1"/>
          </p:cNvPicPr>
          <p:nvPr userDrawn="1"/>
        </p:nvPicPr>
        <p:blipFill>
          <a:blip r:embed="rId2">
            <a:alphaModFix amt="12000"/>
            <a:extLst>
              <a:ext uri="{28A0092B-C50C-407E-A947-70E740481C1C}">
                <a14:useLocalDpi xmlns:a14="http://schemas.microsoft.com/office/drawing/2010/main" val="0"/>
              </a:ext>
            </a:extLst>
          </a:blip>
          <a:srcRect l="41743" t="15491" b="15491"/>
          <a:stretch/>
        </p:blipFill>
        <p:spPr>
          <a:xfrm>
            <a:off x="-104538" y="0"/>
            <a:ext cx="5791200" cy="6858000"/>
          </a:xfrm>
          <a:prstGeom prst="rect">
            <a:avLst/>
          </a:prstGeom>
          <a:effectLst/>
        </p:spPr>
      </p:pic>
      <p:sp>
        <p:nvSpPr>
          <p:cNvPr id="2" name="Title 1">
            <a:extLst>
              <a:ext uri="{FF2B5EF4-FFF2-40B4-BE49-F238E27FC236}">
                <a16:creationId xmlns:a16="http://schemas.microsoft.com/office/drawing/2014/main" id="{B7F4471A-C296-0823-504B-AA54C1E8DDFC}"/>
              </a:ext>
            </a:extLst>
          </p:cNvPr>
          <p:cNvSpPr>
            <a:spLocks noGrp="1"/>
          </p:cNvSpPr>
          <p:nvPr>
            <p:ph type="title"/>
          </p:nvPr>
        </p:nvSpPr>
        <p:spPr>
          <a:xfrm>
            <a:off x="838200" y="2589876"/>
            <a:ext cx="4937760" cy="1325563"/>
          </a:xfrm>
        </p:spPr>
        <p:txBody>
          <a:bodyPr>
            <a:noAutofit/>
          </a:bodyPr>
          <a:lstStyle>
            <a:lvl1pPr>
              <a:defRPr sz="8000">
                <a:solidFill>
                  <a:schemeClr val="bg1"/>
                </a:solidFill>
              </a:defRPr>
            </a:lvl1pPr>
          </a:lstStyle>
          <a:p>
            <a:r>
              <a:rPr lang="en-US" dirty="0"/>
              <a:t>Click to edit Master title style</a:t>
            </a:r>
            <a:endParaRPr lang="en-ZA" dirty="0"/>
          </a:p>
        </p:txBody>
      </p:sp>
      <p:sp>
        <p:nvSpPr>
          <p:cNvPr id="5" name="Slide Number Placeholder 4">
            <a:extLst>
              <a:ext uri="{FF2B5EF4-FFF2-40B4-BE49-F238E27FC236}">
                <a16:creationId xmlns:a16="http://schemas.microsoft.com/office/drawing/2014/main" id="{4A808768-5AAE-1124-600D-CF4D7BB7230D}"/>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9" name="Rectangle 8">
            <a:extLst>
              <a:ext uri="{FF2B5EF4-FFF2-40B4-BE49-F238E27FC236}">
                <a16:creationId xmlns:a16="http://schemas.microsoft.com/office/drawing/2014/main" id="{3ECFDFEF-3ED1-F788-90E6-7CEBFD5733D6}"/>
              </a:ext>
            </a:extLst>
          </p:cNvPr>
          <p:cNvSpPr/>
          <p:nvPr userDrawn="1"/>
        </p:nvSpPr>
        <p:spPr>
          <a:xfrm>
            <a:off x="6400800" y="0"/>
            <a:ext cx="5791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ight Brace 10">
            <a:extLst>
              <a:ext uri="{FF2B5EF4-FFF2-40B4-BE49-F238E27FC236}">
                <a16:creationId xmlns:a16="http://schemas.microsoft.com/office/drawing/2014/main" id="{793589C7-D9A6-8850-43AC-1760A5310F2D}"/>
              </a:ext>
            </a:extLst>
          </p:cNvPr>
          <p:cNvSpPr/>
          <p:nvPr userDrawn="1"/>
        </p:nvSpPr>
        <p:spPr>
          <a:xfrm>
            <a:off x="6019800" y="2529812"/>
            <a:ext cx="655320" cy="3489064"/>
          </a:xfrm>
          <a:prstGeom prst="rightBrace">
            <a:avLst>
              <a:gd name="adj1" fmla="val 136005"/>
              <a:gd name="adj2" fmla="val 49028"/>
            </a:avLst>
          </a:prstGeom>
          <a:solidFill>
            <a:schemeClr val="accent1"/>
          </a:solidFill>
          <a:ln>
            <a:no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ZA"/>
          </a:p>
        </p:txBody>
      </p:sp>
    </p:spTree>
    <p:extLst>
      <p:ext uri="{BB962C8B-B14F-4D97-AF65-F5344CB8AC3E}">
        <p14:creationId xmlns:p14="http://schemas.microsoft.com/office/powerpoint/2010/main" val="21750721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4A866-6991-C6DB-63B2-89D87C81C4CA}"/>
              </a:ext>
            </a:extLst>
          </p:cNvPr>
          <p:cNvSpPr/>
          <p:nvPr userDrawn="1"/>
        </p:nvSpPr>
        <p:spPr>
          <a:xfrm>
            <a:off x="0" y="0"/>
            <a:ext cx="5289630" cy="440995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F2275CE5-8A00-5D82-748F-46F3EE013F32}"/>
              </a:ext>
            </a:extLst>
          </p:cNvPr>
          <p:cNvSpPr/>
          <p:nvPr userDrawn="1"/>
        </p:nvSpPr>
        <p:spPr>
          <a:xfrm>
            <a:off x="0" y="4409954"/>
            <a:ext cx="5289630" cy="244804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Picture Placeholder 6">
            <a:extLst>
              <a:ext uri="{FF2B5EF4-FFF2-40B4-BE49-F238E27FC236}">
                <a16:creationId xmlns:a16="http://schemas.microsoft.com/office/drawing/2014/main" id="{208045D3-AC78-47A3-4350-79D7A9F83671}"/>
              </a:ext>
            </a:extLst>
          </p:cNvPr>
          <p:cNvSpPr>
            <a:spLocks noGrp="1"/>
          </p:cNvSpPr>
          <p:nvPr>
            <p:ph type="pic" sz="quarter" idx="10"/>
          </p:nvPr>
        </p:nvSpPr>
        <p:spPr>
          <a:xfrm>
            <a:off x="5289550" y="0"/>
            <a:ext cx="6902450" cy="6858000"/>
          </a:xfrm>
        </p:spPr>
        <p:txBody>
          <a:bodyPr/>
          <a:lstStyle/>
          <a:p>
            <a:endParaRPr lang="en-ZA"/>
          </a:p>
        </p:txBody>
      </p:sp>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9" name="Text Placeholder 8">
            <a:extLst>
              <a:ext uri="{FF2B5EF4-FFF2-40B4-BE49-F238E27FC236}">
                <a16:creationId xmlns:a16="http://schemas.microsoft.com/office/drawing/2014/main" id="{B6BD30D4-1D98-51FE-3FF8-2FBA3409ECD8}"/>
              </a:ext>
            </a:extLst>
          </p:cNvPr>
          <p:cNvSpPr>
            <a:spLocks noGrp="1"/>
          </p:cNvSpPr>
          <p:nvPr>
            <p:ph type="body" sz="quarter" idx="11"/>
          </p:nvPr>
        </p:nvSpPr>
        <p:spPr>
          <a:xfrm>
            <a:off x="517524" y="873125"/>
            <a:ext cx="7224395" cy="2784475"/>
          </a:xfrm>
        </p:spPr>
        <p:txBody>
          <a:bodyPr>
            <a:noAutofit/>
          </a:bodyPr>
          <a:lstStyle>
            <a:lvl1pPr marL="0" indent="0">
              <a:buNone/>
              <a:defRPr sz="7200">
                <a:solidFill>
                  <a:schemeClr val="bg1"/>
                </a:solidFill>
                <a:latin typeface="+mj-lt"/>
              </a:defRPr>
            </a:lvl1pPr>
            <a:lvl2pPr>
              <a:defRPr sz="5400">
                <a:latin typeface="+mj-lt"/>
              </a:defRPr>
            </a:lvl2pPr>
            <a:lvl3pPr>
              <a:defRPr sz="4800">
                <a:latin typeface="+mj-lt"/>
              </a:defRPr>
            </a:lvl3pPr>
            <a:lvl4pPr>
              <a:defRPr sz="4400">
                <a:latin typeface="+mj-lt"/>
              </a:defRPr>
            </a:lvl4pPr>
            <a:lvl5pPr>
              <a:defRPr sz="4400">
                <a:latin typeface="+mj-lt"/>
              </a:defRPr>
            </a:lvl5pPr>
          </a:lstStyle>
          <a:p>
            <a:pPr lvl="0"/>
            <a:r>
              <a:rPr lang="en-US" dirty="0"/>
              <a:t>Click to edit Master text styles</a:t>
            </a:r>
            <a:endParaRPr lang="en-ZA" dirty="0"/>
          </a:p>
        </p:txBody>
      </p:sp>
      <p:sp>
        <p:nvSpPr>
          <p:cNvPr id="11" name="Text Placeholder 10">
            <a:extLst>
              <a:ext uri="{FF2B5EF4-FFF2-40B4-BE49-F238E27FC236}">
                <a16:creationId xmlns:a16="http://schemas.microsoft.com/office/drawing/2014/main" id="{53760D0A-B49B-4A0E-BCC8-EDFBAEB246A3}"/>
              </a:ext>
            </a:extLst>
          </p:cNvPr>
          <p:cNvSpPr>
            <a:spLocks noGrp="1"/>
          </p:cNvSpPr>
          <p:nvPr>
            <p:ph type="body" sz="quarter" idx="12"/>
          </p:nvPr>
        </p:nvSpPr>
        <p:spPr>
          <a:xfrm>
            <a:off x="517525" y="5089525"/>
            <a:ext cx="4054475" cy="1204913"/>
          </a:xfrm>
        </p:spPr>
        <p:txBody>
          <a:bodyPr>
            <a:noAutofit/>
          </a:bodyPr>
          <a:lstStyle>
            <a:lvl1pPr marL="0" indent="0">
              <a:buNone/>
              <a:defRPr sz="2000">
                <a:solidFill>
                  <a:schemeClr val="bg1"/>
                </a:solidFill>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Tree>
    <p:extLst>
      <p:ext uri="{BB962C8B-B14F-4D97-AF65-F5344CB8AC3E}">
        <p14:creationId xmlns:p14="http://schemas.microsoft.com/office/powerpoint/2010/main" val="195203455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1510635"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1510635" y="1621546"/>
            <a:ext cx="9426923"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47376328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Main Cover">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EE2CF4-22A0-44EA-F601-BE6C24E5CE53}"/>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5" name="Footer Placeholder 4">
            <a:extLst>
              <a:ext uri="{FF2B5EF4-FFF2-40B4-BE49-F238E27FC236}">
                <a16:creationId xmlns:a16="http://schemas.microsoft.com/office/drawing/2014/main" id="{5FEAF3A3-A8F2-4279-0CF5-F5FC958DF16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5EBDBC5-05FF-338C-79A8-DA87D2484B2B}"/>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401268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
    <p:bg>
      <p:bgPr>
        <a:solidFill>
          <a:srgbClr val="B10000"/>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F0477A8-A693-E286-52B9-F5545E9A4D58}"/>
              </a:ext>
            </a:extLst>
          </p:cNvPr>
          <p:cNvGrpSpPr/>
          <p:nvPr userDrawn="1"/>
        </p:nvGrpSpPr>
        <p:grpSpPr>
          <a:xfrm>
            <a:off x="-15999" y="1852905"/>
            <a:ext cx="6697670" cy="5050318"/>
            <a:chOff x="-5639476" y="1852905"/>
            <a:chExt cx="6697670" cy="5050318"/>
          </a:xfrm>
        </p:grpSpPr>
        <p:sp>
          <p:nvSpPr>
            <p:cNvPr id="7" name="Freeform: Shape 6">
              <a:extLst>
                <a:ext uri="{FF2B5EF4-FFF2-40B4-BE49-F238E27FC236}">
                  <a16:creationId xmlns:a16="http://schemas.microsoft.com/office/drawing/2014/main" id="{305C6822-AE77-F53B-33B7-95EEE310AA42}"/>
                </a:ext>
              </a:extLst>
            </p:cNvPr>
            <p:cNvSpPr/>
            <p:nvPr/>
          </p:nvSpPr>
          <p:spPr>
            <a:xfrm>
              <a:off x="-5572789" y="1852905"/>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chemeClr val="accent3"/>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5623145" y="2079500"/>
              <a:ext cx="1632320" cy="1458369"/>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F6A7B1"/>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5638385" y="1855194"/>
              <a:ext cx="1749072"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B10000"/>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3989773" y="3537870"/>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E8233C"/>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3989773" y="3537932"/>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F17B8A"/>
            </a:solidFill>
            <a:ln w="8399" cap="flat">
              <a:noFill/>
              <a:prstDash val="solid"/>
              <a:miter/>
            </a:ln>
          </p:spPr>
          <p:txBody>
            <a:bodyPr rtlCol="0" anchor="ctr"/>
            <a:lstStyle/>
            <a:p>
              <a:endParaRPr lang="en-ZA" dirty="0"/>
            </a:p>
          </p:txBody>
        </p:sp>
        <p:grpSp>
          <p:nvGrpSpPr>
            <p:cNvPr id="47" name="Group 46">
              <a:extLst>
                <a:ext uri="{FF2B5EF4-FFF2-40B4-BE49-F238E27FC236}">
                  <a16:creationId xmlns:a16="http://schemas.microsoft.com/office/drawing/2014/main" id="{463D6306-154D-5160-8E94-A3190F0F10A2}"/>
                </a:ext>
              </a:extLst>
            </p:cNvPr>
            <p:cNvGrpSpPr/>
            <p:nvPr/>
          </p:nvGrpSpPr>
          <p:grpSpPr>
            <a:xfrm>
              <a:off x="-2323614" y="3537870"/>
              <a:ext cx="3381808" cy="3365353"/>
              <a:chOff x="3315862" y="3492647"/>
              <a:chExt cx="3381808" cy="3365353"/>
            </a:xfrm>
          </p:grpSpPr>
          <p:sp>
            <p:nvSpPr>
              <p:cNvPr id="12" name="Freeform: Shape 11">
                <a:extLst>
                  <a:ext uri="{FF2B5EF4-FFF2-40B4-BE49-F238E27FC236}">
                    <a16:creationId xmlns:a16="http://schemas.microsoft.com/office/drawing/2014/main" id="{A8307B28-B3B4-B465-ACCA-140400B8B7A2}"/>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B10000"/>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ED4F63"/>
              </a:solidFill>
              <a:ln w="8399"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87344BC9-150F-3C26-8F36-43EC1E7925F9}"/>
                  </a:ext>
                </a:extLst>
              </p:cNvPr>
              <p:cNvSpPr/>
              <p:nvPr/>
            </p:nvSpPr>
            <p:spPr>
              <a:xfrm>
                <a:off x="3316048" y="4041311"/>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3"/>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15862" y="4581870"/>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3"/>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16048" y="5142103"/>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3"/>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16048" y="5720028"/>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3"/>
                </a:solidFill>
                <a:prstDash val="solid"/>
                <a:miter/>
              </a:ln>
            </p:spPr>
            <p:txBody>
              <a:bodyPr rtlCol="0" anchor="ctr"/>
              <a:lstStyle/>
              <a:p>
                <a:endParaRPr lang="en-ZA"/>
              </a:p>
            </p:txBody>
          </p:sp>
        </p:grpSp>
        <p:sp>
          <p:nvSpPr>
            <p:cNvPr id="18" name="Freeform: Shape 17">
              <a:extLst>
                <a:ext uri="{FF2B5EF4-FFF2-40B4-BE49-F238E27FC236}">
                  <a16:creationId xmlns:a16="http://schemas.microsoft.com/office/drawing/2014/main" id="{804E04CC-1B01-AC03-3C86-EA1994CE1083}"/>
                </a:ext>
              </a:extLst>
            </p:cNvPr>
            <p:cNvSpPr/>
            <p:nvPr/>
          </p:nvSpPr>
          <p:spPr>
            <a:xfrm>
              <a:off x="-5639476" y="353799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F17B8A"/>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5639476" y="3537932"/>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4814594" y="3537870"/>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5639476"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F1EBE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4814594"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B10000"/>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5623145" y="5187573"/>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B10000"/>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5623145" y="5251168"/>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F1EBE8"/>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4646883" y="6172805"/>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E8233C"/>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5623145" y="5187573"/>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E8233C"/>
            </a:solidFill>
            <a:ln w="8399" cap="flat">
              <a:noFill/>
              <a:prstDash val="solid"/>
              <a:miter/>
            </a:ln>
          </p:spPr>
          <p:txBody>
            <a:bodyPr rtlCol="0" anchor="ctr"/>
            <a:lstStyle/>
            <a:p>
              <a:endParaRPr lang="en-ZA"/>
            </a:p>
          </p:txBody>
        </p:sp>
      </p:grpSp>
      <p:sp>
        <p:nvSpPr>
          <p:cNvPr id="6" name="Rectangle 5">
            <a:extLst>
              <a:ext uri="{FF2B5EF4-FFF2-40B4-BE49-F238E27FC236}">
                <a16:creationId xmlns:a16="http://schemas.microsoft.com/office/drawing/2014/main" id="{6CA46758-A87D-3C20-DEA7-3C43D4C9CBB8}"/>
              </a:ext>
            </a:extLst>
          </p:cNvPr>
          <p:cNvSpPr/>
          <p:nvPr userDrawn="1"/>
        </p:nvSpPr>
        <p:spPr>
          <a:xfrm>
            <a:off x="-21838" y="0"/>
            <a:ext cx="12213838" cy="15479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26">
            <a:extLst>
              <a:ext uri="{FF2B5EF4-FFF2-40B4-BE49-F238E27FC236}">
                <a16:creationId xmlns:a16="http://schemas.microsoft.com/office/drawing/2014/main" id="{306ACEDE-919C-6E81-B246-C70E571B00EF}"/>
              </a:ext>
            </a:extLst>
          </p:cNvPr>
          <p:cNvSpPr/>
          <p:nvPr userDrawn="1"/>
        </p:nvSpPr>
        <p:spPr>
          <a:xfrm>
            <a:off x="-21838" y="6448584"/>
            <a:ext cx="12225240" cy="42346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94" name="Group 293">
            <a:extLst>
              <a:ext uri="{FF2B5EF4-FFF2-40B4-BE49-F238E27FC236}">
                <a16:creationId xmlns:a16="http://schemas.microsoft.com/office/drawing/2014/main" id="{A4FB9063-D666-4E30-B438-75F1C93EBD5D}"/>
              </a:ext>
            </a:extLst>
          </p:cNvPr>
          <p:cNvGrpSpPr/>
          <p:nvPr userDrawn="1"/>
        </p:nvGrpSpPr>
        <p:grpSpPr>
          <a:xfrm>
            <a:off x="0" y="6448584"/>
            <a:ext cx="2440432" cy="409416"/>
            <a:chOff x="6096000" y="0"/>
            <a:chExt cx="4629149" cy="776604"/>
          </a:xfrm>
        </p:grpSpPr>
        <p:sp>
          <p:nvSpPr>
            <p:cNvPr id="379" name="Freeform: Shape 378">
              <a:extLst>
                <a:ext uri="{FF2B5EF4-FFF2-40B4-BE49-F238E27FC236}">
                  <a16:creationId xmlns:a16="http://schemas.microsoft.com/office/drawing/2014/main" id="{8B0FC86E-B505-EA26-8067-AD891041C8F3}"/>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80" name="Freeform: Shape 379">
              <a:extLst>
                <a:ext uri="{FF2B5EF4-FFF2-40B4-BE49-F238E27FC236}">
                  <a16:creationId xmlns:a16="http://schemas.microsoft.com/office/drawing/2014/main" id="{653AAF82-3FCD-BDB0-8F53-B28F1ADC0646}"/>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81" name="Freeform: Shape 380">
              <a:extLst>
                <a:ext uri="{FF2B5EF4-FFF2-40B4-BE49-F238E27FC236}">
                  <a16:creationId xmlns:a16="http://schemas.microsoft.com/office/drawing/2014/main" id="{D06D1BE4-C71A-D1AB-D90F-56BBDA8EE754}"/>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82" name="Freeform: Shape 381">
              <a:extLst>
                <a:ext uri="{FF2B5EF4-FFF2-40B4-BE49-F238E27FC236}">
                  <a16:creationId xmlns:a16="http://schemas.microsoft.com/office/drawing/2014/main" id="{282287D7-B649-2715-94E0-743766A5CF4C}"/>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83" name="Freeform: Shape 382">
              <a:extLst>
                <a:ext uri="{FF2B5EF4-FFF2-40B4-BE49-F238E27FC236}">
                  <a16:creationId xmlns:a16="http://schemas.microsoft.com/office/drawing/2014/main" id="{237CCC80-7AF0-4DBB-58B8-6D49DD57324E}"/>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84" name="Freeform: Shape 383">
              <a:extLst>
                <a:ext uri="{FF2B5EF4-FFF2-40B4-BE49-F238E27FC236}">
                  <a16:creationId xmlns:a16="http://schemas.microsoft.com/office/drawing/2014/main" id="{F2DBE011-5456-AAD3-E8B1-F40DC1A6B600}"/>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385" name="Freeform: Shape 384">
              <a:extLst>
                <a:ext uri="{FF2B5EF4-FFF2-40B4-BE49-F238E27FC236}">
                  <a16:creationId xmlns:a16="http://schemas.microsoft.com/office/drawing/2014/main" id="{E8C77A1C-38BC-CF4A-60E4-040E8839893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86" name="Freeform: Shape 385">
              <a:extLst>
                <a:ext uri="{FF2B5EF4-FFF2-40B4-BE49-F238E27FC236}">
                  <a16:creationId xmlns:a16="http://schemas.microsoft.com/office/drawing/2014/main" id="{C5881E78-A743-0833-154C-3899B1B3ADFC}"/>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87" name="Freeform: Shape 386">
              <a:extLst>
                <a:ext uri="{FF2B5EF4-FFF2-40B4-BE49-F238E27FC236}">
                  <a16:creationId xmlns:a16="http://schemas.microsoft.com/office/drawing/2014/main" id="{A1BE8F1A-8049-F2AB-B316-9175A013154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88" name="Freeform: Shape 387">
              <a:extLst>
                <a:ext uri="{FF2B5EF4-FFF2-40B4-BE49-F238E27FC236}">
                  <a16:creationId xmlns:a16="http://schemas.microsoft.com/office/drawing/2014/main" id="{00D00EC0-AFC5-AB4C-E478-252970FB32D2}"/>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89" name="Freeform: Shape 388">
              <a:extLst>
                <a:ext uri="{FF2B5EF4-FFF2-40B4-BE49-F238E27FC236}">
                  <a16:creationId xmlns:a16="http://schemas.microsoft.com/office/drawing/2014/main" id="{C99B3525-9405-5300-AC77-05BEB321C577}"/>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90" name="Freeform: Shape 389">
              <a:extLst>
                <a:ext uri="{FF2B5EF4-FFF2-40B4-BE49-F238E27FC236}">
                  <a16:creationId xmlns:a16="http://schemas.microsoft.com/office/drawing/2014/main" id="{9624DB06-C3C4-A026-3C16-E869F3F8F68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91" name="Freeform: Shape 390">
              <a:extLst>
                <a:ext uri="{FF2B5EF4-FFF2-40B4-BE49-F238E27FC236}">
                  <a16:creationId xmlns:a16="http://schemas.microsoft.com/office/drawing/2014/main" id="{2B2D5221-A9D1-9B31-84B2-F56461B06F70}"/>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92" name="Freeform: Shape 391">
              <a:extLst>
                <a:ext uri="{FF2B5EF4-FFF2-40B4-BE49-F238E27FC236}">
                  <a16:creationId xmlns:a16="http://schemas.microsoft.com/office/drawing/2014/main" id="{56323173-97CF-91FE-EAB6-E92C0DD6AE0F}"/>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93" name="Graphic 19">
              <a:extLst>
                <a:ext uri="{FF2B5EF4-FFF2-40B4-BE49-F238E27FC236}">
                  <a16:creationId xmlns:a16="http://schemas.microsoft.com/office/drawing/2014/main" id="{983A593E-49A6-6683-C1EC-6C15313CA74B}"/>
                </a:ext>
              </a:extLst>
            </p:cNvPr>
            <p:cNvGrpSpPr/>
            <p:nvPr/>
          </p:nvGrpSpPr>
          <p:grpSpPr>
            <a:xfrm>
              <a:off x="9950577" y="2095"/>
              <a:ext cx="774572" cy="774509"/>
              <a:chOff x="8756777" y="2095"/>
              <a:chExt cx="774572" cy="774509"/>
            </a:xfrm>
          </p:grpSpPr>
          <p:sp>
            <p:nvSpPr>
              <p:cNvPr id="394" name="Freeform: Shape 393">
                <a:extLst>
                  <a:ext uri="{FF2B5EF4-FFF2-40B4-BE49-F238E27FC236}">
                    <a16:creationId xmlns:a16="http://schemas.microsoft.com/office/drawing/2014/main" id="{22CD5D37-0F7B-C138-5BC6-AB1884D4519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95" name="Freeform: Shape 394">
                <a:extLst>
                  <a:ext uri="{FF2B5EF4-FFF2-40B4-BE49-F238E27FC236}">
                    <a16:creationId xmlns:a16="http://schemas.microsoft.com/office/drawing/2014/main" id="{5B59C12A-4A5B-5806-8FB5-93E507B4623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396" name="Freeform: Shape 395">
                <a:extLst>
                  <a:ext uri="{FF2B5EF4-FFF2-40B4-BE49-F238E27FC236}">
                    <a16:creationId xmlns:a16="http://schemas.microsoft.com/office/drawing/2014/main" id="{C7A3C74E-137F-9079-E03B-09DA69D3E4A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397" name="Freeform: Shape 396">
                <a:extLst>
                  <a:ext uri="{FF2B5EF4-FFF2-40B4-BE49-F238E27FC236}">
                    <a16:creationId xmlns:a16="http://schemas.microsoft.com/office/drawing/2014/main" id="{5FA06224-1E49-1A26-6F75-192CA557BA19}"/>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398" name="Freeform: Shape 397">
                <a:extLst>
                  <a:ext uri="{FF2B5EF4-FFF2-40B4-BE49-F238E27FC236}">
                    <a16:creationId xmlns:a16="http://schemas.microsoft.com/office/drawing/2014/main" id="{F600FAFA-BA13-7A48-A7B0-5A1CF2D39E6B}"/>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295" name="Group 294">
            <a:extLst>
              <a:ext uri="{FF2B5EF4-FFF2-40B4-BE49-F238E27FC236}">
                <a16:creationId xmlns:a16="http://schemas.microsoft.com/office/drawing/2014/main" id="{4EB65D20-A7F2-F3CE-FC4C-C3B25308FF6C}"/>
              </a:ext>
            </a:extLst>
          </p:cNvPr>
          <p:cNvGrpSpPr/>
          <p:nvPr userDrawn="1"/>
        </p:nvGrpSpPr>
        <p:grpSpPr>
          <a:xfrm rot="10800000" flipH="1">
            <a:off x="2430337" y="6448584"/>
            <a:ext cx="2440432" cy="409416"/>
            <a:chOff x="6096000" y="0"/>
            <a:chExt cx="4629149" cy="776604"/>
          </a:xfrm>
        </p:grpSpPr>
        <p:sp>
          <p:nvSpPr>
            <p:cNvPr id="359" name="Freeform: Shape 358">
              <a:extLst>
                <a:ext uri="{FF2B5EF4-FFF2-40B4-BE49-F238E27FC236}">
                  <a16:creationId xmlns:a16="http://schemas.microsoft.com/office/drawing/2014/main" id="{44AD2000-223B-4BD9-01F9-1520E91266C7}"/>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360" name="Freeform: Shape 359">
              <a:extLst>
                <a:ext uri="{FF2B5EF4-FFF2-40B4-BE49-F238E27FC236}">
                  <a16:creationId xmlns:a16="http://schemas.microsoft.com/office/drawing/2014/main" id="{02D0696F-A516-F38D-9FF7-6B72E33799A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61" name="Freeform: Shape 360">
              <a:extLst>
                <a:ext uri="{FF2B5EF4-FFF2-40B4-BE49-F238E27FC236}">
                  <a16:creationId xmlns:a16="http://schemas.microsoft.com/office/drawing/2014/main" id="{D06EE2EA-9F95-4F22-9E99-7AAAC20C2CC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62" name="Freeform: Shape 361">
              <a:extLst>
                <a:ext uri="{FF2B5EF4-FFF2-40B4-BE49-F238E27FC236}">
                  <a16:creationId xmlns:a16="http://schemas.microsoft.com/office/drawing/2014/main" id="{AE152D93-668E-8C62-86BB-FF85B3F46583}"/>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63" name="Freeform: Shape 362">
              <a:extLst>
                <a:ext uri="{FF2B5EF4-FFF2-40B4-BE49-F238E27FC236}">
                  <a16:creationId xmlns:a16="http://schemas.microsoft.com/office/drawing/2014/main" id="{C4DFF1FC-9E0B-A0E7-8299-3DA9A53F66C7}"/>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64" name="Freeform: Shape 363">
              <a:extLst>
                <a:ext uri="{FF2B5EF4-FFF2-40B4-BE49-F238E27FC236}">
                  <a16:creationId xmlns:a16="http://schemas.microsoft.com/office/drawing/2014/main" id="{818EE606-81BF-D7A2-6B11-FC973D3683E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365" name="Freeform: Shape 364">
              <a:extLst>
                <a:ext uri="{FF2B5EF4-FFF2-40B4-BE49-F238E27FC236}">
                  <a16:creationId xmlns:a16="http://schemas.microsoft.com/office/drawing/2014/main" id="{52A05064-F720-E247-7B51-A1F00AA3751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366" name="Freeform: Shape 365">
              <a:extLst>
                <a:ext uri="{FF2B5EF4-FFF2-40B4-BE49-F238E27FC236}">
                  <a16:creationId xmlns:a16="http://schemas.microsoft.com/office/drawing/2014/main" id="{188DB275-8C0E-CCA9-E947-C21AD61B7E6F}"/>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67" name="Freeform: Shape 366">
              <a:extLst>
                <a:ext uri="{FF2B5EF4-FFF2-40B4-BE49-F238E27FC236}">
                  <a16:creationId xmlns:a16="http://schemas.microsoft.com/office/drawing/2014/main" id="{BF2B2A67-952A-5449-4421-79D2663C6DA0}"/>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68" name="Freeform: Shape 367">
              <a:extLst>
                <a:ext uri="{FF2B5EF4-FFF2-40B4-BE49-F238E27FC236}">
                  <a16:creationId xmlns:a16="http://schemas.microsoft.com/office/drawing/2014/main" id="{AD5EE9AB-468B-CB64-4A07-C9EC699055CE}"/>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69" name="Freeform: Shape 368">
              <a:extLst>
                <a:ext uri="{FF2B5EF4-FFF2-40B4-BE49-F238E27FC236}">
                  <a16:creationId xmlns:a16="http://schemas.microsoft.com/office/drawing/2014/main" id="{736AC772-9C7D-AFC4-66DC-BC6A368155F1}"/>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70" name="Freeform: Shape 369">
              <a:extLst>
                <a:ext uri="{FF2B5EF4-FFF2-40B4-BE49-F238E27FC236}">
                  <a16:creationId xmlns:a16="http://schemas.microsoft.com/office/drawing/2014/main" id="{5EDDC4BA-909F-37A1-E450-580DAF97CEC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71" name="Freeform: Shape 370">
              <a:extLst>
                <a:ext uri="{FF2B5EF4-FFF2-40B4-BE49-F238E27FC236}">
                  <a16:creationId xmlns:a16="http://schemas.microsoft.com/office/drawing/2014/main" id="{E8A671EE-D402-60C6-F677-ADB2E1524FE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72" name="Freeform: Shape 371">
              <a:extLst>
                <a:ext uri="{FF2B5EF4-FFF2-40B4-BE49-F238E27FC236}">
                  <a16:creationId xmlns:a16="http://schemas.microsoft.com/office/drawing/2014/main" id="{88E4E21C-DA1D-BBE4-8B80-D330D455F70B}"/>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73" name="Graphic 19">
              <a:extLst>
                <a:ext uri="{FF2B5EF4-FFF2-40B4-BE49-F238E27FC236}">
                  <a16:creationId xmlns:a16="http://schemas.microsoft.com/office/drawing/2014/main" id="{2AC5816E-931B-B40F-E346-3D659E9D175F}"/>
                </a:ext>
              </a:extLst>
            </p:cNvPr>
            <p:cNvGrpSpPr/>
            <p:nvPr/>
          </p:nvGrpSpPr>
          <p:grpSpPr>
            <a:xfrm>
              <a:off x="9950577" y="2095"/>
              <a:ext cx="774572" cy="774509"/>
              <a:chOff x="8756777" y="2095"/>
              <a:chExt cx="774572" cy="774509"/>
            </a:xfrm>
          </p:grpSpPr>
          <p:sp>
            <p:nvSpPr>
              <p:cNvPr id="374" name="Freeform: Shape 373">
                <a:extLst>
                  <a:ext uri="{FF2B5EF4-FFF2-40B4-BE49-F238E27FC236}">
                    <a16:creationId xmlns:a16="http://schemas.microsoft.com/office/drawing/2014/main" id="{CAD00450-B040-83C9-C638-943970CFE1D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75" name="Freeform: Shape 374">
                <a:extLst>
                  <a:ext uri="{FF2B5EF4-FFF2-40B4-BE49-F238E27FC236}">
                    <a16:creationId xmlns:a16="http://schemas.microsoft.com/office/drawing/2014/main" id="{F77664B8-A15A-28F3-D218-9734ACAA54F1}"/>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376" name="Freeform: Shape 375">
                <a:extLst>
                  <a:ext uri="{FF2B5EF4-FFF2-40B4-BE49-F238E27FC236}">
                    <a16:creationId xmlns:a16="http://schemas.microsoft.com/office/drawing/2014/main" id="{CCDFAAE3-84BB-7351-E639-6120D29E65E6}"/>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77" name="Freeform: Shape 376">
                <a:extLst>
                  <a:ext uri="{FF2B5EF4-FFF2-40B4-BE49-F238E27FC236}">
                    <a16:creationId xmlns:a16="http://schemas.microsoft.com/office/drawing/2014/main" id="{6EC30A90-AC79-7CF5-1D6F-778F1A2E9B38}"/>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78" name="Freeform: Shape 377">
                <a:extLst>
                  <a:ext uri="{FF2B5EF4-FFF2-40B4-BE49-F238E27FC236}">
                    <a16:creationId xmlns:a16="http://schemas.microsoft.com/office/drawing/2014/main" id="{6EAF1B8E-1203-E322-A47D-4DD2BBF146B5}"/>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296" name="Group 295">
            <a:extLst>
              <a:ext uri="{FF2B5EF4-FFF2-40B4-BE49-F238E27FC236}">
                <a16:creationId xmlns:a16="http://schemas.microsoft.com/office/drawing/2014/main" id="{F08266FF-4AA8-BF7B-4A16-F99F3D4D5842}"/>
              </a:ext>
            </a:extLst>
          </p:cNvPr>
          <p:cNvGrpSpPr/>
          <p:nvPr userDrawn="1"/>
        </p:nvGrpSpPr>
        <p:grpSpPr>
          <a:xfrm>
            <a:off x="4882171" y="6448584"/>
            <a:ext cx="2440432" cy="409416"/>
            <a:chOff x="6096000" y="0"/>
            <a:chExt cx="4629149" cy="776604"/>
          </a:xfrm>
        </p:grpSpPr>
        <p:sp>
          <p:nvSpPr>
            <p:cNvPr id="339" name="Freeform: Shape 338">
              <a:extLst>
                <a:ext uri="{FF2B5EF4-FFF2-40B4-BE49-F238E27FC236}">
                  <a16:creationId xmlns:a16="http://schemas.microsoft.com/office/drawing/2014/main" id="{39D08ADE-EFCC-C456-310B-6F2AD0265F3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40" name="Freeform: Shape 339">
              <a:extLst>
                <a:ext uri="{FF2B5EF4-FFF2-40B4-BE49-F238E27FC236}">
                  <a16:creationId xmlns:a16="http://schemas.microsoft.com/office/drawing/2014/main" id="{7DA56166-A93D-61AA-8126-D78085DDBD3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41" name="Freeform: Shape 340">
              <a:extLst>
                <a:ext uri="{FF2B5EF4-FFF2-40B4-BE49-F238E27FC236}">
                  <a16:creationId xmlns:a16="http://schemas.microsoft.com/office/drawing/2014/main" id="{82B9398F-34DD-7DD9-0877-FCEDFBA7FF5C}"/>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42" name="Freeform: Shape 341">
              <a:extLst>
                <a:ext uri="{FF2B5EF4-FFF2-40B4-BE49-F238E27FC236}">
                  <a16:creationId xmlns:a16="http://schemas.microsoft.com/office/drawing/2014/main" id="{AC130FFE-2F40-5CB2-2E8D-F5DCD96F835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43" name="Freeform: Shape 342">
              <a:extLst>
                <a:ext uri="{FF2B5EF4-FFF2-40B4-BE49-F238E27FC236}">
                  <a16:creationId xmlns:a16="http://schemas.microsoft.com/office/drawing/2014/main" id="{769AE693-166D-2FA5-DD60-108241BC4C2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44" name="Freeform: Shape 343">
              <a:extLst>
                <a:ext uri="{FF2B5EF4-FFF2-40B4-BE49-F238E27FC236}">
                  <a16:creationId xmlns:a16="http://schemas.microsoft.com/office/drawing/2014/main" id="{4CC7AE88-479F-17D9-C83D-CE659BB2AE42}"/>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F17B8A"/>
            </a:solidFill>
            <a:ln w="6347" cap="flat">
              <a:noFill/>
              <a:prstDash val="solid"/>
              <a:miter/>
            </a:ln>
          </p:spPr>
          <p:txBody>
            <a:bodyPr rtlCol="0" anchor="ctr"/>
            <a:lstStyle/>
            <a:p>
              <a:endParaRPr lang="en-ZA"/>
            </a:p>
          </p:txBody>
        </p:sp>
        <p:sp>
          <p:nvSpPr>
            <p:cNvPr id="345" name="Freeform: Shape 344">
              <a:extLst>
                <a:ext uri="{FF2B5EF4-FFF2-40B4-BE49-F238E27FC236}">
                  <a16:creationId xmlns:a16="http://schemas.microsoft.com/office/drawing/2014/main" id="{52ACE952-2919-69A0-9582-025EF2DD61A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46" name="Freeform: Shape 345">
              <a:extLst>
                <a:ext uri="{FF2B5EF4-FFF2-40B4-BE49-F238E27FC236}">
                  <a16:creationId xmlns:a16="http://schemas.microsoft.com/office/drawing/2014/main" id="{F1BC06D1-BA90-C303-DFF3-5DA6B5D0887B}"/>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47" name="Freeform: Shape 346">
              <a:extLst>
                <a:ext uri="{FF2B5EF4-FFF2-40B4-BE49-F238E27FC236}">
                  <a16:creationId xmlns:a16="http://schemas.microsoft.com/office/drawing/2014/main" id="{3921A1CB-DAEA-3BA5-7CB4-D340E9F33002}"/>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48" name="Freeform: Shape 347">
              <a:extLst>
                <a:ext uri="{FF2B5EF4-FFF2-40B4-BE49-F238E27FC236}">
                  <a16:creationId xmlns:a16="http://schemas.microsoft.com/office/drawing/2014/main" id="{3BAC0FC4-865C-A330-CD03-B465C6499838}"/>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ED4F63"/>
            </a:solidFill>
            <a:ln w="6347" cap="flat">
              <a:noFill/>
              <a:prstDash val="solid"/>
              <a:miter/>
            </a:ln>
          </p:spPr>
          <p:txBody>
            <a:bodyPr rtlCol="0" anchor="ctr"/>
            <a:lstStyle/>
            <a:p>
              <a:endParaRPr lang="en-ZA"/>
            </a:p>
          </p:txBody>
        </p:sp>
        <p:sp>
          <p:nvSpPr>
            <p:cNvPr id="349" name="Freeform: Shape 348">
              <a:extLst>
                <a:ext uri="{FF2B5EF4-FFF2-40B4-BE49-F238E27FC236}">
                  <a16:creationId xmlns:a16="http://schemas.microsoft.com/office/drawing/2014/main" id="{75759278-3FE1-78BD-531E-4A39B0218B86}"/>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50" name="Freeform: Shape 349">
              <a:extLst>
                <a:ext uri="{FF2B5EF4-FFF2-40B4-BE49-F238E27FC236}">
                  <a16:creationId xmlns:a16="http://schemas.microsoft.com/office/drawing/2014/main" id="{22F4DBE4-CDF9-AA23-A551-CFF4AE1E216D}"/>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51" name="Freeform: Shape 350">
              <a:extLst>
                <a:ext uri="{FF2B5EF4-FFF2-40B4-BE49-F238E27FC236}">
                  <a16:creationId xmlns:a16="http://schemas.microsoft.com/office/drawing/2014/main" id="{F51F8BE4-1AFC-32A3-B9AE-F8C698667F3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D4F63"/>
            </a:solidFill>
            <a:ln w="6347" cap="flat">
              <a:noFill/>
              <a:prstDash val="solid"/>
              <a:miter/>
            </a:ln>
          </p:spPr>
          <p:txBody>
            <a:bodyPr rtlCol="0" anchor="ctr"/>
            <a:lstStyle/>
            <a:p>
              <a:endParaRPr lang="en-ZA"/>
            </a:p>
          </p:txBody>
        </p:sp>
        <p:sp>
          <p:nvSpPr>
            <p:cNvPr id="352" name="Freeform: Shape 351">
              <a:extLst>
                <a:ext uri="{FF2B5EF4-FFF2-40B4-BE49-F238E27FC236}">
                  <a16:creationId xmlns:a16="http://schemas.microsoft.com/office/drawing/2014/main" id="{F5F62A33-0C15-3F39-DCC1-C1688EAFCB9D}"/>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53" name="Graphic 19">
              <a:extLst>
                <a:ext uri="{FF2B5EF4-FFF2-40B4-BE49-F238E27FC236}">
                  <a16:creationId xmlns:a16="http://schemas.microsoft.com/office/drawing/2014/main" id="{F67EB1D8-FF07-541D-DB05-7521E0858D59}"/>
                </a:ext>
              </a:extLst>
            </p:cNvPr>
            <p:cNvGrpSpPr/>
            <p:nvPr/>
          </p:nvGrpSpPr>
          <p:grpSpPr>
            <a:xfrm>
              <a:off x="9950577" y="2095"/>
              <a:ext cx="774572" cy="774509"/>
              <a:chOff x="8756777" y="2095"/>
              <a:chExt cx="774572" cy="774509"/>
            </a:xfrm>
          </p:grpSpPr>
          <p:sp>
            <p:nvSpPr>
              <p:cNvPr id="354" name="Freeform: Shape 353">
                <a:extLst>
                  <a:ext uri="{FF2B5EF4-FFF2-40B4-BE49-F238E27FC236}">
                    <a16:creationId xmlns:a16="http://schemas.microsoft.com/office/drawing/2014/main" id="{9BE63393-2568-2464-D0CC-95AD9A62AF77}"/>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dirty="0"/>
              </a:p>
            </p:txBody>
          </p:sp>
          <p:sp>
            <p:nvSpPr>
              <p:cNvPr id="355" name="Freeform: Shape 354">
                <a:extLst>
                  <a:ext uri="{FF2B5EF4-FFF2-40B4-BE49-F238E27FC236}">
                    <a16:creationId xmlns:a16="http://schemas.microsoft.com/office/drawing/2014/main" id="{5933E3B6-0057-0BE7-5BD2-941CCCE56F0F}"/>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a:p>
            </p:txBody>
          </p:sp>
          <p:sp>
            <p:nvSpPr>
              <p:cNvPr id="356" name="Freeform: Shape 355">
                <a:extLst>
                  <a:ext uri="{FF2B5EF4-FFF2-40B4-BE49-F238E27FC236}">
                    <a16:creationId xmlns:a16="http://schemas.microsoft.com/office/drawing/2014/main" id="{EF8E812B-D8C8-628C-00D8-F4FD9301493C}"/>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57" name="Freeform: Shape 356">
                <a:extLst>
                  <a:ext uri="{FF2B5EF4-FFF2-40B4-BE49-F238E27FC236}">
                    <a16:creationId xmlns:a16="http://schemas.microsoft.com/office/drawing/2014/main" id="{B61F3885-C458-5026-E082-8DFA9A5C19B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58" name="Freeform: Shape 357">
                <a:extLst>
                  <a:ext uri="{FF2B5EF4-FFF2-40B4-BE49-F238E27FC236}">
                    <a16:creationId xmlns:a16="http://schemas.microsoft.com/office/drawing/2014/main" id="{016BA730-28DD-40A1-3293-200EAF4F1D3A}"/>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399" name="Group 398">
            <a:extLst>
              <a:ext uri="{FF2B5EF4-FFF2-40B4-BE49-F238E27FC236}">
                <a16:creationId xmlns:a16="http://schemas.microsoft.com/office/drawing/2014/main" id="{8CCBFE15-635F-8C76-2098-53C5994368F2}"/>
              </a:ext>
            </a:extLst>
          </p:cNvPr>
          <p:cNvGrpSpPr/>
          <p:nvPr userDrawn="1"/>
        </p:nvGrpSpPr>
        <p:grpSpPr>
          <a:xfrm>
            <a:off x="7332633" y="6448584"/>
            <a:ext cx="2440432" cy="409416"/>
            <a:chOff x="6096000" y="0"/>
            <a:chExt cx="4629149" cy="776604"/>
          </a:xfrm>
        </p:grpSpPr>
        <p:sp>
          <p:nvSpPr>
            <p:cNvPr id="400" name="Freeform: Shape 399">
              <a:extLst>
                <a:ext uri="{FF2B5EF4-FFF2-40B4-BE49-F238E27FC236}">
                  <a16:creationId xmlns:a16="http://schemas.microsoft.com/office/drawing/2014/main" id="{0D4A43DA-BFB0-49FF-AF8E-C11B1C3EFCB2}"/>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401" name="Freeform: Shape 400">
              <a:extLst>
                <a:ext uri="{FF2B5EF4-FFF2-40B4-BE49-F238E27FC236}">
                  <a16:creationId xmlns:a16="http://schemas.microsoft.com/office/drawing/2014/main" id="{7F1D7C3A-6742-9C84-38CE-80621C209770}"/>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02" name="Freeform: Shape 401">
              <a:extLst>
                <a:ext uri="{FF2B5EF4-FFF2-40B4-BE49-F238E27FC236}">
                  <a16:creationId xmlns:a16="http://schemas.microsoft.com/office/drawing/2014/main" id="{CB15CF2D-DA5B-BDC4-F1DC-7864F20381F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03" name="Freeform: Shape 402">
              <a:extLst>
                <a:ext uri="{FF2B5EF4-FFF2-40B4-BE49-F238E27FC236}">
                  <a16:creationId xmlns:a16="http://schemas.microsoft.com/office/drawing/2014/main" id="{11015846-EDF6-7BC7-D305-92BE1166B9C0}"/>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04" name="Freeform: Shape 403">
              <a:extLst>
                <a:ext uri="{FF2B5EF4-FFF2-40B4-BE49-F238E27FC236}">
                  <a16:creationId xmlns:a16="http://schemas.microsoft.com/office/drawing/2014/main" id="{25B13831-188B-5A8F-8690-564285E28E30}"/>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05" name="Freeform: Shape 404">
              <a:extLst>
                <a:ext uri="{FF2B5EF4-FFF2-40B4-BE49-F238E27FC236}">
                  <a16:creationId xmlns:a16="http://schemas.microsoft.com/office/drawing/2014/main" id="{FE0699D2-D890-D30F-1F44-0002EC9994A9}"/>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406" name="Freeform: Shape 405">
              <a:extLst>
                <a:ext uri="{FF2B5EF4-FFF2-40B4-BE49-F238E27FC236}">
                  <a16:creationId xmlns:a16="http://schemas.microsoft.com/office/drawing/2014/main" id="{07B8B8CC-E067-268F-B79F-47D691C1194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407" name="Freeform: Shape 406">
              <a:extLst>
                <a:ext uri="{FF2B5EF4-FFF2-40B4-BE49-F238E27FC236}">
                  <a16:creationId xmlns:a16="http://schemas.microsoft.com/office/drawing/2014/main" id="{DA0B910C-A5ED-12A1-8A43-EC848F9B5C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08" name="Freeform: Shape 407">
              <a:extLst>
                <a:ext uri="{FF2B5EF4-FFF2-40B4-BE49-F238E27FC236}">
                  <a16:creationId xmlns:a16="http://schemas.microsoft.com/office/drawing/2014/main" id="{4E02BFEA-FA38-ECA3-F592-ADE0CE72C0F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09" name="Freeform: Shape 408">
              <a:extLst>
                <a:ext uri="{FF2B5EF4-FFF2-40B4-BE49-F238E27FC236}">
                  <a16:creationId xmlns:a16="http://schemas.microsoft.com/office/drawing/2014/main" id="{9B55A440-AB36-A19D-4710-C1FBCEC24201}"/>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10" name="Freeform: Shape 409">
              <a:extLst>
                <a:ext uri="{FF2B5EF4-FFF2-40B4-BE49-F238E27FC236}">
                  <a16:creationId xmlns:a16="http://schemas.microsoft.com/office/drawing/2014/main" id="{84582A95-B603-C211-7655-38F26361DAF5}"/>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11" name="Freeform: Shape 410">
              <a:extLst>
                <a:ext uri="{FF2B5EF4-FFF2-40B4-BE49-F238E27FC236}">
                  <a16:creationId xmlns:a16="http://schemas.microsoft.com/office/drawing/2014/main" id="{13140754-7DB2-1CF6-42D1-27B5982621A5}"/>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12" name="Freeform: Shape 411">
              <a:extLst>
                <a:ext uri="{FF2B5EF4-FFF2-40B4-BE49-F238E27FC236}">
                  <a16:creationId xmlns:a16="http://schemas.microsoft.com/office/drawing/2014/main" id="{176B7410-5DA1-16F8-0F5E-99910217CCF4}"/>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13" name="Freeform: Shape 412">
              <a:extLst>
                <a:ext uri="{FF2B5EF4-FFF2-40B4-BE49-F238E27FC236}">
                  <a16:creationId xmlns:a16="http://schemas.microsoft.com/office/drawing/2014/main" id="{444AE58D-9303-330D-99C8-FA05776E5850}"/>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14" name="Graphic 19">
              <a:extLst>
                <a:ext uri="{FF2B5EF4-FFF2-40B4-BE49-F238E27FC236}">
                  <a16:creationId xmlns:a16="http://schemas.microsoft.com/office/drawing/2014/main" id="{98B796D5-B6C3-5D8C-4F1E-2AA13F3AA345}"/>
                </a:ext>
              </a:extLst>
            </p:cNvPr>
            <p:cNvGrpSpPr/>
            <p:nvPr/>
          </p:nvGrpSpPr>
          <p:grpSpPr>
            <a:xfrm>
              <a:off x="9950577" y="2095"/>
              <a:ext cx="774572" cy="774509"/>
              <a:chOff x="8756777" y="2095"/>
              <a:chExt cx="774572" cy="774509"/>
            </a:xfrm>
          </p:grpSpPr>
          <p:sp>
            <p:nvSpPr>
              <p:cNvPr id="415" name="Freeform: Shape 414">
                <a:extLst>
                  <a:ext uri="{FF2B5EF4-FFF2-40B4-BE49-F238E27FC236}">
                    <a16:creationId xmlns:a16="http://schemas.microsoft.com/office/drawing/2014/main" id="{5B5A9A08-021F-4B3E-2B99-5920F64AF690}"/>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16" name="Freeform: Shape 415">
                <a:extLst>
                  <a:ext uri="{FF2B5EF4-FFF2-40B4-BE49-F238E27FC236}">
                    <a16:creationId xmlns:a16="http://schemas.microsoft.com/office/drawing/2014/main" id="{1BE60227-4CC1-D063-F386-EECDE7F2C2E3}"/>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417" name="Freeform: Shape 416">
                <a:extLst>
                  <a:ext uri="{FF2B5EF4-FFF2-40B4-BE49-F238E27FC236}">
                    <a16:creationId xmlns:a16="http://schemas.microsoft.com/office/drawing/2014/main" id="{A675E46B-C0E8-A0C7-DAF0-FA09C67B017A}"/>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418" name="Freeform: Shape 417">
                <a:extLst>
                  <a:ext uri="{FF2B5EF4-FFF2-40B4-BE49-F238E27FC236}">
                    <a16:creationId xmlns:a16="http://schemas.microsoft.com/office/drawing/2014/main" id="{002094D8-999A-26DD-F5F6-6CD3D806864D}"/>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419" name="Freeform: Shape 418">
                <a:extLst>
                  <a:ext uri="{FF2B5EF4-FFF2-40B4-BE49-F238E27FC236}">
                    <a16:creationId xmlns:a16="http://schemas.microsoft.com/office/drawing/2014/main" id="{18AF437D-875E-62B0-5758-908BE5D20A7F}"/>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420" name="Group 419">
            <a:extLst>
              <a:ext uri="{FF2B5EF4-FFF2-40B4-BE49-F238E27FC236}">
                <a16:creationId xmlns:a16="http://schemas.microsoft.com/office/drawing/2014/main" id="{5849CA65-8297-A768-E610-EAE2CBA1F3D0}"/>
              </a:ext>
            </a:extLst>
          </p:cNvPr>
          <p:cNvGrpSpPr/>
          <p:nvPr userDrawn="1"/>
        </p:nvGrpSpPr>
        <p:grpSpPr>
          <a:xfrm rot="10800000" flipH="1">
            <a:off x="9762970" y="6448584"/>
            <a:ext cx="2440432" cy="409416"/>
            <a:chOff x="6096000" y="0"/>
            <a:chExt cx="4629149" cy="776604"/>
          </a:xfrm>
        </p:grpSpPr>
        <p:sp>
          <p:nvSpPr>
            <p:cNvPr id="421" name="Freeform: Shape 420">
              <a:extLst>
                <a:ext uri="{FF2B5EF4-FFF2-40B4-BE49-F238E27FC236}">
                  <a16:creationId xmlns:a16="http://schemas.microsoft.com/office/drawing/2014/main" id="{DDCFA57A-EEDD-73EB-328D-0B8B4C50A3A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422" name="Freeform: Shape 421">
              <a:extLst>
                <a:ext uri="{FF2B5EF4-FFF2-40B4-BE49-F238E27FC236}">
                  <a16:creationId xmlns:a16="http://schemas.microsoft.com/office/drawing/2014/main" id="{5C469EB4-406D-31FF-6223-7E370991C4A9}"/>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23" name="Freeform: Shape 422">
              <a:extLst>
                <a:ext uri="{FF2B5EF4-FFF2-40B4-BE49-F238E27FC236}">
                  <a16:creationId xmlns:a16="http://schemas.microsoft.com/office/drawing/2014/main" id="{304254CA-96D2-26E2-2112-E8CCD95E0878}"/>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24" name="Freeform: Shape 423">
              <a:extLst>
                <a:ext uri="{FF2B5EF4-FFF2-40B4-BE49-F238E27FC236}">
                  <a16:creationId xmlns:a16="http://schemas.microsoft.com/office/drawing/2014/main" id="{FD193B3B-BC18-AFCA-6DBA-F87E969C9736}"/>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25" name="Freeform: Shape 424">
              <a:extLst>
                <a:ext uri="{FF2B5EF4-FFF2-40B4-BE49-F238E27FC236}">
                  <a16:creationId xmlns:a16="http://schemas.microsoft.com/office/drawing/2014/main" id="{76CE6690-20B7-05F8-5E8E-966B9991175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26" name="Freeform: Shape 425">
              <a:extLst>
                <a:ext uri="{FF2B5EF4-FFF2-40B4-BE49-F238E27FC236}">
                  <a16:creationId xmlns:a16="http://schemas.microsoft.com/office/drawing/2014/main" id="{34576A0E-B6B5-C9DA-2A2F-CD8E99E1A18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427" name="Freeform: Shape 426">
              <a:extLst>
                <a:ext uri="{FF2B5EF4-FFF2-40B4-BE49-F238E27FC236}">
                  <a16:creationId xmlns:a16="http://schemas.microsoft.com/office/drawing/2014/main" id="{6078946F-1406-F759-41F4-0880F7CD1978}"/>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428" name="Freeform: Shape 427">
              <a:extLst>
                <a:ext uri="{FF2B5EF4-FFF2-40B4-BE49-F238E27FC236}">
                  <a16:creationId xmlns:a16="http://schemas.microsoft.com/office/drawing/2014/main" id="{96099164-F8EC-F294-A89F-C731B3AFE9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29" name="Freeform: Shape 428">
              <a:extLst>
                <a:ext uri="{FF2B5EF4-FFF2-40B4-BE49-F238E27FC236}">
                  <a16:creationId xmlns:a16="http://schemas.microsoft.com/office/drawing/2014/main" id="{9EFA529A-FBAC-B40D-4063-6AA90FD77454}"/>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30" name="Freeform: Shape 429">
              <a:extLst>
                <a:ext uri="{FF2B5EF4-FFF2-40B4-BE49-F238E27FC236}">
                  <a16:creationId xmlns:a16="http://schemas.microsoft.com/office/drawing/2014/main" id="{72621C47-EBD4-4C56-4ECB-1B7E2DBE88DC}"/>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31" name="Freeform: Shape 430">
              <a:extLst>
                <a:ext uri="{FF2B5EF4-FFF2-40B4-BE49-F238E27FC236}">
                  <a16:creationId xmlns:a16="http://schemas.microsoft.com/office/drawing/2014/main" id="{17494E1F-8A65-BDD1-7877-C05FC2170470}"/>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32" name="Freeform: Shape 431">
              <a:extLst>
                <a:ext uri="{FF2B5EF4-FFF2-40B4-BE49-F238E27FC236}">
                  <a16:creationId xmlns:a16="http://schemas.microsoft.com/office/drawing/2014/main" id="{7A309737-E602-08F7-F1A6-4F985BC4F973}"/>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33" name="Freeform: Shape 432">
              <a:extLst>
                <a:ext uri="{FF2B5EF4-FFF2-40B4-BE49-F238E27FC236}">
                  <a16:creationId xmlns:a16="http://schemas.microsoft.com/office/drawing/2014/main" id="{CADC96D5-35EF-119F-1915-9FD07ABF5AC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34" name="Freeform: Shape 433">
              <a:extLst>
                <a:ext uri="{FF2B5EF4-FFF2-40B4-BE49-F238E27FC236}">
                  <a16:creationId xmlns:a16="http://schemas.microsoft.com/office/drawing/2014/main" id="{D59C79C5-4737-65E8-8616-769009140471}"/>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35" name="Graphic 19">
              <a:extLst>
                <a:ext uri="{FF2B5EF4-FFF2-40B4-BE49-F238E27FC236}">
                  <a16:creationId xmlns:a16="http://schemas.microsoft.com/office/drawing/2014/main" id="{5A7CCB2A-37A7-507E-7B0A-6599B2DA2B0A}"/>
                </a:ext>
              </a:extLst>
            </p:cNvPr>
            <p:cNvGrpSpPr/>
            <p:nvPr/>
          </p:nvGrpSpPr>
          <p:grpSpPr>
            <a:xfrm>
              <a:off x="9950577" y="2095"/>
              <a:ext cx="774572" cy="774509"/>
              <a:chOff x="8756777" y="2095"/>
              <a:chExt cx="774572" cy="774509"/>
            </a:xfrm>
          </p:grpSpPr>
          <p:sp>
            <p:nvSpPr>
              <p:cNvPr id="436" name="Freeform: Shape 435">
                <a:extLst>
                  <a:ext uri="{FF2B5EF4-FFF2-40B4-BE49-F238E27FC236}">
                    <a16:creationId xmlns:a16="http://schemas.microsoft.com/office/drawing/2014/main" id="{F9BA3F00-ADD4-52F3-7C5A-E74692C93253}"/>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37" name="Freeform: Shape 436">
                <a:extLst>
                  <a:ext uri="{FF2B5EF4-FFF2-40B4-BE49-F238E27FC236}">
                    <a16:creationId xmlns:a16="http://schemas.microsoft.com/office/drawing/2014/main" id="{8BCA72F7-5630-8269-3310-7E66FED657D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438" name="Freeform: Shape 437">
                <a:extLst>
                  <a:ext uri="{FF2B5EF4-FFF2-40B4-BE49-F238E27FC236}">
                    <a16:creationId xmlns:a16="http://schemas.microsoft.com/office/drawing/2014/main" id="{CBAAF7CA-31F3-E63B-DECB-1CBC550ED9D2}"/>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439" name="Freeform: Shape 438">
                <a:extLst>
                  <a:ext uri="{FF2B5EF4-FFF2-40B4-BE49-F238E27FC236}">
                    <a16:creationId xmlns:a16="http://schemas.microsoft.com/office/drawing/2014/main" id="{6C22BECA-9364-6F61-9471-81B9513CD4E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440" name="Freeform: Shape 439">
                <a:extLst>
                  <a:ext uri="{FF2B5EF4-FFF2-40B4-BE49-F238E27FC236}">
                    <a16:creationId xmlns:a16="http://schemas.microsoft.com/office/drawing/2014/main" id="{2BB6A83B-6835-9A00-F032-78ACDE64765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spTree>
    <p:extLst>
      <p:ext uri="{BB962C8B-B14F-4D97-AF65-F5344CB8AC3E}">
        <p14:creationId xmlns:p14="http://schemas.microsoft.com/office/powerpoint/2010/main" val="2788914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ue 2">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B06188-8442-9309-2C7C-33B89DCFBB3B}"/>
              </a:ext>
            </a:extLst>
          </p:cNvPr>
          <p:cNvSpPr/>
          <p:nvPr userDrawn="1"/>
        </p:nvSpPr>
        <p:spPr>
          <a:xfrm>
            <a:off x="-21838" y="0"/>
            <a:ext cx="12213838" cy="15479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5" name="Slide Number Placeholder 4">
            <a:extLst>
              <a:ext uri="{FF2B5EF4-FFF2-40B4-BE49-F238E27FC236}">
                <a16:creationId xmlns:a16="http://schemas.microsoft.com/office/drawing/2014/main" id="{10A0D4B6-1B66-A414-108D-EB4ADF22A7BE}"/>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28" name="Picture Placeholder 27">
            <a:extLst>
              <a:ext uri="{FF2B5EF4-FFF2-40B4-BE49-F238E27FC236}">
                <a16:creationId xmlns:a16="http://schemas.microsoft.com/office/drawing/2014/main" id="{0E771DC5-EFED-C526-C8FE-676945FEA200}"/>
              </a:ext>
            </a:extLst>
          </p:cNvPr>
          <p:cNvSpPr>
            <a:spLocks noGrp="1"/>
          </p:cNvSpPr>
          <p:nvPr>
            <p:ph type="pic" sz="quarter" idx="10"/>
          </p:nvPr>
        </p:nvSpPr>
        <p:spPr>
          <a:xfrm>
            <a:off x="561975" y="903923"/>
            <a:ext cx="5029200" cy="5942012"/>
          </a:xfrm>
        </p:spPr>
        <p:txBody>
          <a:bodyPr/>
          <a:lstStyle/>
          <a:p>
            <a:endParaRPr lang="en-ZA"/>
          </a:p>
        </p:txBody>
      </p:sp>
    </p:spTree>
    <p:extLst>
      <p:ext uri="{BB962C8B-B14F-4D97-AF65-F5344CB8AC3E}">
        <p14:creationId xmlns:p14="http://schemas.microsoft.com/office/powerpoint/2010/main" val="25093086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ue 1">
    <p:bg>
      <p:bgPr>
        <a:solidFill>
          <a:schemeClr val="tx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grpSp>
        <p:nvGrpSpPr>
          <p:cNvPr id="40" name="Group 39">
            <a:extLst>
              <a:ext uri="{FF2B5EF4-FFF2-40B4-BE49-F238E27FC236}">
                <a16:creationId xmlns:a16="http://schemas.microsoft.com/office/drawing/2014/main" id="{CB13F640-4B07-4F3E-3AB9-ABF8EF771E83}"/>
              </a:ext>
            </a:extLst>
          </p:cNvPr>
          <p:cNvGrpSpPr/>
          <p:nvPr userDrawn="1"/>
        </p:nvGrpSpPr>
        <p:grpSpPr>
          <a:xfrm>
            <a:off x="-21838" y="6600716"/>
            <a:ext cx="12213838" cy="257284"/>
            <a:chOff x="353060" y="6172098"/>
            <a:chExt cx="9485360" cy="199809"/>
          </a:xfrm>
        </p:grpSpPr>
        <p:pic>
          <p:nvPicPr>
            <p:cNvPr id="41" name="Graphic 40">
              <a:extLst>
                <a:ext uri="{FF2B5EF4-FFF2-40B4-BE49-F238E27FC236}">
                  <a16:creationId xmlns:a16="http://schemas.microsoft.com/office/drawing/2014/main" id="{EDDD7F34-FE90-1D15-C1DD-BDDCD5F0D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42" name="Graphic 41">
              <a:extLst>
                <a:ext uri="{FF2B5EF4-FFF2-40B4-BE49-F238E27FC236}">
                  <a16:creationId xmlns:a16="http://schemas.microsoft.com/office/drawing/2014/main" id="{D5BA51D5-863C-1925-FADF-31BDAFB4FF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43" name="Graphic 42">
              <a:extLst>
                <a:ext uri="{FF2B5EF4-FFF2-40B4-BE49-F238E27FC236}">
                  <a16:creationId xmlns:a16="http://schemas.microsoft.com/office/drawing/2014/main" id="{2292990F-0BCB-2B98-E9B3-857EFECA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44" name="Graphic 43">
              <a:extLst>
                <a:ext uri="{FF2B5EF4-FFF2-40B4-BE49-F238E27FC236}">
                  <a16:creationId xmlns:a16="http://schemas.microsoft.com/office/drawing/2014/main" id="{D8E16644-6690-3DAB-17D3-C1B00D709E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sp>
        <p:nvSpPr>
          <p:cNvPr id="28" name="Picture Placeholder 27">
            <a:extLst>
              <a:ext uri="{FF2B5EF4-FFF2-40B4-BE49-F238E27FC236}">
                <a16:creationId xmlns:a16="http://schemas.microsoft.com/office/drawing/2014/main" id="{98B8B554-075B-1D22-5FB2-A6EB89AAD310}"/>
              </a:ext>
            </a:extLst>
          </p:cNvPr>
          <p:cNvSpPr>
            <a:spLocks noGrp="1"/>
          </p:cNvSpPr>
          <p:nvPr>
            <p:ph type="pic" sz="quarter" idx="10"/>
          </p:nvPr>
        </p:nvSpPr>
        <p:spPr>
          <a:xfrm>
            <a:off x="561975" y="658813"/>
            <a:ext cx="5029200" cy="5942012"/>
          </a:xfrm>
        </p:spPr>
        <p:txBody>
          <a:bodyPr/>
          <a:lstStyle/>
          <a:p>
            <a:endParaRPr lang="en-ZA"/>
          </a:p>
        </p:txBody>
      </p:sp>
    </p:spTree>
    <p:extLst>
      <p:ext uri="{BB962C8B-B14F-4D97-AF65-F5344CB8AC3E}">
        <p14:creationId xmlns:p14="http://schemas.microsoft.com/office/powerpoint/2010/main" val="385289169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1">
    <p:bg>
      <p:bgPr>
        <a:solidFill>
          <a:schemeClr val="tx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grpSp>
        <p:nvGrpSpPr>
          <p:cNvPr id="40" name="Group 39">
            <a:extLst>
              <a:ext uri="{FF2B5EF4-FFF2-40B4-BE49-F238E27FC236}">
                <a16:creationId xmlns:a16="http://schemas.microsoft.com/office/drawing/2014/main" id="{CB13F640-4B07-4F3E-3AB9-ABF8EF771E83}"/>
              </a:ext>
            </a:extLst>
          </p:cNvPr>
          <p:cNvGrpSpPr/>
          <p:nvPr userDrawn="1"/>
        </p:nvGrpSpPr>
        <p:grpSpPr>
          <a:xfrm>
            <a:off x="-21838" y="6600716"/>
            <a:ext cx="12213838" cy="257284"/>
            <a:chOff x="353060" y="6172098"/>
            <a:chExt cx="9485360" cy="199809"/>
          </a:xfrm>
        </p:grpSpPr>
        <p:pic>
          <p:nvPicPr>
            <p:cNvPr id="41" name="Graphic 40">
              <a:extLst>
                <a:ext uri="{FF2B5EF4-FFF2-40B4-BE49-F238E27FC236}">
                  <a16:creationId xmlns:a16="http://schemas.microsoft.com/office/drawing/2014/main" id="{EDDD7F34-FE90-1D15-C1DD-BDDCD5F0D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42" name="Graphic 41">
              <a:extLst>
                <a:ext uri="{FF2B5EF4-FFF2-40B4-BE49-F238E27FC236}">
                  <a16:creationId xmlns:a16="http://schemas.microsoft.com/office/drawing/2014/main" id="{D5BA51D5-863C-1925-FADF-31BDAFB4FF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43" name="Graphic 42">
              <a:extLst>
                <a:ext uri="{FF2B5EF4-FFF2-40B4-BE49-F238E27FC236}">
                  <a16:creationId xmlns:a16="http://schemas.microsoft.com/office/drawing/2014/main" id="{2292990F-0BCB-2B98-E9B3-857EFECA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44" name="Graphic 43">
              <a:extLst>
                <a:ext uri="{FF2B5EF4-FFF2-40B4-BE49-F238E27FC236}">
                  <a16:creationId xmlns:a16="http://schemas.microsoft.com/office/drawing/2014/main" id="{D8E16644-6690-3DAB-17D3-C1B00D709E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sp>
        <p:nvSpPr>
          <p:cNvPr id="28" name="Picture Placeholder 27">
            <a:extLst>
              <a:ext uri="{FF2B5EF4-FFF2-40B4-BE49-F238E27FC236}">
                <a16:creationId xmlns:a16="http://schemas.microsoft.com/office/drawing/2014/main" id="{98B8B554-075B-1D22-5FB2-A6EB89AAD310}"/>
              </a:ext>
            </a:extLst>
          </p:cNvPr>
          <p:cNvSpPr>
            <a:spLocks noGrp="1"/>
          </p:cNvSpPr>
          <p:nvPr>
            <p:ph type="pic" sz="quarter" idx="10"/>
          </p:nvPr>
        </p:nvSpPr>
        <p:spPr>
          <a:xfrm>
            <a:off x="561975" y="658813"/>
            <a:ext cx="5029200" cy="5942012"/>
          </a:xfrm>
        </p:spPr>
        <p:txBody>
          <a:bodyPr/>
          <a:lstStyle/>
          <a:p>
            <a:endParaRPr lang="en-ZA"/>
          </a:p>
        </p:txBody>
      </p:sp>
    </p:spTree>
    <p:extLst>
      <p:ext uri="{BB962C8B-B14F-4D97-AF65-F5344CB8AC3E}">
        <p14:creationId xmlns:p14="http://schemas.microsoft.com/office/powerpoint/2010/main" val="496143705"/>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reenvar cover">
    <p:bg>
      <p:bgPr>
        <a:solidFill>
          <a:schemeClr val="accent6"/>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6E0B8482-4B5A-CF45-215B-DF4756EC052C}"/>
              </a:ext>
            </a:extLst>
          </p:cNvPr>
          <p:cNvSpPr/>
          <p:nvPr userDrawn="1"/>
        </p:nvSpPr>
        <p:spPr>
          <a:xfrm>
            <a:off x="2910840" y="0"/>
            <a:ext cx="9281160" cy="6858000"/>
          </a:xfrm>
          <a:custGeom>
            <a:avLst/>
            <a:gdLst>
              <a:gd name="connsiteX0" fmla="*/ 0 w 4616450"/>
              <a:gd name="connsiteY0" fmla="*/ 0 h 6858000"/>
              <a:gd name="connsiteX1" fmla="*/ 4616450 w 4616450"/>
              <a:gd name="connsiteY1" fmla="*/ 0 h 6858000"/>
              <a:gd name="connsiteX2" fmla="*/ 4616450 w 4616450"/>
              <a:gd name="connsiteY2" fmla="*/ 6858000 h 6858000"/>
              <a:gd name="connsiteX3" fmla="*/ 0 w 46164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16450" h="6858000">
                <a:moveTo>
                  <a:pt x="0" y="0"/>
                </a:moveTo>
                <a:lnTo>
                  <a:pt x="4616450" y="0"/>
                </a:lnTo>
                <a:lnTo>
                  <a:pt x="4616450" y="6858000"/>
                </a:lnTo>
                <a:lnTo>
                  <a:pt x="0" y="6858000"/>
                </a:lnTo>
                <a:close/>
              </a:path>
            </a:pathLst>
          </a:custGeom>
          <a:solidFill>
            <a:srgbClr val="003818"/>
          </a:solidFill>
          <a:ln w="6347" cap="flat">
            <a:noFill/>
            <a:prstDash val="solid"/>
            <a:miter/>
          </a:ln>
        </p:spPr>
        <p:txBody>
          <a:bodyPr rtlCol="0" anchor="ctr"/>
          <a:lstStyle/>
          <a:p>
            <a:endParaRPr lang="en-ZA"/>
          </a:p>
        </p:txBody>
      </p:sp>
      <p:pic>
        <p:nvPicPr>
          <p:cNvPr id="47" name="Graphic 46">
            <a:extLst>
              <a:ext uri="{FF2B5EF4-FFF2-40B4-BE49-F238E27FC236}">
                <a16:creationId xmlns:a16="http://schemas.microsoft.com/office/drawing/2014/main" id="{5A3DFF44-398D-F067-6ADA-0BD630AB3C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8152" y="2453640"/>
            <a:ext cx="4043848" cy="4043848"/>
          </a:xfrm>
          <a:prstGeom prst="rect">
            <a:avLst/>
          </a:prstGeom>
        </p:spPr>
      </p:pic>
      <p:grpSp>
        <p:nvGrpSpPr>
          <p:cNvPr id="59" name="Group 58">
            <a:extLst>
              <a:ext uri="{FF2B5EF4-FFF2-40B4-BE49-F238E27FC236}">
                <a16:creationId xmlns:a16="http://schemas.microsoft.com/office/drawing/2014/main" id="{7C323EFF-7049-AF0F-AD5C-E53EB9566D3A}"/>
              </a:ext>
            </a:extLst>
          </p:cNvPr>
          <p:cNvGrpSpPr/>
          <p:nvPr userDrawn="1"/>
        </p:nvGrpSpPr>
        <p:grpSpPr>
          <a:xfrm>
            <a:off x="2910840" y="-1"/>
            <a:ext cx="9281160" cy="1557044"/>
            <a:chOff x="6096000" y="0"/>
            <a:chExt cx="4629149" cy="776604"/>
          </a:xfrm>
        </p:grpSpPr>
        <p:sp>
          <p:nvSpPr>
            <p:cNvPr id="60" name="Freeform: Shape 59">
              <a:extLst>
                <a:ext uri="{FF2B5EF4-FFF2-40B4-BE49-F238E27FC236}">
                  <a16:creationId xmlns:a16="http://schemas.microsoft.com/office/drawing/2014/main" id="{4B2FFD59-A88B-0F14-6B38-2C3DB0C6C48D}"/>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008545"/>
            </a:solidFill>
            <a:ln w="6347" cap="flat">
              <a:noFill/>
              <a:prstDash val="solid"/>
              <a:miter/>
            </a:ln>
          </p:spPr>
          <p:txBody>
            <a:bodyPr rtlCol="0" anchor="ctr"/>
            <a:lstStyle/>
            <a:p>
              <a:endParaRPr lang="en-ZA"/>
            </a:p>
          </p:txBody>
        </p:sp>
        <p:sp>
          <p:nvSpPr>
            <p:cNvPr id="61" name="Freeform: Shape 60">
              <a:extLst>
                <a:ext uri="{FF2B5EF4-FFF2-40B4-BE49-F238E27FC236}">
                  <a16:creationId xmlns:a16="http://schemas.microsoft.com/office/drawing/2014/main" id="{67B71AE4-F75D-AF19-8031-A2512EBAC9DB}"/>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62" name="Freeform: Shape 61">
              <a:extLst>
                <a:ext uri="{FF2B5EF4-FFF2-40B4-BE49-F238E27FC236}">
                  <a16:creationId xmlns:a16="http://schemas.microsoft.com/office/drawing/2014/main" id="{0B25F81C-171D-B231-C8F1-B48F675A92B2}"/>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63" name="Freeform: Shape 62">
              <a:extLst>
                <a:ext uri="{FF2B5EF4-FFF2-40B4-BE49-F238E27FC236}">
                  <a16:creationId xmlns:a16="http://schemas.microsoft.com/office/drawing/2014/main" id="{03358206-8C08-9E93-66A5-D17D5787363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64" name="Freeform: Shape 63">
              <a:extLst>
                <a:ext uri="{FF2B5EF4-FFF2-40B4-BE49-F238E27FC236}">
                  <a16:creationId xmlns:a16="http://schemas.microsoft.com/office/drawing/2014/main" id="{B77F0185-E283-FAD9-0364-A6A6722C49B2}"/>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65" name="Freeform: Shape 64">
              <a:extLst>
                <a:ext uri="{FF2B5EF4-FFF2-40B4-BE49-F238E27FC236}">
                  <a16:creationId xmlns:a16="http://schemas.microsoft.com/office/drawing/2014/main" id="{F07DF5C6-28DC-33CA-5776-847830EBC34B}"/>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008545"/>
            </a:solidFill>
            <a:ln w="6347" cap="flat">
              <a:noFill/>
              <a:prstDash val="solid"/>
              <a:miter/>
            </a:ln>
          </p:spPr>
          <p:txBody>
            <a:bodyPr rtlCol="0" anchor="ctr"/>
            <a:lstStyle/>
            <a:p>
              <a:endParaRPr lang="en-ZA"/>
            </a:p>
          </p:txBody>
        </p:sp>
        <p:sp>
          <p:nvSpPr>
            <p:cNvPr id="66" name="Freeform: Shape 65">
              <a:extLst>
                <a:ext uri="{FF2B5EF4-FFF2-40B4-BE49-F238E27FC236}">
                  <a16:creationId xmlns:a16="http://schemas.microsoft.com/office/drawing/2014/main" id="{8D3F0B74-99D0-F1D9-4707-DC35545978F9}"/>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003818"/>
            </a:solidFill>
            <a:ln w="6347" cap="flat">
              <a:noFill/>
              <a:prstDash val="solid"/>
              <a:miter/>
            </a:ln>
          </p:spPr>
          <p:txBody>
            <a:bodyPr rtlCol="0" anchor="ctr"/>
            <a:lstStyle/>
            <a:p>
              <a:endParaRPr lang="en-ZA"/>
            </a:p>
          </p:txBody>
        </p:sp>
        <p:sp>
          <p:nvSpPr>
            <p:cNvPr id="67" name="Freeform: Shape 66">
              <a:extLst>
                <a:ext uri="{FF2B5EF4-FFF2-40B4-BE49-F238E27FC236}">
                  <a16:creationId xmlns:a16="http://schemas.microsoft.com/office/drawing/2014/main" id="{B1A99486-8C7B-29B9-48E8-5766D9071403}"/>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68" name="Freeform: Shape 67">
              <a:extLst>
                <a:ext uri="{FF2B5EF4-FFF2-40B4-BE49-F238E27FC236}">
                  <a16:creationId xmlns:a16="http://schemas.microsoft.com/office/drawing/2014/main" id="{50B4A1EC-A051-AA6E-5500-2C53171AEC5B}"/>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69" name="Freeform: Shape 68">
              <a:extLst>
                <a:ext uri="{FF2B5EF4-FFF2-40B4-BE49-F238E27FC236}">
                  <a16:creationId xmlns:a16="http://schemas.microsoft.com/office/drawing/2014/main" id="{AC81EA82-42D7-2D07-5C76-83F95993A673}"/>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004F29"/>
            </a:solidFill>
            <a:ln w="6347" cap="flat">
              <a:noFill/>
              <a:prstDash val="solid"/>
              <a:miter/>
            </a:ln>
          </p:spPr>
          <p:txBody>
            <a:bodyPr rtlCol="0" anchor="ctr"/>
            <a:lstStyle/>
            <a:p>
              <a:endParaRPr lang="en-ZA"/>
            </a:p>
          </p:txBody>
        </p:sp>
        <p:sp>
          <p:nvSpPr>
            <p:cNvPr id="70" name="Freeform: Shape 69">
              <a:extLst>
                <a:ext uri="{FF2B5EF4-FFF2-40B4-BE49-F238E27FC236}">
                  <a16:creationId xmlns:a16="http://schemas.microsoft.com/office/drawing/2014/main" id="{8D7F0192-552A-0FE7-B3D2-7F15776BDA69}"/>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71" name="Freeform: Shape 70">
              <a:extLst>
                <a:ext uri="{FF2B5EF4-FFF2-40B4-BE49-F238E27FC236}">
                  <a16:creationId xmlns:a16="http://schemas.microsoft.com/office/drawing/2014/main" id="{D8039174-C53F-311F-8267-C9DD3DB06826}"/>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72" name="Freeform: Shape 71">
              <a:extLst>
                <a:ext uri="{FF2B5EF4-FFF2-40B4-BE49-F238E27FC236}">
                  <a16:creationId xmlns:a16="http://schemas.microsoft.com/office/drawing/2014/main" id="{FE7093CE-D7B5-56BE-AE8F-A62D9411CD5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008545"/>
            </a:solidFill>
            <a:ln w="6347" cap="flat">
              <a:noFill/>
              <a:prstDash val="solid"/>
              <a:miter/>
            </a:ln>
          </p:spPr>
          <p:txBody>
            <a:bodyPr rtlCol="0" anchor="ctr"/>
            <a:lstStyle/>
            <a:p>
              <a:endParaRPr lang="en-ZA"/>
            </a:p>
          </p:txBody>
        </p:sp>
        <p:sp>
          <p:nvSpPr>
            <p:cNvPr id="73" name="Freeform: Shape 72">
              <a:extLst>
                <a:ext uri="{FF2B5EF4-FFF2-40B4-BE49-F238E27FC236}">
                  <a16:creationId xmlns:a16="http://schemas.microsoft.com/office/drawing/2014/main" id="{94A64A9B-E23F-AC24-D8DC-5010E4A22893}"/>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ADD86F"/>
            </a:solidFill>
            <a:ln w="6347" cap="flat">
              <a:noFill/>
              <a:prstDash val="solid"/>
              <a:miter/>
            </a:ln>
          </p:spPr>
          <p:txBody>
            <a:bodyPr rtlCol="0" anchor="ctr"/>
            <a:lstStyle/>
            <a:p>
              <a:endParaRPr lang="en-ZA"/>
            </a:p>
          </p:txBody>
        </p:sp>
        <p:grpSp>
          <p:nvGrpSpPr>
            <p:cNvPr id="74" name="Graphic 19">
              <a:extLst>
                <a:ext uri="{FF2B5EF4-FFF2-40B4-BE49-F238E27FC236}">
                  <a16:creationId xmlns:a16="http://schemas.microsoft.com/office/drawing/2014/main" id="{D8B478F0-6342-7C70-F9F2-269708D93B8C}"/>
                </a:ext>
              </a:extLst>
            </p:cNvPr>
            <p:cNvGrpSpPr/>
            <p:nvPr/>
          </p:nvGrpSpPr>
          <p:grpSpPr>
            <a:xfrm>
              <a:off x="9950577" y="2095"/>
              <a:ext cx="774572" cy="774509"/>
              <a:chOff x="8756777" y="2095"/>
              <a:chExt cx="774572" cy="774509"/>
            </a:xfrm>
          </p:grpSpPr>
          <p:sp>
            <p:nvSpPr>
              <p:cNvPr id="75" name="Freeform: Shape 74">
                <a:extLst>
                  <a:ext uri="{FF2B5EF4-FFF2-40B4-BE49-F238E27FC236}">
                    <a16:creationId xmlns:a16="http://schemas.microsoft.com/office/drawing/2014/main" id="{0D29C1E3-9A83-827C-9539-C908CB0017CA}"/>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76" name="Freeform: Shape 75">
                <a:extLst>
                  <a:ext uri="{FF2B5EF4-FFF2-40B4-BE49-F238E27FC236}">
                    <a16:creationId xmlns:a16="http://schemas.microsoft.com/office/drawing/2014/main" id="{DAE8E622-891A-0E7E-75F2-48828519B408}"/>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77" name="Freeform: Shape 76">
                <a:extLst>
                  <a:ext uri="{FF2B5EF4-FFF2-40B4-BE49-F238E27FC236}">
                    <a16:creationId xmlns:a16="http://schemas.microsoft.com/office/drawing/2014/main" id="{0DF1CA49-B5C3-E87E-E996-57096D06607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78" name="Freeform: Shape 77">
                <a:extLst>
                  <a:ext uri="{FF2B5EF4-FFF2-40B4-BE49-F238E27FC236}">
                    <a16:creationId xmlns:a16="http://schemas.microsoft.com/office/drawing/2014/main" id="{9550BAED-4651-5A05-D934-7A21539562A6}"/>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79" name="Freeform: Shape 78">
                <a:extLst>
                  <a:ext uri="{FF2B5EF4-FFF2-40B4-BE49-F238E27FC236}">
                    <a16:creationId xmlns:a16="http://schemas.microsoft.com/office/drawing/2014/main" id="{28B2191F-9E12-C8C7-E241-F68FB540760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sp>
        <p:nvSpPr>
          <p:cNvPr id="197" name="Rectangle 196">
            <a:extLst>
              <a:ext uri="{FF2B5EF4-FFF2-40B4-BE49-F238E27FC236}">
                <a16:creationId xmlns:a16="http://schemas.microsoft.com/office/drawing/2014/main" id="{B83B58E1-4E7C-23AC-E8AB-A6BC36987D93}"/>
              </a:ext>
            </a:extLst>
          </p:cNvPr>
          <p:cNvSpPr/>
          <p:nvPr userDrawn="1"/>
        </p:nvSpPr>
        <p:spPr>
          <a:xfrm>
            <a:off x="0" y="6444619"/>
            <a:ext cx="12192000" cy="430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2693270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een Var Cover">
    <p:bg>
      <p:bgPr>
        <a:solidFill>
          <a:srgbClr val="003818"/>
        </a:solidFill>
        <a:effectLst/>
      </p:bgPr>
    </p:bg>
    <p:spTree>
      <p:nvGrpSpPr>
        <p:cNvPr id="1" name=""/>
        <p:cNvGrpSpPr/>
        <p:nvPr/>
      </p:nvGrpSpPr>
      <p:grpSpPr>
        <a:xfrm>
          <a:off x="0" y="0"/>
          <a:ext cx="0" cy="0"/>
          <a:chOff x="0" y="0"/>
          <a:chExt cx="0" cy="0"/>
        </a:xfrm>
      </p:grpSpPr>
      <p:grpSp>
        <p:nvGrpSpPr>
          <p:cNvPr id="223" name="Group 222">
            <a:extLst>
              <a:ext uri="{FF2B5EF4-FFF2-40B4-BE49-F238E27FC236}">
                <a16:creationId xmlns:a16="http://schemas.microsoft.com/office/drawing/2014/main" id="{0CA4C240-562A-E38E-FB3B-0DE65FF370AF}"/>
              </a:ext>
            </a:extLst>
          </p:cNvPr>
          <p:cNvGrpSpPr/>
          <p:nvPr userDrawn="1"/>
        </p:nvGrpSpPr>
        <p:grpSpPr>
          <a:xfrm>
            <a:off x="-23160" y="1547770"/>
            <a:ext cx="6697670" cy="5048029"/>
            <a:chOff x="-6692923" y="-3207222"/>
            <a:chExt cx="6697670" cy="5048029"/>
          </a:xfrm>
        </p:grpSpPr>
        <p:sp>
          <p:nvSpPr>
            <p:cNvPr id="7" name="Freeform: Shape 6">
              <a:extLst>
                <a:ext uri="{FF2B5EF4-FFF2-40B4-BE49-F238E27FC236}">
                  <a16:creationId xmlns:a16="http://schemas.microsoft.com/office/drawing/2014/main" id="{305C6822-AE77-F53B-33B7-95EEE310AA42}"/>
                </a:ext>
              </a:extLst>
            </p:cNvPr>
            <p:cNvSpPr/>
            <p:nvPr/>
          </p:nvSpPr>
          <p:spPr>
            <a:xfrm>
              <a:off x="-6676592" y="-3207222"/>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008545"/>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6676592" y="-3207222"/>
              <a:ext cx="1632320" cy="1682676"/>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chemeClr val="accent5"/>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6676592" y="-3207222"/>
              <a:ext cx="1632320"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003818"/>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5043220" y="-1524546"/>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chemeClr val="accent5"/>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5043220" y="-1524484"/>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003818"/>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003818"/>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006434"/>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3376875" y="-975882"/>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5"/>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77061" y="-435323"/>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5"/>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76875" y="124910"/>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5"/>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76875" y="702835"/>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5"/>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6692923" y="-152442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008545"/>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6692923" y="-1524484"/>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5868041" y="-1524546"/>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6692923"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5868041"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6676592" y="125157"/>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006434"/>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6676592" y="188752"/>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008545"/>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5700330" y="1110389"/>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chemeClr val="accent5"/>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6676592" y="125157"/>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9C805D"/>
            </a:solidFill>
            <a:ln w="8399" cap="flat">
              <a:noFill/>
              <a:prstDash val="solid"/>
              <a:miter/>
            </a:ln>
          </p:spPr>
          <p:txBody>
            <a:bodyPr rtlCol="0" anchor="ctr"/>
            <a:lstStyle/>
            <a:p>
              <a:endParaRPr lang="en-ZA"/>
            </a:p>
          </p:txBody>
        </p:sp>
      </p:grpSp>
      <p:sp>
        <p:nvSpPr>
          <p:cNvPr id="222" name="Rectangle 221">
            <a:extLst>
              <a:ext uri="{FF2B5EF4-FFF2-40B4-BE49-F238E27FC236}">
                <a16:creationId xmlns:a16="http://schemas.microsoft.com/office/drawing/2014/main" id="{59E4994D-68D0-A472-3417-80CB53FD8BDE}"/>
              </a:ext>
            </a:extLst>
          </p:cNvPr>
          <p:cNvSpPr/>
          <p:nvPr userDrawn="1"/>
        </p:nvSpPr>
        <p:spPr>
          <a:xfrm>
            <a:off x="0" y="6444619"/>
            <a:ext cx="12192000" cy="43099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509098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ver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F3529-39E0-8463-443F-C5C636898D8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50A8A194-8C25-A2F8-D8E4-809D2DC46F7F}"/>
              </a:ext>
            </a:extLst>
          </p:cNvPr>
          <p:cNvPicPr>
            <a:picLocks noChangeAspect="1"/>
          </p:cNvPicPr>
          <p:nvPr userDrawn="1"/>
        </p:nvPicPr>
        <p:blipFill>
          <a:blip r:embed="rId2">
            <a:extLst>
              <a:ext uri="{96DAC541-7B7A-43D3-8B79-37D633B846F1}">
                <asvg:svgBlip xmlns:asvg="http://schemas.microsoft.com/office/drawing/2016/SVG/main" r:embed="rId3"/>
              </a:ext>
            </a:extLst>
          </a:blip>
          <a:srcRect r="25556"/>
          <a:stretch/>
        </p:blipFill>
        <p:spPr>
          <a:xfrm>
            <a:off x="5352690" y="15240"/>
            <a:ext cx="6829864" cy="6880860"/>
          </a:xfrm>
          <a:prstGeom prst="rect">
            <a:avLst/>
          </a:prstGeom>
        </p:spPr>
      </p:pic>
      <p:sp>
        <p:nvSpPr>
          <p:cNvPr id="5" name="Slide Number Placeholder 4">
            <a:extLst>
              <a:ext uri="{FF2B5EF4-FFF2-40B4-BE49-F238E27FC236}">
                <a16:creationId xmlns:a16="http://schemas.microsoft.com/office/drawing/2014/main" id="{B4AA8C9C-E4CA-A0C2-BF84-CC7596B5502C}"/>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3748588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491CB-0E59-0580-2119-5498C9A20FBA}"/>
              </a:ext>
            </a:extLst>
          </p:cNvPr>
          <p:cNvSpPr>
            <a:spLocks noGrp="1"/>
          </p:cNvSpPr>
          <p:nvPr>
            <p:ph type="pic" sz="quarter" idx="13"/>
          </p:nvPr>
        </p:nvSpPr>
        <p:spPr>
          <a:xfrm>
            <a:off x="5114926" y="0"/>
            <a:ext cx="4787846" cy="6858000"/>
          </a:xfrm>
        </p:spPr>
        <p:txBody>
          <a:bodyPr/>
          <a:lstStyle/>
          <a:p>
            <a:endParaRPr lang="en-ZA"/>
          </a:p>
        </p:txBody>
      </p:sp>
      <p:sp>
        <p:nvSpPr>
          <p:cNvPr id="7" name="Rectangle 6">
            <a:extLst>
              <a:ext uri="{FF2B5EF4-FFF2-40B4-BE49-F238E27FC236}">
                <a16:creationId xmlns:a16="http://schemas.microsoft.com/office/drawing/2014/main" id="{1A9B5637-C73F-A33C-69D9-80BB032709D2}"/>
              </a:ext>
            </a:extLst>
          </p:cNvPr>
          <p:cNvSpPr/>
          <p:nvPr userDrawn="1"/>
        </p:nvSpPr>
        <p:spPr>
          <a:xfrm>
            <a:off x="-1" y="0"/>
            <a:ext cx="5114261"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3" name="Graphic 10">
            <a:extLst>
              <a:ext uri="{FF2B5EF4-FFF2-40B4-BE49-F238E27FC236}">
                <a16:creationId xmlns:a16="http://schemas.microsoft.com/office/drawing/2014/main" id="{107C579C-5ED4-B0F7-EB5B-B307FC432A38}"/>
              </a:ext>
            </a:extLst>
          </p:cNvPr>
          <p:cNvGrpSpPr/>
          <p:nvPr userDrawn="1"/>
        </p:nvGrpSpPr>
        <p:grpSpPr>
          <a:xfrm>
            <a:off x="9903436" y="4571149"/>
            <a:ext cx="2288564" cy="2288564"/>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chemeClr val="tx2"/>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chemeClr val="tx2"/>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chemeClr val="tx2"/>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chemeClr val="tx2"/>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userDrawn="1"/>
        </p:nvGrpSpPr>
        <p:grpSpPr>
          <a:xfrm>
            <a:off x="9903525" y="2284716"/>
            <a:ext cx="2288475" cy="2288476"/>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chemeClr val="accent4"/>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sp>
        <p:nvSpPr>
          <p:cNvPr id="27" name="Freeform: Shape 26">
            <a:extLst>
              <a:ext uri="{FF2B5EF4-FFF2-40B4-BE49-F238E27FC236}">
                <a16:creationId xmlns:a16="http://schemas.microsoft.com/office/drawing/2014/main" id="{FCAFC1E3-8044-9EC8-17BA-0F7D843A0355}"/>
              </a:ext>
            </a:extLst>
          </p:cNvPr>
          <p:cNvSpPr/>
          <p:nvPr userDrawn="1"/>
        </p:nvSpPr>
        <p:spPr>
          <a:xfrm rot="10800000">
            <a:off x="9903524" y="0"/>
            <a:ext cx="2288476" cy="2288477"/>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chemeClr val="accent1"/>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userDrawn="1"/>
        </p:nvGrpSpPr>
        <p:grpSpPr>
          <a:xfrm>
            <a:off x="9903480" y="0"/>
            <a:ext cx="2288476" cy="2288477"/>
            <a:chOff x="12114041" y="1952625"/>
            <a:chExt cx="4907089" cy="4907089"/>
          </a:xfrm>
          <a:solidFill>
            <a:schemeClr val="accent2"/>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grp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grp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grp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grp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grp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grp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grpFill/>
            <a:ln w="9525" cap="flat">
              <a:noFill/>
              <a:prstDash val="solid"/>
              <a:miter/>
            </a:ln>
          </p:spPr>
          <p:txBody>
            <a:bodyPr rtlCol="0" anchor="ctr"/>
            <a:lstStyle/>
            <a:p>
              <a:endParaRPr lang="en-ZA"/>
            </a:p>
          </p:txBody>
        </p:sp>
      </p:grpSp>
      <p:sp>
        <p:nvSpPr>
          <p:cNvPr id="3" name="Date Placeholder 2">
            <a:extLst>
              <a:ext uri="{FF2B5EF4-FFF2-40B4-BE49-F238E27FC236}">
                <a16:creationId xmlns:a16="http://schemas.microsoft.com/office/drawing/2014/main" id="{59C82C10-7969-39FF-17B0-7B74DDD4780F}"/>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4" name="Footer Placeholder 3">
            <a:extLst>
              <a:ext uri="{FF2B5EF4-FFF2-40B4-BE49-F238E27FC236}">
                <a16:creationId xmlns:a16="http://schemas.microsoft.com/office/drawing/2014/main" id="{CDE9C9E4-A35C-D1E9-AC21-04B325BE067A}"/>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3A198D65-4AF5-EFDF-8A93-97F2F01F6829}"/>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6625294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9B5637-C73F-A33C-69D9-80BB032709D2}"/>
              </a:ext>
            </a:extLst>
          </p:cNvPr>
          <p:cNvSpPr/>
          <p:nvPr userDrawn="1"/>
        </p:nvSpPr>
        <p:spPr>
          <a:xfrm>
            <a:off x="0" y="0"/>
            <a:ext cx="361188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6" name="Group 35">
            <a:extLst>
              <a:ext uri="{FF2B5EF4-FFF2-40B4-BE49-F238E27FC236}">
                <a16:creationId xmlns:a16="http://schemas.microsoft.com/office/drawing/2014/main" id="{FA771C76-BC64-13D7-CA3E-EB09C14FABBB}"/>
              </a:ext>
            </a:extLst>
          </p:cNvPr>
          <p:cNvGrpSpPr/>
          <p:nvPr userDrawn="1"/>
        </p:nvGrpSpPr>
        <p:grpSpPr>
          <a:xfrm>
            <a:off x="9903436" y="0"/>
            <a:ext cx="2288564" cy="6859713"/>
            <a:chOff x="9659449" y="-497934"/>
            <a:chExt cx="2454687" cy="7357647"/>
          </a:xfrm>
        </p:grpSpPr>
        <p:grpSp>
          <p:nvGrpSpPr>
            <p:cNvPr id="13" name="Graphic 10">
              <a:extLst>
                <a:ext uri="{FF2B5EF4-FFF2-40B4-BE49-F238E27FC236}">
                  <a16:creationId xmlns:a16="http://schemas.microsoft.com/office/drawing/2014/main" id="{107C579C-5ED4-B0F7-EB5B-B307FC432A38}"/>
                </a:ext>
              </a:extLst>
            </p:cNvPr>
            <p:cNvGrpSpPr/>
            <p:nvPr/>
          </p:nvGrpSpPr>
          <p:grpSpPr>
            <a:xfrm>
              <a:off x="9659449" y="4405026"/>
              <a:ext cx="2454687" cy="2454687"/>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rgbClr val="008545"/>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rgbClr val="008545"/>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rgbClr val="008545"/>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rgbClr val="008545"/>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p:nvGrpSpPr>
          <p:grpSpPr>
            <a:xfrm>
              <a:off x="9659544" y="1952625"/>
              <a:ext cx="2454592" cy="2454592"/>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C9EF60"/>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grpSp>
          <p:nvGrpSpPr>
            <p:cNvPr id="26" name="Graphic 10">
              <a:extLst>
                <a:ext uri="{FF2B5EF4-FFF2-40B4-BE49-F238E27FC236}">
                  <a16:creationId xmlns:a16="http://schemas.microsoft.com/office/drawing/2014/main" id="{0E8F1E18-57D5-96AB-BF5E-4CB4C4AACDB3}"/>
                </a:ext>
              </a:extLst>
            </p:cNvPr>
            <p:cNvGrpSpPr/>
            <p:nvPr/>
          </p:nvGrpSpPr>
          <p:grpSpPr>
            <a:xfrm>
              <a:off x="9659496" y="-497934"/>
              <a:ext cx="2454640" cy="2454593"/>
              <a:chOff x="12114041" y="1952624"/>
              <a:chExt cx="4907184" cy="4907089"/>
            </a:xfrm>
          </p:grpSpPr>
          <p:sp>
            <p:nvSpPr>
              <p:cNvPr id="27" name="Freeform: Shape 26">
                <a:extLst>
                  <a:ext uri="{FF2B5EF4-FFF2-40B4-BE49-F238E27FC236}">
                    <a16:creationId xmlns:a16="http://schemas.microsoft.com/office/drawing/2014/main" id="{FCAFC1E3-8044-9EC8-17BA-0F7D843A0355}"/>
                  </a:ext>
                </a:extLst>
              </p:cNvPr>
              <p:cNvSpPr/>
              <p:nvPr/>
            </p:nvSpPr>
            <p:spPr>
              <a:xfrm rot="-10800000">
                <a:off x="12114136" y="1952624"/>
                <a:ext cx="4907089" cy="4907089"/>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rgbClr val="008545"/>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p:nvGrpSpPr>
            <p:grpSpPr>
              <a:xfrm>
                <a:off x="12114041" y="1952625"/>
                <a:ext cx="4907089" cy="4907089"/>
                <a:chOff x="12114041" y="1952625"/>
                <a:chExt cx="4907089" cy="4907089"/>
              </a:xfrm>
              <a:solidFill>
                <a:srgbClr val="003818"/>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solidFill>
                  <a:srgbClr val="003818"/>
                </a:solid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solidFill>
                  <a:srgbClr val="003818"/>
                </a:solid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solidFill>
                  <a:srgbClr val="003818"/>
                </a:solid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solidFill>
                  <a:srgbClr val="003818"/>
                </a:solid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solidFill>
                  <a:srgbClr val="003818"/>
                </a:solid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solidFill>
                  <a:srgbClr val="003818"/>
                </a:solid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solidFill>
                  <a:srgbClr val="003818"/>
                </a:solidFill>
                <a:ln w="9525" cap="flat">
                  <a:noFill/>
                  <a:prstDash val="solid"/>
                  <a:miter/>
                </a:ln>
              </p:spPr>
              <p:txBody>
                <a:bodyPr rtlCol="0" anchor="ctr"/>
                <a:lstStyle/>
                <a:p>
                  <a:endParaRPr lang="en-ZA"/>
                </a:p>
              </p:txBody>
            </p:sp>
          </p:grpSp>
        </p:grpSp>
      </p:grpSp>
      <p:sp>
        <p:nvSpPr>
          <p:cNvPr id="2" name="Date Placeholder 1">
            <a:extLst>
              <a:ext uri="{FF2B5EF4-FFF2-40B4-BE49-F238E27FC236}">
                <a16:creationId xmlns:a16="http://schemas.microsoft.com/office/drawing/2014/main" id="{AA2FCCC7-D92E-BD1B-A17B-B60875C5435B}"/>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3" name="Footer Placeholder 2">
            <a:extLst>
              <a:ext uri="{FF2B5EF4-FFF2-40B4-BE49-F238E27FC236}">
                <a16:creationId xmlns:a16="http://schemas.microsoft.com/office/drawing/2014/main" id="{D97871E1-BF0C-5D87-2007-97BD0AFE3F2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B55CA06-5EB3-AA9B-BFE3-D6BC91BE0951}"/>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Picture Placeholder 6">
            <a:extLst>
              <a:ext uri="{FF2B5EF4-FFF2-40B4-BE49-F238E27FC236}">
                <a16:creationId xmlns:a16="http://schemas.microsoft.com/office/drawing/2014/main" id="{79775EC6-BE56-9412-6BE2-131ECDE80A57}"/>
              </a:ext>
            </a:extLst>
          </p:cNvPr>
          <p:cNvSpPr>
            <a:spLocks noGrp="1"/>
          </p:cNvSpPr>
          <p:nvPr>
            <p:ph type="pic" sz="quarter" idx="13"/>
          </p:nvPr>
        </p:nvSpPr>
        <p:spPr>
          <a:xfrm>
            <a:off x="3611563" y="0"/>
            <a:ext cx="6291262" cy="6858000"/>
          </a:xfrm>
        </p:spPr>
        <p:txBody>
          <a:bodyPr/>
          <a:lstStyle/>
          <a:p>
            <a:endParaRPr lang="en-ZA"/>
          </a:p>
        </p:txBody>
      </p:sp>
    </p:spTree>
    <p:extLst>
      <p:ext uri="{BB962C8B-B14F-4D97-AF65-F5344CB8AC3E}">
        <p14:creationId xmlns:p14="http://schemas.microsoft.com/office/powerpoint/2010/main" val="2290707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4E9FB4-292F-1359-826B-CA9461EECFF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 name="Graphic 9">
            <a:extLst>
              <a:ext uri="{FF2B5EF4-FFF2-40B4-BE49-F238E27FC236}">
                <a16:creationId xmlns:a16="http://schemas.microsoft.com/office/drawing/2014/main" id="{E0304CFF-2A08-EEB5-2769-DD1C023CD9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9174480" cy="6880860"/>
          </a:xfrm>
          <a:prstGeom prst="rect">
            <a:avLst/>
          </a:prstGeom>
        </p:spPr>
      </p:pic>
      <p:pic>
        <p:nvPicPr>
          <p:cNvPr id="13" name="Graphic 12">
            <a:extLst>
              <a:ext uri="{FF2B5EF4-FFF2-40B4-BE49-F238E27FC236}">
                <a16:creationId xmlns:a16="http://schemas.microsoft.com/office/drawing/2014/main" id="{E5116894-2DC0-EEB2-1170-11BE6B06066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87877" y="212407"/>
            <a:ext cx="1990725" cy="733425"/>
          </a:xfrm>
          <a:prstGeom prst="rect">
            <a:avLst/>
          </a:prstGeom>
        </p:spPr>
      </p:pic>
      <p:sp>
        <p:nvSpPr>
          <p:cNvPr id="2" name="Title 1">
            <a:extLst>
              <a:ext uri="{FF2B5EF4-FFF2-40B4-BE49-F238E27FC236}">
                <a16:creationId xmlns:a16="http://schemas.microsoft.com/office/drawing/2014/main" id="{3614CAAB-A6F2-753D-5252-919DA3FAC052}"/>
              </a:ext>
            </a:extLst>
          </p:cNvPr>
          <p:cNvSpPr>
            <a:spLocks noGrp="1"/>
          </p:cNvSpPr>
          <p:nvPr>
            <p:ph type="title"/>
          </p:nvPr>
        </p:nvSpPr>
        <p:spPr>
          <a:xfrm>
            <a:off x="6593840" y="2067322"/>
            <a:ext cx="5084762" cy="2852737"/>
          </a:xfrm>
        </p:spPr>
        <p:txBody>
          <a:bodyPr anchor="b"/>
          <a:lstStyle>
            <a:lvl1pPr algn="r">
              <a:defRPr sz="6000">
                <a:solidFill>
                  <a:schemeClr val="bg1"/>
                </a:solidFill>
              </a:defRPr>
            </a:lvl1pPr>
          </a:lstStyle>
          <a:p>
            <a:r>
              <a:rPr lang="en-US" dirty="0"/>
              <a:t>Click to edit Master title style</a:t>
            </a:r>
            <a:endParaRPr lang="en-ZA" dirty="0"/>
          </a:p>
        </p:txBody>
      </p:sp>
      <p:sp>
        <p:nvSpPr>
          <p:cNvPr id="3" name="Text Placeholder 2">
            <a:extLst>
              <a:ext uri="{FF2B5EF4-FFF2-40B4-BE49-F238E27FC236}">
                <a16:creationId xmlns:a16="http://schemas.microsoft.com/office/drawing/2014/main" id="{D4E45F2B-C36D-4F4F-E2AF-89F30C07846A}"/>
              </a:ext>
            </a:extLst>
          </p:cNvPr>
          <p:cNvSpPr>
            <a:spLocks noGrp="1"/>
          </p:cNvSpPr>
          <p:nvPr>
            <p:ph type="body" idx="1"/>
          </p:nvPr>
        </p:nvSpPr>
        <p:spPr>
          <a:xfrm>
            <a:off x="6593840" y="5140325"/>
            <a:ext cx="5084762" cy="901224"/>
          </a:xfrm>
        </p:spPr>
        <p:txBody>
          <a:bodyPr/>
          <a:lstStyle>
            <a:lvl1pPr marL="0" indent="0" algn="r">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56CA32A8-5550-1448-A721-34C1838FA2D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8DE4A0D-CDC7-5FFF-3B95-4411DE523576}"/>
              </a:ext>
            </a:extLst>
          </p:cNvPr>
          <p:cNvSpPr>
            <a:spLocks noGrp="1"/>
          </p:cNvSpPr>
          <p:nvPr>
            <p:ph type="sldNum" sz="quarter" idx="12"/>
          </p:nvPr>
        </p:nvSpPr>
        <p:spPr/>
        <p:txBody>
          <a:bodyPr/>
          <a:lstStyle/>
          <a:p>
            <a:fld id="{C45CFD10-50C9-47C7-9308-AA126F3F89FE}" type="slidenum">
              <a:rPr lang="en-ZA" smtClean="0"/>
              <a:t>‹#›</a:t>
            </a:fld>
            <a:endParaRPr lang="en-ZA"/>
          </a:p>
        </p:txBody>
      </p:sp>
      <p:sp>
        <p:nvSpPr>
          <p:cNvPr id="12" name="Picture Placeholder 11">
            <a:extLst>
              <a:ext uri="{FF2B5EF4-FFF2-40B4-BE49-F238E27FC236}">
                <a16:creationId xmlns:a16="http://schemas.microsoft.com/office/drawing/2014/main" id="{EFEFD166-DAC1-8AB7-DF0A-42C6FBD58D3F}"/>
              </a:ext>
            </a:extLst>
          </p:cNvPr>
          <p:cNvSpPr>
            <a:spLocks noGrp="1"/>
          </p:cNvSpPr>
          <p:nvPr>
            <p:ph type="pic" sz="quarter" idx="13"/>
          </p:nvPr>
        </p:nvSpPr>
        <p:spPr>
          <a:xfrm>
            <a:off x="587375" y="692150"/>
            <a:ext cx="5508626" cy="6165850"/>
          </a:xfrm>
        </p:spPr>
        <p:txBody>
          <a:bodyPr/>
          <a:lstStyle/>
          <a:p>
            <a:endParaRPr lang="en-ZA"/>
          </a:p>
        </p:txBody>
      </p:sp>
    </p:spTree>
    <p:extLst>
      <p:ext uri="{BB962C8B-B14F-4D97-AF65-F5344CB8AC3E}">
        <p14:creationId xmlns:p14="http://schemas.microsoft.com/office/powerpoint/2010/main" val="277823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genda Bas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hasCustomPrompt="1"/>
          </p:nvPr>
        </p:nvSpPr>
        <p:spPr>
          <a:xfrm>
            <a:off x="550863" y="2629922"/>
            <a:ext cx="5026977" cy="905758"/>
          </a:xfrm>
        </p:spPr>
        <p:txBody>
          <a:bodyPr lIns="0" tIns="0" rIns="0" bIns="0" anchor="ctr">
            <a:noAutofit/>
          </a:bodyPr>
          <a:lstStyle>
            <a:lvl1pPr>
              <a:defRPr sz="7200">
                <a:solidFill>
                  <a:schemeClr val="bg1"/>
                </a:solidFill>
              </a:defRPr>
            </a:lvl1pPr>
          </a:lstStyle>
          <a:p>
            <a:r>
              <a:rPr lang="en-US" dirty="0"/>
              <a:t>Agenda</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50863" y="6165602"/>
            <a:ext cx="4114800" cy="402838"/>
          </a:xfrm>
        </p:spPr>
        <p:txBody>
          <a:bodyPr lIns="0"/>
          <a:lstStyle>
            <a:lvl1pPr algn="l">
              <a:defRPr/>
            </a:lvl1pPr>
          </a:lstStyle>
          <a:p>
            <a:r>
              <a:rPr lang="en-ZA" dirty="0"/>
              <a:t>eduvos.com</a:t>
            </a:r>
          </a:p>
        </p:txBody>
      </p:sp>
      <p:sp>
        <p:nvSpPr>
          <p:cNvPr id="5" name="Slide Number Placeholder 4">
            <a:extLst>
              <a:ext uri="{FF2B5EF4-FFF2-40B4-BE49-F238E27FC236}">
                <a16:creationId xmlns:a16="http://schemas.microsoft.com/office/drawing/2014/main" id="{A35B01D9-91B7-552D-C0F6-D7A6B04F7914}"/>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550863" y="236440"/>
            <a:ext cx="494424" cy="636685"/>
          </a:xfrm>
          <a:prstGeom prst="rect">
            <a:avLst/>
          </a:prstGeom>
        </p:spPr>
      </p:pic>
    </p:spTree>
    <p:extLst>
      <p:ext uri="{BB962C8B-B14F-4D97-AF65-F5344CB8AC3E}">
        <p14:creationId xmlns:p14="http://schemas.microsoft.com/office/powerpoint/2010/main" val="355585637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guide id="10"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Agenda big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2106592"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Graphic 4">
            <a:extLst>
              <a:ext uri="{FF2B5EF4-FFF2-40B4-BE49-F238E27FC236}">
                <a16:creationId xmlns:a16="http://schemas.microsoft.com/office/drawing/2014/main" id="{B20D89BC-F490-FA0D-AFE1-5D8773783A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38" y="0"/>
            <a:ext cx="2097353" cy="1398235"/>
          </a:xfrm>
          <a:prstGeom prst="rect">
            <a:avLst/>
          </a:prstGeom>
        </p:spPr>
      </p:pic>
      <p:pic>
        <p:nvPicPr>
          <p:cNvPr id="25" name="Graphic 24">
            <a:extLst>
              <a:ext uri="{FF2B5EF4-FFF2-40B4-BE49-F238E27FC236}">
                <a16:creationId xmlns:a16="http://schemas.microsoft.com/office/drawing/2014/main" id="{A8DCF77F-2A2D-2928-619E-C39DB319444F}"/>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174683" y="334768"/>
            <a:ext cx="611910" cy="787976"/>
          </a:xfrm>
          <a:prstGeom prst="rect">
            <a:avLst/>
          </a:prstGeom>
        </p:spPr>
      </p:pic>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533544" y="1470519"/>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Tree>
    <p:extLst>
      <p:ext uri="{BB962C8B-B14F-4D97-AF65-F5344CB8AC3E}">
        <p14:creationId xmlns:p14="http://schemas.microsoft.com/office/powerpoint/2010/main" val="40777242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Agenda small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185829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1" name="Group 30">
            <a:extLst>
              <a:ext uri="{FF2B5EF4-FFF2-40B4-BE49-F238E27FC236}">
                <a16:creationId xmlns:a16="http://schemas.microsoft.com/office/drawing/2014/main" id="{B95CB992-7942-FE05-0F32-FAC294737D30}"/>
              </a:ext>
            </a:extLst>
          </p:cNvPr>
          <p:cNvGrpSpPr/>
          <p:nvPr userDrawn="1"/>
        </p:nvGrpSpPr>
        <p:grpSpPr>
          <a:xfrm>
            <a:off x="-21838" y="6600716"/>
            <a:ext cx="12213838" cy="257284"/>
            <a:chOff x="353060" y="6172098"/>
            <a:chExt cx="9485360" cy="199809"/>
          </a:xfrm>
        </p:grpSpPr>
        <p:pic>
          <p:nvPicPr>
            <p:cNvPr id="32" name="Graphic 31">
              <a:extLst>
                <a:ext uri="{FF2B5EF4-FFF2-40B4-BE49-F238E27FC236}">
                  <a16:creationId xmlns:a16="http://schemas.microsoft.com/office/drawing/2014/main" id="{054059EC-C5A0-626C-FFF8-893A83478D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33" name="Graphic 32">
              <a:extLst>
                <a:ext uri="{FF2B5EF4-FFF2-40B4-BE49-F238E27FC236}">
                  <a16:creationId xmlns:a16="http://schemas.microsoft.com/office/drawing/2014/main" id="{8553B9C1-67F8-E062-1EEE-A9BBECAF75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34" name="Graphic 33">
              <a:extLst>
                <a:ext uri="{FF2B5EF4-FFF2-40B4-BE49-F238E27FC236}">
                  <a16:creationId xmlns:a16="http://schemas.microsoft.com/office/drawing/2014/main" id="{BA801583-41B2-A44A-4062-63B4A6A129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35" name="Graphic 34">
              <a:extLst>
                <a:ext uri="{FF2B5EF4-FFF2-40B4-BE49-F238E27FC236}">
                  <a16:creationId xmlns:a16="http://schemas.microsoft.com/office/drawing/2014/main" id="{8DB8A90C-0D4A-E581-5FA6-7B8B6E96C4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533544" y="1238864"/>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2" name="Graphic 1">
            <a:extLst>
              <a:ext uri="{FF2B5EF4-FFF2-40B4-BE49-F238E27FC236}">
                <a16:creationId xmlns:a16="http://schemas.microsoft.com/office/drawing/2014/main" id="{8F17FD4F-A937-CC07-BC16-DDE5B544F77E}"/>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1"/>
            <a:ext cx="1858298" cy="1238865"/>
          </a:xfrm>
          <a:prstGeom prst="rect">
            <a:avLst/>
          </a:prstGeom>
        </p:spPr>
      </p:pic>
      <p:pic>
        <p:nvPicPr>
          <p:cNvPr id="3" name="Graphic 2">
            <a:extLst>
              <a:ext uri="{FF2B5EF4-FFF2-40B4-BE49-F238E27FC236}">
                <a16:creationId xmlns:a16="http://schemas.microsoft.com/office/drawing/2014/main" id="{9385B0F9-BEFF-3F2F-D9E4-77781AEB246B}"/>
              </a:ext>
            </a:extLst>
          </p:cNvPr>
          <p:cNvPicPr>
            <a:picLocks noChangeAspect="1"/>
          </p:cNvPicPr>
          <p:nvPr userDrawn="1"/>
        </p:nvPicPr>
        <p:blipFill>
          <a:blip r:embed="rId8">
            <a:extLst>
              <a:ext uri="{96DAC541-7B7A-43D3-8B79-37D633B846F1}">
                <asvg:svgBlip xmlns:asvg="http://schemas.microsoft.com/office/drawing/2016/SVG/main" r:embed="rId9"/>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11511923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1510635"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1510635" y="1621546"/>
            <a:ext cx="9426923"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Tree>
    <p:extLst>
      <p:ext uri="{BB962C8B-B14F-4D97-AF65-F5344CB8AC3E}">
        <p14:creationId xmlns:p14="http://schemas.microsoft.com/office/powerpoint/2010/main" val="115774962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eenvar cover">
    <p:bg>
      <p:bgPr>
        <a:solidFill>
          <a:schemeClr val="accent6"/>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6E0B8482-4B5A-CF45-215B-DF4756EC052C}"/>
              </a:ext>
            </a:extLst>
          </p:cNvPr>
          <p:cNvSpPr/>
          <p:nvPr userDrawn="1"/>
        </p:nvSpPr>
        <p:spPr>
          <a:xfrm>
            <a:off x="2910840" y="0"/>
            <a:ext cx="9281160" cy="6858000"/>
          </a:xfrm>
          <a:custGeom>
            <a:avLst/>
            <a:gdLst>
              <a:gd name="connsiteX0" fmla="*/ 0 w 4616450"/>
              <a:gd name="connsiteY0" fmla="*/ 0 h 6858000"/>
              <a:gd name="connsiteX1" fmla="*/ 4616450 w 4616450"/>
              <a:gd name="connsiteY1" fmla="*/ 0 h 6858000"/>
              <a:gd name="connsiteX2" fmla="*/ 4616450 w 4616450"/>
              <a:gd name="connsiteY2" fmla="*/ 6858000 h 6858000"/>
              <a:gd name="connsiteX3" fmla="*/ 0 w 46164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16450" h="6858000">
                <a:moveTo>
                  <a:pt x="0" y="0"/>
                </a:moveTo>
                <a:lnTo>
                  <a:pt x="4616450" y="0"/>
                </a:lnTo>
                <a:lnTo>
                  <a:pt x="4616450" y="6858000"/>
                </a:lnTo>
                <a:lnTo>
                  <a:pt x="0" y="6858000"/>
                </a:lnTo>
                <a:close/>
              </a:path>
            </a:pathLst>
          </a:custGeom>
          <a:solidFill>
            <a:srgbClr val="003818"/>
          </a:solidFill>
          <a:ln w="6347" cap="flat">
            <a:noFill/>
            <a:prstDash val="solid"/>
            <a:miter/>
          </a:ln>
        </p:spPr>
        <p:txBody>
          <a:bodyPr rtlCol="0" anchor="ctr"/>
          <a:lstStyle/>
          <a:p>
            <a:endParaRPr lang="en-ZA"/>
          </a:p>
        </p:txBody>
      </p:sp>
      <p:pic>
        <p:nvPicPr>
          <p:cNvPr id="47" name="Graphic 46">
            <a:extLst>
              <a:ext uri="{FF2B5EF4-FFF2-40B4-BE49-F238E27FC236}">
                <a16:creationId xmlns:a16="http://schemas.microsoft.com/office/drawing/2014/main" id="{5A3DFF44-398D-F067-6ADA-0BD630AB3C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8152" y="2453640"/>
            <a:ext cx="4043848" cy="4043848"/>
          </a:xfrm>
          <a:prstGeom prst="rect">
            <a:avLst/>
          </a:prstGeom>
        </p:spPr>
      </p:pic>
      <p:grpSp>
        <p:nvGrpSpPr>
          <p:cNvPr id="59" name="Group 58">
            <a:extLst>
              <a:ext uri="{FF2B5EF4-FFF2-40B4-BE49-F238E27FC236}">
                <a16:creationId xmlns:a16="http://schemas.microsoft.com/office/drawing/2014/main" id="{7C323EFF-7049-AF0F-AD5C-E53EB9566D3A}"/>
              </a:ext>
            </a:extLst>
          </p:cNvPr>
          <p:cNvGrpSpPr/>
          <p:nvPr userDrawn="1"/>
        </p:nvGrpSpPr>
        <p:grpSpPr>
          <a:xfrm>
            <a:off x="2910840" y="-1"/>
            <a:ext cx="9281160" cy="1557044"/>
            <a:chOff x="6096000" y="0"/>
            <a:chExt cx="4629149" cy="776604"/>
          </a:xfrm>
        </p:grpSpPr>
        <p:sp>
          <p:nvSpPr>
            <p:cNvPr id="60" name="Freeform: Shape 59">
              <a:extLst>
                <a:ext uri="{FF2B5EF4-FFF2-40B4-BE49-F238E27FC236}">
                  <a16:creationId xmlns:a16="http://schemas.microsoft.com/office/drawing/2014/main" id="{4B2FFD59-A88B-0F14-6B38-2C3DB0C6C48D}"/>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008545"/>
            </a:solidFill>
            <a:ln w="6347" cap="flat">
              <a:noFill/>
              <a:prstDash val="solid"/>
              <a:miter/>
            </a:ln>
          </p:spPr>
          <p:txBody>
            <a:bodyPr rtlCol="0" anchor="ctr"/>
            <a:lstStyle/>
            <a:p>
              <a:endParaRPr lang="en-ZA"/>
            </a:p>
          </p:txBody>
        </p:sp>
        <p:sp>
          <p:nvSpPr>
            <p:cNvPr id="61" name="Freeform: Shape 60">
              <a:extLst>
                <a:ext uri="{FF2B5EF4-FFF2-40B4-BE49-F238E27FC236}">
                  <a16:creationId xmlns:a16="http://schemas.microsoft.com/office/drawing/2014/main" id="{67B71AE4-F75D-AF19-8031-A2512EBAC9DB}"/>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62" name="Freeform: Shape 61">
              <a:extLst>
                <a:ext uri="{FF2B5EF4-FFF2-40B4-BE49-F238E27FC236}">
                  <a16:creationId xmlns:a16="http://schemas.microsoft.com/office/drawing/2014/main" id="{0B25F81C-171D-B231-C8F1-B48F675A92B2}"/>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63" name="Freeform: Shape 62">
              <a:extLst>
                <a:ext uri="{FF2B5EF4-FFF2-40B4-BE49-F238E27FC236}">
                  <a16:creationId xmlns:a16="http://schemas.microsoft.com/office/drawing/2014/main" id="{03358206-8C08-9E93-66A5-D17D5787363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64" name="Freeform: Shape 63">
              <a:extLst>
                <a:ext uri="{FF2B5EF4-FFF2-40B4-BE49-F238E27FC236}">
                  <a16:creationId xmlns:a16="http://schemas.microsoft.com/office/drawing/2014/main" id="{B77F0185-E283-FAD9-0364-A6A6722C49B2}"/>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65" name="Freeform: Shape 64">
              <a:extLst>
                <a:ext uri="{FF2B5EF4-FFF2-40B4-BE49-F238E27FC236}">
                  <a16:creationId xmlns:a16="http://schemas.microsoft.com/office/drawing/2014/main" id="{F07DF5C6-28DC-33CA-5776-847830EBC34B}"/>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008545"/>
            </a:solidFill>
            <a:ln w="6347" cap="flat">
              <a:noFill/>
              <a:prstDash val="solid"/>
              <a:miter/>
            </a:ln>
          </p:spPr>
          <p:txBody>
            <a:bodyPr rtlCol="0" anchor="ctr"/>
            <a:lstStyle/>
            <a:p>
              <a:endParaRPr lang="en-ZA"/>
            </a:p>
          </p:txBody>
        </p:sp>
        <p:sp>
          <p:nvSpPr>
            <p:cNvPr id="66" name="Freeform: Shape 65">
              <a:extLst>
                <a:ext uri="{FF2B5EF4-FFF2-40B4-BE49-F238E27FC236}">
                  <a16:creationId xmlns:a16="http://schemas.microsoft.com/office/drawing/2014/main" id="{8D3F0B74-99D0-F1D9-4707-DC35545978F9}"/>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003818"/>
            </a:solidFill>
            <a:ln w="6347" cap="flat">
              <a:noFill/>
              <a:prstDash val="solid"/>
              <a:miter/>
            </a:ln>
          </p:spPr>
          <p:txBody>
            <a:bodyPr rtlCol="0" anchor="ctr"/>
            <a:lstStyle/>
            <a:p>
              <a:endParaRPr lang="en-ZA"/>
            </a:p>
          </p:txBody>
        </p:sp>
        <p:sp>
          <p:nvSpPr>
            <p:cNvPr id="67" name="Freeform: Shape 66">
              <a:extLst>
                <a:ext uri="{FF2B5EF4-FFF2-40B4-BE49-F238E27FC236}">
                  <a16:creationId xmlns:a16="http://schemas.microsoft.com/office/drawing/2014/main" id="{B1A99486-8C7B-29B9-48E8-5766D9071403}"/>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68" name="Freeform: Shape 67">
              <a:extLst>
                <a:ext uri="{FF2B5EF4-FFF2-40B4-BE49-F238E27FC236}">
                  <a16:creationId xmlns:a16="http://schemas.microsoft.com/office/drawing/2014/main" id="{50B4A1EC-A051-AA6E-5500-2C53171AEC5B}"/>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69" name="Freeform: Shape 68">
              <a:extLst>
                <a:ext uri="{FF2B5EF4-FFF2-40B4-BE49-F238E27FC236}">
                  <a16:creationId xmlns:a16="http://schemas.microsoft.com/office/drawing/2014/main" id="{AC81EA82-42D7-2D07-5C76-83F95993A673}"/>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004F29"/>
            </a:solidFill>
            <a:ln w="6347" cap="flat">
              <a:noFill/>
              <a:prstDash val="solid"/>
              <a:miter/>
            </a:ln>
          </p:spPr>
          <p:txBody>
            <a:bodyPr rtlCol="0" anchor="ctr"/>
            <a:lstStyle/>
            <a:p>
              <a:endParaRPr lang="en-ZA"/>
            </a:p>
          </p:txBody>
        </p:sp>
        <p:sp>
          <p:nvSpPr>
            <p:cNvPr id="70" name="Freeform: Shape 69">
              <a:extLst>
                <a:ext uri="{FF2B5EF4-FFF2-40B4-BE49-F238E27FC236}">
                  <a16:creationId xmlns:a16="http://schemas.microsoft.com/office/drawing/2014/main" id="{8D7F0192-552A-0FE7-B3D2-7F15776BDA69}"/>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71" name="Freeform: Shape 70">
              <a:extLst>
                <a:ext uri="{FF2B5EF4-FFF2-40B4-BE49-F238E27FC236}">
                  <a16:creationId xmlns:a16="http://schemas.microsoft.com/office/drawing/2014/main" id="{D8039174-C53F-311F-8267-C9DD3DB06826}"/>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72" name="Freeform: Shape 71">
              <a:extLst>
                <a:ext uri="{FF2B5EF4-FFF2-40B4-BE49-F238E27FC236}">
                  <a16:creationId xmlns:a16="http://schemas.microsoft.com/office/drawing/2014/main" id="{FE7093CE-D7B5-56BE-AE8F-A62D9411CD5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008545"/>
            </a:solidFill>
            <a:ln w="6347" cap="flat">
              <a:noFill/>
              <a:prstDash val="solid"/>
              <a:miter/>
            </a:ln>
          </p:spPr>
          <p:txBody>
            <a:bodyPr rtlCol="0" anchor="ctr"/>
            <a:lstStyle/>
            <a:p>
              <a:endParaRPr lang="en-ZA"/>
            </a:p>
          </p:txBody>
        </p:sp>
        <p:sp>
          <p:nvSpPr>
            <p:cNvPr id="73" name="Freeform: Shape 72">
              <a:extLst>
                <a:ext uri="{FF2B5EF4-FFF2-40B4-BE49-F238E27FC236}">
                  <a16:creationId xmlns:a16="http://schemas.microsoft.com/office/drawing/2014/main" id="{94A64A9B-E23F-AC24-D8DC-5010E4A22893}"/>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ADD86F"/>
            </a:solidFill>
            <a:ln w="6347" cap="flat">
              <a:noFill/>
              <a:prstDash val="solid"/>
              <a:miter/>
            </a:ln>
          </p:spPr>
          <p:txBody>
            <a:bodyPr rtlCol="0" anchor="ctr"/>
            <a:lstStyle/>
            <a:p>
              <a:endParaRPr lang="en-ZA"/>
            </a:p>
          </p:txBody>
        </p:sp>
        <p:grpSp>
          <p:nvGrpSpPr>
            <p:cNvPr id="74" name="Graphic 19">
              <a:extLst>
                <a:ext uri="{FF2B5EF4-FFF2-40B4-BE49-F238E27FC236}">
                  <a16:creationId xmlns:a16="http://schemas.microsoft.com/office/drawing/2014/main" id="{D8B478F0-6342-7C70-F9F2-269708D93B8C}"/>
                </a:ext>
              </a:extLst>
            </p:cNvPr>
            <p:cNvGrpSpPr/>
            <p:nvPr/>
          </p:nvGrpSpPr>
          <p:grpSpPr>
            <a:xfrm>
              <a:off x="9950577" y="2095"/>
              <a:ext cx="774572" cy="774509"/>
              <a:chOff x="8756777" y="2095"/>
              <a:chExt cx="774572" cy="774509"/>
            </a:xfrm>
          </p:grpSpPr>
          <p:sp>
            <p:nvSpPr>
              <p:cNvPr id="75" name="Freeform: Shape 74">
                <a:extLst>
                  <a:ext uri="{FF2B5EF4-FFF2-40B4-BE49-F238E27FC236}">
                    <a16:creationId xmlns:a16="http://schemas.microsoft.com/office/drawing/2014/main" id="{0D29C1E3-9A83-827C-9539-C908CB0017CA}"/>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76" name="Freeform: Shape 75">
                <a:extLst>
                  <a:ext uri="{FF2B5EF4-FFF2-40B4-BE49-F238E27FC236}">
                    <a16:creationId xmlns:a16="http://schemas.microsoft.com/office/drawing/2014/main" id="{DAE8E622-891A-0E7E-75F2-48828519B408}"/>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77" name="Freeform: Shape 76">
                <a:extLst>
                  <a:ext uri="{FF2B5EF4-FFF2-40B4-BE49-F238E27FC236}">
                    <a16:creationId xmlns:a16="http://schemas.microsoft.com/office/drawing/2014/main" id="{0DF1CA49-B5C3-E87E-E996-57096D06607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78" name="Freeform: Shape 77">
                <a:extLst>
                  <a:ext uri="{FF2B5EF4-FFF2-40B4-BE49-F238E27FC236}">
                    <a16:creationId xmlns:a16="http://schemas.microsoft.com/office/drawing/2014/main" id="{9550BAED-4651-5A05-D934-7A21539562A6}"/>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79" name="Freeform: Shape 78">
                <a:extLst>
                  <a:ext uri="{FF2B5EF4-FFF2-40B4-BE49-F238E27FC236}">
                    <a16:creationId xmlns:a16="http://schemas.microsoft.com/office/drawing/2014/main" id="{28B2191F-9E12-C8C7-E241-F68FB540760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sp>
        <p:nvSpPr>
          <p:cNvPr id="197" name="Rectangle 196">
            <a:extLst>
              <a:ext uri="{FF2B5EF4-FFF2-40B4-BE49-F238E27FC236}">
                <a16:creationId xmlns:a16="http://schemas.microsoft.com/office/drawing/2014/main" id="{B83B58E1-4E7C-23AC-E8AB-A6BC36987D93}"/>
              </a:ext>
            </a:extLst>
          </p:cNvPr>
          <p:cNvSpPr/>
          <p:nvPr userDrawn="1"/>
        </p:nvSpPr>
        <p:spPr>
          <a:xfrm>
            <a:off x="0" y="6444619"/>
            <a:ext cx="12192000" cy="430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84123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6EE9D634-95B8-80B0-15A6-02397B04CC3C}"/>
              </a:ext>
            </a:extLst>
          </p:cNvPr>
          <p:cNvSpPr/>
          <p:nvPr userDrawn="1"/>
        </p:nvSpPr>
        <p:spPr>
          <a:xfrm>
            <a:off x="0" y="1238864"/>
            <a:ext cx="6979534"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 Placeholder 8">
            <a:extLst>
              <a:ext uri="{FF2B5EF4-FFF2-40B4-BE49-F238E27FC236}">
                <a16:creationId xmlns:a16="http://schemas.microsoft.com/office/drawing/2014/main" id="{D986BD38-ED41-6FA8-3DCA-75EA1A418053}"/>
              </a:ext>
            </a:extLst>
          </p:cNvPr>
          <p:cNvSpPr>
            <a:spLocks noGrp="1"/>
          </p:cNvSpPr>
          <p:nvPr>
            <p:ph type="body" sz="quarter" idx="16"/>
          </p:nvPr>
        </p:nvSpPr>
        <p:spPr>
          <a:xfrm>
            <a:off x="1510635" y="2241471"/>
            <a:ext cx="5238953"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18">
            <a:extLst>
              <a:ext uri="{FF2B5EF4-FFF2-40B4-BE49-F238E27FC236}">
                <a16:creationId xmlns:a16="http://schemas.microsoft.com/office/drawing/2014/main" id="{85C84560-68F9-3044-F08F-D7CD98B14848}"/>
              </a:ext>
            </a:extLst>
          </p:cNvPr>
          <p:cNvSpPr>
            <a:spLocks noGrp="1"/>
          </p:cNvSpPr>
          <p:nvPr>
            <p:ph type="body" sz="quarter" idx="17"/>
          </p:nvPr>
        </p:nvSpPr>
        <p:spPr>
          <a:xfrm>
            <a:off x="1512778" y="1616970"/>
            <a:ext cx="5232592"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5" name="Picture Placeholder 6">
            <a:extLst>
              <a:ext uri="{FF2B5EF4-FFF2-40B4-BE49-F238E27FC236}">
                <a16:creationId xmlns:a16="http://schemas.microsoft.com/office/drawing/2014/main" id="{D5291629-6BC4-A04B-DB29-FAE43E04CF30}"/>
              </a:ext>
            </a:extLst>
          </p:cNvPr>
          <p:cNvSpPr>
            <a:spLocks noGrp="1"/>
          </p:cNvSpPr>
          <p:nvPr>
            <p:ph type="pic" sz="quarter" idx="18"/>
          </p:nvPr>
        </p:nvSpPr>
        <p:spPr>
          <a:xfrm>
            <a:off x="6980238" y="1238250"/>
            <a:ext cx="5211762" cy="5383213"/>
          </a:xfrm>
        </p:spPr>
        <p:txBody>
          <a:bodyPr/>
          <a:lstStyle/>
          <a:p>
            <a:endParaRPr lang="en-ZA"/>
          </a:p>
        </p:txBody>
      </p:sp>
    </p:spTree>
    <p:extLst>
      <p:ext uri="{BB962C8B-B14F-4D97-AF65-F5344CB8AC3E}">
        <p14:creationId xmlns:p14="http://schemas.microsoft.com/office/powerpoint/2010/main" val="187006156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and Body">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D5291629-6BC4-A04B-DB29-FAE43E04CF30}"/>
              </a:ext>
            </a:extLst>
          </p:cNvPr>
          <p:cNvSpPr>
            <a:spLocks noGrp="1"/>
          </p:cNvSpPr>
          <p:nvPr>
            <p:ph type="pic" sz="quarter" idx="18"/>
          </p:nvPr>
        </p:nvSpPr>
        <p:spPr>
          <a:xfrm>
            <a:off x="0" y="1238250"/>
            <a:ext cx="6979534" cy="5383213"/>
          </a:xfrm>
        </p:spPr>
        <p:txBody>
          <a:bodyPr/>
          <a:lstStyle/>
          <a:p>
            <a:endParaRPr lang="en-ZA"/>
          </a:p>
        </p:txBody>
      </p:sp>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Graphic 13">
            <a:extLst>
              <a:ext uri="{FF2B5EF4-FFF2-40B4-BE49-F238E27FC236}">
                <a16:creationId xmlns:a16="http://schemas.microsoft.com/office/drawing/2014/main" id="{B395F87C-D889-E81B-F7F8-0D19CCA5CA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6EE9D634-95B8-80B0-15A6-02397B04CC3C}"/>
              </a:ext>
            </a:extLst>
          </p:cNvPr>
          <p:cNvSpPr/>
          <p:nvPr userDrawn="1"/>
        </p:nvSpPr>
        <p:spPr>
          <a:xfrm>
            <a:off x="6979533" y="1238864"/>
            <a:ext cx="5232839" cy="5374036"/>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ext Placeholder 8">
            <a:extLst>
              <a:ext uri="{FF2B5EF4-FFF2-40B4-BE49-F238E27FC236}">
                <a16:creationId xmlns:a16="http://schemas.microsoft.com/office/drawing/2014/main" id="{D986BD38-ED41-6FA8-3DCA-75EA1A418053}"/>
              </a:ext>
            </a:extLst>
          </p:cNvPr>
          <p:cNvSpPr>
            <a:spLocks noGrp="1"/>
          </p:cNvSpPr>
          <p:nvPr>
            <p:ph type="body" sz="quarter" idx="16"/>
          </p:nvPr>
        </p:nvSpPr>
        <p:spPr>
          <a:xfrm>
            <a:off x="7621839" y="2241471"/>
            <a:ext cx="3927855"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18">
            <a:extLst>
              <a:ext uri="{FF2B5EF4-FFF2-40B4-BE49-F238E27FC236}">
                <a16:creationId xmlns:a16="http://schemas.microsoft.com/office/drawing/2014/main" id="{85C84560-68F9-3044-F08F-D7CD98B14848}"/>
              </a:ext>
            </a:extLst>
          </p:cNvPr>
          <p:cNvSpPr>
            <a:spLocks noGrp="1"/>
          </p:cNvSpPr>
          <p:nvPr>
            <p:ph type="body" sz="quarter" idx="17"/>
          </p:nvPr>
        </p:nvSpPr>
        <p:spPr>
          <a:xfrm>
            <a:off x="7622390" y="1616970"/>
            <a:ext cx="3923086"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Tree>
    <p:extLst>
      <p:ext uri="{BB962C8B-B14F-4D97-AF65-F5344CB8AC3E}">
        <p14:creationId xmlns:p14="http://schemas.microsoft.com/office/powerpoint/2010/main" val="2643825449"/>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3" name="Media Placeholder 2">
            <a:extLst>
              <a:ext uri="{FF2B5EF4-FFF2-40B4-BE49-F238E27FC236}">
                <a16:creationId xmlns:a16="http://schemas.microsoft.com/office/drawing/2014/main" id="{6B68B24D-83D0-B632-2A56-DD52F65D5901}"/>
              </a:ext>
            </a:extLst>
          </p:cNvPr>
          <p:cNvSpPr>
            <a:spLocks noGrp="1"/>
          </p:cNvSpPr>
          <p:nvPr>
            <p:ph type="media" sz="quarter" idx="10" hasCustomPrompt="1"/>
          </p:nvPr>
        </p:nvSpPr>
        <p:spPr>
          <a:xfrm>
            <a:off x="-1" y="1238250"/>
            <a:ext cx="12192001" cy="5375275"/>
          </a:xfrm>
        </p:spPr>
        <p:txBody>
          <a:bodyPr anchor="ctr"/>
          <a:lstStyle>
            <a:lvl1pPr algn="ctr">
              <a:defRPr/>
            </a:lvl1pPr>
          </a:lstStyle>
          <a:p>
            <a:r>
              <a:rPr lang="en-US" dirty="0"/>
              <a:t>Insert big video</a:t>
            </a:r>
            <a:endParaRPr lang="en-ZA" dirty="0"/>
          </a:p>
        </p:txBody>
      </p:sp>
      <p:sp>
        <p:nvSpPr>
          <p:cNvPr id="2" name="Rectangle 1">
            <a:extLst>
              <a:ext uri="{FF2B5EF4-FFF2-40B4-BE49-F238E27FC236}">
                <a16:creationId xmlns:a16="http://schemas.microsoft.com/office/drawing/2014/main" id="{BA67B013-DFD7-7ABC-3DB6-9DE5A310042A}"/>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Graphic 3">
            <a:extLst>
              <a:ext uri="{FF2B5EF4-FFF2-40B4-BE49-F238E27FC236}">
                <a16:creationId xmlns:a16="http://schemas.microsoft.com/office/drawing/2014/main" id="{D48D099A-F261-56C7-71F0-D52061B0049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5" name="Title 1">
            <a:extLst>
              <a:ext uri="{FF2B5EF4-FFF2-40B4-BE49-F238E27FC236}">
                <a16:creationId xmlns:a16="http://schemas.microsoft.com/office/drawing/2014/main" id="{5249B948-5FBD-C127-7CE8-D3D5CE45245E}"/>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A36EF8D2-4FDF-C7F2-0F8C-C26ABE4F5FCC}"/>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166590845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spo V2">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Picture Placeholder 3">
            <a:extLst>
              <a:ext uri="{FF2B5EF4-FFF2-40B4-BE49-F238E27FC236}">
                <a16:creationId xmlns:a16="http://schemas.microsoft.com/office/drawing/2014/main" id="{55923CFD-2B92-7DA5-C0A7-5604D20CE177}"/>
              </a:ext>
            </a:extLst>
          </p:cNvPr>
          <p:cNvSpPr>
            <a:spLocks noGrp="1"/>
          </p:cNvSpPr>
          <p:nvPr>
            <p:ph type="pic" sz="quarter" idx="10"/>
          </p:nvPr>
        </p:nvSpPr>
        <p:spPr>
          <a:xfrm>
            <a:off x="0" y="0"/>
            <a:ext cx="12192000" cy="6616804"/>
          </a:xfrm>
        </p:spPr>
        <p:txBody>
          <a:bodyPr/>
          <a:lstStyle/>
          <a:p>
            <a:endParaRPr lang="en-ZA"/>
          </a:p>
        </p:txBody>
      </p:sp>
    </p:spTree>
    <p:extLst>
      <p:ext uri="{BB962C8B-B14F-4D97-AF65-F5344CB8AC3E}">
        <p14:creationId xmlns:p14="http://schemas.microsoft.com/office/powerpoint/2010/main" val="1615167065"/>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Inspo V1">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30" name="Rectangle: Rounded Corners 29">
            <a:extLst>
              <a:ext uri="{FF2B5EF4-FFF2-40B4-BE49-F238E27FC236}">
                <a16:creationId xmlns:a16="http://schemas.microsoft.com/office/drawing/2014/main" id="{16A48E94-FBBB-B7DE-FCB0-E2B9F76EAC62}"/>
              </a:ext>
            </a:extLst>
          </p:cNvPr>
          <p:cNvSpPr/>
          <p:nvPr userDrawn="1"/>
        </p:nvSpPr>
        <p:spPr>
          <a:xfrm>
            <a:off x="320040" y="289560"/>
            <a:ext cx="11486137" cy="5726635"/>
          </a:xfrm>
          <a:prstGeom prst="roundRect">
            <a:avLst>
              <a:gd name="adj" fmla="val 6934"/>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a:extLst>
              <a:ext uri="{FF2B5EF4-FFF2-40B4-BE49-F238E27FC236}">
                <a16:creationId xmlns:a16="http://schemas.microsoft.com/office/drawing/2014/main" id="{C7C2DF4C-9B75-06B6-C1D1-7B480840FB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30116" y="3540134"/>
            <a:ext cx="2476061" cy="2476061"/>
          </a:xfrm>
          <a:prstGeom prst="rect">
            <a:avLst/>
          </a:prstGeom>
        </p:spPr>
      </p:pic>
      <p:grpSp>
        <p:nvGrpSpPr>
          <p:cNvPr id="44" name="Graphic 9">
            <a:extLst>
              <a:ext uri="{FF2B5EF4-FFF2-40B4-BE49-F238E27FC236}">
                <a16:creationId xmlns:a16="http://schemas.microsoft.com/office/drawing/2014/main" id="{53BF6592-91A7-F9CB-EBDE-466FD418B655}"/>
              </a:ext>
            </a:extLst>
          </p:cNvPr>
          <p:cNvGrpSpPr/>
          <p:nvPr userDrawn="1"/>
        </p:nvGrpSpPr>
        <p:grpSpPr>
          <a:xfrm>
            <a:off x="736482" y="576424"/>
            <a:ext cx="434604" cy="732076"/>
            <a:chOff x="11234574" y="516131"/>
            <a:chExt cx="489199" cy="824039"/>
          </a:xfrm>
          <a:solidFill>
            <a:schemeClr val="bg1"/>
          </a:solidFill>
        </p:grpSpPr>
        <p:sp>
          <p:nvSpPr>
            <p:cNvPr id="45" name="Freeform: Shape 44">
              <a:extLst>
                <a:ext uri="{FF2B5EF4-FFF2-40B4-BE49-F238E27FC236}">
                  <a16:creationId xmlns:a16="http://schemas.microsoft.com/office/drawing/2014/main" id="{A4FE9D96-EAD9-A2A4-820A-1FD079D4744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3CF51A3A-7FF3-7916-C2A2-C92AEBB78942}"/>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F14E089B-42B1-7FC7-091A-E1913C345A69}"/>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8" name="Freeform: Shape 47">
              <a:extLst>
                <a:ext uri="{FF2B5EF4-FFF2-40B4-BE49-F238E27FC236}">
                  <a16:creationId xmlns:a16="http://schemas.microsoft.com/office/drawing/2014/main" id="{576B5879-0821-7985-A951-716069CCB5C9}"/>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9" name="Freeform: Shape 48">
              <a:extLst>
                <a:ext uri="{FF2B5EF4-FFF2-40B4-BE49-F238E27FC236}">
                  <a16:creationId xmlns:a16="http://schemas.microsoft.com/office/drawing/2014/main" id="{01F940DE-00C1-F86C-EB18-381BC65DCAC0}"/>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31D36CAA-F185-6355-80B4-DC2D8B57577E}"/>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28876036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Map V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2" name="Rectangle 1">
            <a:extLst>
              <a:ext uri="{FF2B5EF4-FFF2-40B4-BE49-F238E27FC236}">
                <a16:creationId xmlns:a16="http://schemas.microsoft.com/office/drawing/2014/main" id="{2CD0A036-4C1F-A0E0-4CD8-259AEE9FB070}"/>
              </a:ext>
            </a:extLst>
          </p:cNvPr>
          <p:cNvSpPr/>
          <p:nvPr userDrawn="1"/>
        </p:nvSpPr>
        <p:spPr>
          <a:xfrm>
            <a:off x="-21838" y="1238864"/>
            <a:ext cx="12213838" cy="536419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 name="Group 2">
            <a:extLst>
              <a:ext uri="{FF2B5EF4-FFF2-40B4-BE49-F238E27FC236}">
                <a16:creationId xmlns:a16="http://schemas.microsoft.com/office/drawing/2014/main" id="{93709E35-612A-6FFE-2A76-4D58CD4CFF6B}"/>
              </a:ext>
            </a:extLst>
          </p:cNvPr>
          <p:cNvGrpSpPr/>
          <p:nvPr userDrawn="1"/>
        </p:nvGrpSpPr>
        <p:grpSpPr>
          <a:xfrm>
            <a:off x="-1451" y="1238864"/>
            <a:ext cx="7170780" cy="5404612"/>
            <a:chOff x="0" y="0"/>
            <a:chExt cx="9099120" cy="6858000"/>
          </a:xfrm>
        </p:grpSpPr>
        <p:sp>
          <p:nvSpPr>
            <p:cNvPr id="4" name="Freeform: Shape 3">
              <a:extLst>
                <a:ext uri="{FF2B5EF4-FFF2-40B4-BE49-F238E27FC236}">
                  <a16:creationId xmlns:a16="http://schemas.microsoft.com/office/drawing/2014/main" id="{E4AEC0AF-EAEF-D826-52B1-EBA273516D3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5" name="Freeform: Shape 4">
              <a:extLst>
                <a:ext uri="{FF2B5EF4-FFF2-40B4-BE49-F238E27FC236}">
                  <a16:creationId xmlns:a16="http://schemas.microsoft.com/office/drawing/2014/main" id="{56E32DC6-D326-9103-C7AB-E5E636A0910A}"/>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97E7FA50-ADCB-CEF1-270D-01DBFE6C947D}"/>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7C14CA09-66A5-90E0-AAB2-88192FE46F60}"/>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230B8F14-77ED-4F75-642C-DB632AFBA8D4}"/>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EE11607D-4D1A-F730-9923-C0FD33D7CB7E}"/>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9D38FF8A-FB6C-EEA0-B4A2-26ED4E28FCC7}"/>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991ABE6B-97A6-BC34-A278-B639769342EE}"/>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E34BDE6D-3D07-830B-18AF-474864A7D135}"/>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CCBE110-00BB-817F-D7B7-7DE21D36BDC9}"/>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087C557A-84F9-6418-C1D2-3212CB7D7C4E}"/>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27" name="Freeform: Shape 26">
              <a:extLst>
                <a:ext uri="{FF2B5EF4-FFF2-40B4-BE49-F238E27FC236}">
                  <a16:creationId xmlns:a16="http://schemas.microsoft.com/office/drawing/2014/main" id="{5ECBD1CB-9ED5-8A70-6E6E-CCE7F400FF1E}"/>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F9B969DF-B135-F210-6324-DCE6699325F3}"/>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05C6C257-8AAD-CFDC-7541-A4B72D4F1587}"/>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C1F2E0DC-D4CE-F6D6-4B96-D639DE500A02}"/>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BBEDA1E4-A7D4-80C2-D00A-8AC6552C08E2}"/>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686CA721-641B-4A00-B696-8E255278B733}"/>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36" name="Freeform: Shape 35">
              <a:extLst>
                <a:ext uri="{FF2B5EF4-FFF2-40B4-BE49-F238E27FC236}">
                  <a16:creationId xmlns:a16="http://schemas.microsoft.com/office/drawing/2014/main" id="{DF314D20-CA04-EF54-A9BC-842530BCD5D4}"/>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37" name="Freeform: Shape 36">
              <a:extLst>
                <a:ext uri="{FF2B5EF4-FFF2-40B4-BE49-F238E27FC236}">
                  <a16:creationId xmlns:a16="http://schemas.microsoft.com/office/drawing/2014/main" id="{8661875D-8C4E-5AA8-0EE7-E8C8EAEA286F}"/>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38" name="Freeform: Shape 37">
              <a:extLst>
                <a:ext uri="{FF2B5EF4-FFF2-40B4-BE49-F238E27FC236}">
                  <a16:creationId xmlns:a16="http://schemas.microsoft.com/office/drawing/2014/main" id="{405B1292-17CB-20AD-CA66-E0DB0D0A0ACE}"/>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41" name="Freeform: Shape 40">
            <a:extLst>
              <a:ext uri="{FF2B5EF4-FFF2-40B4-BE49-F238E27FC236}">
                <a16:creationId xmlns:a16="http://schemas.microsoft.com/office/drawing/2014/main" id="{82732684-D19C-1021-5498-0F070EC75E9E}"/>
              </a:ext>
            </a:extLst>
          </p:cNvPr>
          <p:cNvSpPr/>
          <p:nvPr userDrawn="1"/>
        </p:nvSpPr>
        <p:spPr>
          <a:xfrm>
            <a:off x="547841" y="1238864"/>
            <a:ext cx="5136679" cy="4809796"/>
          </a:xfrm>
          <a:custGeom>
            <a:avLst/>
            <a:gdLst>
              <a:gd name="connsiteX0" fmla="*/ 0 w 5136679"/>
              <a:gd name="connsiteY0" fmla="*/ 0 h 4809796"/>
              <a:gd name="connsiteX1" fmla="*/ 5136679 w 5136679"/>
              <a:gd name="connsiteY1" fmla="*/ 0 h 4809796"/>
              <a:gd name="connsiteX2" fmla="*/ 5136679 w 5136679"/>
              <a:gd name="connsiteY2" fmla="*/ 4548031 h 4809796"/>
              <a:gd name="connsiteX3" fmla="*/ 4874914 w 5136679"/>
              <a:gd name="connsiteY3" fmla="*/ 4809796 h 4809796"/>
              <a:gd name="connsiteX4" fmla="*/ 261765 w 5136679"/>
              <a:gd name="connsiteY4" fmla="*/ 4809796 h 4809796"/>
              <a:gd name="connsiteX5" fmla="*/ 0 w 5136679"/>
              <a:gd name="connsiteY5" fmla="*/ 4548031 h 480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679" h="4809796">
                <a:moveTo>
                  <a:pt x="0" y="0"/>
                </a:moveTo>
                <a:lnTo>
                  <a:pt x="5136679" y="0"/>
                </a:lnTo>
                <a:lnTo>
                  <a:pt x="5136679" y="4548031"/>
                </a:lnTo>
                <a:cubicBezTo>
                  <a:pt x="5136679" y="4692600"/>
                  <a:pt x="5019483" y="4809796"/>
                  <a:pt x="4874914" y="4809796"/>
                </a:cubicBezTo>
                <a:lnTo>
                  <a:pt x="261765" y="4809796"/>
                </a:lnTo>
                <a:cubicBezTo>
                  <a:pt x="117196" y="4809796"/>
                  <a:pt x="0" y="4692600"/>
                  <a:pt x="0" y="4548031"/>
                </a:cubicBez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0" name="Rectangle 9">
            <a:extLst>
              <a:ext uri="{FF2B5EF4-FFF2-40B4-BE49-F238E27FC236}">
                <a16:creationId xmlns:a16="http://schemas.microsoft.com/office/drawing/2014/main" id="{5C54D3EF-DBAD-DFF8-33EC-D666BA5E2272}"/>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1" name="Graphic 10">
            <a:extLst>
              <a:ext uri="{FF2B5EF4-FFF2-40B4-BE49-F238E27FC236}">
                <a16:creationId xmlns:a16="http://schemas.microsoft.com/office/drawing/2014/main" id="{B659A34C-E5E1-4FA9-E817-0B46F4D9538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13" name="Title 1">
            <a:extLst>
              <a:ext uri="{FF2B5EF4-FFF2-40B4-BE49-F238E27FC236}">
                <a16:creationId xmlns:a16="http://schemas.microsoft.com/office/drawing/2014/main" id="{60751FFE-AC3F-0F7A-E923-D9DE8D0D8B75}"/>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9" name="Graphic 38">
            <a:extLst>
              <a:ext uri="{FF2B5EF4-FFF2-40B4-BE49-F238E27FC236}">
                <a16:creationId xmlns:a16="http://schemas.microsoft.com/office/drawing/2014/main" id="{19D9F352-B768-46FE-F108-7AC569125AC7}"/>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389227520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py and people">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1510635"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1510635" y="1621546"/>
            <a:ext cx="4718459"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grpSp>
        <p:nvGrpSpPr>
          <p:cNvPr id="9" name="Graphic 1">
            <a:extLst>
              <a:ext uri="{FF2B5EF4-FFF2-40B4-BE49-F238E27FC236}">
                <a16:creationId xmlns:a16="http://schemas.microsoft.com/office/drawing/2014/main" id="{3240AF35-3D1E-D8D3-04DD-778B9ABA000A}"/>
              </a:ext>
            </a:extLst>
          </p:cNvPr>
          <p:cNvGrpSpPr/>
          <p:nvPr/>
        </p:nvGrpSpPr>
        <p:grpSpPr>
          <a:xfrm>
            <a:off x="6852214" y="1238863"/>
            <a:ext cx="1789471" cy="1789468"/>
            <a:chOff x="6852214" y="1238863"/>
            <a:chExt cx="1789471" cy="1789468"/>
          </a:xfrm>
        </p:grpSpPr>
        <p:sp>
          <p:nvSpPr>
            <p:cNvPr id="16" name="Freeform: Shape 15">
              <a:extLst>
                <a:ext uri="{FF2B5EF4-FFF2-40B4-BE49-F238E27FC236}">
                  <a16:creationId xmlns:a16="http://schemas.microsoft.com/office/drawing/2014/main" id="{4B72B4D2-6282-166A-5544-632B45BE2ED7}"/>
                </a:ext>
              </a:extLst>
            </p:cNvPr>
            <p:cNvSpPr/>
            <p:nvPr/>
          </p:nvSpPr>
          <p:spPr>
            <a:xfrm>
              <a:off x="6852214" y="1238863"/>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0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cubicBezTo>
                    <a:pt x="1789472" y="0"/>
                    <a:pt x="1789472" y="1789468"/>
                    <a:pt x="1789472" y="1789468"/>
                  </a:cubicBezTo>
                  <a:cubicBezTo>
                    <a:pt x="801090" y="1789586"/>
                    <a:pt x="0" y="988380"/>
                    <a:pt x="0" y="0"/>
                  </a:cubicBezTo>
                  <a:close/>
                </a:path>
              </a:pathLst>
            </a:custGeom>
            <a:solidFill>
              <a:srgbClr val="2554CE"/>
            </a:solidFill>
            <a:ln w="8716"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D9847974-6127-A5A6-5E8A-7045FE5269D1}"/>
                </a:ext>
              </a:extLst>
            </p:cNvPr>
            <p:cNvSpPr/>
            <p:nvPr/>
          </p:nvSpPr>
          <p:spPr>
            <a:xfrm>
              <a:off x="7143934" y="1238863"/>
              <a:ext cx="1497750" cy="1497865"/>
            </a:xfrm>
            <a:custGeom>
              <a:avLst/>
              <a:gdLst>
                <a:gd name="connsiteX0" fmla="*/ 1497751 w 1497750"/>
                <a:gd name="connsiteY0" fmla="*/ 1497865 h 1497865"/>
                <a:gd name="connsiteX1" fmla="*/ 0 w 1497750"/>
                <a:gd name="connsiteY1" fmla="*/ 0 h 1497865"/>
              </a:gdLst>
              <a:ahLst/>
              <a:cxnLst>
                <a:cxn ang="0">
                  <a:pos x="connsiteX0" y="connsiteY0"/>
                </a:cxn>
                <a:cxn ang="0">
                  <a:pos x="connsiteX1" y="connsiteY1"/>
                </a:cxn>
              </a:cxnLst>
              <a:rect l="l" t="t" r="r" b="b"/>
              <a:pathLst>
                <a:path w="1497750" h="1497865">
                  <a:moveTo>
                    <a:pt x="1497751" y="1497865"/>
                  </a:moveTo>
                  <a:cubicBezTo>
                    <a:pt x="670525" y="1497865"/>
                    <a:pt x="0" y="827225"/>
                    <a:pt x="0" y="0"/>
                  </a:cubicBezTo>
                </a:path>
              </a:pathLst>
            </a:custGeom>
            <a:noFill/>
            <a:ln w="8716" cap="flat">
              <a:solidFill>
                <a:srgbClr val="29ABE2"/>
              </a:solid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64DBC29F-4A64-DD7F-77D7-AFE1EDAF65DD}"/>
                </a:ext>
              </a:extLst>
            </p:cNvPr>
            <p:cNvSpPr/>
            <p:nvPr/>
          </p:nvSpPr>
          <p:spPr>
            <a:xfrm>
              <a:off x="7431436" y="1238863"/>
              <a:ext cx="1210249" cy="1210247"/>
            </a:xfrm>
            <a:custGeom>
              <a:avLst/>
              <a:gdLst>
                <a:gd name="connsiteX0" fmla="*/ 1210249 w 1210249"/>
                <a:gd name="connsiteY0" fmla="*/ 1210247 h 1210247"/>
                <a:gd name="connsiteX1" fmla="*/ 0 w 1210249"/>
                <a:gd name="connsiteY1" fmla="*/ 0 h 1210247"/>
              </a:gdLst>
              <a:ahLst/>
              <a:cxnLst>
                <a:cxn ang="0">
                  <a:pos x="connsiteX0" y="connsiteY0"/>
                </a:cxn>
                <a:cxn ang="0">
                  <a:pos x="connsiteX1" y="connsiteY1"/>
                </a:cxn>
              </a:cxnLst>
              <a:rect l="l" t="t" r="r" b="b"/>
              <a:pathLst>
                <a:path w="1210249" h="1210247">
                  <a:moveTo>
                    <a:pt x="1210249" y="1210247"/>
                  </a:moveTo>
                  <a:cubicBezTo>
                    <a:pt x="541835" y="1210247"/>
                    <a:pt x="0" y="668531"/>
                    <a:pt x="0" y="0"/>
                  </a:cubicBezTo>
                </a:path>
              </a:pathLst>
            </a:custGeom>
            <a:noFill/>
            <a:ln w="8716"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6BC04323-C9F4-18FE-37D2-3A188A54CC8D}"/>
                </a:ext>
              </a:extLst>
            </p:cNvPr>
            <p:cNvSpPr/>
            <p:nvPr/>
          </p:nvSpPr>
          <p:spPr>
            <a:xfrm>
              <a:off x="7729252" y="1238863"/>
              <a:ext cx="912433" cy="912432"/>
            </a:xfrm>
            <a:custGeom>
              <a:avLst/>
              <a:gdLst>
                <a:gd name="connsiteX0" fmla="*/ 912434 w 912433"/>
                <a:gd name="connsiteY0" fmla="*/ 912432 h 912432"/>
                <a:gd name="connsiteX1" fmla="*/ 0 w 912433"/>
                <a:gd name="connsiteY1" fmla="*/ 0 h 912432"/>
              </a:gdLst>
              <a:ahLst/>
              <a:cxnLst>
                <a:cxn ang="0">
                  <a:pos x="connsiteX0" y="connsiteY0"/>
                </a:cxn>
                <a:cxn ang="0">
                  <a:pos x="connsiteX1" y="connsiteY1"/>
                </a:cxn>
              </a:cxnLst>
              <a:rect l="l" t="t" r="r" b="b"/>
              <a:pathLst>
                <a:path w="912433" h="912432">
                  <a:moveTo>
                    <a:pt x="912434" y="912432"/>
                  </a:moveTo>
                  <a:cubicBezTo>
                    <a:pt x="408456" y="912432"/>
                    <a:pt x="0" y="503977"/>
                    <a:pt x="0" y="0"/>
                  </a:cubicBezTo>
                </a:path>
              </a:pathLst>
            </a:custGeom>
            <a:noFill/>
            <a:ln w="8716"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2EE7306-FAB9-F426-28D6-DD3135EB4E09}"/>
                </a:ext>
              </a:extLst>
            </p:cNvPr>
            <p:cNvSpPr/>
            <p:nvPr/>
          </p:nvSpPr>
          <p:spPr>
            <a:xfrm>
              <a:off x="8036561" y="1238863"/>
              <a:ext cx="605124" cy="605123"/>
            </a:xfrm>
            <a:custGeom>
              <a:avLst/>
              <a:gdLst>
                <a:gd name="connsiteX0" fmla="*/ 605125 w 605124"/>
                <a:gd name="connsiteY0" fmla="*/ 605124 h 605123"/>
                <a:gd name="connsiteX1" fmla="*/ 0 w 605124"/>
                <a:gd name="connsiteY1" fmla="*/ 0 h 605123"/>
              </a:gdLst>
              <a:ahLst/>
              <a:cxnLst>
                <a:cxn ang="0">
                  <a:pos x="connsiteX0" y="connsiteY0"/>
                </a:cxn>
                <a:cxn ang="0">
                  <a:pos x="connsiteX1" y="connsiteY1"/>
                </a:cxn>
              </a:cxnLst>
              <a:rect l="l" t="t" r="r" b="b"/>
              <a:pathLst>
                <a:path w="605124" h="605123">
                  <a:moveTo>
                    <a:pt x="605125" y="605124"/>
                  </a:moveTo>
                  <a:cubicBezTo>
                    <a:pt x="270976" y="605124"/>
                    <a:pt x="0" y="334265"/>
                    <a:pt x="0" y="0"/>
                  </a:cubicBezTo>
                </a:path>
              </a:pathLst>
            </a:custGeom>
            <a:noFill/>
            <a:ln w="8716" cap="flat">
              <a:solidFill>
                <a:srgbClr val="29ABE2"/>
              </a:solidFill>
              <a:prstDash val="solid"/>
              <a:miter/>
            </a:ln>
          </p:spPr>
          <p:txBody>
            <a:bodyPr rtlCol="0" anchor="ctr"/>
            <a:lstStyle/>
            <a:p>
              <a:endParaRPr lang="en-ZA"/>
            </a:p>
          </p:txBody>
        </p:sp>
      </p:grpSp>
      <p:grpSp>
        <p:nvGrpSpPr>
          <p:cNvPr id="26" name="Graphic 1">
            <a:extLst>
              <a:ext uri="{FF2B5EF4-FFF2-40B4-BE49-F238E27FC236}">
                <a16:creationId xmlns:a16="http://schemas.microsoft.com/office/drawing/2014/main" id="{7BD88ECC-C691-C61E-651A-07C890FB19F1}"/>
              </a:ext>
            </a:extLst>
          </p:cNvPr>
          <p:cNvGrpSpPr/>
          <p:nvPr/>
        </p:nvGrpSpPr>
        <p:grpSpPr>
          <a:xfrm>
            <a:off x="10454012" y="4817917"/>
            <a:ext cx="2403781" cy="1789585"/>
            <a:chOff x="10454012" y="4817917"/>
            <a:chExt cx="2403781" cy="1789585"/>
          </a:xfrm>
        </p:grpSpPr>
        <p:sp>
          <p:nvSpPr>
            <p:cNvPr id="27" name="Freeform: Shape 26">
              <a:extLst>
                <a:ext uri="{FF2B5EF4-FFF2-40B4-BE49-F238E27FC236}">
                  <a16:creationId xmlns:a16="http://schemas.microsoft.com/office/drawing/2014/main" id="{4F8C0AD1-B4ED-C3F7-40F8-CCC81CC3C209}"/>
                </a:ext>
              </a:extLst>
            </p:cNvPr>
            <p:cNvSpPr/>
            <p:nvPr/>
          </p:nvSpPr>
          <p:spPr>
            <a:xfrm>
              <a:off x="10454012" y="4817917"/>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lnTo>
                    <a:pt x="1789472" y="1789468"/>
                  </a:lnTo>
                  <a:lnTo>
                    <a:pt x="0" y="1789468"/>
                  </a:lnTo>
                  <a:close/>
                </a:path>
              </a:pathLst>
            </a:custGeom>
            <a:solidFill>
              <a:srgbClr val="15305D"/>
            </a:solidFill>
            <a:ln w="8716"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06CF3CB1-0B6E-AA6A-00AB-1E236BF5D285}"/>
                </a:ext>
              </a:extLst>
            </p:cNvPr>
            <p:cNvSpPr/>
            <p:nvPr/>
          </p:nvSpPr>
          <p:spPr>
            <a:xfrm>
              <a:off x="10454012" y="4817917"/>
              <a:ext cx="1789471" cy="1789468"/>
            </a:xfrm>
            <a:custGeom>
              <a:avLst/>
              <a:gdLst>
                <a:gd name="connsiteX0" fmla="*/ 1789472 w 1789471"/>
                <a:gd name="connsiteY0" fmla="*/ 1789468 h 1789468"/>
                <a:gd name="connsiteX1" fmla="*/ 0 w 1789471"/>
                <a:gd name="connsiteY1" fmla="*/ 1789468 h 1789468"/>
                <a:gd name="connsiteX2" fmla="*/ 0 w 1789471"/>
                <a:gd name="connsiteY2" fmla="*/ 0 h 1789468"/>
                <a:gd name="connsiteX3" fmla="*/ 1789472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1789472" y="1789468"/>
                  </a:moveTo>
                  <a:lnTo>
                    <a:pt x="0" y="1789468"/>
                  </a:lnTo>
                  <a:cubicBezTo>
                    <a:pt x="0" y="1789468"/>
                    <a:pt x="0" y="0"/>
                    <a:pt x="0" y="0"/>
                  </a:cubicBezTo>
                  <a:cubicBezTo>
                    <a:pt x="988382" y="0"/>
                    <a:pt x="1789472" y="801088"/>
                    <a:pt x="1789472" y="1789468"/>
                  </a:cubicBezTo>
                  <a:close/>
                </a:path>
              </a:pathLst>
            </a:custGeom>
            <a:solidFill>
              <a:srgbClr val="FFFFFF"/>
            </a:solidFill>
            <a:ln w="8716"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49E5081B-A9E0-FB23-9726-613B5BF9B3D3}"/>
                </a:ext>
              </a:extLst>
            </p:cNvPr>
            <p:cNvSpPr/>
            <p:nvPr/>
          </p:nvSpPr>
          <p:spPr>
            <a:xfrm>
              <a:off x="10454012" y="5109637"/>
              <a:ext cx="1497867" cy="1497865"/>
            </a:xfrm>
            <a:custGeom>
              <a:avLst/>
              <a:gdLst>
                <a:gd name="connsiteX0" fmla="*/ 0 w 1497867"/>
                <a:gd name="connsiteY0" fmla="*/ 0 h 1497865"/>
                <a:gd name="connsiteX1" fmla="*/ 1497868 w 1497867"/>
                <a:gd name="connsiteY1" fmla="*/ 1497865 h 1497865"/>
              </a:gdLst>
              <a:ahLst/>
              <a:cxnLst>
                <a:cxn ang="0">
                  <a:pos x="connsiteX0" y="connsiteY0"/>
                </a:cxn>
                <a:cxn ang="0">
                  <a:pos x="connsiteX1" y="connsiteY1"/>
                </a:cxn>
              </a:cxnLst>
              <a:rect l="l" t="t" r="r" b="b"/>
              <a:pathLst>
                <a:path w="1497867" h="1497865">
                  <a:moveTo>
                    <a:pt x="0" y="0"/>
                  </a:moveTo>
                  <a:cubicBezTo>
                    <a:pt x="827227" y="0"/>
                    <a:pt x="1497868" y="670523"/>
                    <a:pt x="1497868" y="1497865"/>
                  </a:cubicBezTo>
                </a:path>
              </a:pathLst>
            </a:custGeom>
            <a:noFill/>
            <a:ln w="8716" cap="flat">
              <a:solidFill>
                <a:srgbClr val="29ABE2"/>
              </a:solid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F350DD07-E336-0059-A082-08C8AB37DD76}"/>
                </a:ext>
              </a:extLst>
            </p:cNvPr>
            <p:cNvSpPr/>
            <p:nvPr/>
          </p:nvSpPr>
          <p:spPr>
            <a:xfrm>
              <a:off x="10454012" y="5397138"/>
              <a:ext cx="1210249" cy="1210246"/>
            </a:xfrm>
            <a:custGeom>
              <a:avLst/>
              <a:gdLst>
                <a:gd name="connsiteX0" fmla="*/ 0 w 1210249"/>
                <a:gd name="connsiteY0" fmla="*/ 0 h 1210246"/>
                <a:gd name="connsiteX1" fmla="*/ 1210250 w 1210249"/>
                <a:gd name="connsiteY1" fmla="*/ 1210247 h 1210246"/>
              </a:gdLst>
              <a:ahLst/>
              <a:cxnLst>
                <a:cxn ang="0">
                  <a:pos x="connsiteX0" y="connsiteY0"/>
                </a:cxn>
                <a:cxn ang="0">
                  <a:pos x="connsiteX1" y="connsiteY1"/>
                </a:cxn>
              </a:cxnLst>
              <a:rect l="l" t="t" r="r" b="b"/>
              <a:pathLst>
                <a:path w="1210249" h="1210246">
                  <a:moveTo>
                    <a:pt x="0" y="0"/>
                  </a:moveTo>
                  <a:cubicBezTo>
                    <a:pt x="668532" y="0"/>
                    <a:pt x="1210250" y="541833"/>
                    <a:pt x="1210250" y="1210247"/>
                  </a:cubicBezTo>
                </a:path>
              </a:pathLst>
            </a:custGeom>
            <a:noFill/>
            <a:ln w="8716" cap="flat">
              <a:solidFill>
                <a:srgbClr val="29ABE2"/>
              </a:solid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9871E03D-7ACF-FA8D-32DE-077F6684C3BA}"/>
                </a:ext>
              </a:extLst>
            </p:cNvPr>
            <p:cNvSpPr/>
            <p:nvPr/>
          </p:nvSpPr>
          <p:spPr>
            <a:xfrm>
              <a:off x="10454012" y="5694953"/>
              <a:ext cx="912433" cy="912431"/>
            </a:xfrm>
            <a:custGeom>
              <a:avLst/>
              <a:gdLst>
                <a:gd name="connsiteX0" fmla="*/ 0 w 912433"/>
                <a:gd name="connsiteY0" fmla="*/ 0 h 912431"/>
                <a:gd name="connsiteX1" fmla="*/ 912434 w 912433"/>
                <a:gd name="connsiteY1" fmla="*/ 912432 h 912431"/>
              </a:gdLst>
              <a:ahLst/>
              <a:cxnLst>
                <a:cxn ang="0">
                  <a:pos x="connsiteX0" y="connsiteY0"/>
                </a:cxn>
                <a:cxn ang="0">
                  <a:pos x="connsiteX1" y="connsiteY1"/>
                </a:cxn>
              </a:cxnLst>
              <a:rect l="l" t="t" r="r" b="b"/>
              <a:pathLst>
                <a:path w="912433" h="912431">
                  <a:moveTo>
                    <a:pt x="0" y="0"/>
                  </a:moveTo>
                  <a:cubicBezTo>
                    <a:pt x="503978" y="0"/>
                    <a:pt x="912434" y="408455"/>
                    <a:pt x="912434" y="912432"/>
                  </a:cubicBezTo>
                </a:path>
              </a:pathLst>
            </a:custGeom>
            <a:noFill/>
            <a:ln w="8716" cap="flat">
              <a:solidFill>
                <a:srgbClr val="29ABE2"/>
              </a:solid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9A88011C-4F7D-9610-B94F-9ACC90E7BE15}"/>
                </a:ext>
              </a:extLst>
            </p:cNvPr>
            <p:cNvSpPr/>
            <p:nvPr/>
          </p:nvSpPr>
          <p:spPr>
            <a:xfrm>
              <a:off x="10454012" y="6002262"/>
              <a:ext cx="605124" cy="605123"/>
            </a:xfrm>
            <a:custGeom>
              <a:avLst/>
              <a:gdLst>
                <a:gd name="connsiteX0" fmla="*/ 0 w 605124"/>
                <a:gd name="connsiteY0" fmla="*/ 0 h 605123"/>
                <a:gd name="connsiteX1" fmla="*/ 605125 w 605124"/>
                <a:gd name="connsiteY1" fmla="*/ 605123 h 605123"/>
              </a:gdLst>
              <a:ahLst/>
              <a:cxnLst>
                <a:cxn ang="0">
                  <a:pos x="connsiteX0" y="connsiteY0"/>
                </a:cxn>
                <a:cxn ang="0">
                  <a:pos x="connsiteX1" y="connsiteY1"/>
                </a:cxn>
              </a:cxnLst>
              <a:rect l="l" t="t" r="r" b="b"/>
              <a:pathLst>
                <a:path w="605124" h="605123">
                  <a:moveTo>
                    <a:pt x="0" y="0"/>
                  </a:moveTo>
                  <a:cubicBezTo>
                    <a:pt x="334266" y="0"/>
                    <a:pt x="605125" y="270858"/>
                    <a:pt x="605125" y="605123"/>
                  </a:cubicBezTo>
                </a:path>
              </a:pathLst>
            </a:custGeom>
            <a:noFill/>
            <a:ln w="8716" cap="flat">
              <a:solidFill>
                <a:srgbClr val="29ABE2"/>
              </a:solidFill>
              <a:prstDash val="solid"/>
              <a:miter/>
            </a:ln>
          </p:spPr>
          <p:txBody>
            <a:bodyPr rtlCol="0" anchor="ctr"/>
            <a:lstStyle/>
            <a:p>
              <a:endParaRPr lang="en-ZA"/>
            </a:p>
          </p:txBody>
        </p:sp>
      </p:grpSp>
      <p:grpSp>
        <p:nvGrpSpPr>
          <p:cNvPr id="40" name="Graphic 1">
            <a:extLst>
              <a:ext uri="{FF2B5EF4-FFF2-40B4-BE49-F238E27FC236}">
                <a16:creationId xmlns:a16="http://schemas.microsoft.com/office/drawing/2014/main" id="{BF7F389B-2899-ACD1-F3E4-54ECF81564A7}"/>
              </a:ext>
            </a:extLst>
          </p:cNvPr>
          <p:cNvGrpSpPr/>
          <p:nvPr/>
        </p:nvGrpSpPr>
        <p:grpSpPr>
          <a:xfrm>
            <a:off x="6852214" y="4817917"/>
            <a:ext cx="1805059" cy="1804938"/>
            <a:chOff x="6852214" y="4817917"/>
            <a:chExt cx="1805059" cy="1804938"/>
          </a:xfrm>
        </p:grpSpPr>
        <p:sp>
          <p:nvSpPr>
            <p:cNvPr id="42" name="Freeform: Shape 41">
              <a:extLst>
                <a:ext uri="{FF2B5EF4-FFF2-40B4-BE49-F238E27FC236}">
                  <a16:creationId xmlns:a16="http://schemas.microsoft.com/office/drawing/2014/main" id="{3868A7ED-413F-1710-F78E-77E4A22C2D89}"/>
                </a:ext>
              </a:extLst>
            </p:cNvPr>
            <p:cNvSpPr/>
            <p:nvPr/>
          </p:nvSpPr>
          <p:spPr>
            <a:xfrm>
              <a:off x="6852214" y="5720386"/>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1B4087"/>
            </a:solidFill>
            <a:ln w="8716" cap="flat">
              <a:noFill/>
              <a:prstDash val="solid"/>
              <a:miter/>
            </a:ln>
          </p:spPr>
          <p:txBody>
            <a:bodyPr rtlCol="0" anchor="ctr"/>
            <a:lstStyle/>
            <a:p>
              <a:endParaRPr lang="en-ZA"/>
            </a:p>
          </p:txBody>
        </p:sp>
        <p:sp>
          <p:nvSpPr>
            <p:cNvPr id="43" name="Freeform: Shape 42">
              <a:extLst>
                <a:ext uri="{FF2B5EF4-FFF2-40B4-BE49-F238E27FC236}">
                  <a16:creationId xmlns:a16="http://schemas.microsoft.com/office/drawing/2014/main" id="{35C79FB3-A198-DDD7-D6BD-5AC86659669B}"/>
                </a:ext>
              </a:extLst>
            </p:cNvPr>
            <p:cNvSpPr/>
            <p:nvPr/>
          </p:nvSpPr>
          <p:spPr>
            <a:xfrm>
              <a:off x="6852214" y="4817917"/>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CFAD80"/>
            </a:solidFill>
            <a:ln w="8716" cap="flat">
              <a:noFill/>
              <a:prstDash val="solid"/>
              <a:miter/>
            </a:ln>
          </p:spPr>
          <p:txBody>
            <a:bodyPr rtlCol="0" anchor="ctr"/>
            <a:lstStyle/>
            <a:p>
              <a:endParaRPr lang="en-ZA"/>
            </a:p>
          </p:txBody>
        </p:sp>
      </p:grpSp>
      <p:grpSp>
        <p:nvGrpSpPr>
          <p:cNvPr id="44" name="Graphic 1">
            <a:extLst>
              <a:ext uri="{FF2B5EF4-FFF2-40B4-BE49-F238E27FC236}">
                <a16:creationId xmlns:a16="http://schemas.microsoft.com/office/drawing/2014/main" id="{CB08A6D7-F4FF-C50A-819B-8C3BB88D9D51}"/>
              </a:ext>
            </a:extLst>
          </p:cNvPr>
          <p:cNvGrpSpPr/>
          <p:nvPr/>
        </p:nvGrpSpPr>
        <p:grpSpPr>
          <a:xfrm>
            <a:off x="8656805" y="4817799"/>
            <a:ext cx="2424721" cy="1805173"/>
            <a:chOff x="8656805" y="4817799"/>
            <a:chExt cx="2424721" cy="1805173"/>
          </a:xfrm>
        </p:grpSpPr>
        <p:sp>
          <p:nvSpPr>
            <p:cNvPr id="45" name="Freeform: Shape 44">
              <a:extLst>
                <a:ext uri="{FF2B5EF4-FFF2-40B4-BE49-F238E27FC236}">
                  <a16:creationId xmlns:a16="http://schemas.microsoft.com/office/drawing/2014/main" id="{DCCC7CD3-F77B-C755-D079-ADC0A585ADB5}"/>
                </a:ext>
              </a:extLst>
            </p:cNvPr>
            <p:cNvSpPr/>
            <p:nvPr/>
          </p:nvSpPr>
          <p:spPr>
            <a:xfrm>
              <a:off x="8656805" y="4817917"/>
              <a:ext cx="1805060" cy="1805056"/>
            </a:xfrm>
            <a:custGeom>
              <a:avLst/>
              <a:gdLst>
                <a:gd name="connsiteX0" fmla="*/ 0 w 1805060"/>
                <a:gd name="connsiteY0" fmla="*/ 0 h 1805056"/>
                <a:gd name="connsiteX1" fmla="*/ 1805060 w 1805060"/>
                <a:gd name="connsiteY1" fmla="*/ 0 h 1805056"/>
                <a:gd name="connsiteX2" fmla="*/ 1805060 w 1805060"/>
                <a:gd name="connsiteY2" fmla="*/ 1805057 h 1805056"/>
                <a:gd name="connsiteX3" fmla="*/ 0 w 1805060"/>
                <a:gd name="connsiteY3" fmla="*/ 1805057 h 1805056"/>
              </a:gdLst>
              <a:ahLst/>
              <a:cxnLst>
                <a:cxn ang="0">
                  <a:pos x="connsiteX0" y="connsiteY0"/>
                </a:cxn>
                <a:cxn ang="0">
                  <a:pos x="connsiteX1" y="connsiteY1"/>
                </a:cxn>
                <a:cxn ang="0">
                  <a:pos x="connsiteX2" y="connsiteY2"/>
                </a:cxn>
                <a:cxn ang="0">
                  <a:pos x="connsiteX3" y="connsiteY3"/>
                </a:cxn>
              </a:cxnLst>
              <a:rect l="l" t="t" r="r" b="b"/>
              <a:pathLst>
                <a:path w="1805060" h="1805056">
                  <a:moveTo>
                    <a:pt x="0" y="0"/>
                  </a:moveTo>
                  <a:lnTo>
                    <a:pt x="1805060" y="0"/>
                  </a:lnTo>
                  <a:lnTo>
                    <a:pt x="1805060" y="1805057"/>
                  </a:lnTo>
                  <a:lnTo>
                    <a:pt x="0" y="1805057"/>
                  </a:lnTo>
                  <a:close/>
                </a:path>
              </a:pathLst>
            </a:custGeom>
            <a:solidFill>
              <a:srgbClr val="15305D"/>
            </a:solidFill>
            <a:ln w="8716"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AD3DD99D-7EB9-9864-F5CB-6131039ACEC1}"/>
                </a:ext>
              </a:extLst>
            </p:cNvPr>
            <p:cNvSpPr/>
            <p:nvPr/>
          </p:nvSpPr>
          <p:spPr>
            <a:xfrm>
              <a:off x="9559276"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F4F4F4"/>
            </a:solidFill>
            <a:ln w="8716"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0E96A062-947A-8419-D70B-4AC73414B6E0}"/>
                </a:ext>
              </a:extLst>
            </p:cNvPr>
            <p:cNvSpPr/>
            <p:nvPr/>
          </p:nvSpPr>
          <p:spPr>
            <a:xfrm>
              <a:off x="8656805"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2554CE"/>
            </a:solidFill>
            <a:ln w="8716" cap="flat">
              <a:noFill/>
              <a:prstDash val="solid"/>
              <a:miter/>
            </a:ln>
          </p:spPr>
          <p:txBody>
            <a:bodyPr rtlCol="0" anchor="ctr"/>
            <a:lstStyle/>
            <a:p>
              <a:endParaRPr lang="en-ZA"/>
            </a:p>
          </p:txBody>
        </p:sp>
      </p:grpSp>
      <p:grpSp>
        <p:nvGrpSpPr>
          <p:cNvPr id="48" name="Graphic 1">
            <a:extLst>
              <a:ext uri="{FF2B5EF4-FFF2-40B4-BE49-F238E27FC236}">
                <a16:creationId xmlns:a16="http://schemas.microsoft.com/office/drawing/2014/main" id="{A905D226-E1DC-A468-4916-6E333FE43AD3}"/>
              </a:ext>
            </a:extLst>
          </p:cNvPr>
          <p:cNvGrpSpPr/>
          <p:nvPr/>
        </p:nvGrpSpPr>
        <p:grpSpPr>
          <a:xfrm>
            <a:off x="8641685" y="1238863"/>
            <a:ext cx="4807721" cy="3579054"/>
            <a:chOff x="8641685" y="1238863"/>
            <a:chExt cx="4807721" cy="3579054"/>
          </a:xfrm>
        </p:grpSpPr>
        <p:sp>
          <p:nvSpPr>
            <p:cNvPr id="49" name="Freeform: Shape 48">
              <a:extLst>
                <a:ext uri="{FF2B5EF4-FFF2-40B4-BE49-F238E27FC236}">
                  <a16:creationId xmlns:a16="http://schemas.microsoft.com/office/drawing/2014/main" id="{E2156E56-25EA-4E59-4755-C6A66FB98751}"/>
                </a:ext>
              </a:extLst>
            </p:cNvPr>
            <p:cNvSpPr/>
            <p:nvPr/>
          </p:nvSpPr>
          <p:spPr>
            <a:xfrm>
              <a:off x="8641685" y="1238863"/>
              <a:ext cx="3579060" cy="3579054"/>
            </a:xfrm>
            <a:custGeom>
              <a:avLst/>
              <a:gdLst>
                <a:gd name="connsiteX0" fmla="*/ 0 w 3579060"/>
                <a:gd name="connsiteY0" fmla="*/ 0 h 3579054"/>
                <a:gd name="connsiteX1" fmla="*/ 3579061 w 3579060"/>
                <a:gd name="connsiteY1" fmla="*/ 0 h 3579054"/>
                <a:gd name="connsiteX2" fmla="*/ 3579061 w 3579060"/>
                <a:gd name="connsiteY2" fmla="*/ 3579054 h 3579054"/>
                <a:gd name="connsiteX3" fmla="*/ 0 w 3579060"/>
                <a:gd name="connsiteY3" fmla="*/ 3579054 h 3579054"/>
              </a:gdLst>
              <a:ahLst/>
              <a:cxnLst>
                <a:cxn ang="0">
                  <a:pos x="connsiteX0" y="connsiteY0"/>
                </a:cxn>
                <a:cxn ang="0">
                  <a:pos x="connsiteX1" y="connsiteY1"/>
                </a:cxn>
                <a:cxn ang="0">
                  <a:pos x="connsiteX2" y="connsiteY2"/>
                </a:cxn>
                <a:cxn ang="0">
                  <a:pos x="connsiteX3" y="connsiteY3"/>
                </a:cxn>
              </a:cxnLst>
              <a:rect l="l" t="t" r="r" b="b"/>
              <a:pathLst>
                <a:path w="3579060" h="3579054">
                  <a:moveTo>
                    <a:pt x="0" y="0"/>
                  </a:moveTo>
                  <a:lnTo>
                    <a:pt x="3579061" y="0"/>
                  </a:lnTo>
                  <a:lnTo>
                    <a:pt x="3579061" y="3579054"/>
                  </a:lnTo>
                  <a:lnTo>
                    <a:pt x="0" y="3579054"/>
                  </a:lnTo>
                  <a:close/>
                </a:path>
              </a:pathLst>
            </a:custGeom>
            <a:solidFill>
              <a:srgbClr val="15305D"/>
            </a:solidFill>
            <a:ln w="8716"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8B17FD7D-FEDD-58CB-AFF9-D6D39B27E189}"/>
                </a:ext>
              </a:extLst>
            </p:cNvPr>
            <p:cNvSpPr/>
            <p:nvPr/>
          </p:nvSpPr>
          <p:spPr>
            <a:xfrm>
              <a:off x="10431274" y="1238863"/>
              <a:ext cx="1789471" cy="3579054"/>
            </a:xfrm>
            <a:custGeom>
              <a:avLst/>
              <a:gdLst>
                <a:gd name="connsiteX0" fmla="*/ 0 w 1789471"/>
                <a:gd name="connsiteY0" fmla="*/ 3579054 h 3579054"/>
                <a:gd name="connsiteX1" fmla="*/ 0 w 1789471"/>
                <a:gd name="connsiteY1" fmla="*/ 0 h 3579054"/>
                <a:gd name="connsiteX2" fmla="*/ 1789472 w 1789471"/>
                <a:gd name="connsiteY2" fmla="*/ 0 h 3579054"/>
                <a:gd name="connsiteX3" fmla="*/ 1789472 w 1789471"/>
                <a:gd name="connsiteY3" fmla="*/ 1789468 h 3579054"/>
                <a:gd name="connsiteX4" fmla="*/ 0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0" y="3579054"/>
                  </a:moveTo>
                  <a:lnTo>
                    <a:pt x="0" y="0"/>
                  </a:lnTo>
                  <a:lnTo>
                    <a:pt x="1789472" y="0"/>
                  </a:lnTo>
                  <a:lnTo>
                    <a:pt x="1789472" y="1789468"/>
                  </a:lnTo>
                  <a:cubicBezTo>
                    <a:pt x="1789472" y="2777732"/>
                    <a:pt x="988265" y="3578937"/>
                    <a:pt x="0" y="3578937"/>
                  </a:cubicBezTo>
                  <a:close/>
                </a:path>
              </a:pathLst>
            </a:custGeom>
            <a:solidFill>
              <a:srgbClr val="214FB1"/>
            </a:solidFill>
            <a:ln w="8716" cap="flat">
              <a:noFill/>
              <a:prstDash val="solid"/>
              <a:miter/>
            </a:ln>
          </p:spPr>
          <p:txBody>
            <a:bodyPr rtlCol="0" anchor="ctr"/>
            <a:lstStyle/>
            <a:p>
              <a:endParaRPr lang="en-ZA"/>
            </a:p>
          </p:txBody>
        </p:sp>
        <p:sp>
          <p:nvSpPr>
            <p:cNvPr id="51" name="Freeform: Shape 50">
              <a:extLst>
                <a:ext uri="{FF2B5EF4-FFF2-40B4-BE49-F238E27FC236}">
                  <a16:creationId xmlns:a16="http://schemas.microsoft.com/office/drawing/2014/main" id="{8764D973-14E4-C9A1-8450-E56411393EB1}"/>
                </a:ext>
              </a:extLst>
            </p:cNvPr>
            <p:cNvSpPr/>
            <p:nvPr/>
          </p:nvSpPr>
          <p:spPr>
            <a:xfrm>
              <a:off x="8641803" y="1238863"/>
              <a:ext cx="1789471" cy="3579054"/>
            </a:xfrm>
            <a:custGeom>
              <a:avLst/>
              <a:gdLst>
                <a:gd name="connsiteX0" fmla="*/ 1789472 w 1789471"/>
                <a:gd name="connsiteY0" fmla="*/ 3579054 h 3579054"/>
                <a:gd name="connsiteX1" fmla="*/ 1789472 w 1789471"/>
                <a:gd name="connsiteY1" fmla="*/ 0 h 3579054"/>
                <a:gd name="connsiteX2" fmla="*/ 0 w 1789471"/>
                <a:gd name="connsiteY2" fmla="*/ 0 h 3579054"/>
                <a:gd name="connsiteX3" fmla="*/ 0 w 1789471"/>
                <a:gd name="connsiteY3" fmla="*/ 1789468 h 3579054"/>
                <a:gd name="connsiteX4" fmla="*/ 1789472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1789472" y="3579054"/>
                  </a:moveTo>
                  <a:lnTo>
                    <a:pt x="1789472" y="0"/>
                  </a:lnTo>
                  <a:lnTo>
                    <a:pt x="0" y="0"/>
                  </a:lnTo>
                  <a:lnTo>
                    <a:pt x="0" y="1789468"/>
                  </a:lnTo>
                  <a:cubicBezTo>
                    <a:pt x="0" y="2777732"/>
                    <a:pt x="801207" y="3578937"/>
                    <a:pt x="1789472" y="3578937"/>
                  </a:cubicBezTo>
                  <a:close/>
                </a:path>
              </a:pathLst>
            </a:custGeom>
            <a:solidFill>
              <a:srgbClr val="1B4087"/>
            </a:solidFill>
            <a:ln w="8716" cap="flat">
              <a:noFill/>
              <a:prstDash val="solid"/>
              <a:miter/>
            </a:ln>
          </p:spPr>
          <p:txBody>
            <a:bodyPr rtlCol="0" anchor="ctr"/>
            <a:lstStyle/>
            <a:p>
              <a:endParaRPr lang="en-ZA"/>
            </a:p>
          </p:txBody>
        </p:sp>
      </p:grpSp>
      <p:sp>
        <p:nvSpPr>
          <p:cNvPr id="5" name="Picture Placeholder 4">
            <a:extLst>
              <a:ext uri="{FF2B5EF4-FFF2-40B4-BE49-F238E27FC236}">
                <a16:creationId xmlns:a16="http://schemas.microsoft.com/office/drawing/2014/main" id="{5BCF3521-5BCE-BFEC-4DF9-AB8411DE3303}"/>
              </a:ext>
            </a:extLst>
          </p:cNvPr>
          <p:cNvSpPr>
            <a:spLocks noGrp="1"/>
          </p:cNvSpPr>
          <p:nvPr>
            <p:ph type="pic" sz="quarter" idx="14" hasCustomPrompt="1"/>
          </p:nvPr>
        </p:nvSpPr>
        <p:spPr>
          <a:xfrm>
            <a:off x="7896225" y="1526365"/>
            <a:ext cx="3883420" cy="5070567"/>
          </a:xfrm>
        </p:spPr>
        <p:txBody>
          <a:bodyPr/>
          <a:lstStyle>
            <a:lvl1pPr>
              <a:defRPr/>
            </a:lvl1pPr>
          </a:lstStyle>
          <a:p>
            <a:r>
              <a:rPr lang="en-US" dirty="0"/>
              <a:t>Picture if needed</a:t>
            </a:r>
            <a:endParaRPr lang="en-ZA" dirty="0"/>
          </a:p>
        </p:txBody>
      </p:sp>
      <p:sp>
        <p:nvSpPr>
          <p:cNvPr id="2" name="Rectangle 1">
            <a:extLst>
              <a:ext uri="{FF2B5EF4-FFF2-40B4-BE49-F238E27FC236}">
                <a16:creationId xmlns:a16="http://schemas.microsoft.com/office/drawing/2014/main" id="{88923700-1491-008D-347D-D5ECDEF0B179}"/>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Graphic 2">
            <a:extLst>
              <a:ext uri="{FF2B5EF4-FFF2-40B4-BE49-F238E27FC236}">
                <a16:creationId xmlns:a16="http://schemas.microsoft.com/office/drawing/2014/main" id="{3EAC613C-74CF-2138-5D51-1FB9D79FBD3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4" name="Title 1">
            <a:extLst>
              <a:ext uri="{FF2B5EF4-FFF2-40B4-BE49-F238E27FC236}">
                <a16:creationId xmlns:a16="http://schemas.microsoft.com/office/drawing/2014/main" id="{7CA50D47-0EAE-E398-FCBC-1DE07C785CEC}"/>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02945AB3-0069-2505-5492-153FDF0D18AD}"/>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225130094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AEE9287-A9BB-67BD-BE75-FC74BAD8CE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59524" y="3127341"/>
            <a:ext cx="3456349" cy="3456349"/>
          </a:xfrm>
          <a:prstGeom prst="rect">
            <a:avLst/>
          </a:prstGeom>
        </p:spPr>
      </p:pic>
      <p:sp>
        <p:nvSpPr>
          <p:cNvPr id="15" name="Picture Placeholder 14">
            <a:extLst>
              <a:ext uri="{FF2B5EF4-FFF2-40B4-BE49-F238E27FC236}">
                <a16:creationId xmlns:a16="http://schemas.microsoft.com/office/drawing/2014/main" id="{67F0283E-ADB8-09A1-3222-E36E04AC8696}"/>
              </a:ext>
            </a:extLst>
          </p:cNvPr>
          <p:cNvSpPr>
            <a:spLocks noGrp="1"/>
          </p:cNvSpPr>
          <p:nvPr>
            <p:ph type="pic" sz="quarter" idx="14" hasCustomPrompt="1"/>
          </p:nvPr>
        </p:nvSpPr>
        <p:spPr>
          <a:xfrm>
            <a:off x="6096000" y="1620838"/>
            <a:ext cx="3371850" cy="2209800"/>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first</a:t>
            </a:r>
            <a:endParaRPr lang="en-ZA" dirty="0"/>
          </a:p>
        </p:txBody>
      </p:sp>
      <p:sp>
        <p:nvSpPr>
          <p:cNvPr id="22" name="Picture Placeholder 14">
            <a:extLst>
              <a:ext uri="{FF2B5EF4-FFF2-40B4-BE49-F238E27FC236}">
                <a16:creationId xmlns:a16="http://schemas.microsoft.com/office/drawing/2014/main" id="{F4EF5853-0B39-E749-5264-CE8F152EDF71}"/>
              </a:ext>
            </a:extLst>
          </p:cNvPr>
          <p:cNvSpPr>
            <a:spLocks noGrp="1"/>
          </p:cNvSpPr>
          <p:nvPr>
            <p:ph type="pic" sz="quarter" idx="15" hasCustomPrompt="1"/>
          </p:nvPr>
        </p:nvSpPr>
        <p:spPr>
          <a:xfrm>
            <a:off x="9132915" y="2004832"/>
            <a:ext cx="1812376" cy="1187772"/>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2de</a:t>
            </a:r>
            <a:endParaRPr lang="en-ZA" dirty="0"/>
          </a:p>
        </p:txBody>
      </p:sp>
      <p:sp>
        <p:nvSpPr>
          <p:cNvPr id="24" name="Picture Placeholder 14">
            <a:extLst>
              <a:ext uri="{FF2B5EF4-FFF2-40B4-BE49-F238E27FC236}">
                <a16:creationId xmlns:a16="http://schemas.microsoft.com/office/drawing/2014/main" id="{2435612C-1B31-CA00-5526-86AF259DF5AD}"/>
              </a:ext>
            </a:extLst>
          </p:cNvPr>
          <p:cNvSpPr>
            <a:spLocks noGrp="1"/>
          </p:cNvSpPr>
          <p:nvPr>
            <p:ph type="pic" sz="quarter" idx="16" hasCustomPrompt="1"/>
          </p:nvPr>
        </p:nvSpPr>
        <p:spPr>
          <a:xfrm>
            <a:off x="8597217" y="3721226"/>
            <a:ext cx="2929887" cy="1939305"/>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3de</a:t>
            </a:r>
            <a:endParaRPr lang="en-ZA" dirty="0"/>
          </a:p>
        </p:txBody>
      </p:sp>
      <p:sp>
        <p:nvSpPr>
          <p:cNvPr id="25" name="Picture Placeholder 14">
            <a:extLst>
              <a:ext uri="{FF2B5EF4-FFF2-40B4-BE49-F238E27FC236}">
                <a16:creationId xmlns:a16="http://schemas.microsoft.com/office/drawing/2014/main" id="{41199E48-E923-EA38-BA76-05424FAE36E8}"/>
              </a:ext>
            </a:extLst>
          </p:cNvPr>
          <p:cNvSpPr>
            <a:spLocks noGrp="1"/>
          </p:cNvSpPr>
          <p:nvPr>
            <p:ph type="pic" sz="quarter" idx="17" hasCustomPrompt="1"/>
          </p:nvPr>
        </p:nvSpPr>
        <p:spPr>
          <a:xfrm>
            <a:off x="6311112" y="4226545"/>
            <a:ext cx="1875930" cy="1263131"/>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4th</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2249139" y="1621546"/>
            <a:ext cx="384686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25201" y="6601883"/>
              <a:ext cx="2902219" cy="244539"/>
            </a:xfrm>
            <a:prstGeom prst="rect">
              <a:avLst/>
            </a:prstGeom>
          </p:spPr>
        </p:pic>
      </p:grpSp>
      <p:sp>
        <p:nvSpPr>
          <p:cNvPr id="3" name="Rectangle 2">
            <a:extLst>
              <a:ext uri="{FF2B5EF4-FFF2-40B4-BE49-F238E27FC236}">
                <a16:creationId xmlns:a16="http://schemas.microsoft.com/office/drawing/2014/main" id="{E810D25C-476E-0DCA-1145-04F1A38A0BFB}"/>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Graphic 3">
            <a:extLst>
              <a:ext uri="{FF2B5EF4-FFF2-40B4-BE49-F238E27FC236}">
                <a16:creationId xmlns:a16="http://schemas.microsoft.com/office/drawing/2014/main" id="{75585C12-F7B4-7A22-74F9-89716E24EAD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333702" y="-1"/>
            <a:ext cx="1858298" cy="1238865"/>
          </a:xfrm>
          <a:prstGeom prst="rect">
            <a:avLst/>
          </a:prstGeom>
        </p:spPr>
      </p:pic>
      <p:sp>
        <p:nvSpPr>
          <p:cNvPr id="5" name="Title 1">
            <a:extLst>
              <a:ext uri="{FF2B5EF4-FFF2-40B4-BE49-F238E27FC236}">
                <a16:creationId xmlns:a16="http://schemas.microsoft.com/office/drawing/2014/main" id="{5B803A53-3278-C42B-7F0F-C07E88F47AC2}"/>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B573F316-858C-F566-AB03-9EF951600AE8}"/>
              </a:ext>
            </a:extLst>
          </p:cNvPr>
          <p:cNvPicPr>
            <a:picLocks noChangeAspect="1"/>
          </p:cNvPicPr>
          <p:nvPr userDrawn="1"/>
        </p:nvPicPr>
        <p:blipFill>
          <a:blip r:embed="rId8">
            <a:extLst>
              <a:ext uri="{96DAC541-7B7A-43D3-8B79-37D633B846F1}">
                <asvg:svgBlip xmlns:asvg="http://schemas.microsoft.com/office/drawing/2016/SVG/main" r:embed="rId9"/>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66783664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mall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1531623" y="6165602"/>
            <a:ext cx="4114800" cy="402838"/>
          </a:xfrm>
        </p:spPr>
        <p:txBody>
          <a:bodyPr lIns="0"/>
          <a:lstStyle>
            <a:lvl1pPr algn="l">
              <a:defRPr/>
            </a:lvl1pPr>
          </a:lstStyle>
          <a:p>
            <a:r>
              <a:rPr lang="en-ZA" dirty="0"/>
              <a:t>eduvos.com</a:t>
            </a:r>
          </a:p>
        </p:txBody>
      </p:sp>
      <p:sp>
        <p:nvSpPr>
          <p:cNvPr id="9" name="Text Placeholder 8">
            <a:extLst>
              <a:ext uri="{FF2B5EF4-FFF2-40B4-BE49-F238E27FC236}">
                <a16:creationId xmlns:a16="http://schemas.microsoft.com/office/drawing/2014/main" id="{C085DC44-867E-A4D3-E1C8-7E9BB1385C79}"/>
              </a:ext>
            </a:extLst>
          </p:cNvPr>
          <p:cNvSpPr>
            <a:spLocks noGrp="1"/>
          </p:cNvSpPr>
          <p:nvPr>
            <p:ph type="body" sz="quarter" idx="13"/>
          </p:nvPr>
        </p:nvSpPr>
        <p:spPr>
          <a:xfrm>
            <a:off x="1531623" y="1626712"/>
            <a:ext cx="4043506" cy="4215288"/>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128F689A-5533-00EF-92A2-77B56F662FBB}"/>
              </a:ext>
            </a:extLst>
          </p:cNvPr>
          <p:cNvSpPr/>
          <p:nvPr userDrawn="1"/>
        </p:nvSpPr>
        <p:spPr>
          <a:xfrm>
            <a:off x="5961602" y="1567706"/>
            <a:ext cx="5714459" cy="508476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6230399" y="1773238"/>
            <a:ext cx="5234065" cy="5084762"/>
          </a:xfrm>
        </p:spPr>
        <p:txBody>
          <a:bodyPr/>
          <a:lstStyle/>
          <a:p>
            <a:endParaRPr lang="en-ZA" dirty="0"/>
          </a:p>
        </p:txBody>
      </p:sp>
      <p:grpSp>
        <p:nvGrpSpPr>
          <p:cNvPr id="8" name="Group 7">
            <a:extLst>
              <a:ext uri="{FF2B5EF4-FFF2-40B4-BE49-F238E27FC236}">
                <a16:creationId xmlns:a16="http://schemas.microsoft.com/office/drawing/2014/main" id="{A07B4121-803A-0118-F43B-642EF8E093E9}"/>
              </a:ext>
            </a:extLst>
          </p:cNvPr>
          <p:cNvGrpSpPr/>
          <p:nvPr userDrawn="1"/>
        </p:nvGrpSpPr>
        <p:grpSpPr>
          <a:xfrm>
            <a:off x="-228000" y="6613460"/>
            <a:ext cx="12420000" cy="256116"/>
            <a:chOff x="1934840" y="6601883"/>
            <a:chExt cx="12092580" cy="245079"/>
          </a:xfrm>
        </p:grpSpPr>
        <p:sp>
          <p:nvSpPr>
            <p:cNvPr id="11" name="Freeform: Shape 10">
              <a:extLst>
                <a:ext uri="{FF2B5EF4-FFF2-40B4-BE49-F238E27FC236}">
                  <a16:creationId xmlns:a16="http://schemas.microsoft.com/office/drawing/2014/main" id="{C5B5F771-DB78-3794-6474-5FA5A70F316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334677E2-5826-AAE2-432F-0AF83718C7AA}"/>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CC31256D-5F71-D5A9-8662-FBBC8AF43C46}"/>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4" name="Graphic 13">
              <a:extLst>
                <a:ext uri="{FF2B5EF4-FFF2-40B4-BE49-F238E27FC236}">
                  <a16:creationId xmlns:a16="http://schemas.microsoft.com/office/drawing/2014/main" id="{3A5717F0-E0B2-E2E4-B0BE-4E295F2CD8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18" name="Graphic 17">
              <a:extLst>
                <a:ext uri="{FF2B5EF4-FFF2-40B4-BE49-F238E27FC236}">
                  <a16:creationId xmlns:a16="http://schemas.microsoft.com/office/drawing/2014/main" id="{8067E755-8ADB-3A1A-4CD4-76BAE89D31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19" name="Graphic 18">
              <a:extLst>
                <a:ext uri="{FF2B5EF4-FFF2-40B4-BE49-F238E27FC236}">
                  <a16:creationId xmlns:a16="http://schemas.microsoft.com/office/drawing/2014/main" id="{A14EFF67-7E0A-2B1D-A8FE-299217F33E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0" name="Graphic 19">
              <a:extLst>
                <a:ext uri="{FF2B5EF4-FFF2-40B4-BE49-F238E27FC236}">
                  <a16:creationId xmlns:a16="http://schemas.microsoft.com/office/drawing/2014/main" id="{083B1919-450D-8209-18B5-1698284254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15" name="Rectangle 14">
            <a:extLst>
              <a:ext uri="{FF2B5EF4-FFF2-40B4-BE49-F238E27FC236}">
                <a16:creationId xmlns:a16="http://schemas.microsoft.com/office/drawing/2014/main" id="{FCEF2AA0-7510-C473-B977-04046E0279CF}"/>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6" name="Graphic 15">
            <a:extLst>
              <a:ext uri="{FF2B5EF4-FFF2-40B4-BE49-F238E27FC236}">
                <a16:creationId xmlns:a16="http://schemas.microsoft.com/office/drawing/2014/main" id="{3D8E02D3-2D6F-1543-18E3-E04B4598D3E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17" name="Title 1">
            <a:extLst>
              <a:ext uri="{FF2B5EF4-FFF2-40B4-BE49-F238E27FC236}">
                <a16:creationId xmlns:a16="http://schemas.microsoft.com/office/drawing/2014/main" id="{816560D0-2DD4-2178-490B-C749CB12DCF2}"/>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21" name="Graphic 20">
            <a:extLst>
              <a:ext uri="{FF2B5EF4-FFF2-40B4-BE49-F238E27FC236}">
                <a16:creationId xmlns:a16="http://schemas.microsoft.com/office/drawing/2014/main" id="{789F517C-FB74-6EBB-54ED-631A234E0240}"/>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299009960"/>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ig 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F689A-5533-00EF-92A2-77B56F662FBB}"/>
              </a:ext>
            </a:extLst>
          </p:cNvPr>
          <p:cNvSpPr/>
          <p:nvPr userDrawn="1"/>
        </p:nvSpPr>
        <p:spPr>
          <a:xfrm>
            <a:off x="1510635" y="1640163"/>
            <a:ext cx="10165427" cy="521783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1944548" y="1958352"/>
            <a:ext cx="9340990" cy="3883648"/>
          </a:xfrm>
        </p:spPr>
        <p:txBody>
          <a:bodyPr/>
          <a:lstStyle/>
          <a:p>
            <a:endParaRPr lang="en-ZA" dirty="0"/>
          </a:p>
        </p:txBody>
      </p:sp>
      <p:grpSp>
        <p:nvGrpSpPr>
          <p:cNvPr id="12" name="Group 11">
            <a:extLst>
              <a:ext uri="{FF2B5EF4-FFF2-40B4-BE49-F238E27FC236}">
                <a16:creationId xmlns:a16="http://schemas.microsoft.com/office/drawing/2014/main" id="{89604458-DF6C-B9DE-3D60-3F10660A16B8}"/>
              </a:ext>
            </a:extLst>
          </p:cNvPr>
          <p:cNvGrpSpPr/>
          <p:nvPr userDrawn="1"/>
        </p:nvGrpSpPr>
        <p:grpSpPr>
          <a:xfrm>
            <a:off x="-228000" y="6613460"/>
            <a:ext cx="12420000" cy="256116"/>
            <a:chOff x="1934840" y="6601883"/>
            <a:chExt cx="12092580" cy="245079"/>
          </a:xfrm>
        </p:grpSpPr>
        <p:sp>
          <p:nvSpPr>
            <p:cNvPr id="13" name="Freeform: Shape 12">
              <a:extLst>
                <a:ext uri="{FF2B5EF4-FFF2-40B4-BE49-F238E27FC236}">
                  <a16:creationId xmlns:a16="http://schemas.microsoft.com/office/drawing/2014/main" id="{FA5BC204-08C8-03A0-425D-E73BE95B7A20}"/>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7AE57873-71F1-BD7E-B8AE-DA201E7F5A0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1312AD1B-60B1-820F-BD8D-0D8FE4C290CF}"/>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16" name="Graphic 15">
              <a:extLst>
                <a:ext uri="{FF2B5EF4-FFF2-40B4-BE49-F238E27FC236}">
                  <a16:creationId xmlns:a16="http://schemas.microsoft.com/office/drawing/2014/main" id="{FA6E1B7F-9E99-6EC5-C1E9-5026E04E3C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17" name="Graphic 16">
              <a:extLst>
                <a:ext uri="{FF2B5EF4-FFF2-40B4-BE49-F238E27FC236}">
                  <a16:creationId xmlns:a16="http://schemas.microsoft.com/office/drawing/2014/main" id="{4609696D-5A9D-249D-206D-87F0A54257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18" name="Graphic 17">
              <a:extLst>
                <a:ext uri="{FF2B5EF4-FFF2-40B4-BE49-F238E27FC236}">
                  <a16:creationId xmlns:a16="http://schemas.microsoft.com/office/drawing/2014/main" id="{ED1F2AF3-A9F7-1AF0-60C5-B35F3456B2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19" name="Graphic 18">
              <a:extLst>
                <a:ext uri="{FF2B5EF4-FFF2-40B4-BE49-F238E27FC236}">
                  <a16:creationId xmlns:a16="http://schemas.microsoft.com/office/drawing/2014/main" id="{543F5351-FCEA-B259-2C63-2E74287C01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Rectangle 3">
            <a:extLst>
              <a:ext uri="{FF2B5EF4-FFF2-40B4-BE49-F238E27FC236}">
                <a16:creationId xmlns:a16="http://schemas.microsoft.com/office/drawing/2014/main" id="{4E4F3F3F-C812-45FC-2E97-769C0A0515C7}"/>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8" name="Graphic 7">
            <a:extLst>
              <a:ext uri="{FF2B5EF4-FFF2-40B4-BE49-F238E27FC236}">
                <a16:creationId xmlns:a16="http://schemas.microsoft.com/office/drawing/2014/main" id="{1F805D84-DB52-B164-E179-E1402466FFE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9" name="Title 1">
            <a:extLst>
              <a:ext uri="{FF2B5EF4-FFF2-40B4-BE49-F238E27FC236}">
                <a16:creationId xmlns:a16="http://schemas.microsoft.com/office/drawing/2014/main" id="{E1D69499-FB57-48AF-5D44-01EA64EC2A7A}"/>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1" name="Graphic 10">
            <a:extLst>
              <a:ext uri="{FF2B5EF4-FFF2-40B4-BE49-F238E27FC236}">
                <a16:creationId xmlns:a16="http://schemas.microsoft.com/office/drawing/2014/main" id="{D136B13A-706D-9ABB-94D0-FCC991637C64}"/>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46036794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en Var Cover">
    <p:bg>
      <p:bgPr>
        <a:solidFill>
          <a:srgbClr val="003818"/>
        </a:solidFill>
        <a:effectLst/>
      </p:bgPr>
    </p:bg>
    <p:spTree>
      <p:nvGrpSpPr>
        <p:cNvPr id="1" name=""/>
        <p:cNvGrpSpPr/>
        <p:nvPr/>
      </p:nvGrpSpPr>
      <p:grpSpPr>
        <a:xfrm>
          <a:off x="0" y="0"/>
          <a:ext cx="0" cy="0"/>
          <a:chOff x="0" y="0"/>
          <a:chExt cx="0" cy="0"/>
        </a:xfrm>
      </p:grpSpPr>
      <p:grpSp>
        <p:nvGrpSpPr>
          <p:cNvPr id="223" name="Group 222">
            <a:extLst>
              <a:ext uri="{FF2B5EF4-FFF2-40B4-BE49-F238E27FC236}">
                <a16:creationId xmlns:a16="http://schemas.microsoft.com/office/drawing/2014/main" id="{0CA4C240-562A-E38E-FB3B-0DE65FF370AF}"/>
              </a:ext>
            </a:extLst>
          </p:cNvPr>
          <p:cNvGrpSpPr/>
          <p:nvPr userDrawn="1"/>
        </p:nvGrpSpPr>
        <p:grpSpPr>
          <a:xfrm>
            <a:off x="-23160" y="1547770"/>
            <a:ext cx="6697670" cy="5048029"/>
            <a:chOff x="-6692923" y="-3207222"/>
            <a:chExt cx="6697670" cy="5048029"/>
          </a:xfrm>
        </p:grpSpPr>
        <p:sp>
          <p:nvSpPr>
            <p:cNvPr id="7" name="Freeform: Shape 6">
              <a:extLst>
                <a:ext uri="{FF2B5EF4-FFF2-40B4-BE49-F238E27FC236}">
                  <a16:creationId xmlns:a16="http://schemas.microsoft.com/office/drawing/2014/main" id="{305C6822-AE77-F53B-33B7-95EEE310AA42}"/>
                </a:ext>
              </a:extLst>
            </p:cNvPr>
            <p:cNvSpPr/>
            <p:nvPr/>
          </p:nvSpPr>
          <p:spPr>
            <a:xfrm>
              <a:off x="-6676592" y="-3207222"/>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008545"/>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6676592" y="-3207222"/>
              <a:ext cx="1632320" cy="1682676"/>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chemeClr val="accent5"/>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6676592" y="-3207222"/>
              <a:ext cx="1632320"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003818"/>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5043220" y="-1524546"/>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chemeClr val="accent5"/>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5043220" y="-1524484"/>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003818"/>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003818"/>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006434"/>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3376875" y="-975882"/>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5"/>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77061" y="-435323"/>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5"/>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76875" y="124910"/>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5"/>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76875" y="702835"/>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5"/>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6692923" y="-152442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008545"/>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6692923" y="-1524484"/>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5868041" y="-1524546"/>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6692923"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5868041"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6676592" y="125157"/>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006434"/>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6676592" y="188752"/>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008545"/>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5700330" y="1110389"/>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chemeClr val="accent5"/>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6676592" y="125157"/>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9C805D"/>
            </a:solidFill>
            <a:ln w="8399" cap="flat">
              <a:noFill/>
              <a:prstDash val="solid"/>
              <a:miter/>
            </a:ln>
          </p:spPr>
          <p:txBody>
            <a:bodyPr rtlCol="0" anchor="ctr"/>
            <a:lstStyle/>
            <a:p>
              <a:endParaRPr lang="en-ZA"/>
            </a:p>
          </p:txBody>
        </p:sp>
      </p:grpSp>
      <p:sp>
        <p:nvSpPr>
          <p:cNvPr id="222" name="Rectangle 221">
            <a:extLst>
              <a:ext uri="{FF2B5EF4-FFF2-40B4-BE49-F238E27FC236}">
                <a16:creationId xmlns:a16="http://schemas.microsoft.com/office/drawing/2014/main" id="{59E4994D-68D0-A472-3417-80CB53FD8BDE}"/>
              </a:ext>
            </a:extLst>
          </p:cNvPr>
          <p:cNvSpPr/>
          <p:nvPr userDrawn="1"/>
        </p:nvSpPr>
        <p:spPr>
          <a:xfrm>
            <a:off x="0" y="6444619"/>
            <a:ext cx="12192000" cy="43099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42599600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1558480" y="2241471"/>
            <a:ext cx="476563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1559710" y="1616970"/>
            <a:ext cx="4759852"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16" name="Text Placeholder 8">
            <a:extLst>
              <a:ext uri="{FF2B5EF4-FFF2-40B4-BE49-F238E27FC236}">
                <a16:creationId xmlns:a16="http://schemas.microsoft.com/office/drawing/2014/main" id="{624790AA-87B5-56C7-7446-2C0CE0E960CC}"/>
              </a:ext>
            </a:extLst>
          </p:cNvPr>
          <p:cNvSpPr>
            <a:spLocks noGrp="1"/>
          </p:cNvSpPr>
          <p:nvPr>
            <p:ph type="body" sz="quarter" idx="18"/>
          </p:nvPr>
        </p:nvSpPr>
        <p:spPr>
          <a:xfrm>
            <a:off x="6915004" y="2241471"/>
            <a:ext cx="476563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18">
            <a:extLst>
              <a:ext uri="{FF2B5EF4-FFF2-40B4-BE49-F238E27FC236}">
                <a16:creationId xmlns:a16="http://schemas.microsoft.com/office/drawing/2014/main" id="{86DCB7C2-E21B-CBF9-6CEC-264719C6EA23}"/>
              </a:ext>
            </a:extLst>
          </p:cNvPr>
          <p:cNvSpPr>
            <a:spLocks noGrp="1"/>
          </p:cNvSpPr>
          <p:nvPr>
            <p:ph type="body" sz="quarter" idx="19"/>
          </p:nvPr>
        </p:nvSpPr>
        <p:spPr>
          <a:xfrm>
            <a:off x="6916212" y="1616970"/>
            <a:ext cx="4759852"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grpSp>
        <p:nvGrpSpPr>
          <p:cNvPr id="20" name="Group 19">
            <a:extLst>
              <a:ext uri="{FF2B5EF4-FFF2-40B4-BE49-F238E27FC236}">
                <a16:creationId xmlns:a16="http://schemas.microsoft.com/office/drawing/2014/main" id="{64F9CDC8-95C0-1B58-6400-F4908EC1B4EF}"/>
              </a:ext>
            </a:extLst>
          </p:cNvPr>
          <p:cNvGrpSpPr/>
          <p:nvPr userDrawn="1"/>
        </p:nvGrpSpPr>
        <p:grpSpPr>
          <a:xfrm>
            <a:off x="-228000" y="6613460"/>
            <a:ext cx="12420000" cy="256116"/>
            <a:chOff x="1934840" y="6601883"/>
            <a:chExt cx="12092580" cy="245079"/>
          </a:xfrm>
        </p:grpSpPr>
        <p:sp>
          <p:nvSpPr>
            <p:cNvPr id="21" name="Freeform: Shape 20">
              <a:extLst>
                <a:ext uri="{FF2B5EF4-FFF2-40B4-BE49-F238E27FC236}">
                  <a16:creationId xmlns:a16="http://schemas.microsoft.com/office/drawing/2014/main" id="{5BEC26F7-D272-CBE1-7D55-2449CE04F2D7}"/>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0D37B03C-2AB3-C767-C6E6-0149F4B6DA53}"/>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A76FED2A-DE02-D19D-0FA4-354D1877E823}"/>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24" name="Graphic 23">
              <a:extLst>
                <a:ext uri="{FF2B5EF4-FFF2-40B4-BE49-F238E27FC236}">
                  <a16:creationId xmlns:a16="http://schemas.microsoft.com/office/drawing/2014/main" id="{A7C34D78-CC9E-9B0A-8B61-8FD1C042B7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25" name="Graphic 24">
              <a:extLst>
                <a:ext uri="{FF2B5EF4-FFF2-40B4-BE49-F238E27FC236}">
                  <a16:creationId xmlns:a16="http://schemas.microsoft.com/office/drawing/2014/main" id="{BBD201F5-2FBE-C77D-1935-3AC1434BDB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26" name="Graphic 25">
              <a:extLst>
                <a:ext uri="{FF2B5EF4-FFF2-40B4-BE49-F238E27FC236}">
                  <a16:creationId xmlns:a16="http://schemas.microsoft.com/office/drawing/2014/main" id="{B179B8D6-DDFC-E8E7-2A1B-B3DD269DF2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7" name="Graphic 26">
              <a:extLst>
                <a:ext uri="{FF2B5EF4-FFF2-40B4-BE49-F238E27FC236}">
                  <a16:creationId xmlns:a16="http://schemas.microsoft.com/office/drawing/2014/main" id="{32E22AF7-EEE3-CD7F-ADA3-CD3F577D5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sp>
        <p:nvSpPr>
          <p:cNvPr id="4" name="Rectangle 3">
            <a:extLst>
              <a:ext uri="{FF2B5EF4-FFF2-40B4-BE49-F238E27FC236}">
                <a16:creationId xmlns:a16="http://schemas.microsoft.com/office/drawing/2014/main" id="{664FF7AC-56A1-185A-0D26-7F1DF07E77DA}"/>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B8C51D1B-EB3A-E1EF-6423-3C9B1A7C4B0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333702" y="-1"/>
            <a:ext cx="1858298" cy="1238865"/>
          </a:xfrm>
          <a:prstGeom prst="rect">
            <a:avLst/>
          </a:prstGeom>
        </p:spPr>
      </p:pic>
      <p:sp>
        <p:nvSpPr>
          <p:cNvPr id="9" name="Title 1">
            <a:extLst>
              <a:ext uri="{FF2B5EF4-FFF2-40B4-BE49-F238E27FC236}">
                <a16:creationId xmlns:a16="http://schemas.microsoft.com/office/drawing/2014/main" id="{6F2B5013-E979-51F9-8012-4B769E4D37BC}"/>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0" name="Graphic 9">
            <a:extLst>
              <a:ext uri="{FF2B5EF4-FFF2-40B4-BE49-F238E27FC236}">
                <a16:creationId xmlns:a16="http://schemas.microsoft.com/office/drawing/2014/main" id="{EF5774A7-F9CB-B30F-E4B3-B2213AF3ED4A}"/>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630146" y="236440"/>
            <a:ext cx="494424" cy="636685"/>
          </a:xfrm>
          <a:prstGeom prst="rect">
            <a:avLst/>
          </a:prstGeom>
        </p:spPr>
      </p:pic>
    </p:spTree>
    <p:extLst>
      <p:ext uri="{BB962C8B-B14F-4D97-AF65-F5344CB8AC3E}">
        <p14:creationId xmlns:p14="http://schemas.microsoft.com/office/powerpoint/2010/main" val="149630357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Bor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FD65F46-A884-065C-FF51-5A15A9F869B2}"/>
              </a:ext>
            </a:extLst>
          </p:cNvPr>
          <p:cNvGrpSpPr/>
          <p:nvPr userDrawn="1"/>
        </p:nvGrpSpPr>
        <p:grpSpPr>
          <a:xfrm>
            <a:off x="-228000" y="6613460"/>
            <a:ext cx="12420000" cy="256116"/>
            <a:chOff x="1934840" y="6601883"/>
            <a:chExt cx="12092580" cy="245079"/>
          </a:xfrm>
        </p:grpSpPr>
        <p:sp>
          <p:nvSpPr>
            <p:cNvPr id="19" name="Freeform: Shape 18">
              <a:extLst>
                <a:ext uri="{FF2B5EF4-FFF2-40B4-BE49-F238E27FC236}">
                  <a16:creationId xmlns:a16="http://schemas.microsoft.com/office/drawing/2014/main" id="{110F151D-A9F5-978E-FD3B-B1698EEE1AB9}"/>
                </a:ext>
              </a:extLst>
            </p:cNvPr>
            <p:cNvSpPr/>
            <p:nvPr/>
          </p:nvSpPr>
          <p:spPr>
            <a:xfrm>
              <a:off x="1934840"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E6E6E6"/>
            </a:solidFill>
            <a:ln w="26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6DFBBF60-DA6D-E3A3-9620-B5304FA8FECF}"/>
                </a:ext>
              </a:extLst>
            </p:cNvPr>
            <p:cNvSpPr/>
            <p:nvPr/>
          </p:nvSpPr>
          <p:spPr>
            <a:xfrm>
              <a:off x="2176665" y="6605083"/>
              <a:ext cx="241878" cy="241879"/>
            </a:xfrm>
            <a:custGeom>
              <a:avLst/>
              <a:gdLst>
                <a:gd name="connsiteX0" fmla="*/ 243278 w 243278"/>
                <a:gd name="connsiteY0" fmla="*/ 0 h 243278"/>
                <a:gd name="connsiteX1" fmla="*/ 0 w 243278"/>
                <a:gd name="connsiteY1" fmla="*/ 0 h 243278"/>
                <a:gd name="connsiteX2" fmla="*/ 0 w 243278"/>
                <a:gd name="connsiteY2" fmla="*/ 243278 h 243278"/>
                <a:gd name="connsiteX3" fmla="*/ 243278 w 243278"/>
                <a:gd name="connsiteY3" fmla="*/ 243278 h 243278"/>
                <a:gd name="connsiteX4" fmla="*/ 243278 w 243278"/>
                <a:gd name="connsiteY4" fmla="*/ 0 h 24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78" h="243278">
                  <a:moveTo>
                    <a:pt x="243278" y="0"/>
                  </a:moveTo>
                  <a:lnTo>
                    <a:pt x="0" y="0"/>
                  </a:lnTo>
                  <a:lnTo>
                    <a:pt x="0" y="243278"/>
                  </a:lnTo>
                  <a:lnTo>
                    <a:pt x="243278" y="243278"/>
                  </a:lnTo>
                  <a:lnTo>
                    <a:pt x="243278" y="0"/>
                  </a:lnTo>
                  <a:close/>
                </a:path>
              </a:pathLst>
            </a:custGeom>
            <a:solidFill>
              <a:srgbClr val="CFAD80"/>
            </a:solidFill>
            <a:ln w="26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D31ABB92-4C00-DAF3-5C30-4A315A498BD5}"/>
                </a:ext>
              </a:extLst>
            </p:cNvPr>
            <p:cNvSpPr/>
            <p:nvPr/>
          </p:nvSpPr>
          <p:spPr>
            <a:xfrm>
              <a:off x="2176665" y="6605083"/>
              <a:ext cx="241878" cy="241879"/>
            </a:xfrm>
            <a:custGeom>
              <a:avLst/>
              <a:gdLst>
                <a:gd name="connsiteX0" fmla="*/ 0 w 243278"/>
                <a:gd name="connsiteY0" fmla="*/ 243251 h 243278"/>
                <a:gd name="connsiteX1" fmla="*/ 243278 w 243278"/>
                <a:gd name="connsiteY1" fmla="*/ 0 h 243278"/>
                <a:gd name="connsiteX2" fmla="*/ 0 w 243278"/>
                <a:gd name="connsiteY2" fmla="*/ 0 h 243278"/>
                <a:gd name="connsiteX3" fmla="*/ 0 w 243278"/>
                <a:gd name="connsiteY3" fmla="*/ 243278 h 243278"/>
              </a:gdLst>
              <a:ahLst/>
              <a:cxnLst>
                <a:cxn ang="0">
                  <a:pos x="connsiteX0" y="connsiteY0"/>
                </a:cxn>
                <a:cxn ang="0">
                  <a:pos x="connsiteX1" y="connsiteY1"/>
                </a:cxn>
                <a:cxn ang="0">
                  <a:pos x="connsiteX2" y="connsiteY2"/>
                </a:cxn>
                <a:cxn ang="0">
                  <a:pos x="connsiteX3" y="connsiteY3"/>
                </a:cxn>
              </a:cxnLst>
              <a:rect l="l" t="t" r="r" b="b"/>
              <a:pathLst>
                <a:path w="243278" h="243278">
                  <a:moveTo>
                    <a:pt x="0" y="243251"/>
                  </a:moveTo>
                  <a:lnTo>
                    <a:pt x="243278" y="0"/>
                  </a:lnTo>
                  <a:lnTo>
                    <a:pt x="0" y="0"/>
                  </a:lnTo>
                  <a:lnTo>
                    <a:pt x="0" y="243278"/>
                  </a:lnTo>
                  <a:close/>
                </a:path>
              </a:pathLst>
            </a:custGeom>
            <a:solidFill>
              <a:srgbClr val="000000"/>
            </a:solidFill>
            <a:ln w="2699" cap="flat">
              <a:noFill/>
              <a:prstDash val="solid"/>
              <a:miter/>
            </a:ln>
          </p:spPr>
          <p:txBody>
            <a:bodyPr rtlCol="0" anchor="ctr"/>
            <a:lstStyle/>
            <a:p>
              <a:endParaRPr lang="en-ZA"/>
            </a:p>
          </p:txBody>
        </p:sp>
        <p:pic>
          <p:nvPicPr>
            <p:cNvPr id="30" name="Graphic 29">
              <a:extLst>
                <a:ext uri="{FF2B5EF4-FFF2-40B4-BE49-F238E27FC236}">
                  <a16:creationId xmlns:a16="http://schemas.microsoft.com/office/drawing/2014/main" id="{81FAA0BA-6334-194F-EEF0-712D75E15E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418544" y="6601886"/>
              <a:ext cx="2902219" cy="244539"/>
            </a:xfrm>
            <a:prstGeom prst="rect">
              <a:avLst/>
            </a:prstGeom>
          </p:spPr>
        </p:pic>
        <p:pic>
          <p:nvPicPr>
            <p:cNvPr id="31" name="Graphic 30">
              <a:extLst>
                <a:ext uri="{FF2B5EF4-FFF2-40B4-BE49-F238E27FC236}">
                  <a16:creationId xmlns:a16="http://schemas.microsoft.com/office/drawing/2014/main" id="{43122096-C3FC-CA9A-5063-E2C47C7E05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20763" y="6601885"/>
              <a:ext cx="2902219" cy="244539"/>
            </a:xfrm>
            <a:prstGeom prst="rect">
              <a:avLst/>
            </a:prstGeom>
          </p:spPr>
        </p:pic>
        <p:pic>
          <p:nvPicPr>
            <p:cNvPr id="32" name="Graphic 31">
              <a:extLst>
                <a:ext uri="{FF2B5EF4-FFF2-40B4-BE49-F238E27FC236}">
                  <a16:creationId xmlns:a16="http://schemas.microsoft.com/office/drawing/2014/main" id="{5FB5C521-FA2B-6E8A-9A3E-28ECB0B3C2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2981" y="6601884"/>
              <a:ext cx="2902219" cy="244539"/>
            </a:xfrm>
            <a:prstGeom prst="rect">
              <a:avLst/>
            </a:prstGeom>
          </p:spPr>
        </p:pic>
        <p:pic>
          <p:nvPicPr>
            <p:cNvPr id="21" name="Graphic 20">
              <a:extLst>
                <a:ext uri="{FF2B5EF4-FFF2-40B4-BE49-F238E27FC236}">
                  <a16:creationId xmlns:a16="http://schemas.microsoft.com/office/drawing/2014/main" id="{CAC637B3-679D-1968-077A-5B34D3527C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25201" y="6601883"/>
              <a:ext cx="2902219" cy="244539"/>
            </a:xfrm>
            <a:prstGeom prst="rect">
              <a:avLst/>
            </a:prstGeom>
          </p:spPr>
        </p:pic>
      </p:grpSp>
      <p:pic>
        <p:nvPicPr>
          <p:cNvPr id="2" name="Graphic 1">
            <a:extLst>
              <a:ext uri="{FF2B5EF4-FFF2-40B4-BE49-F238E27FC236}">
                <a16:creationId xmlns:a16="http://schemas.microsoft.com/office/drawing/2014/main" id="{E0078C6F-78C4-E3FC-86AA-BC85EE694E3B}"/>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2767190337"/>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414735225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Main Cover">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5BEE2CF4-22A0-44EA-F601-BE6C24E5CE53}"/>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5" name="Footer Placeholder 4">
            <a:extLst>
              <a:ext uri="{FF2B5EF4-FFF2-40B4-BE49-F238E27FC236}">
                <a16:creationId xmlns:a16="http://schemas.microsoft.com/office/drawing/2014/main" id="{5FEAF3A3-A8F2-4279-0CF5-F5FC958DF16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5EBDBC5-05FF-338C-79A8-DA87D2484B2B}"/>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6054748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Red">
    <p:bg>
      <p:bgPr>
        <a:solidFill>
          <a:srgbClr val="B10000"/>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F0477A8-A693-E286-52B9-F5545E9A4D58}"/>
              </a:ext>
            </a:extLst>
          </p:cNvPr>
          <p:cNvGrpSpPr/>
          <p:nvPr userDrawn="1"/>
        </p:nvGrpSpPr>
        <p:grpSpPr>
          <a:xfrm>
            <a:off x="-15999" y="1852905"/>
            <a:ext cx="6697670" cy="5050318"/>
            <a:chOff x="-5639476" y="1852905"/>
            <a:chExt cx="6697670" cy="5050318"/>
          </a:xfrm>
        </p:grpSpPr>
        <p:sp>
          <p:nvSpPr>
            <p:cNvPr id="7" name="Freeform: Shape 6">
              <a:extLst>
                <a:ext uri="{FF2B5EF4-FFF2-40B4-BE49-F238E27FC236}">
                  <a16:creationId xmlns:a16="http://schemas.microsoft.com/office/drawing/2014/main" id="{305C6822-AE77-F53B-33B7-95EEE310AA42}"/>
                </a:ext>
              </a:extLst>
            </p:cNvPr>
            <p:cNvSpPr/>
            <p:nvPr/>
          </p:nvSpPr>
          <p:spPr>
            <a:xfrm>
              <a:off x="-5572789" y="1852905"/>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chemeClr val="accent3"/>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5623145" y="2079500"/>
              <a:ext cx="1632320" cy="1458369"/>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F6A7B1"/>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5638385" y="1855194"/>
              <a:ext cx="1749072"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B10000"/>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3989773" y="3537870"/>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E8233C"/>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3989773" y="3537932"/>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F17B8A"/>
            </a:solidFill>
            <a:ln w="8399" cap="flat">
              <a:noFill/>
              <a:prstDash val="solid"/>
              <a:miter/>
            </a:ln>
          </p:spPr>
          <p:txBody>
            <a:bodyPr rtlCol="0" anchor="ctr"/>
            <a:lstStyle/>
            <a:p>
              <a:endParaRPr lang="en-ZA" dirty="0"/>
            </a:p>
          </p:txBody>
        </p:sp>
        <p:grpSp>
          <p:nvGrpSpPr>
            <p:cNvPr id="47" name="Group 46">
              <a:extLst>
                <a:ext uri="{FF2B5EF4-FFF2-40B4-BE49-F238E27FC236}">
                  <a16:creationId xmlns:a16="http://schemas.microsoft.com/office/drawing/2014/main" id="{463D6306-154D-5160-8E94-A3190F0F10A2}"/>
                </a:ext>
              </a:extLst>
            </p:cNvPr>
            <p:cNvGrpSpPr/>
            <p:nvPr/>
          </p:nvGrpSpPr>
          <p:grpSpPr>
            <a:xfrm>
              <a:off x="-2323614" y="3537870"/>
              <a:ext cx="3381808" cy="3365353"/>
              <a:chOff x="3315862" y="3492647"/>
              <a:chExt cx="3381808" cy="3365353"/>
            </a:xfrm>
          </p:grpSpPr>
          <p:sp>
            <p:nvSpPr>
              <p:cNvPr id="12" name="Freeform: Shape 11">
                <a:extLst>
                  <a:ext uri="{FF2B5EF4-FFF2-40B4-BE49-F238E27FC236}">
                    <a16:creationId xmlns:a16="http://schemas.microsoft.com/office/drawing/2014/main" id="{A8307B28-B3B4-B465-ACCA-140400B8B7A2}"/>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B10000"/>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16048" y="3492647"/>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ED4F63"/>
              </a:solidFill>
              <a:ln w="8399" cap="flat">
                <a:noFill/>
                <a:prstDash val="solid"/>
                <a:miter/>
              </a:ln>
            </p:spPr>
            <p:txBody>
              <a:bodyPr rtlCol="0" anchor="ctr"/>
              <a:lstStyle/>
              <a:p>
                <a:endParaRPr lang="en-ZA" dirty="0"/>
              </a:p>
            </p:txBody>
          </p:sp>
          <p:sp>
            <p:nvSpPr>
              <p:cNvPr id="14" name="Freeform: Shape 13">
                <a:extLst>
                  <a:ext uri="{FF2B5EF4-FFF2-40B4-BE49-F238E27FC236}">
                    <a16:creationId xmlns:a16="http://schemas.microsoft.com/office/drawing/2014/main" id="{87344BC9-150F-3C26-8F36-43EC1E7925F9}"/>
                  </a:ext>
                </a:extLst>
              </p:cNvPr>
              <p:cNvSpPr/>
              <p:nvPr/>
            </p:nvSpPr>
            <p:spPr>
              <a:xfrm>
                <a:off x="3316048" y="4041311"/>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3"/>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15862" y="4581870"/>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3"/>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16048" y="5142103"/>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3"/>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16048" y="5720028"/>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3"/>
                </a:solidFill>
                <a:prstDash val="solid"/>
                <a:miter/>
              </a:ln>
            </p:spPr>
            <p:txBody>
              <a:bodyPr rtlCol="0" anchor="ctr"/>
              <a:lstStyle/>
              <a:p>
                <a:endParaRPr lang="en-ZA"/>
              </a:p>
            </p:txBody>
          </p:sp>
        </p:grpSp>
        <p:sp>
          <p:nvSpPr>
            <p:cNvPr id="18" name="Freeform: Shape 17">
              <a:extLst>
                <a:ext uri="{FF2B5EF4-FFF2-40B4-BE49-F238E27FC236}">
                  <a16:creationId xmlns:a16="http://schemas.microsoft.com/office/drawing/2014/main" id="{804E04CC-1B01-AC03-3C86-EA1994CE1083}"/>
                </a:ext>
              </a:extLst>
            </p:cNvPr>
            <p:cNvSpPr/>
            <p:nvPr/>
          </p:nvSpPr>
          <p:spPr>
            <a:xfrm>
              <a:off x="-5639476" y="353799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F17B8A"/>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5639476" y="3537932"/>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4814594" y="3537870"/>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B10000"/>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5639476"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F1EBE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4814594" y="4362691"/>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B10000"/>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5623145" y="5187573"/>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B10000"/>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5623145" y="5251168"/>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F1EBE8"/>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4646883" y="6172805"/>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E8233C"/>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5623145" y="5187573"/>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E8233C"/>
            </a:solidFill>
            <a:ln w="8399" cap="flat">
              <a:noFill/>
              <a:prstDash val="solid"/>
              <a:miter/>
            </a:ln>
          </p:spPr>
          <p:txBody>
            <a:bodyPr rtlCol="0" anchor="ctr"/>
            <a:lstStyle/>
            <a:p>
              <a:endParaRPr lang="en-ZA"/>
            </a:p>
          </p:txBody>
        </p:sp>
      </p:grpSp>
      <p:sp>
        <p:nvSpPr>
          <p:cNvPr id="6" name="Rectangle 5">
            <a:extLst>
              <a:ext uri="{FF2B5EF4-FFF2-40B4-BE49-F238E27FC236}">
                <a16:creationId xmlns:a16="http://schemas.microsoft.com/office/drawing/2014/main" id="{6CA46758-A87D-3C20-DEA7-3C43D4C9CBB8}"/>
              </a:ext>
            </a:extLst>
          </p:cNvPr>
          <p:cNvSpPr/>
          <p:nvPr userDrawn="1"/>
        </p:nvSpPr>
        <p:spPr>
          <a:xfrm>
            <a:off x="-21838" y="0"/>
            <a:ext cx="12213838" cy="154790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26">
            <a:extLst>
              <a:ext uri="{FF2B5EF4-FFF2-40B4-BE49-F238E27FC236}">
                <a16:creationId xmlns:a16="http://schemas.microsoft.com/office/drawing/2014/main" id="{306ACEDE-919C-6E81-B246-C70E571B00EF}"/>
              </a:ext>
            </a:extLst>
          </p:cNvPr>
          <p:cNvSpPr/>
          <p:nvPr userDrawn="1"/>
        </p:nvSpPr>
        <p:spPr>
          <a:xfrm>
            <a:off x="-21838" y="6448584"/>
            <a:ext cx="12225240" cy="42346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94" name="Group 293">
            <a:extLst>
              <a:ext uri="{FF2B5EF4-FFF2-40B4-BE49-F238E27FC236}">
                <a16:creationId xmlns:a16="http://schemas.microsoft.com/office/drawing/2014/main" id="{A4FB9063-D666-4E30-B438-75F1C93EBD5D}"/>
              </a:ext>
            </a:extLst>
          </p:cNvPr>
          <p:cNvGrpSpPr/>
          <p:nvPr userDrawn="1"/>
        </p:nvGrpSpPr>
        <p:grpSpPr>
          <a:xfrm>
            <a:off x="0" y="6448584"/>
            <a:ext cx="2440432" cy="409416"/>
            <a:chOff x="6096000" y="0"/>
            <a:chExt cx="4629149" cy="776604"/>
          </a:xfrm>
        </p:grpSpPr>
        <p:sp>
          <p:nvSpPr>
            <p:cNvPr id="379" name="Freeform: Shape 378">
              <a:extLst>
                <a:ext uri="{FF2B5EF4-FFF2-40B4-BE49-F238E27FC236}">
                  <a16:creationId xmlns:a16="http://schemas.microsoft.com/office/drawing/2014/main" id="{8B0FC86E-B505-EA26-8067-AD891041C8F3}"/>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80" name="Freeform: Shape 379">
              <a:extLst>
                <a:ext uri="{FF2B5EF4-FFF2-40B4-BE49-F238E27FC236}">
                  <a16:creationId xmlns:a16="http://schemas.microsoft.com/office/drawing/2014/main" id="{653AAF82-3FCD-BDB0-8F53-B28F1ADC0646}"/>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81" name="Freeform: Shape 380">
              <a:extLst>
                <a:ext uri="{FF2B5EF4-FFF2-40B4-BE49-F238E27FC236}">
                  <a16:creationId xmlns:a16="http://schemas.microsoft.com/office/drawing/2014/main" id="{D06D1BE4-C71A-D1AB-D90F-56BBDA8EE754}"/>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82" name="Freeform: Shape 381">
              <a:extLst>
                <a:ext uri="{FF2B5EF4-FFF2-40B4-BE49-F238E27FC236}">
                  <a16:creationId xmlns:a16="http://schemas.microsoft.com/office/drawing/2014/main" id="{282287D7-B649-2715-94E0-743766A5CF4C}"/>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83" name="Freeform: Shape 382">
              <a:extLst>
                <a:ext uri="{FF2B5EF4-FFF2-40B4-BE49-F238E27FC236}">
                  <a16:creationId xmlns:a16="http://schemas.microsoft.com/office/drawing/2014/main" id="{237CCC80-7AF0-4DBB-58B8-6D49DD57324E}"/>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84" name="Freeform: Shape 383">
              <a:extLst>
                <a:ext uri="{FF2B5EF4-FFF2-40B4-BE49-F238E27FC236}">
                  <a16:creationId xmlns:a16="http://schemas.microsoft.com/office/drawing/2014/main" id="{F2DBE011-5456-AAD3-E8B1-F40DC1A6B600}"/>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385" name="Freeform: Shape 384">
              <a:extLst>
                <a:ext uri="{FF2B5EF4-FFF2-40B4-BE49-F238E27FC236}">
                  <a16:creationId xmlns:a16="http://schemas.microsoft.com/office/drawing/2014/main" id="{E8C77A1C-38BC-CF4A-60E4-040E8839893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86" name="Freeform: Shape 385">
              <a:extLst>
                <a:ext uri="{FF2B5EF4-FFF2-40B4-BE49-F238E27FC236}">
                  <a16:creationId xmlns:a16="http://schemas.microsoft.com/office/drawing/2014/main" id="{C5881E78-A743-0833-154C-3899B1B3ADFC}"/>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87" name="Freeform: Shape 386">
              <a:extLst>
                <a:ext uri="{FF2B5EF4-FFF2-40B4-BE49-F238E27FC236}">
                  <a16:creationId xmlns:a16="http://schemas.microsoft.com/office/drawing/2014/main" id="{A1BE8F1A-8049-F2AB-B316-9175A013154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88" name="Freeform: Shape 387">
              <a:extLst>
                <a:ext uri="{FF2B5EF4-FFF2-40B4-BE49-F238E27FC236}">
                  <a16:creationId xmlns:a16="http://schemas.microsoft.com/office/drawing/2014/main" id="{00D00EC0-AFC5-AB4C-E478-252970FB32D2}"/>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89" name="Freeform: Shape 388">
              <a:extLst>
                <a:ext uri="{FF2B5EF4-FFF2-40B4-BE49-F238E27FC236}">
                  <a16:creationId xmlns:a16="http://schemas.microsoft.com/office/drawing/2014/main" id="{C99B3525-9405-5300-AC77-05BEB321C577}"/>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90" name="Freeform: Shape 389">
              <a:extLst>
                <a:ext uri="{FF2B5EF4-FFF2-40B4-BE49-F238E27FC236}">
                  <a16:creationId xmlns:a16="http://schemas.microsoft.com/office/drawing/2014/main" id="{9624DB06-C3C4-A026-3C16-E869F3F8F68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91" name="Freeform: Shape 390">
              <a:extLst>
                <a:ext uri="{FF2B5EF4-FFF2-40B4-BE49-F238E27FC236}">
                  <a16:creationId xmlns:a16="http://schemas.microsoft.com/office/drawing/2014/main" id="{2B2D5221-A9D1-9B31-84B2-F56461B06F70}"/>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92" name="Freeform: Shape 391">
              <a:extLst>
                <a:ext uri="{FF2B5EF4-FFF2-40B4-BE49-F238E27FC236}">
                  <a16:creationId xmlns:a16="http://schemas.microsoft.com/office/drawing/2014/main" id="{56323173-97CF-91FE-EAB6-E92C0DD6AE0F}"/>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93" name="Graphic 19">
              <a:extLst>
                <a:ext uri="{FF2B5EF4-FFF2-40B4-BE49-F238E27FC236}">
                  <a16:creationId xmlns:a16="http://schemas.microsoft.com/office/drawing/2014/main" id="{983A593E-49A6-6683-C1EC-6C15313CA74B}"/>
                </a:ext>
              </a:extLst>
            </p:cNvPr>
            <p:cNvGrpSpPr/>
            <p:nvPr/>
          </p:nvGrpSpPr>
          <p:grpSpPr>
            <a:xfrm>
              <a:off x="9950577" y="2095"/>
              <a:ext cx="774572" cy="774509"/>
              <a:chOff x="8756777" y="2095"/>
              <a:chExt cx="774572" cy="774509"/>
            </a:xfrm>
          </p:grpSpPr>
          <p:sp>
            <p:nvSpPr>
              <p:cNvPr id="394" name="Freeform: Shape 393">
                <a:extLst>
                  <a:ext uri="{FF2B5EF4-FFF2-40B4-BE49-F238E27FC236}">
                    <a16:creationId xmlns:a16="http://schemas.microsoft.com/office/drawing/2014/main" id="{22CD5D37-0F7B-C138-5BC6-AB1884D4519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95" name="Freeform: Shape 394">
                <a:extLst>
                  <a:ext uri="{FF2B5EF4-FFF2-40B4-BE49-F238E27FC236}">
                    <a16:creationId xmlns:a16="http://schemas.microsoft.com/office/drawing/2014/main" id="{5B59C12A-4A5B-5806-8FB5-93E507B4623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396" name="Freeform: Shape 395">
                <a:extLst>
                  <a:ext uri="{FF2B5EF4-FFF2-40B4-BE49-F238E27FC236}">
                    <a16:creationId xmlns:a16="http://schemas.microsoft.com/office/drawing/2014/main" id="{C7A3C74E-137F-9079-E03B-09DA69D3E4A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397" name="Freeform: Shape 396">
                <a:extLst>
                  <a:ext uri="{FF2B5EF4-FFF2-40B4-BE49-F238E27FC236}">
                    <a16:creationId xmlns:a16="http://schemas.microsoft.com/office/drawing/2014/main" id="{5FA06224-1E49-1A26-6F75-192CA557BA19}"/>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398" name="Freeform: Shape 397">
                <a:extLst>
                  <a:ext uri="{FF2B5EF4-FFF2-40B4-BE49-F238E27FC236}">
                    <a16:creationId xmlns:a16="http://schemas.microsoft.com/office/drawing/2014/main" id="{F600FAFA-BA13-7A48-A7B0-5A1CF2D39E6B}"/>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295" name="Group 294">
            <a:extLst>
              <a:ext uri="{FF2B5EF4-FFF2-40B4-BE49-F238E27FC236}">
                <a16:creationId xmlns:a16="http://schemas.microsoft.com/office/drawing/2014/main" id="{4EB65D20-A7F2-F3CE-FC4C-C3B25308FF6C}"/>
              </a:ext>
            </a:extLst>
          </p:cNvPr>
          <p:cNvGrpSpPr/>
          <p:nvPr userDrawn="1"/>
        </p:nvGrpSpPr>
        <p:grpSpPr>
          <a:xfrm rot="10800000" flipH="1">
            <a:off x="2430337" y="6448584"/>
            <a:ext cx="2440432" cy="409416"/>
            <a:chOff x="6096000" y="0"/>
            <a:chExt cx="4629149" cy="776604"/>
          </a:xfrm>
        </p:grpSpPr>
        <p:sp>
          <p:nvSpPr>
            <p:cNvPr id="359" name="Freeform: Shape 358">
              <a:extLst>
                <a:ext uri="{FF2B5EF4-FFF2-40B4-BE49-F238E27FC236}">
                  <a16:creationId xmlns:a16="http://schemas.microsoft.com/office/drawing/2014/main" id="{44AD2000-223B-4BD9-01F9-1520E91266C7}"/>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360" name="Freeform: Shape 359">
              <a:extLst>
                <a:ext uri="{FF2B5EF4-FFF2-40B4-BE49-F238E27FC236}">
                  <a16:creationId xmlns:a16="http://schemas.microsoft.com/office/drawing/2014/main" id="{02D0696F-A516-F38D-9FF7-6B72E33799A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61" name="Freeform: Shape 360">
              <a:extLst>
                <a:ext uri="{FF2B5EF4-FFF2-40B4-BE49-F238E27FC236}">
                  <a16:creationId xmlns:a16="http://schemas.microsoft.com/office/drawing/2014/main" id="{D06EE2EA-9F95-4F22-9E99-7AAAC20C2CC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62" name="Freeform: Shape 361">
              <a:extLst>
                <a:ext uri="{FF2B5EF4-FFF2-40B4-BE49-F238E27FC236}">
                  <a16:creationId xmlns:a16="http://schemas.microsoft.com/office/drawing/2014/main" id="{AE152D93-668E-8C62-86BB-FF85B3F46583}"/>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63" name="Freeform: Shape 362">
              <a:extLst>
                <a:ext uri="{FF2B5EF4-FFF2-40B4-BE49-F238E27FC236}">
                  <a16:creationId xmlns:a16="http://schemas.microsoft.com/office/drawing/2014/main" id="{C4DFF1FC-9E0B-A0E7-8299-3DA9A53F66C7}"/>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64" name="Freeform: Shape 363">
              <a:extLst>
                <a:ext uri="{FF2B5EF4-FFF2-40B4-BE49-F238E27FC236}">
                  <a16:creationId xmlns:a16="http://schemas.microsoft.com/office/drawing/2014/main" id="{818EE606-81BF-D7A2-6B11-FC973D3683E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365" name="Freeform: Shape 364">
              <a:extLst>
                <a:ext uri="{FF2B5EF4-FFF2-40B4-BE49-F238E27FC236}">
                  <a16:creationId xmlns:a16="http://schemas.microsoft.com/office/drawing/2014/main" id="{52A05064-F720-E247-7B51-A1F00AA37511}"/>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366" name="Freeform: Shape 365">
              <a:extLst>
                <a:ext uri="{FF2B5EF4-FFF2-40B4-BE49-F238E27FC236}">
                  <a16:creationId xmlns:a16="http://schemas.microsoft.com/office/drawing/2014/main" id="{188DB275-8C0E-CCA9-E947-C21AD61B7E6F}"/>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67" name="Freeform: Shape 366">
              <a:extLst>
                <a:ext uri="{FF2B5EF4-FFF2-40B4-BE49-F238E27FC236}">
                  <a16:creationId xmlns:a16="http://schemas.microsoft.com/office/drawing/2014/main" id="{BF2B2A67-952A-5449-4421-79D2663C6DA0}"/>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68" name="Freeform: Shape 367">
              <a:extLst>
                <a:ext uri="{FF2B5EF4-FFF2-40B4-BE49-F238E27FC236}">
                  <a16:creationId xmlns:a16="http://schemas.microsoft.com/office/drawing/2014/main" id="{AD5EE9AB-468B-CB64-4A07-C9EC699055CE}"/>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369" name="Freeform: Shape 368">
              <a:extLst>
                <a:ext uri="{FF2B5EF4-FFF2-40B4-BE49-F238E27FC236}">
                  <a16:creationId xmlns:a16="http://schemas.microsoft.com/office/drawing/2014/main" id="{736AC772-9C7D-AFC4-66DC-BC6A368155F1}"/>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70" name="Freeform: Shape 369">
              <a:extLst>
                <a:ext uri="{FF2B5EF4-FFF2-40B4-BE49-F238E27FC236}">
                  <a16:creationId xmlns:a16="http://schemas.microsoft.com/office/drawing/2014/main" id="{5EDDC4BA-909F-37A1-E450-580DAF97CEC8}"/>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71" name="Freeform: Shape 370">
              <a:extLst>
                <a:ext uri="{FF2B5EF4-FFF2-40B4-BE49-F238E27FC236}">
                  <a16:creationId xmlns:a16="http://schemas.microsoft.com/office/drawing/2014/main" id="{E8A671EE-D402-60C6-F677-ADB2E1524FE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372" name="Freeform: Shape 371">
              <a:extLst>
                <a:ext uri="{FF2B5EF4-FFF2-40B4-BE49-F238E27FC236}">
                  <a16:creationId xmlns:a16="http://schemas.microsoft.com/office/drawing/2014/main" id="{88E4E21C-DA1D-BBE4-8B80-D330D455F70B}"/>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73" name="Graphic 19">
              <a:extLst>
                <a:ext uri="{FF2B5EF4-FFF2-40B4-BE49-F238E27FC236}">
                  <a16:creationId xmlns:a16="http://schemas.microsoft.com/office/drawing/2014/main" id="{2AC5816E-931B-B40F-E346-3D659E9D175F}"/>
                </a:ext>
              </a:extLst>
            </p:cNvPr>
            <p:cNvGrpSpPr/>
            <p:nvPr/>
          </p:nvGrpSpPr>
          <p:grpSpPr>
            <a:xfrm>
              <a:off x="9950577" y="2095"/>
              <a:ext cx="774572" cy="774509"/>
              <a:chOff x="8756777" y="2095"/>
              <a:chExt cx="774572" cy="774509"/>
            </a:xfrm>
          </p:grpSpPr>
          <p:sp>
            <p:nvSpPr>
              <p:cNvPr id="374" name="Freeform: Shape 373">
                <a:extLst>
                  <a:ext uri="{FF2B5EF4-FFF2-40B4-BE49-F238E27FC236}">
                    <a16:creationId xmlns:a16="http://schemas.microsoft.com/office/drawing/2014/main" id="{CAD00450-B040-83C9-C638-943970CFE1DE}"/>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375" name="Freeform: Shape 374">
                <a:extLst>
                  <a:ext uri="{FF2B5EF4-FFF2-40B4-BE49-F238E27FC236}">
                    <a16:creationId xmlns:a16="http://schemas.microsoft.com/office/drawing/2014/main" id="{F77664B8-A15A-28F3-D218-9734ACAA54F1}"/>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376" name="Freeform: Shape 375">
                <a:extLst>
                  <a:ext uri="{FF2B5EF4-FFF2-40B4-BE49-F238E27FC236}">
                    <a16:creationId xmlns:a16="http://schemas.microsoft.com/office/drawing/2014/main" id="{CCDFAAE3-84BB-7351-E639-6120D29E65E6}"/>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77" name="Freeform: Shape 376">
                <a:extLst>
                  <a:ext uri="{FF2B5EF4-FFF2-40B4-BE49-F238E27FC236}">
                    <a16:creationId xmlns:a16="http://schemas.microsoft.com/office/drawing/2014/main" id="{6EC30A90-AC79-7CF5-1D6F-778F1A2E9B38}"/>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78" name="Freeform: Shape 377">
                <a:extLst>
                  <a:ext uri="{FF2B5EF4-FFF2-40B4-BE49-F238E27FC236}">
                    <a16:creationId xmlns:a16="http://schemas.microsoft.com/office/drawing/2014/main" id="{6EAF1B8E-1203-E322-A47D-4DD2BBF146B5}"/>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296" name="Group 295">
            <a:extLst>
              <a:ext uri="{FF2B5EF4-FFF2-40B4-BE49-F238E27FC236}">
                <a16:creationId xmlns:a16="http://schemas.microsoft.com/office/drawing/2014/main" id="{F08266FF-4AA8-BF7B-4A16-F99F3D4D5842}"/>
              </a:ext>
            </a:extLst>
          </p:cNvPr>
          <p:cNvGrpSpPr/>
          <p:nvPr userDrawn="1"/>
        </p:nvGrpSpPr>
        <p:grpSpPr>
          <a:xfrm>
            <a:off x="4882171" y="6448584"/>
            <a:ext cx="2440432" cy="409416"/>
            <a:chOff x="6096000" y="0"/>
            <a:chExt cx="4629149" cy="776604"/>
          </a:xfrm>
        </p:grpSpPr>
        <p:sp>
          <p:nvSpPr>
            <p:cNvPr id="339" name="Freeform: Shape 338">
              <a:extLst>
                <a:ext uri="{FF2B5EF4-FFF2-40B4-BE49-F238E27FC236}">
                  <a16:creationId xmlns:a16="http://schemas.microsoft.com/office/drawing/2014/main" id="{39D08ADE-EFCC-C456-310B-6F2AD0265F3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340" name="Freeform: Shape 339">
              <a:extLst>
                <a:ext uri="{FF2B5EF4-FFF2-40B4-BE49-F238E27FC236}">
                  <a16:creationId xmlns:a16="http://schemas.microsoft.com/office/drawing/2014/main" id="{7DA56166-A93D-61AA-8126-D78085DDBD32}"/>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341" name="Freeform: Shape 340">
              <a:extLst>
                <a:ext uri="{FF2B5EF4-FFF2-40B4-BE49-F238E27FC236}">
                  <a16:creationId xmlns:a16="http://schemas.microsoft.com/office/drawing/2014/main" id="{82B9398F-34DD-7DD9-0877-FCEDFBA7FF5C}"/>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342" name="Freeform: Shape 341">
              <a:extLst>
                <a:ext uri="{FF2B5EF4-FFF2-40B4-BE49-F238E27FC236}">
                  <a16:creationId xmlns:a16="http://schemas.microsoft.com/office/drawing/2014/main" id="{AC130FFE-2F40-5CB2-2E8D-F5DCD96F835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343" name="Freeform: Shape 342">
              <a:extLst>
                <a:ext uri="{FF2B5EF4-FFF2-40B4-BE49-F238E27FC236}">
                  <a16:creationId xmlns:a16="http://schemas.microsoft.com/office/drawing/2014/main" id="{769AE693-166D-2FA5-DD60-108241BC4C2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344" name="Freeform: Shape 343">
              <a:extLst>
                <a:ext uri="{FF2B5EF4-FFF2-40B4-BE49-F238E27FC236}">
                  <a16:creationId xmlns:a16="http://schemas.microsoft.com/office/drawing/2014/main" id="{4CC7AE88-479F-17D9-C83D-CE659BB2AE42}"/>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F17B8A"/>
            </a:solidFill>
            <a:ln w="6347" cap="flat">
              <a:noFill/>
              <a:prstDash val="solid"/>
              <a:miter/>
            </a:ln>
          </p:spPr>
          <p:txBody>
            <a:bodyPr rtlCol="0" anchor="ctr"/>
            <a:lstStyle/>
            <a:p>
              <a:endParaRPr lang="en-ZA"/>
            </a:p>
          </p:txBody>
        </p:sp>
        <p:sp>
          <p:nvSpPr>
            <p:cNvPr id="345" name="Freeform: Shape 344">
              <a:extLst>
                <a:ext uri="{FF2B5EF4-FFF2-40B4-BE49-F238E27FC236}">
                  <a16:creationId xmlns:a16="http://schemas.microsoft.com/office/drawing/2014/main" id="{52ACE952-2919-69A0-9582-025EF2DD61A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346" name="Freeform: Shape 345">
              <a:extLst>
                <a:ext uri="{FF2B5EF4-FFF2-40B4-BE49-F238E27FC236}">
                  <a16:creationId xmlns:a16="http://schemas.microsoft.com/office/drawing/2014/main" id="{F1BC06D1-BA90-C303-DFF3-5DA6B5D0887B}"/>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347" name="Freeform: Shape 346">
              <a:extLst>
                <a:ext uri="{FF2B5EF4-FFF2-40B4-BE49-F238E27FC236}">
                  <a16:creationId xmlns:a16="http://schemas.microsoft.com/office/drawing/2014/main" id="{3921A1CB-DAEA-3BA5-7CB4-D340E9F33002}"/>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348" name="Freeform: Shape 347">
              <a:extLst>
                <a:ext uri="{FF2B5EF4-FFF2-40B4-BE49-F238E27FC236}">
                  <a16:creationId xmlns:a16="http://schemas.microsoft.com/office/drawing/2014/main" id="{3BAC0FC4-865C-A330-CD03-B465C6499838}"/>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ED4F63"/>
            </a:solidFill>
            <a:ln w="6347" cap="flat">
              <a:noFill/>
              <a:prstDash val="solid"/>
              <a:miter/>
            </a:ln>
          </p:spPr>
          <p:txBody>
            <a:bodyPr rtlCol="0" anchor="ctr"/>
            <a:lstStyle/>
            <a:p>
              <a:endParaRPr lang="en-ZA"/>
            </a:p>
          </p:txBody>
        </p:sp>
        <p:sp>
          <p:nvSpPr>
            <p:cNvPr id="349" name="Freeform: Shape 348">
              <a:extLst>
                <a:ext uri="{FF2B5EF4-FFF2-40B4-BE49-F238E27FC236}">
                  <a16:creationId xmlns:a16="http://schemas.microsoft.com/office/drawing/2014/main" id="{75759278-3FE1-78BD-531E-4A39B0218B86}"/>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350" name="Freeform: Shape 349">
              <a:extLst>
                <a:ext uri="{FF2B5EF4-FFF2-40B4-BE49-F238E27FC236}">
                  <a16:creationId xmlns:a16="http://schemas.microsoft.com/office/drawing/2014/main" id="{22F4DBE4-CDF9-AA23-A551-CFF4AE1E216D}"/>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351" name="Freeform: Shape 350">
              <a:extLst>
                <a:ext uri="{FF2B5EF4-FFF2-40B4-BE49-F238E27FC236}">
                  <a16:creationId xmlns:a16="http://schemas.microsoft.com/office/drawing/2014/main" id="{F51F8BE4-1AFC-32A3-B9AE-F8C698667F3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D4F63"/>
            </a:solidFill>
            <a:ln w="6347" cap="flat">
              <a:noFill/>
              <a:prstDash val="solid"/>
              <a:miter/>
            </a:ln>
          </p:spPr>
          <p:txBody>
            <a:bodyPr rtlCol="0" anchor="ctr"/>
            <a:lstStyle/>
            <a:p>
              <a:endParaRPr lang="en-ZA"/>
            </a:p>
          </p:txBody>
        </p:sp>
        <p:sp>
          <p:nvSpPr>
            <p:cNvPr id="352" name="Freeform: Shape 351">
              <a:extLst>
                <a:ext uri="{FF2B5EF4-FFF2-40B4-BE49-F238E27FC236}">
                  <a16:creationId xmlns:a16="http://schemas.microsoft.com/office/drawing/2014/main" id="{F5F62A33-0C15-3F39-DCC1-C1688EAFCB9D}"/>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353" name="Graphic 19">
              <a:extLst>
                <a:ext uri="{FF2B5EF4-FFF2-40B4-BE49-F238E27FC236}">
                  <a16:creationId xmlns:a16="http://schemas.microsoft.com/office/drawing/2014/main" id="{F67EB1D8-FF07-541D-DB05-7521E0858D59}"/>
                </a:ext>
              </a:extLst>
            </p:cNvPr>
            <p:cNvGrpSpPr/>
            <p:nvPr/>
          </p:nvGrpSpPr>
          <p:grpSpPr>
            <a:xfrm>
              <a:off x="9950577" y="2095"/>
              <a:ext cx="774572" cy="774509"/>
              <a:chOff x="8756777" y="2095"/>
              <a:chExt cx="774572" cy="774509"/>
            </a:xfrm>
          </p:grpSpPr>
          <p:sp>
            <p:nvSpPr>
              <p:cNvPr id="354" name="Freeform: Shape 353">
                <a:extLst>
                  <a:ext uri="{FF2B5EF4-FFF2-40B4-BE49-F238E27FC236}">
                    <a16:creationId xmlns:a16="http://schemas.microsoft.com/office/drawing/2014/main" id="{9BE63393-2568-2464-D0CC-95AD9A62AF77}"/>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dirty="0"/>
              </a:p>
            </p:txBody>
          </p:sp>
          <p:sp>
            <p:nvSpPr>
              <p:cNvPr id="355" name="Freeform: Shape 354">
                <a:extLst>
                  <a:ext uri="{FF2B5EF4-FFF2-40B4-BE49-F238E27FC236}">
                    <a16:creationId xmlns:a16="http://schemas.microsoft.com/office/drawing/2014/main" id="{5933E3B6-0057-0BE7-5BD2-941CCCE56F0F}"/>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a:p>
            </p:txBody>
          </p:sp>
          <p:sp>
            <p:nvSpPr>
              <p:cNvPr id="356" name="Freeform: Shape 355">
                <a:extLst>
                  <a:ext uri="{FF2B5EF4-FFF2-40B4-BE49-F238E27FC236}">
                    <a16:creationId xmlns:a16="http://schemas.microsoft.com/office/drawing/2014/main" id="{EF8E812B-D8C8-628C-00D8-F4FD9301493C}"/>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357" name="Freeform: Shape 356">
                <a:extLst>
                  <a:ext uri="{FF2B5EF4-FFF2-40B4-BE49-F238E27FC236}">
                    <a16:creationId xmlns:a16="http://schemas.microsoft.com/office/drawing/2014/main" id="{B61F3885-C458-5026-E082-8DFA9A5C19B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358" name="Freeform: Shape 357">
                <a:extLst>
                  <a:ext uri="{FF2B5EF4-FFF2-40B4-BE49-F238E27FC236}">
                    <a16:creationId xmlns:a16="http://schemas.microsoft.com/office/drawing/2014/main" id="{016BA730-28DD-40A1-3293-200EAF4F1D3A}"/>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grpSp>
        <p:nvGrpSpPr>
          <p:cNvPr id="399" name="Group 398">
            <a:extLst>
              <a:ext uri="{FF2B5EF4-FFF2-40B4-BE49-F238E27FC236}">
                <a16:creationId xmlns:a16="http://schemas.microsoft.com/office/drawing/2014/main" id="{8CCBFE15-635F-8C76-2098-53C5994368F2}"/>
              </a:ext>
            </a:extLst>
          </p:cNvPr>
          <p:cNvGrpSpPr/>
          <p:nvPr userDrawn="1"/>
        </p:nvGrpSpPr>
        <p:grpSpPr>
          <a:xfrm>
            <a:off x="7332633" y="6448584"/>
            <a:ext cx="2440432" cy="409416"/>
            <a:chOff x="6096000" y="0"/>
            <a:chExt cx="4629149" cy="776604"/>
          </a:xfrm>
        </p:grpSpPr>
        <p:sp>
          <p:nvSpPr>
            <p:cNvPr id="400" name="Freeform: Shape 399">
              <a:extLst>
                <a:ext uri="{FF2B5EF4-FFF2-40B4-BE49-F238E27FC236}">
                  <a16:creationId xmlns:a16="http://schemas.microsoft.com/office/drawing/2014/main" id="{0D4A43DA-BFB0-49FF-AF8E-C11B1C3EFCB2}"/>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E8233C"/>
            </a:solidFill>
            <a:ln w="6347" cap="flat">
              <a:noFill/>
              <a:prstDash val="solid"/>
              <a:miter/>
            </a:ln>
          </p:spPr>
          <p:txBody>
            <a:bodyPr rtlCol="0" anchor="ctr"/>
            <a:lstStyle/>
            <a:p>
              <a:endParaRPr lang="en-ZA"/>
            </a:p>
          </p:txBody>
        </p:sp>
        <p:sp>
          <p:nvSpPr>
            <p:cNvPr id="401" name="Freeform: Shape 400">
              <a:extLst>
                <a:ext uri="{FF2B5EF4-FFF2-40B4-BE49-F238E27FC236}">
                  <a16:creationId xmlns:a16="http://schemas.microsoft.com/office/drawing/2014/main" id="{7F1D7C3A-6742-9C84-38CE-80621C209770}"/>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02" name="Freeform: Shape 401">
              <a:extLst>
                <a:ext uri="{FF2B5EF4-FFF2-40B4-BE49-F238E27FC236}">
                  <a16:creationId xmlns:a16="http://schemas.microsoft.com/office/drawing/2014/main" id="{CB15CF2D-DA5B-BDC4-F1DC-7864F20381FF}"/>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03" name="Freeform: Shape 402">
              <a:extLst>
                <a:ext uri="{FF2B5EF4-FFF2-40B4-BE49-F238E27FC236}">
                  <a16:creationId xmlns:a16="http://schemas.microsoft.com/office/drawing/2014/main" id="{11015846-EDF6-7BC7-D305-92BE1166B9C0}"/>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04" name="Freeform: Shape 403">
              <a:extLst>
                <a:ext uri="{FF2B5EF4-FFF2-40B4-BE49-F238E27FC236}">
                  <a16:creationId xmlns:a16="http://schemas.microsoft.com/office/drawing/2014/main" id="{25B13831-188B-5A8F-8690-564285E28E30}"/>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05" name="Freeform: Shape 404">
              <a:extLst>
                <a:ext uri="{FF2B5EF4-FFF2-40B4-BE49-F238E27FC236}">
                  <a16:creationId xmlns:a16="http://schemas.microsoft.com/office/drawing/2014/main" id="{FE0699D2-D890-D30F-1F44-0002EC9994A9}"/>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ED4F63"/>
            </a:solidFill>
            <a:ln w="6347" cap="flat">
              <a:noFill/>
              <a:prstDash val="solid"/>
              <a:miter/>
            </a:ln>
          </p:spPr>
          <p:txBody>
            <a:bodyPr rtlCol="0" anchor="ctr"/>
            <a:lstStyle/>
            <a:p>
              <a:endParaRPr lang="en-ZA"/>
            </a:p>
          </p:txBody>
        </p:sp>
        <p:sp>
          <p:nvSpPr>
            <p:cNvPr id="406" name="Freeform: Shape 405">
              <a:extLst>
                <a:ext uri="{FF2B5EF4-FFF2-40B4-BE49-F238E27FC236}">
                  <a16:creationId xmlns:a16="http://schemas.microsoft.com/office/drawing/2014/main" id="{07B8B8CC-E067-268F-B79F-47D691C1194D}"/>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B10000"/>
            </a:solidFill>
            <a:ln w="6347" cap="flat">
              <a:noFill/>
              <a:prstDash val="solid"/>
              <a:miter/>
            </a:ln>
          </p:spPr>
          <p:txBody>
            <a:bodyPr rtlCol="0" anchor="ctr"/>
            <a:lstStyle/>
            <a:p>
              <a:endParaRPr lang="en-ZA"/>
            </a:p>
          </p:txBody>
        </p:sp>
        <p:sp>
          <p:nvSpPr>
            <p:cNvPr id="407" name="Freeform: Shape 406">
              <a:extLst>
                <a:ext uri="{FF2B5EF4-FFF2-40B4-BE49-F238E27FC236}">
                  <a16:creationId xmlns:a16="http://schemas.microsoft.com/office/drawing/2014/main" id="{DA0B910C-A5ED-12A1-8A43-EC848F9B5C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08" name="Freeform: Shape 407">
              <a:extLst>
                <a:ext uri="{FF2B5EF4-FFF2-40B4-BE49-F238E27FC236}">
                  <a16:creationId xmlns:a16="http://schemas.microsoft.com/office/drawing/2014/main" id="{4E02BFEA-FA38-ECA3-F592-ADE0CE72C0FD}"/>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09" name="Freeform: Shape 408">
              <a:extLst>
                <a:ext uri="{FF2B5EF4-FFF2-40B4-BE49-F238E27FC236}">
                  <a16:creationId xmlns:a16="http://schemas.microsoft.com/office/drawing/2014/main" id="{9B55A440-AB36-A19D-4710-C1FBCEC24201}"/>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10" name="Freeform: Shape 409">
              <a:extLst>
                <a:ext uri="{FF2B5EF4-FFF2-40B4-BE49-F238E27FC236}">
                  <a16:creationId xmlns:a16="http://schemas.microsoft.com/office/drawing/2014/main" id="{84582A95-B603-C211-7655-38F26361DAF5}"/>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11" name="Freeform: Shape 410">
              <a:extLst>
                <a:ext uri="{FF2B5EF4-FFF2-40B4-BE49-F238E27FC236}">
                  <a16:creationId xmlns:a16="http://schemas.microsoft.com/office/drawing/2014/main" id="{13140754-7DB2-1CF6-42D1-27B5982621A5}"/>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12" name="Freeform: Shape 411">
              <a:extLst>
                <a:ext uri="{FF2B5EF4-FFF2-40B4-BE49-F238E27FC236}">
                  <a16:creationId xmlns:a16="http://schemas.microsoft.com/office/drawing/2014/main" id="{176B7410-5DA1-16F8-0F5E-99910217CCF4}"/>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13" name="Freeform: Shape 412">
              <a:extLst>
                <a:ext uri="{FF2B5EF4-FFF2-40B4-BE49-F238E27FC236}">
                  <a16:creationId xmlns:a16="http://schemas.microsoft.com/office/drawing/2014/main" id="{444AE58D-9303-330D-99C8-FA05776E5850}"/>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14" name="Graphic 19">
              <a:extLst>
                <a:ext uri="{FF2B5EF4-FFF2-40B4-BE49-F238E27FC236}">
                  <a16:creationId xmlns:a16="http://schemas.microsoft.com/office/drawing/2014/main" id="{98B796D5-B6C3-5D8C-4F1E-2AA13F3AA345}"/>
                </a:ext>
              </a:extLst>
            </p:cNvPr>
            <p:cNvGrpSpPr/>
            <p:nvPr/>
          </p:nvGrpSpPr>
          <p:grpSpPr>
            <a:xfrm>
              <a:off x="9950577" y="2095"/>
              <a:ext cx="774572" cy="774509"/>
              <a:chOff x="8756777" y="2095"/>
              <a:chExt cx="774572" cy="774509"/>
            </a:xfrm>
          </p:grpSpPr>
          <p:sp>
            <p:nvSpPr>
              <p:cNvPr id="415" name="Freeform: Shape 414">
                <a:extLst>
                  <a:ext uri="{FF2B5EF4-FFF2-40B4-BE49-F238E27FC236}">
                    <a16:creationId xmlns:a16="http://schemas.microsoft.com/office/drawing/2014/main" id="{5B5A9A08-021F-4B3E-2B99-5920F64AF690}"/>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16" name="Freeform: Shape 415">
                <a:extLst>
                  <a:ext uri="{FF2B5EF4-FFF2-40B4-BE49-F238E27FC236}">
                    <a16:creationId xmlns:a16="http://schemas.microsoft.com/office/drawing/2014/main" id="{1BE60227-4CC1-D063-F386-EECDE7F2C2E3}"/>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417" name="Freeform: Shape 416">
                <a:extLst>
                  <a:ext uri="{FF2B5EF4-FFF2-40B4-BE49-F238E27FC236}">
                    <a16:creationId xmlns:a16="http://schemas.microsoft.com/office/drawing/2014/main" id="{A675E46B-C0E8-A0C7-DAF0-FA09C67B017A}"/>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418" name="Freeform: Shape 417">
                <a:extLst>
                  <a:ext uri="{FF2B5EF4-FFF2-40B4-BE49-F238E27FC236}">
                    <a16:creationId xmlns:a16="http://schemas.microsoft.com/office/drawing/2014/main" id="{002094D8-999A-26DD-F5F6-6CD3D806864D}"/>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419" name="Freeform: Shape 418">
                <a:extLst>
                  <a:ext uri="{FF2B5EF4-FFF2-40B4-BE49-F238E27FC236}">
                    <a16:creationId xmlns:a16="http://schemas.microsoft.com/office/drawing/2014/main" id="{18AF437D-875E-62B0-5758-908BE5D20A7F}"/>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grpSp>
        <p:nvGrpSpPr>
          <p:cNvPr id="420" name="Group 419">
            <a:extLst>
              <a:ext uri="{FF2B5EF4-FFF2-40B4-BE49-F238E27FC236}">
                <a16:creationId xmlns:a16="http://schemas.microsoft.com/office/drawing/2014/main" id="{5849CA65-8297-A768-E610-EAE2CBA1F3D0}"/>
              </a:ext>
            </a:extLst>
          </p:cNvPr>
          <p:cNvGrpSpPr/>
          <p:nvPr userDrawn="1"/>
        </p:nvGrpSpPr>
        <p:grpSpPr>
          <a:xfrm rot="10800000" flipH="1">
            <a:off x="9762970" y="6448584"/>
            <a:ext cx="2440432" cy="409416"/>
            <a:chOff x="6096000" y="0"/>
            <a:chExt cx="4629149" cy="776604"/>
          </a:xfrm>
        </p:grpSpPr>
        <p:sp>
          <p:nvSpPr>
            <p:cNvPr id="421" name="Freeform: Shape 420">
              <a:extLst>
                <a:ext uri="{FF2B5EF4-FFF2-40B4-BE49-F238E27FC236}">
                  <a16:creationId xmlns:a16="http://schemas.microsoft.com/office/drawing/2014/main" id="{DDCFA57A-EEDD-73EB-328D-0B8B4C50A3A4}"/>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F17B8A"/>
            </a:solidFill>
            <a:ln w="6347" cap="flat">
              <a:noFill/>
              <a:prstDash val="solid"/>
              <a:miter/>
            </a:ln>
          </p:spPr>
          <p:txBody>
            <a:bodyPr rtlCol="0" anchor="ctr"/>
            <a:lstStyle/>
            <a:p>
              <a:endParaRPr lang="en-ZA"/>
            </a:p>
          </p:txBody>
        </p:sp>
        <p:sp>
          <p:nvSpPr>
            <p:cNvPr id="422" name="Freeform: Shape 421">
              <a:extLst>
                <a:ext uri="{FF2B5EF4-FFF2-40B4-BE49-F238E27FC236}">
                  <a16:creationId xmlns:a16="http://schemas.microsoft.com/office/drawing/2014/main" id="{5C469EB4-406D-31FF-6223-7E370991C4A9}"/>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423" name="Freeform: Shape 422">
              <a:extLst>
                <a:ext uri="{FF2B5EF4-FFF2-40B4-BE49-F238E27FC236}">
                  <a16:creationId xmlns:a16="http://schemas.microsoft.com/office/drawing/2014/main" id="{304254CA-96D2-26E2-2112-E8CCD95E0878}"/>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424" name="Freeform: Shape 423">
              <a:extLst>
                <a:ext uri="{FF2B5EF4-FFF2-40B4-BE49-F238E27FC236}">
                  <a16:creationId xmlns:a16="http://schemas.microsoft.com/office/drawing/2014/main" id="{FD193B3B-BC18-AFCA-6DBA-F87E969C9736}"/>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425" name="Freeform: Shape 424">
              <a:extLst>
                <a:ext uri="{FF2B5EF4-FFF2-40B4-BE49-F238E27FC236}">
                  <a16:creationId xmlns:a16="http://schemas.microsoft.com/office/drawing/2014/main" id="{76CE6690-20B7-05F8-5E8E-966B9991175A}"/>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426" name="Freeform: Shape 425">
              <a:extLst>
                <a:ext uri="{FF2B5EF4-FFF2-40B4-BE49-F238E27FC236}">
                  <a16:creationId xmlns:a16="http://schemas.microsoft.com/office/drawing/2014/main" id="{34576A0E-B6B5-C9DA-2A2F-CD8E99E1A18F}"/>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B10000"/>
            </a:solidFill>
            <a:ln w="6347" cap="flat">
              <a:noFill/>
              <a:prstDash val="solid"/>
              <a:miter/>
            </a:ln>
          </p:spPr>
          <p:txBody>
            <a:bodyPr rtlCol="0" anchor="ctr"/>
            <a:lstStyle/>
            <a:p>
              <a:endParaRPr lang="en-ZA"/>
            </a:p>
          </p:txBody>
        </p:sp>
        <p:sp>
          <p:nvSpPr>
            <p:cNvPr id="427" name="Freeform: Shape 426">
              <a:extLst>
                <a:ext uri="{FF2B5EF4-FFF2-40B4-BE49-F238E27FC236}">
                  <a16:creationId xmlns:a16="http://schemas.microsoft.com/office/drawing/2014/main" id="{6078946F-1406-F759-41F4-0880F7CD1978}"/>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E8233C"/>
            </a:solidFill>
            <a:ln w="6347" cap="flat">
              <a:noFill/>
              <a:prstDash val="solid"/>
              <a:miter/>
            </a:ln>
          </p:spPr>
          <p:txBody>
            <a:bodyPr rtlCol="0" anchor="ctr"/>
            <a:lstStyle/>
            <a:p>
              <a:endParaRPr lang="en-ZA"/>
            </a:p>
          </p:txBody>
        </p:sp>
        <p:sp>
          <p:nvSpPr>
            <p:cNvPr id="428" name="Freeform: Shape 427">
              <a:extLst>
                <a:ext uri="{FF2B5EF4-FFF2-40B4-BE49-F238E27FC236}">
                  <a16:creationId xmlns:a16="http://schemas.microsoft.com/office/drawing/2014/main" id="{96099164-F8EC-F294-A89F-C731B3AFE9FE}"/>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429" name="Freeform: Shape 428">
              <a:extLst>
                <a:ext uri="{FF2B5EF4-FFF2-40B4-BE49-F238E27FC236}">
                  <a16:creationId xmlns:a16="http://schemas.microsoft.com/office/drawing/2014/main" id="{9EFA529A-FBAC-B40D-4063-6AA90FD77454}"/>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430" name="Freeform: Shape 429">
              <a:extLst>
                <a:ext uri="{FF2B5EF4-FFF2-40B4-BE49-F238E27FC236}">
                  <a16:creationId xmlns:a16="http://schemas.microsoft.com/office/drawing/2014/main" id="{72621C47-EBD4-4C56-4ECB-1B7E2DBE88DC}"/>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B10000"/>
            </a:solidFill>
            <a:ln w="6347" cap="flat">
              <a:noFill/>
              <a:prstDash val="solid"/>
              <a:miter/>
            </a:ln>
          </p:spPr>
          <p:txBody>
            <a:bodyPr rtlCol="0" anchor="ctr"/>
            <a:lstStyle/>
            <a:p>
              <a:endParaRPr lang="en-ZA"/>
            </a:p>
          </p:txBody>
        </p:sp>
        <p:sp>
          <p:nvSpPr>
            <p:cNvPr id="431" name="Freeform: Shape 430">
              <a:extLst>
                <a:ext uri="{FF2B5EF4-FFF2-40B4-BE49-F238E27FC236}">
                  <a16:creationId xmlns:a16="http://schemas.microsoft.com/office/drawing/2014/main" id="{17494E1F-8A65-BDD1-7877-C05FC2170470}"/>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432" name="Freeform: Shape 431">
              <a:extLst>
                <a:ext uri="{FF2B5EF4-FFF2-40B4-BE49-F238E27FC236}">
                  <a16:creationId xmlns:a16="http://schemas.microsoft.com/office/drawing/2014/main" id="{7A309737-E602-08F7-F1A6-4F985BC4F973}"/>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433" name="Freeform: Shape 432">
              <a:extLst>
                <a:ext uri="{FF2B5EF4-FFF2-40B4-BE49-F238E27FC236}">
                  <a16:creationId xmlns:a16="http://schemas.microsoft.com/office/drawing/2014/main" id="{CADC96D5-35EF-119F-1915-9FD07ABF5AC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E8233C"/>
            </a:solidFill>
            <a:ln w="6347" cap="flat">
              <a:noFill/>
              <a:prstDash val="solid"/>
              <a:miter/>
            </a:ln>
          </p:spPr>
          <p:txBody>
            <a:bodyPr rtlCol="0" anchor="ctr"/>
            <a:lstStyle/>
            <a:p>
              <a:endParaRPr lang="en-ZA"/>
            </a:p>
          </p:txBody>
        </p:sp>
        <p:sp>
          <p:nvSpPr>
            <p:cNvPr id="434" name="Freeform: Shape 433">
              <a:extLst>
                <a:ext uri="{FF2B5EF4-FFF2-40B4-BE49-F238E27FC236}">
                  <a16:creationId xmlns:a16="http://schemas.microsoft.com/office/drawing/2014/main" id="{D59C79C5-4737-65E8-8616-769009140471}"/>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F17B8A"/>
            </a:solidFill>
            <a:ln w="6347" cap="flat">
              <a:noFill/>
              <a:prstDash val="solid"/>
              <a:miter/>
            </a:ln>
          </p:spPr>
          <p:txBody>
            <a:bodyPr rtlCol="0" anchor="ctr"/>
            <a:lstStyle/>
            <a:p>
              <a:endParaRPr lang="en-ZA"/>
            </a:p>
          </p:txBody>
        </p:sp>
        <p:grpSp>
          <p:nvGrpSpPr>
            <p:cNvPr id="435" name="Graphic 19">
              <a:extLst>
                <a:ext uri="{FF2B5EF4-FFF2-40B4-BE49-F238E27FC236}">
                  <a16:creationId xmlns:a16="http://schemas.microsoft.com/office/drawing/2014/main" id="{5A7CCB2A-37A7-507E-7B0A-6599B2DA2B0A}"/>
                </a:ext>
              </a:extLst>
            </p:cNvPr>
            <p:cNvGrpSpPr/>
            <p:nvPr/>
          </p:nvGrpSpPr>
          <p:grpSpPr>
            <a:xfrm>
              <a:off x="9950577" y="2095"/>
              <a:ext cx="774572" cy="774509"/>
              <a:chOff x="8756777" y="2095"/>
              <a:chExt cx="774572" cy="774509"/>
            </a:xfrm>
          </p:grpSpPr>
          <p:sp>
            <p:nvSpPr>
              <p:cNvPr id="436" name="Freeform: Shape 435">
                <a:extLst>
                  <a:ext uri="{FF2B5EF4-FFF2-40B4-BE49-F238E27FC236}">
                    <a16:creationId xmlns:a16="http://schemas.microsoft.com/office/drawing/2014/main" id="{F9BA3F00-ADD4-52F3-7C5A-E74692C93253}"/>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437" name="Freeform: Shape 436">
                <a:extLst>
                  <a:ext uri="{FF2B5EF4-FFF2-40B4-BE49-F238E27FC236}">
                    <a16:creationId xmlns:a16="http://schemas.microsoft.com/office/drawing/2014/main" id="{8BCA72F7-5630-8269-3310-7E66FED657D0}"/>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B10000"/>
              </a:solidFill>
              <a:ln w="6347" cap="flat">
                <a:noFill/>
                <a:prstDash val="solid"/>
                <a:miter/>
              </a:ln>
            </p:spPr>
            <p:txBody>
              <a:bodyPr rtlCol="0" anchor="ctr"/>
              <a:lstStyle/>
              <a:p>
                <a:endParaRPr lang="en-ZA" dirty="0"/>
              </a:p>
            </p:txBody>
          </p:sp>
          <p:sp>
            <p:nvSpPr>
              <p:cNvPr id="438" name="Freeform: Shape 437">
                <a:extLst>
                  <a:ext uri="{FF2B5EF4-FFF2-40B4-BE49-F238E27FC236}">
                    <a16:creationId xmlns:a16="http://schemas.microsoft.com/office/drawing/2014/main" id="{CBAAF7CA-31F3-E63B-DECB-1CBC550ED9D2}"/>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B10000"/>
              </a:solidFill>
              <a:ln w="6347" cap="flat">
                <a:noFill/>
                <a:prstDash val="solid"/>
                <a:miter/>
              </a:ln>
            </p:spPr>
            <p:txBody>
              <a:bodyPr rtlCol="0" anchor="ctr"/>
              <a:lstStyle/>
              <a:p>
                <a:endParaRPr lang="en-ZA"/>
              </a:p>
            </p:txBody>
          </p:sp>
          <p:sp>
            <p:nvSpPr>
              <p:cNvPr id="439" name="Freeform: Shape 438">
                <a:extLst>
                  <a:ext uri="{FF2B5EF4-FFF2-40B4-BE49-F238E27FC236}">
                    <a16:creationId xmlns:a16="http://schemas.microsoft.com/office/drawing/2014/main" id="{6C22BECA-9364-6F61-9471-81B9513CD4EF}"/>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B10000"/>
              </a:solidFill>
              <a:ln w="6347" cap="flat">
                <a:noFill/>
                <a:prstDash val="solid"/>
                <a:miter/>
              </a:ln>
            </p:spPr>
            <p:txBody>
              <a:bodyPr rtlCol="0" anchor="ctr"/>
              <a:lstStyle/>
              <a:p>
                <a:endParaRPr lang="en-ZA"/>
              </a:p>
            </p:txBody>
          </p:sp>
          <p:sp>
            <p:nvSpPr>
              <p:cNvPr id="440" name="Freeform: Shape 439">
                <a:extLst>
                  <a:ext uri="{FF2B5EF4-FFF2-40B4-BE49-F238E27FC236}">
                    <a16:creationId xmlns:a16="http://schemas.microsoft.com/office/drawing/2014/main" id="{2BB6A83B-6835-9A00-F032-78ACDE64765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B10000"/>
              </a:solidFill>
              <a:ln w="6347" cap="flat">
                <a:noFill/>
                <a:prstDash val="solid"/>
                <a:miter/>
              </a:ln>
            </p:spPr>
            <p:txBody>
              <a:bodyPr rtlCol="0" anchor="ctr"/>
              <a:lstStyle/>
              <a:p>
                <a:endParaRPr lang="en-ZA"/>
              </a:p>
            </p:txBody>
          </p:sp>
        </p:grpSp>
      </p:grpSp>
    </p:spTree>
    <p:extLst>
      <p:ext uri="{BB962C8B-B14F-4D97-AF65-F5344CB8AC3E}">
        <p14:creationId xmlns:p14="http://schemas.microsoft.com/office/powerpoint/2010/main" val="255769541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ue 2">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6B06188-8442-9309-2C7C-33B89DCFBB3B}"/>
              </a:ext>
            </a:extLst>
          </p:cNvPr>
          <p:cNvSpPr/>
          <p:nvPr userDrawn="1"/>
        </p:nvSpPr>
        <p:spPr>
          <a:xfrm>
            <a:off x="-21838" y="0"/>
            <a:ext cx="12213838" cy="154790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5" name="Slide Number Placeholder 4">
            <a:extLst>
              <a:ext uri="{FF2B5EF4-FFF2-40B4-BE49-F238E27FC236}">
                <a16:creationId xmlns:a16="http://schemas.microsoft.com/office/drawing/2014/main" id="{10A0D4B6-1B66-A414-108D-EB4ADF22A7BE}"/>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28" name="Picture Placeholder 27">
            <a:extLst>
              <a:ext uri="{FF2B5EF4-FFF2-40B4-BE49-F238E27FC236}">
                <a16:creationId xmlns:a16="http://schemas.microsoft.com/office/drawing/2014/main" id="{0E771DC5-EFED-C526-C8FE-676945FEA200}"/>
              </a:ext>
            </a:extLst>
          </p:cNvPr>
          <p:cNvSpPr>
            <a:spLocks noGrp="1"/>
          </p:cNvSpPr>
          <p:nvPr>
            <p:ph type="pic" sz="quarter" idx="10"/>
          </p:nvPr>
        </p:nvSpPr>
        <p:spPr>
          <a:xfrm>
            <a:off x="561975" y="903923"/>
            <a:ext cx="5029200" cy="5942012"/>
          </a:xfrm>
        </p:spPr>
        <p:txBody>
          <a:bodyPr/>
          <a:lstStyle/>
          <a:p>
            <a:endParaRPr lang="en-ZA"/>
          </a:p>
        </p:txBody>
      </p:sp>
    </p:spTree>
    <p:extLst>
      <p:ext uri="{BB962C8B-B14F-4D97-AF65-F5344CB8AC3E}">
        <p14:creationId xmlns:p14="http://schemas.microsoft.com/office/powerpoint/2010/main" val="17708820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ue 1">
    <p:bg>
      <p:bgPr>
        <a:solidFill>
          <a:schemeClr val="tx2"/>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6C639B-5027-B728-A547-A5A67FF7917C}"/>
              </a:ext>
            </a:extLst>
          </p:cNvPr>
          <p:cNvGrpSpPr/>
          <p:nvPr userDrawn="1"/>
        </p:nvGrpSpPr>
        <p:grpSpPr>
          <a:xfrm>
            <a:off x="0" y="1809971"/>
            <a:ext cx="6697670" cy="5048029"/>
            <a:chOff x="0" y="0"/>
            <a:chExt cx="9099120" cy="6858000"/>
          </a:xfrm>
        </p:grpSpPr>
        <p:sp>
          <p:nvSpPr>
            <p:cNvPr id="7" name="Freeform: Shape 6">
              <a:extLst>
                <a:ext uri="{FF2B5EF4-FFF2-40B4-BE49-F238E27FC236}">
                  <a16:creationId xmlns:a16="http://schemas.microsoft.com/office/drawing/2014/main" id="{305C6822-AE77-F53B-33B7-95EEE310AA4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grpSp>
        <p:nvGrpSpPr>
          <p:cNvPr id="40" name="Group 39">
            <a:extLst>
              <a:ext uri="{FF2B5EF4-FFF2-40B4-BE49-F238E27FC236}">
                <a16:creationId xmlns:a16="http://schemas.microsoft.com/office/drawing/2014/main" id="{CB13F640-4B07-4F3E-3AB9-ABF8EF771E83}"/>
              </a:ext>
            </a:extLst>
          </p:cNvPr>
          <p:cNvGrpSpPr/>
          <p:nvPr userDrawn="1"/>
        </p:nvGrpSpPr>
        <p:grpSpPr>
          <a:xfrm>
            <a:off x="-21838" y="6600716"/>
            <a:ext cx="12213838" cy="257284"/>
            <a:chOff x="353060" y="6172098"/>
            <a:chExt cx="9485360" cy="199809"/>
          </a:xfrm>
        </p:grpSpPr>
        <p:pic>
          <p:nvPicPr>
            <p:cNvPr id="41" name="Graphic 40">
              <a:extLst>
                <a:ext uri="{FF2B5EF4-FFF2-40B4-BE49-F238E27FC236}">
                  <a16:creationId xmlns:a16="http://schemas.microsoft.com/office/drawing/2014/main" id="{EDDD7F34-FE90-1D15-C1DD-BDDCD5F0D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3060" y="6172100"/>
              <a:ext cx="2371340" cy="199807"/>
            </a:xfrm>
            <a:prstGeom prst="rect">
              <a:avLst/>
            </a:prstGeom>
          </p:spPr>
        </p:pic>
        <p:pic>
          <p:nvPicPr>
            <p:cNvPr id="42" name="Graphic 41">
              <a:extLst>
                <a:ext uri="{FF2B5EF4-FFF2-40B4-BE49-F238E27FC236}">
                  <a16:creationId xmlns:a16="http://schemas.microsoft.com/office/drawing/2014/main" id="{D5BA51D5-863C-1925-FADF-31BDAFB4FF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2724400" y="6172100"/>
              <a:ext cx="2371340" cy="199807"/>
            </a:xfrm>
            <a:prstGeom prst="rect">
              <a:avLst/>
            </a:prstGeom>
          </p:spPr>
        </p:pic>
        <p:pic>
          <p:nvPicPr>
            <p:cNvPr id="43" name="Graphic 42">
              <a:extLst>
                <a:ext uri="{FF2B5EF4-FFF2-40B4-BE49-F238E27FC236}">
                  <a16:creationId xmlns:a16="http://schemas.microsoft.com/office/drawing/2014/main" id="{2292990F-0BCB-2B98-E9B3-857EFECA05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95740" y="6172099"/>
              <a:ext cx="2371340" cy="199807"/>
            </a:xfrm>
            <a:prstGeom prst="rect">
              <a:avLst/>
            </a:prstGeom>
          </p:spPr>
        </p:pic>
        <p:pic>
          <p:nvPicPr>
            <p:cNvPr id="44" name="Graphic 43">
              <a:extLst>
                <a:ext uri="{FF2B5EF4-FFF2-40B4-BE49-F238E27FC236}">
                  <a16:creationId xmlns:a16="http://schemas.microsoft.com/office/drawing/2014/main" id="{D8E16644-6690-3DAB-17D3-C1B00D709E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7080" y="6172098"/>
              <a:ext cx="2371340" cy="199807"/>
            </a:xfrm>
            <a:prstGeom prst="rect">
              <a:avLst/>
            </a:prstGeom>
          </p:spPr>
        </p:pic>
      </p:grpSp>
      <p:sp>
        <p:nvSpPr>
          <p:cNvPr id="28" name="Picture Placeholder 27">
            <a:extLst>
              <a:ext uri="{FF2B5EF4-FFF2-40B4-BE49-F238E27FC236}">
                <a16:creationId xmlns:a16="http://schemas.microsoft.com/office/drawing/2014/main" id="{98B8B554-075B-1D22-5FB2-A6EB89AAD310}"/>
              </a:ext>
            </a:extLst>
          </p:cNvPr>
          <p:cNvSpPr>
            <a:spLocks noGrp="1"/>
          </p:cNvSpPr>
          <p:nvPr>
            <p:ph type="pic" sz="quarter" idx="10"/>
          </p:nvPr>
        </p:nvSpPr>
        <p:spPr>
          <a:xfrm>
            <a:off x="561975" y="658813"/>
            <a:ext cx="5029200" cy="5942012"/>
          </a:xfrm>
        </p:spPr>
        <p:txBody>
          <a:bodyPr/>
          <a:lstStyle/>
          <a:p>
            <a:endParaRPr lang="en-ZA"/>
          </a:p>
        </p:txBody>
      </p:sp>
    </p:spTree>
    <p:extLst>
      <p:ext uri="{BB962C8B-B14F-4D97-AF65-F5344CB8AC3E}">
        <p14:creationId xmlns:p14="http://schemas.microsoft.com/office/powerpoint/2010/main" val="1930754807"/>
      </p:ext>
    </p:extLst>
  </p:cSld>
  <p:clrMapOvr>
    <a:overrideClrMapping bg1="lt1" tx1="dk1" bg2="lt2" tx2="dk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Greenvar cover">
    <p:bg>
      <p:bgPr>
        <a:solidFill>
          <a:schemeClr val="accent6"/>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6E0B8482-4B5A-CF45-215B-DF4756EC052C}"/>
              </a:ext>
            </a:extLst>
          </p:cNvPr>
          <p:cNvSpPr/>
          <p:nvPr userDrawn="1"/>
        </p:nvSpPr>
        <p:spPr>
          <a:xfrm>
            <a:off x="2910840" y="0"/>
            <a:ext cx="9281160" cy="6858000"/>
          </a:xfrm>
          <a:custGeom>
            <a:avLst/>
            <a:gdLst>
              <a:gd name="connsiteX0" fmla="*/ 0 w 4616450"/>
              <a:gd name="connsiteY0" fmla="*/ 0 h 6858000"/>
              <a:gd name="connsiteX1" fmla="*/ 4616450 w 4616450"/>
              <a:gd name="connsiteY1" fmla="*/ 0 h 6858000"/>
              <a:gd name="connsiteX2" fmla="*/ 4616450 w 4616450"/>
              <a:gd name="connsiteY2" fmla="*/ 6858000 h 6858000"/>
              <a:gd name="connsiteX3" fmla="*/ 0 w 46164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616450" h="6858000">
                <a:moveTo>
                  <a:pt x="0" y="0"/>
                </a:moveTo>
                <a:lnTo>
                  <a:pt x="4616450" y="0"/>
                </a:lnTo>
                <a:lnTo>
                  <a:pt x="4616450" y="6858000"/>
                </a:lnTo>
                <a:lnTo>
                  <a:pt x="0" y="6858000"/>
                </a:lnTo>
                <a:close/>
              </a:path>
            </a:pathLst>
          </a:custGeom>
          <a:solidFill>
            <a:srgbClr val="003818"/>
          </a:solidFill>
          <a:ln w="6347" cap="flat">
            <a:noFill/>
            <a:prstDash val="solid"/>
            <a:miter/>
          </a:ln>
        </p:spPr>
        <p:txBody>
          <a:bodyPr rtlCol="0" anchor="ctr"/>
          <a:lstStyle/>
          <a:p>
            <a:endParaRPr lang="en-ZA"/>
          </a:p>
        </p:txBody>
      </p:sp>
      <p:pic>
        <p:nvPicPr>
          <p:cNvPr id="47" name="Graphic 46">
            <a:extLst>
              <a:ext uri="{FF2B5EF4-FFF2-40B4-BE49-F238E27FC236}">
                <a16:creationId xmlns:a16="http://schemas.microsoft.com/office/drawing/2014/main" id="{5A3DFF44-398D-F067-6ADA-0BD630AB3C9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48152" y="2453640"/>
            <a:ext cx="4043848" cy="4043848"/>
          </a:xfrm>
          <a:prstGeom prst="rect">
            <a:avLst/>
          </a:prstGeom>
        </p:spPr>
      </p:pic>
      <p:grpSp>
        <p:nvGrpSpPr>
          <p:cNvPr id="59" name="Group 58">
            <a:extLst>
              <a:ext uri="{FF2B5EF4-FFF2-40B4-BE49-F238E27FC236}">
                <a16:creationId xmlns:a16="http://schemas.microsoft.com/office/drawing/2014/main" id="{7C323EFF-7049-AF0F-AD5C-E53EB9566D3A}"/>
              </a:ext>
            </a:extLst>
          </p:cNvPr>
          <p:cNvGrpSpPr/>
          <p:nvPr userDrawn="1"/>
        </p:nvGrpSpPr>
        <p:grpSpPr>
          <a:xfrm>
            <a:off x="2910840" y="-1"/>
            <a:ext cx="9281160" cy="1557044"/>
            <a:chOff x="6096000" y="0"/>
            <a:chExt cx="4629149" cy="776604"/>
          </a:xfrm>
        </p:grpSpPr>
        <p:sp>
          <p:nvSpPr>
            <p:cNvPr id="60" name="Freeform: Shape 59">
              <a:extLst>
                <a:ext uri="{FF2B5EF4-FFF2-40B4-BE49-F238E27FC236}">
                  <a16:creationId xmlns:a16="http://schemas.microsoft.com/office/drawing/2014/main" id="{4B2FFD59-A88B-0F14-6B38-2C3DB0C6C48D}"/>
                </a:ext>
              </a:extLst>
            </p:cNvPr>
            <p:cNvSpPr/>
            <p:nvPr/>
          </p:nvSpPr>
          <p:spPr>
            <a:xfrm>
              <a:off x="6096000" y="1270"/>
              <a:ext cx="772096" cy="772160"/>
            </a:xfrm>
            <a:custGeom>
              <a:avLst/>
              <a:gdLst>
                <a:gd name="connsiteX0" fmla="*/ 0 w 772096"/>
                <a:gd name="connsiteY0" fmla="*/ 772160 h 772160"/>
                <a:gd name="connsiteX1" fmla="*/ 772097 w 772096"/>
                <a:gd name="connsiteY1" fmla="*/ 772160 h 772160"/>
                <a:gd name="connsiteX2" fmla="*/ 772097 w 772096"/>
                <a:gd name="connsiteY2" fmla="*/ 0 h 772160"/>
                <a:gd name="connsiteX3" fmla="*/ 0 w 772096"/>
                <a:gd name="connsiteY3" fmla="*/ 0 h 772160"/>
                <a:gd name="connsiteX4" fmla="*/ 0 w 772096"/>
                <a:gd name="connsiteY4" fmla="*/ 772097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160">
                  <a:moveTo>
                    <a:pt x="0" y="772160"/>
                  </a:moveTo>
                  <a:lnTo>
                    <a:pt x="772097" y="772160"/>
                  </a:lnTo>
                  <a:lnTo>
                    <a:pt x="772097" y="0"/>
                  </a:lnTo>
                  <a:lnTo>
                    <a:pt x="0" y="0"/>
                  </a:lnTo>
                  <a:lnTo>
                    <a:pt x="0" y="772097"/>
                  </a:lnTo>
                  <a:close/>
                </a:path>
              </a:pathLst>
            </a:custGeom>
            <a:solidFill>
              <a:srgbClr val="008545"/>
            </a:solidFill>
            <a:ln w="6347" cap="flat">
              <a:noFill/>
              <a:prstDash val="solid"/>
              <a:miter/>
            </a:ln>
          </p:spPr>
          <p:txBody>
            <a:bodyPr rtlCol="0" anchor="ctr"/>
            <a:lstStyle/>
            <a:p>
              <a:endParaRPr lang="en-ZA"/>
            </a:p>
          </p:txBody>
        </p:sp>
        <p:sp>
          <p:nvSpPr>
            <p:cNvPr id="61" name="Freeform: Shape 60">
              <a:extLst>
                <a:ext uri="{FF2B5EF4-FFF2-40B4-BE49-F238E27FC236}">
                  <a16:creationId xmlns:a16="http://schemas.microsoft.com/office/drawing/2014/main" id="{67B71AE4-F75D-AF19-8031-A2512EBAC9DB}"/>
                </a:ext>
              </a:extLst>
            </p:cNvPr>
            <p:cNvSpPr/>
            <p:nvPr/>
          </p:nvSpPr>
          <p:spPr>
            <a:xfrm>
              <a:off x="6096063" y="386841"/>
              <a:ext cx="772096" cy="128841"/>
            </a:xfrm>
            <a:custGeom>
              <a:avLst/>
              <a:gdLst>
                <a:gd name="connsiteX0" fmla="*/ 772097 w 772096"/>
                <a:gd name="connsiteY0" fmla="*/ 0 h 128841"/>
                <a:gd name="connsiteX1" fmla="*/ 0 w 772096"/>
                <a:gd name="connsiteY1" fmla="*/ 0 h 128841"/>
                <a:gd name="connsiteX2" fmla="*/ 0 w 772096"/>
                <a:gd name="connsiteY2" fmla="*/ 128842 h 128841"/>
                <a:gd name="connsiteX3" fmla="*/ 772097 w 772096"/>
                <a:gd name="connsiteY3" fmla="*/ 128842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2"/>
                  </a:lnTo>
                  <a:lnTo>
                    <a:pt x="772097" y="128842"/>
                  </a:lnTo>
                  <a:lnTo>
                    <a:pt x="772097" y="0"/>
                  </a:lnTo>
                  <a:close/>
                </a:path>
              </a:pathLst>
            </a:custGeom>
            <a:solidFill>
              <a:srgbClr val="CFAD80"/>
            </a:solidFill>
            <a:ln w="6347" cap="flat">
              <a:noFill/>
              <a:prstDash val="solid"/>
              <a:miter/>
            </a:ln>
          </p:spPr>
          <p:txBody>
            <a:bodyPr rtlCol="0" anchor="ctr"/>
            <a:lstStyle/>
            <a:p>
              <a:endParaRPr lang="en-ZA"/>
            </a:p>
          </p:txBody>
        </p:sp>
        <p:sp>
          <p:nvSpPr>
            <p:cNvPr id="62" name="Freeform: Shape 61">
              <a:extLst>
                <a:ext uri="{FF2B5EF4-FFF2-40B4-BE49-F238E27FC236}">
                  <a16:creationId xmlns:a16="http://schemas.microsoft.com/office/drawing/2014/main" id="{0B25F81C-171D-B231-C8F1-B48F675A92B2}"/>
                </a:ext>
              </a:extLst>
            </p:cNvPr>
            <p:cNvSpPr/>
            <p:nvPr/>
          </p:nvSpPr>
          <p:spPr>
            <a:xfrm>
              <a:off x="6096063" y="129095"/>
              <a:ext cx="772096" cy="128841"/>
            </a:xfrm>
            <a:custGeom>
              <a:avLst/>
              <a:gdLst>
                <a:gd name="connsiteX0" fmla="*/ 772097 w 772096"/>
                <a:gd name="connsiteY0" fmla="*/ 0 h 128841"/>
                <a:gd name="connsiteX1" fmla="*/ 0 w 772096"/>
                <a:gd name="connsiteY1" fmla="*/ 0 h 128841"/>
                <a:gd name="connsiteX2" fmla="*/ 0 w 772096"/>
                <a:gd name="connsiteY2" fmla="*/ 128841 h 128841"/>
                <a:gd name="connsiteX3" fmla="*/ 772097 w 772096"/>
                <a:gd name="connsiteY3" fmla="*/ 128841 h 128841"/>
                <a:gd name="connsiteX4" fmla="*/ 772097 w 772096"/>
                <a:gd name="connsiteY4" fmla="*/ 0 h 128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128841">
                  <a:moveTo>
                    <a:pt x="772097" y="0"/>
                  </a:moveTo>
                  <a:lnTo>
                    <a:pt x="0" y="0"/>
                  </a:lnTo>
                  <a:lnTo>
                    <a:pt x="0" y="128841"/>
                  </a:lnTo>
                  <a:lnTo>
                    <a:pt x="772097" y="128841"/>
                  </a:lnTo>
                  <a:lnTo>
                    <a:pt x="772097" y="0"/>
                  </a:lnTo>
                  <a:close/>
                </a:path>
              </a:pathLst>
            </a:custGeom>
            <a:solidFill>
              <a:srgbClr val="CFAD80"/>
            </a:solidFill>
            <a:ln w="6347" cap="flat">
              <a:noFill/>
              <a:prstDash val="solid"/>
              <a:miter/>
            </a:ln>
          </p:spPr>
          <p:txBody>
            <a:bodyPr rtlCol="0" anchor="ctr"/>
            <a:lstStyle/>
            <a:p>
              <a:endParaRPr lang="en-ZA"/>
            </a:p>
          </p:txBody>
        </p:sp>
        <p:sp>
          <p:nvSpPr>
            <p:cNvPr id="63" name="Freeform: Shape 62">
              <a:extLst>
                <a:ext uri="{FF2B5EF4-FFF2-40B4-BE49-F238E27FC236}">
                  <a16:creationId xmlns:a16="http://schemas.microsoft.com/office/drawing/2014/main" id="{03358206-8C08-9E93-66A5-D17D5787363F}"/>
                </a:ext>
              </a:extLst>
            </p:cNvPr>
            <p:cNvSpPr/>
            <p:nvPr/>
          </p:nvSpPr>
          <p:spPr>
            <a:xfrm>
              <a:off x="6868096" y="3175"/>
              <a:ext cx="774700" cy="768350"/>
            </a:xfrm>
            <a:custGeom>
              <a:avLst/>
              <a:gdLst>
                <a:gd name="connsiteX0" fmla="*/ 774700 w 774700"/>
                <a:gd name="connsiteY0" fmla="*/ 0 h 768350"/>
                <a:gd name="connsiteX1" fmla="*/ 0 w 774700"/>
                <a:gd name="connsiteY1" fmla="*/ 0 h 768350"/>
                <a:gd name="connsiteX2" fmla="*/ 0 w 774700"/>
                <a:gd name="connsiteY2" fmla="*/ 768350 h 768350"/>
                <a:gd name="connsiteX3" fmla="*/ 774700 w 774700"/>
                <a:gd name="connsiteY3" fmla="*/ 768350 h 768350"/>
                <a:gd name="connsiteX4" fmla="*/ 774700 w 774700"/>
                <a:gd name="connsiteY4" fmla="*/ 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700" h="768350">
                  <a:moveTo>
                    <a:pt x="774700" y="0"/>
                  </a:moveTo>
                  <a:lnTo>
                    <a:pt x="0" y="0"/>
                  </a:lnTo>
                  <a:lnTo>
                    <a:pt x="0" y="768350"/>
                  </a:lnTo>
                  <a:lnTo>
                    <a:pt x="774700" y="768350"/>
                  </a:lnTo>
                  <a:lnTo>
                    <a:pt x="774700" y="0"/>
                  </a:lnTo>
                  <a:close/>
                </a:path>
              </a:pathLst>
            </a:custGeom>
            <a:solidFill>
              <a:srgbClr val="9C805D"/>
            </a:solidFill>
            <a:ln w="6347" cap="flat">
              <a:noFill/>
              <a:prstDash val="solid"/>
              <a:miter/>
            </a:ln>
          </p:spPr>
          <p:txBody>
            <a:bodyPr rtlCol="0" anchor="ctr"/>
            <a:lstStyle/>
            <a:p>
              <a:endParaRPr lang="en-ZA"/>
            </a:p>
          </p:txBody>
        </p:sp>
        <p:sp>
          <p:nvSpPr>
            <p:cNvPr id="64" name="Freeform: Shape 63">
              <a:extLst>
                <a:ext uri="{FF2B5EF4-FFF2-40B4-BE49-F238E27FC236}">
                  <a16:creationId xmlns:a16="http://schemas.microsoft.com/office/drawing/2014/main" id="{B77F0185-E283-FAD9-0364-A6A6722C49B2}"/>
                </a:ext>
              </a:extLst>
            </p:cNvPr>
            <p:cNvSpPr/>
            <p:nvPr/>
          </p:nvSpPr>
          <p:spPr>
            <a:xfrm>
              <a:off x="6868160" y="3175"/>
              <a:ext cx="774699" cy="768350"/>
            </a:xfrm>
            <a:custGeom>
              <a:avLst/>
              <a:gdLst>
                <a:gd name="connsiteX0" fmla="*/ 0 w 774699"/>
                <a:gd name="connsiteY0" fmla="*/ 0 h 768350"/>
                <a:gd name="connsiteX1" fmla="*/ 774700 w 774699"/>
                <a:gd name="connsiteY1" fmla="*/ 0 h 768350"/>
                <a:gd name="connsiteX2" fmla="*/ 774700 w 774699"/>
                <a:gd name="connsiteY2" fmla="*/ 384175 h 768350"/>
                <a:gd name="connsiteX3" fmla="*/ 387350 w 774699"/>
                <a:gd name="connsiteY3" fmla="*/ 768350 h 768350"/>
                <a:gd name="connsiteX4" fmla="*/ 0 w 774699"/>
                <a:gd name="connsiteY4" fmla="*/ 384175 h 768350"/>
                <a:gd name="connsiteX5" fmla="*/ 0 w 774699"/>
                <a:gd name="connsiteY5" fmla="*/ 0 h 76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4699" h="768350">
                  <a:moveTo>
                    <a:pt x="0" y="0"/>
                  </a:moveTo>
                  <a:lnTo>
                    <a:pt x="774700" y="0"/>
                  </a:lnTo>
                  <a:cubicBezTo>
                    <a:pt x="774700" y="0"/>
                    <a:pt x="774700" y="384175"/>
                    <a:pt x="774700" y="384175"/>
                  </a:cubicBezTo>
                  <a:cubicBezTo>
                    <a:pt x="774700" y="596202"/>
                    <a:pt x="601091" y="768350"/>
                    <a:pt x="387350" y="768350"/>
                  </a:cubicBezTo>
                  <a:cubicBezTo>
                    <a:pt x="173609" y="768350"/>
                    <a:pt x="0" y="596202"/>
                    <a:pt x="0" y="384175"/>
                  </a:cubicBezTo>
                  <a:lnTo>
                    <a:pt x="0" y="0"/>
                  </a:lnTo>
                  <a:close/>
                </a:path>
              </a:pathLst>
            </a:custGeom>
            <a:solidFill>
              <a:srgbClr val="F4F4F4"/>
            </a:solidFill>
            <a:ln w="6347" cap="flat">
              <a:noFill/>
              <a:prstDash val="solid"/>
              <a:miter/>
            </a:ln>
          </p:spPr>
          <p:txBody>
            <a:bodyPr rtlCol="0" anchor="ctr"/>
            <a:lstStyle/>
            <a:p>
              <a:endParaRPr lang="en-ZA"/>
            </a:p>
          </p:txBody>
        </p:sp>
        <p:sp>
          <p:nvSpPr>
            <p:cNvPr id="65" name="Freeform: Shape 64">
              <a:extLst>
                <a:ext uri="{FF2B5EF4-FFF2-40B4-BE49-F238E27FC236}">
                  <a16:creationId xmlns:a16="http://schemas.microsoft.com/office/drawing/2014/main" id="{F07DF5C6-28DC-33CA-5776-847830EBC34B}"/>
                </a:ext>
              </a:extLst>
            </p:cNvPr>
            <p:cNvSpPr/>
            <p:nvPr/>
          </p:nvSpPr>
          <p:spPr>
            <a:xfrm>
              <a:off x="7642796" y="1270"/>
              <a:ext cx="772096" cy="772096"/>
            </a:xfrm>
            <a:custGeom>
              <a:avLst/>
              <a:gdLst>
                <a:gd name="connsiteX0" fmla="*/ 772096 w 772096"/>
                <a:gd name="connsiteY0" fmla="*/ 0 h 772096"/>
                <a:gd name="connsiteX1" fmla="*/ 0 w 772096"/>
                <a:gd name="connsiteY1" fmla="*/ 0 h 772096"/>
                <a:gd name="connsiteX2" fmla="*/ 0 w 772096"/>
                <a:gd name="connsiteY2" fmla="*/ 772097 h 772096"/>
                <a:gd name="connsiteX3" fmla="*/ 772096 w 772096"/>
                <a:gd name="connsiteY3" fmla="*/ 772097 h 772096"/>
                <a:gd name="connsiteX4" fmla="*/ 772096 w 772096"/>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96" h="772096">
                  <a:moveTo>
                    <a:pt x="772096" y="0"/>
                  </a:moveTo>
                  <a:lnTo>
                    <a:pt x="0" y="0"/>
                  </a:lnTo>
                  <a:lnTo>
                    <a:pt x="0" y="772097"/>
                  </a:lnTo>
                  <a:lnTo>
                    <a:pt x="772096" y="772097"/>
                  </a:lnTo>
                  <a:lnTo>
                    <a:pt x="772096" y="0"/>
                  </a:lnTo>
                  <a:close/>
                </a:path>
              </a:pathLst>
            </a:custGeom>
            <a:solidFill>
              <a:srgbClr val="008545"/>
            </a:solidFill>
            <a:ln w="6347" cap="flat">
              <a:noFill/>
              <a:prstDash val="solid"/>
              <a:miter/>
            </a:ln>
          </p:spPr>
          <p:txBody>
            <a:bodyPr rtlCol="0" anchor="ctr"/>
            <a:lstStyle/>
            <a:p>
              <a:endParaRPr lang="en-ZA"/>
            </a:p>
          </p:txBody>
        </p:sp>
        <p:sp>
          <p:nvSpPr>
            <p:cNvPr id="66" name="Freeform: Shape 65">
              <a:extLst>
                <a:ext uri="{FF2B5EF4-FFF2-40B4-BE49-F238E27FC236}">
                  <a16:creationId xmlns:a16="http://schemas.microsoft.com/office/drawing/2014/main" id="{8D3F0B74-99D0-F1D9-4707-DC35545978F9}"/>
                </a:ext>
              </a:extLst>
            </p:cNvPr>
            <p:cNvSpPr/>
            <p:nvPr/>
          </p:nvSpPr>
          <p:spPr>
            <a:xfrm>
              <a:off x="7642859" y="387350"/>
              <a:ext cx="772096" cy="386080"/>
            </a:xfrm>
            <a:custGeom>
              <a:avLst/>
              <a:gdLst>
                <a:gd name="connsiteX0" fmla="*/ 772097 w 772096"/>
                <a:gd name="connsiteY0" fmla="*/ 386080 h 386080"/>
                <a:gd name="connsiteX1" fmla="*/ 0 w 772096"/>
                <a:gd name="connsiteY1" fmla="*/ 386080 h 386080"/>
                <a:gd name="connsiteX2" fmla="*/ 386080 w 772096"/>
                <a:gd name="connsiteY2" fmla="*/ 0 h 386080"/>
                <a:gd name="connsiteX3" fmla="*/ 772097 w 772096"/>
                <a:gd name="connsiteY3" fmla="*/ 386080 h 386080"/>
              </a:gdLst>
              <a:ahLst/>
              <a:cxnLst>
                <a:cxn ang="0">
                  <a:pos x="connsiteX0" y="connsiteY0"/>
                </a:cxn>
                <a:cxn ang="0">
                  <a:pos x="connsiteX1" y="connsiteY1"/>
                </a:cxn>
                <a:cxn ang="0">
                  <a:pos x="connsiteX2" y="connsiteY2"/>
                </a:cxn>
                <a:cxn ang="0">
                  <a:pos x="connsiteX3" y="connsiteY3"/>
                </a:cxn>
              </a:cxnLst>
              <a:rect l="l" t="t" r="r" b="b"/>
              <a:pathLst>
                <a:path w="772096" h="386080">
                  <a:moveTo>
                    <a:pt x="772097" y="386080"/>
                  </a:moveTo>
                  <a:lnTo>
                    <a:pt x="0" y="386080"/>
                  </a:lnTo>
                  <a:lnTo>
                    <a:pt x="386080" y="0"/>
                  </a:lnTo>
                  <a:lnTo>
                    <a:pt x="772097" y="386080"/>
                  </a:lnTo>
                  <a:close/>
                </a:path>
              </a:pathLst>
            </a:custGeom>
            <a:solidFill>
              <a:srgbClr val="003818"/>
            </a:solidFill>
            <a:ln w="6347" cap="flat">
              <a:noFill/>
              <a:prstDash val="solid"/>
              <a:miter/>
            </a:ln>
          </p:spPr>
          <p:txBody>
            <a:bodyPr rtlCol="0" anchor="ctr"/>
            <a:lstStyle/>
            <a:p>
              <a:endParaRPr lang="en-ZA"/>
            </a:p>
          </p:txBody>
        </p:sp>
        <p:sp>
          <p:nvSpPr>
            <p:cNvPr id="67" name="Freeform: Shape 66">
              <a:extLst>
                <a:ext uri="{FF2B5EF4-FFF2-40B4-BE49-F238E27FC236}">
                  <a16:creationId xmlns:a16="http://schemas.microsoft.com/office/drawing/2014/main" id="{B1A99486-8C7B-29B9-48E8-5766D9071403}"/>
                </a:ext>
              </a:extLst>
            </p:cNvPr>
            <p:cNvSpPr/>
            <p:nvPr/>
          </p:nvSpPr>
          <p:spPr>
            <a:xfrm>
              <a:off x="8028940" y="387350"/>
              <a:ext cx="386016" cy="386080"/>
            </a:xfrm>
            <a:custGeom>
              <a:avLst/>
              <a:gdLst>
                <a:gd name="connsiteX0" fmla="*/ 0 w 386016"/>
                <a:gd name="connsiteY0" fmla="*/ 0 h 386080"/>
                <a:gd name="connsiteX1" fmla="*/ 386016 w 386016"/>
                <a:gd name="connsiteY1" fmla="*/ 386080 h 386080"/>
                <a:gd name="connsiteX2" fmla="*/ 0 w 386016"/>
                <a:gd name="connsiteY2" fmla="*/ 386080 h 386080"/>
                <a:gd name="connsiteX3" fmla="*/ 0 w 386016"/>
                <a:gd name="connsiteY3" fmla="*/ 0 h 386080"/>
              </a:gdLst>
              <a:ahLst/>
              <a:cxnLst>
                <a:cxn ang="0">
                  <a:pos x="connsiteX0" y="connsiteY0"/>
                </a:cxn>
                <a:cxn ang="0">
                  <a:pos x="connsiteX1" y="connsiteY1"/>
                </a:cxn>
                <a:cxn ang="0">
                  <a:pos x="connsiteX2" y="connsiteY2"/>
                </a:cxn>
                <a:cxn ang="0">
                  <a:pos x="connsiteX3" y="connsiteY3"/>
                </a:cxn>
              </a:cxnLst>
              <a:rect l="l" t="t" r="r" b="b"/>
              <a:pathLst>
                <a:path w="386016" h="386080">
                  <a:moveTo>
                    <a:pt x="0" y="0"/>
                  </a:moveTo>
                  <a:lnTo>
                    <a:pt x="386016" y="386080"/>
                  </a:lnTo>
                  <a:lnTo>
                    <a:pt x="0" y="386080"/>
                  </a:lnTo>
                  <a:lnTo>
                    <a:pt x="0" y="0"/>
                  </a:lnTo>
                  <a:close/>
                </a:path>
              </a:pathLst>
            </a:custGeom>
            <a:solidFill>
              <a:srgbClr val="CFAD80"/>
            </a:solidFill>
            <a:ln w="6347" cap="flat">
              <a:noFill/>
              <a:prstDash val="solid"/>
              <a:miter/>
            </a:ln>
          </p:spPr>
          <p:txBody>
            <a:bodyPr rtlCol="0" anchor="ctr"/>
            <a:lstStyle/>
            <a:p>
              <a:endParaRPr lang="en-ZA"/>
            </a:p>
          </p:txBody>
        </p:sp>
        <p:sp>
          <p:nvSpPr>
            <p:cNvPr id="68" name="Freeform: Shape 67">
              <a:extLst>
                <a:ext uri="{FF2B5EF4-FFF2-40B4-BE49-F238E27FC236}">
                  <a16:creationId xmlns:a16="http://schemas.microsoft.com/office/drawing/2014/main" id="{50B4A1EC-A051-AA6E-5500-2C53171AEC5B}"/>
                </a:ext>
              </a:extLst>
            </p:cNvPr>
            <p:cNvSpPr/>
            <p:nvPr/>
          </p:nvSpPr>
          <p:spPr>
            <a:xfrm>
              <a:off x="8414956" y="1270"/>
              <a:ext cx="760793" cy="772160"/>
            </a:xfrm>
            <a:custGeom>
              <a:avLst/>
              <a:gdLst>
                <a:gd name="connsiteX0" fmla="*/ 0 w 760793"/>
                <a:gd name="connsiteY0" fmla="*/ 0 h 772160"/>
                <a:gd name="connsiteX1" fmla="*/ 760794 w 760793"/>
                <a:gd name="connsiteY1" fmla="*/ 0 h 772160"/>
                <a:gd name="connsiteX2" fmla="*/ 760794 w 760793"/>
                <a:gd name="connsiteY2" fmla="*/ 772160 h 772160"/>
                <a:gd name="connsiteX3" fmla="*/ 0 w 760793"/>
                <a:gd name="connsiteY3" fmla="*/ 772160 h 772160"/>
              </a:gdLst>
              <a:ahLst/>
              <a:cxnLst>
                <a:cxn ang="0">
                  <a:pos x="connsiteX0" y="connsiteY0"/>
                </a:cxn>
                <a:cxn ang="0">
                  <a:pos x="connsiteX1" y="connsiteY1"/>
                </a:cxn>
                <a:cxn ang="0">
                  <a:pos x="connsiteX2" y="connsiteY2"/>
                </a:cxn>
                <a:cxn ang="0">
                  <a:pos x="connsiteX3" y="connsiteY3"/>
                </a:cxn>
              </a:cxnLst>
              <a:rect l="l" t="t" r="r" b="b"/>
              <a:pathLst>
                <a:path w="760793" h="772160">
                  <a:moveTo>
                    <a:pt x="0" y="0"/>
                  </a:moveTo>
                  <a:lnTo>
                    <a:pt x="760794" y="0"/>
                  </a:lnTo>
                  <a:lnTo>
                    <a:pt x="760794" y="772160"/>
                  </a:lnTo>
                  <a:lnTo>
                    <a:pt x="0" y="772160"/>
                  </a:lnTo>
                  <a:close/>
                </a:path>
              </a:pathLst>
            </a:custGeom>
            <a:solidFill>
              <a:srgbClr val="85BF3F"/>
            </a:solidFill>
            <a:ln w="6347" cap="flat">
              <a:noFill/>
              <a:prstDash val="solid"/>
              <a:miter/>
            </a:ln>
          </p:spPr>
          <p:txBody>
            <a:bodyPr rtlCol="0" anchor="ctr"/>
            <a:lstStyle/>
            <a:p>
              <a:endParaRPr lang="en-ZA"/>
            </a:p>
          </p:txBody>
        </p:sp>
        <p:sp>
          <p:nvSpPr>
            <p:cNvPr id="69" name="Freeform: Shape 68">
              <a:extLst>
                <a:ext uri="{FF2B5EF4-FFF2-40B4-BE49-F238E27FC236}">
                  <a16:creationId xmlns:a16="http://schemas.microsoft.com/office/drawing/2014/main" id="{AC81EA82-42D7-2D07-5C76-83F95993A673}"/>
                </a:ext>
              </a:extLst>
            </p:cNvPr>
            <p:cNvSpPr/>
            <p:nvPr/>
          </p:nvSpPr>
          <p:spPr>
            <a:xfrm>
              <a:off x="8414956" y="1270"/>
              <a:ext cx="760793" cy="772096"/>
            </a:xfrm>
            <a:custGeom>
              <a:avLst/>
              <a:gdLst>
                <a:gd name="connsiteX0" fmla="*/ 760794 w 760793"/>
                <a:gd name="connsiteY0" fmla="*/ 0 h 772096"/>
                <a:gd name="connsiteX1" fmla="*/ 0 w 760793"/>
                <a:gd name="connsiteY1" fmla="*/ 0 h 772096"/>
                <a:gd name="connsiteX2" fmla="*/ 0 w 760793"/>
                <a:gd name="connsiteY2" fmla="*/ 772097 h 772096"/>
                <a:gd name="connsiteX3" fmla="*/ 760794 w 760793"/>
                <a:gd name="connsiteY3" fmla="*/ 772097 h 772096"/>
                <a:gd name="connsiteX4" fmla="*/ 760794 w 760793"/>
                <a:gd name="connsiteY4" fmla="*/ 0 h 772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793" h="772096">
                  <a:moveTo>
                    <a:pt x="760794" y="0"/>
                  </a:moveTo>
                  <a:lnTo>
                    <a:pt x="0" y="0"/>
                  </a:lnTo>
                  <a:lnTo>
                    <a:pt x="0" y="772097"/>
                  </a:lnTo>
                  <a:lnTo>
                    <a:pt x="760794" y="772097"/>
                  </a:lnTo>
                  <a:lnTo>
                    <a:pt x="760794" y="0"/>
                  </a:lnTo>
                  <a:close/>
                </a:path>
              </a:pathLst>
            </a:custGeom>
            <a:solidFill>
              <a:srgbClr val="004F29"/>
            </a:solidFill>
            <a:ln w="6347" cap="flat">
              <a:noFill/>
              <a:prstDash val="solid"/>
              <a:miter/>
            </a:ln>
          </p:spPr>
          <p:txBody>
            <a:bodyPr rtlCol="0" anchor="ctr"/>
            <a:lstStyle/>
            <a:p>
              <a:endParaRPr lang="en-ZA"/>
            </a:p>
          </p:txBody>
        </p:sp>
        <p:sp>
          <p:nvSpPr>
            <p:cNvPr id="70" name="Freeform: Shape 69">
              <a:extLst>
                <a:ext uri="{FF2B5EF4-FFF2-40B4-BE49-F238E27FC236}">
                  <a16:creationId xmlns:a16="http://schemas.microsoft.com/office/drawing/2014/main" id="{8D7F0192-552A-0FE7-B3D2-7F15776BDA69}"/>
                </a:ext>
              </a:extLst>
            </p:cNvPr>
            <p:cNvSpPr/>
            <p:nvPr/>
          </p:nvSpPr>
          <p:spPr>
            <a:xfrm>
              <a:off x="8795321" y="1270"/>
              <a:ext cx="380364" cy="772160"/>
            </a:xfrm>
            <a:custGeom>
              <a:avLst/>
              <a:gdLst>
                <a:gd name="connsiteX0" fmla="*/ 0 w 380364"/>
                <a:gd name="connsiteY0" fmla="*/ 772160 h 772160"/>
                <a:gd name="connsiteX1" fmla="*/ 0 w 380364"/>
                <a:gd name="connsiteY1" fmla="*/ 0 h 772160"/>
                <a:gd name="connsiteX2" fmla="*/ 380365 w 380364"/>
                <a:gd name="connsiteY2" fmla="*/ 0 h 772160"/>
                <a:gd name="connsiteX3" fmla="*/ 380365 w 380364"/>
                <a:gd name="connsiteY3" fmla="*/ 386080 h 772160"/>
                <a:gd name="connsiteX4" fmla="*/ 0 w 380364"/>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4" h="772160">
                  <a:moveTo>
                    <a:pt x="0" y="772160"/>
                  </a:moveTo>
                  <a:lnTo>
                    <a:pt x="0" y="0"/>
                  </a:lnTo>
                  <a:lnTo>
                    <a:pt x="380365" y="0"/>
                  </a:lnTo>
                  <a:lnTo>
                    <a:pt x="380365" y="386080"/>
                  </a:lnTo>
                  <a:cubicBezTo>
                    <a:pt x="380365" y="599313"/>
                    <a:pt x="210058" y="772160"/>
                    <a:pt x="0" y="772160"/>
                  </a:cubicBezTo>
                  <a:close/>
                </a:path>
              </a:pathLst>
            </a:custGeom>
            <a:solidFill>
              <a:srgbClr val="9C805D"/>
            </a:solidFill>
            <a:ln w="6347" cap="flat">
              <a:noFill/>
              <a:prstDash val="solid"/>
              <a:miter/>
            </a:ln>
          </p:spPr>
          <p:txBody>
            <a:bodyPr rtlCol="0" anchor="ctr"/>
            <a:lstStyle/>
            <a:p>
              <a:endParaRPr lang="en-ZA"/>
            </a:p>
          </p:txBody>
        </p:sp>
        <p:sp>
          <p:nvSpPr>
            <p:cNvPr id="71" name="Freeform: Shape 70">
              <a:extLst>
                <a:ext uri="{FF2B5EF4-FFF2-40B4-BE49-F238E27FC236}">
                  <a16:creationId xmlns:a16="http://schemas.microsoft.com/office/drawing/2014/main" id="{D8039174-C53F-311F-8267-C9DD3DB06826}"/>
                </a:ext>
              </a:extLst>
            </p:cNvPr>
            <p:cNvSpPr/>
            <p:nvPr/>
          </p:nvSpPr>
          <p:spPr>
            <a:xfrm>
              <a:off x="8414956" y="1270"/>
              <a:ext cx="380365" cy="772160"/>
            </a:xfrm>
            <a:custGeom>
              <a:avLst/>
              <a:gdLst>
                <a:gd name="connsiteX0" fmla="*/ 0 w 380365"/>
                <a:gd name="connsiteY0" fmla="*/ 772160 h 772160"/>
                <a:gd name="connsiteX1" fmla="*/ 0 w 380365"/>
                <a:gd name="connsiteY1" fmla="*/ 0 h 772160"/>
                <a:gd name="connsiteX2" fmla="*/ 380365 w 380365"/>
                <a:gd name="connsiteY2" fmla="*/ 0 h 772160"/>
                <a:gd name="connsiteX3" fmla="*/ 380365 w 380365"/>
                <a:gd name="connsiteY3" fmla="*/ 386080 h 772160"/>
                <a:gd name="connsiteX4" fmla="*/ 0 w 380365"/>
                <a:gd name="connsiteY4" fmla="*/ 772160 h 77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365" h="772160">
                  <a:moveTo>
                    <a:pt x="0" y="772160"/>
                  </a:moveTo>
                  <a:lnTo>
                    <a:pt x="0" y="0"/>
                  </a:lnTo>
                  <a:lnTo>
                    <a:pt x="380365" y="0"/>
                  </a:lnTo>
                  <a:lnTo>
                    <a:pt x="380365" y="386080"/>
                  </a:lnTo>
                  <a:cubicBezTo>
                    <a:pt x="380365" y="599313"/>
                    <a:pt x="210058" y="772160"/>
                    <a:pt x="0" y="772160"/>
                  </a:cubicBezTo>
                  <a:close/>
                </a:path>
              </a:pathLst>
            </a:custGeom>
            <a:solidFill>
              <a:srgbClr val="F4F4F4"/>
            </a:solidFill>
            <a:ln w="6347" cap="flat">
              <a:noFill/>
              <a:prstDash val="solid"/>
              <a:miter/>
            </a:ln>
          </p:spPr>
          <p:txBody>
            <a:bodyPr rtlCol="0" anchor="ctr"/>
            <a:lstStyle/>
            <a:p>
              <a:endParaRPr lang="en-ZA"/>
            </a:p>
          </p:txBody>
        </p:sp>
        <p:sp>
          <p:nvSpPr>
            <p:cNvPr id="72" name="Freeform: Shape 71">
              <a:extLst>
                <a:ext uri="{FF2B5EF4-FFF2-40B4-BE49-F238E27FC236}">
                  <a16:creationId xmlns:a16="http://schemas.microsoft.com/office/drawing/2014/main" id="{FE7093CE-D7B5-56BE-AE8F-A62D9411CD5C}"/>
                </a:ext>
              </a:extLst>
            </p:cNvPr>
            <p:cNvSpPr/>
            <p:nvPr/>
          </p:nvSpPr>
          <p:spPr>
            <a:xfrm>
              <a:off x="9175750" y="0"/>
              <a:ext cx="774700" cy="774700"/>
            </a:xfrm>
            <a:custGeom>
              <a:avLst/>
              <a:gdLst>
                <a:gd name="connsiteX0" fmla="*/ 774700 w 774700"/>
                <a:gd name="connsiteY0" fmla="*/ 0 h 774700"/>
                <a:gd name="connsiteX1" fmla="*/ 0 w 774700"/>
                <a:gd name="connsiteY1" fmla="*/ 774700 h 774700"/>
                <a:gd name="connsiteX2" fmla="*/ 774700 w 774700"/>
                <a:gd name="connsiteY2" fmla="*/ 774700 h 774700"/>
                <a:gd name="connsiteX3" fmla="*/ 774700 w 774700"/>
                <a:gd name="connsiteY3" fmla="*/ 0 h 774700"/>
              </a:gdLst>
              <a:ahLst/>
              <a:cxnLst>
                <a:cxn ang="0">
                  <a:pos x="connsiteX0" y="connsiteY0"/>
                </a:cxn>
                <a:cxn ang="0">
                  <a:pos x="connsiteX1" y="connsiteY1"/>
                </a:cxn>
                <a:cxn ang="0">
                  <a:pos x="connsiteX2" y="connsiteY2"/>
                </a:cxn>
                <a:cxn ang="0">
                  <a:pos x="connsiteX3" y="connsiteY3"/>
                </a:cxn>
              </a:cxnLst>
              <a:rect l="l" t="t" r="r" b="b"/>
              <a:pathLst>
                <a:path w="774700" h="774700">
                  <a:moveTo>
                    <a:pt x="774700" y="0"/>
                  </a:moveTo>
                  <a:lnTo>
                    <a:pt x="0" y="774700"/>
                  </a:lnTo>
                  <a:lnTo>
                    <a:pt x="774700" y="774700"/>
                  </a:lnTo>
                  <a:lnTo>
                    <a:pt x="774700" y="0"/>
                  </a:lnTo>
                  <a:close/>
                </a:path>
              </a:pathLst>
            </a:custGeom>
            <a:solidFill>
              <a:srgbClr val="008545"/>
            </a:solidFill>
            <a:ln w="6347" cap="flat">
              <a:noFill/>
              <a:prstDash val="solid"/>
              <a:miter/>
            </a:ln>
          </p:spPr>
          <p:txBody>
            <a:bodyPr rtlCol="0" anchor="ctr"/>
            <a:lstStyle/>
            <a:p>
              <a:endParaRPr lang="en-ZA"/>
            </a:p>
          </p:txBody>
        </p:sp>
        <p:sp>
          <p:nvSpPr>
            <p:cNvPr id="73" name="Freeform: Shape 72">
              <a:extLst>
                <a:ext uri="{FF2B5EF4-FFF2-40B4-BE49-F238E27FC236}">
                  <a16:creationId xmlns:a16="http://schemas.microsoft.com/office/drawing/2014/main" id="{94A64A9B-E23F-AC24-D8DC-5010E4A22893}"/>
                </a:ext>
              </a:extLst>
            </p:cNvPr>
            <p:cNvSpPr/>
            <p:nvPr/>
          </p:nvSpPr>
          <p:spPr>
            <a:xfrm>
              <a:off x="9638410" y="462661"/>
              <a:ext cx="312039" cy="312038"/>
            </a:xfrm>
            <a:custGeom>
              <a:avLst/>
              <a:gdLst>
                <a:gd name="connsiteX0" fmla="*/ 312039 w 312039"/>
                <a:gd name="connsiteY0" fmla="*/ 0 h 312038"/>
                <a:gd name="connsiteX1" fmla="*/ 0 w 312039"/>
                <a:gd name="connsiteY1" fmla="*/ 312039 h 312038"/>
                <a:gd name="connsiteX2" fmla="*/ 312039 w 312039"/>
                <a:gd name="connsiteY2" fmla="*/ 312039 h 312038"/>
                <a:gd name="connsiteX3" fmla="*/ 312039 w 312039"/>
                <a:gd name="connsiteY3" fmla="*/ 0 h 312038"/>
              </a:gdLst>
              <a:ahLst/>
              <a:cxnLst>
                <a:cxn ang="0">
                  <a:pos x="connsiteX0" y="connsiteY0"/>
                </a:cxn>
                <a:cxn ang="0">
                  <a:pos x="connsiteX1" y="connsiteY1"/>
                </a:cxn>
                <a:cxn ang="0">
                  <a:pos x="connsiteX2" y="connsiteY2"/>
                </a:cxn>
                <a:cxn ang="0">
                  <a:pos x="connsiteX3" y="connsiteY3"/>
                </a:cxn>
              </a:cxnLst>
              <a:rect l="l" t="t" r="r" b="b"/>
              <a:pathLst>
                <a:path w="312039" h="312038">
                  <a:moveTo>
                    <a:pt x="312039" y="0"/>
                  </a:moveTo>
                  <a:lnTo>
                    <a:pt x="0" y="312039"/>
                  </a:lnTo>
                  <a:lnTo>
                    <a:pt x="312039" y="312039"/>
                  </a:lnTo>
                  <a:lnTo>
                    <a:pt x="312039" y="0"/>
                  </a:lnTo>
                  <a:close/>
                </a:path>
              </a:pathLst>
            </a:custGeom>
            <a:solidFill>
              <a:srgbClr val="ADD86F"/>
            </a:solidFill>
            <a:ln w="6347" cap="flat">
              <a:noFill/>
              <a:prstDash val="solid"/>
              <a:miter/>
            </a:ln>
          </p:spPr>
          <p:txBody>
            <a:bodyPr rtlCol="0" anchor="ctr"/>
            <a:lstStyle/>
            <a:p>
              <a:endParaRPr lang="en-ZA"/>
            </a:p>
          </p:txBody>
        </p:sp>
        <p:grpSp>
          <p:nvGrpSpPr>
            <p:cNvPr id="74" name="Graphic 19">
              <a:extLst>
                <a:ext uri="{FF2B5EF4-FFF2-40B4-BE49-F238E27FC236}">
                  <a16:creationId xmlns:a16="http://schemas.microsoft.com/office/drawing/2014/main" id="{D8B478F0-6342-7C70-F9F2-269708D93B8C}"/>
                </a:ext>
              </a:extLst>
            </p:cNvPr>
            <p:cNvGrpSpPr/>
            <p:nvPr/>
          </p:nvGrpSpPr>
          <p:grpSpPr>
            <a:xfrm>
              <a:off x="9950577" y="2095"/>
              <a:ext cx="774572" cy="774509"/>
              <a:chOff x="8756777" y="2095"/>
              <a:chExt cx="774572" cy="774509"/>
            </a:xfrm>
          </p:grpSpPr>
          <p:sp>
            <p:nvSpPr>
              <p:cNvPr id="75" name="Freeform: Shape 74">
                <a:extLst>
                  <a:ext uri="{FF2B5EF4-FFF2-40B4-BE49-F238E27FC236}">
                    <a16:creationId xmlns:a16="http://schemas.microsoft.com/office/drawing/2014/main" id="{0D29C1E3-9A83-827C-9539-C908CB0017CA}"/>
                  </a:ext>
                </a:extLst>
              </p:cNvPr>
              <p:cNvSpPr/>
              <p:nvPr/>
            </p:nvSpPr>
            <p:spPr>
              <a:xfrm>
                <a:off x="8756777" y="2095"/>
                <a:ext cx="774572" cy="774509"/>
              </a:xfrm>
              <a:custGeom>
                <a:avLst/>
                <a:gdLst>
                  <a:gd name="connsiteX0" fmla="*/ 774573 w 774572"/>
                  <a:gd name="connsiteY0" fmla="*/ 774510 h 774509"/>
                  <a:gd name="connsiteX1" fmla="*/ 774573 w 774572"/>
                  <a:gd name="connsiteY1" fmla="*/ 0 h 774509"/>
                  <a:gd name="connsiteX2" fmla="*/ 0 w 774572"/>
                  <a:gd name="connsiteY2" fmla="*/ 0 h 774509"/>
                  <a:gd name="connsiteX3" fmla="*/ 0 w 774572"/>
                  <a:gd name="connsiteY3" fmla="*/ 774510 h 774509"/>
                  <a:gd name="connsiteX4" fmla="*/ 774573 w 774572"/>
                  <a:gd name="connsiteY4" fmla="*/ 774510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774573" y="774510"/>
                    </a:moveTo>
                    <a:lnTo>
                      <a:pt x="774573" y="0"/>
                    </a:lnTo>
                    <a:lnTo>
                      <a:pt x="0" y="0"/>
                    </a:lnTo>
                    <a:lnTo>
                      <a:pt x="0" y="774510"/>
                    </a:lnTo>
                    <a:lnTo>
                      <a:pt x="774573" y="774510"/>
                    </a:lnTo>
                    <a:close/>
                  </a:path>
                </a:pathLst>
              </a:custGeom>
              <a:solidFill>
                <a:srgbClr val="F4F4F4"/>
              </a:solidFill>
              <a:ln w="6347" cap="flat">
                <a:noFill/>
                <a:prstDash val="solid"/>
                <a:miter/>
              </a:ln>
            </p:spPr>
            <p:txBody>
              <a:bodyPr rtlCol="0" anchor="ctr"/>
              <a:lstStyle/>
              <a:p>
                <a:endParaRPr lang="en-ZA"/>
              </a:p>
            </p:txBody>
          </p:sp>
          <p:sp>
            <p:nvSpPr>
              <p:cNvPr id="76" name="Freeform: Shape 75">
                <a:extLst>
                  <a:ext uri="{FF2B5EF4-FFF2-40B4-BE49-F238E27FC236}">
                    <a16:creationId xmlns:a16="http://schemas.microsoft.com/office/drawing/2014/main" id="{DAE8E622-891A-0E7E-75F2-48828519B408}"/>
                  </a:ext>
                </a:extLst>
              </p:cNvPr>
              <p:cNvSpPr/>
              <p:nvPr/>
            </p:nvSpPr>
            <p:spPr>
              <a:xfrm>
                <a:off x="8756777" y="2095"/>
                <a:ext cx="774572" cy="774509"/>
              </a:xfrm>
              <a:custGeom>
                <a:avLst/>
                <a:gdLst>
                  <a:gd name="connsiteX0" fmla="*/ 0 w 774572"/>
                  <a:gd name="connsiteY0" fmla="*/ 753555 h 774509"/>
                  <a:gd name="connsiteX1" fmla="*/ 0 w 774572"/>
                  <a:gd name="connsiteY1" fmla="*/ 774510 h 774509"/>
                  <a:gd name="connsiteX2" fmla="*/ 774573 w 774572"/>
                  <a:gd name="connsiteY2" fmla="*/ 0 h 774509"/>
                  <a:gd name="connsiteX3" fmla="*/ 753618 w 774572"/>
                  <a:gd name="connsiteY3" fmla="*/ 0 h 774509"/>
                  <a:gd name="connsiteX4" fmla="*/ 0 w 774572"/>
                  <a:gd name="connsiteY4" fmla="*/ 753618 h 774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4572" h="774509">
                    <a:moveTo>
                      <a:pt x="0" y="753555"/>
                    </a:moveTo>
                    <a:lnTo>
                      <a:pt x="0" y="774510"/>
                    </a:lnTo>
                    <a:cubicBezTo>
                      <a:pt x="427101" y="774510"/>
                      <a:pt x="774573" y="427038"/>
                      <a:pt x="774573" y="0"/>
                    </a:cubicBezTo>
                    <a:lnTo>
                      <a:pt x="753618" y="0"/>
                    </a:lnTo>
                    <a:cubicBezTo>
                      <a:pt x="753618" y="415544"/>
                      <a:pt x="415544" y="753618"/>
                      <a:pt x="0" y="753618"/>
                    </a:cubicBezTo>
                    <a:close/>
                  </a:path>
                </a:pathLst>
              </a:custGeom>
              <a:solidFill>
                <a:srgbClr val="85BF3F"/>
              </a:solidFill>
              <a:ln w="6347" cap="flat">
                <a:noFill/>
                <a:prstDash val="solid"/>
                <a:miter/>
              </a:ln>
            </p:spPr>
            <p:txBody>
              <a:bodyPr rtlCol="0" anchor="ctr"/>
              <a:lstStyle/>
              <a:p>
                <a:endParaRPr lang="en-ZA"/>
              </a:p>
            </p:txBody>
          </p:sp>
          <p:sp>
            <p:nvSpPr>
              <p:cNvPr id="77" name="Freeform: Shape 76">
                <a:extLst>
                  <a:ext uri="{FF2B5EF4-FFF2-40B4-BE49-F238E27FC236}">
                    <a16:creationId xmlns:a16="http://schemas.microsoft.com/office/drawing/2014/main" id="{0DF1CA49-B5C3-E87E-E996-57096D066071}"/>
                  </a:ext>
                </a:extLst>
              </p:cNvPr>
              <p:cNvSpPr/>
              <p:nvPr/>
            </p:nvSpPr>
            <p:spPr>
              <a:xfrm>
                <a:off x="8756777" y="2095"/>
                <a:ext cx="584517" cy="584517"/>
              </a:xfrm>
              <a:custGeom>
                <a:avLst/>
                <a:gdLst>
                  <a:gd name="connsiteX0" fmla="*/ 0 w 584517"/>
                  <a:gd name="connsiteY0" fmla="*/ 563563 h 584517"/>
                  <a:gd name="connsiteX1" fmla="*/ 0 w 584517"/>
                  <a:gd name="connsiteY1" fmla="*/ 584518 h 584517"/>
                  <a:gd name="connsiteX2" fmla="*/ 584517 w 584517"/>
                  <a:gd name="connsiteY2" fmla="*/ 0 h 584517"/>
                  <a:gd name="connsiteX3" fmla="*/ 563563 w 584517"/>
                  <a:gd name="connsiteY3" fmla="*/ 0 h 584517"/>
                  <a:gd name="connsiteX4" fmla="*/ 0 w 584517"/>
                  <a:gd name="connsiteY4" fmla="*/ 563563 h 58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4517" h="584517">
                    <a:moveTo>
                      <a:pt x="0" y="563563"/>
                    </a:moveTo>
                    <a:lnTo>
                      <a:pt x="0" y="584518"/>
                    </a:lnTo>
                    <a:cubicBezTo>
                      <a:pt x="322326" y="584518"/>
                      <a:pt x="584517" y="322263"/>
                      <a:pt x="584517" y="0"/>
                    </a:cubicBezTo>
                    <a:lnTo>
                      <a:pt x="563563" y="0"/>
                    </a:lnTo>
                    <a:cubicBezTo>
                      <a:pt x="563563" y="310769"/>
                      <a:pt x="310769" y="563563"/>
                      <a:pt x="0" y="563563"/>
                    </a:cubicBezTo>
                    <a:close/>
                  </a:path>
                </a:pathLst>
              </a:custGeom>
              <a:solidFill>
                <a:srgbClr val="85BF3F"/>
              </a:solidFill>
              <a:ln w="6347" cap="flat">
                <a:noFill/>
                <a:prstDash val="solid"/>
                <a:miter/>
              </a:ln>
            </p:spPr>
            <p:txBody>
              <a:bodyPr rtlCol="0" anchor="ctr"/>
              <a:lstStyle/>
              <a:p>
                <a:endParaRPr lang="en-ZA"/>
              </a:p>
            </p:txBody>
          </p:sp>
          <p:sp>
            <p:nvSpPr>
              <p:cNvPr id="78" name="Freeform: Shape 77">
                <a:extLst>
                  <a:ext uri="{FF2B5EF4-FFF2-40B4-BE49-F238E27FC236}">
                    <a16:creationId xmlns:a16="http://schemas.microsoft.com/office/drawing/2014/main" id="{9550BAED-4651-5A05-D934-7A21539562A6}"/>
                  </a:ext>
                </a:extLst>
              </p:cNvPr>
              <p:cNvSpPr/>
              <p:nvPr/>
            </p:nvSpPr>
            <p:spPr>
              <a:xfrm>
                <a:off x="8756777" y="2095"/>
                <a:ext cx="392493" cy="392493"/>
              </a:xfrm>
              <a:custGeom>
                <a:avLst/>
                <a:gdLst>
                  <a:gd name="connsiteX0" fmla="*/ 0 w 392493"/>
                  <a:gd name="connsiteY0" fmla="*/ 371539 h 392493"/>
                  <a:gd name="connsiteX1" fmla="*/ 0 w 392493"/>
                  <a:gd name="connsiteY1" fmla="*/ 392494 h 392493"/>
                  <a:gd name="connsiteX2" fmla="*/ 392494 w 392493"/>
                  <a:gd name="connsiteY2" fmla="*/ 0 h 392493"/>
                  <a:gd name="connsiteX3" fmla="*/ 371539 w 392493"/>
                  <a:gd name="connsiteY3" fmla="*/ 0 h 392493"/>
                  <a:gd name="connsiteX4" fmla="*/ 0 w 392493"/>
                  <a:gd name="connsiteY4" fmla="*/ 371539 h 3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493" h="392493">
                    <a:moveTo>
                      <a:pt x="0" y="371539"/>
                    </a:moveTo>
                    <a:lnTo>
                      <a:pt x="0" y="392494"/>
                    </a:lnTo>
                    <a:cubicBezTo>
                      <a:pt x="216408" y="392494"/>
                      <a:pt x="392494" y="216408"/>
                      <a:pt x="392494" y="0"/>
                    </a:cubicBezTo>
                    <a:lnTo>
                      <a:pt x="371539" y="0"/>
                    </a:lnTo>
                    <a:cubicBezTo>
                      <a:pt x="371539" y="204914"/>
                      <a:pt x="204851" y="371539"/>
                      <a:pt x="0" y="371539"/>
                    </a:cubicBezTo>
                    <a:close/>
                  </a:path>
                </a:pathLst>
              </a:custGeom>
              <a:solidFill>
                <a:srgbClr val="85BF3F"/>
              </a:solidFill>
              <a:ln w="6347" cap="flat">
                <a:noFill/>
                <a:prstDash val="solid"/>
                <a:miter/>
              </a:ln>
            </p:spPr>
            <p:txBody>
              <a:bodyPr rtlCol="0" anchor="ctr"/>
              <a:lstStyle/>
              <a:p>
                <a:endParaRPr lang="en-ZA"/>
              </a:p>
            </p:txBody>
          </p:sp>
          <p:sp>
            <p:nvSpPr>
              <p:cNvPr id="79" name="Freeform: Shape 78">
                <a:extLst>
                  <a:ext uri="{FF2B5EF4-FFF2-40B4-BE49-F238E27FC236}">
                    <a16:creationId xmlns:a16="http://schemas.microsoft.com/office/drawing/2014/main" id="{28B2191F-9E12-C8C7-E241-F68FB5407603}"/>
                  </a:ext>
                </a:extLst>
              </p:cNvPr>
              <p:cNvSpPr/>
              <p:nvPr/>
            </p:nvSpPr>
            <p:spPr>
              <a:xfrm>
                <a:off x="8756777" y="2095"/>
                <a:ext cx="226313" cy="226314"/>
              </a:xfrm>
              <a:custGeom>
                <a:avLst/>
                <a:gdLst>
                  <a:gd name="connsiteX0" fmla="*/ 0 w 226313"/>
                  <a:gd name="connsiteY0" fmla="*/ 205359 h 226314"/>
                  <a:gd name="connsiteX1" fmla="*/ 0 w 226313"/>
                  <a:gd name="connsiteY1" fmla="*/ 226314 h 226314"/>
                  <a:gd name="connsiteX2" fmla="*/ 226314 w 226313"/>
                  <a:gd name="connsiteY2" fmla="*/ 0 h 226314"/>
                  <a:gd name="connsiteX3" fmla="*/ 205359 w 226313"/>
                  <a:gd name="connsiteY3" fmla="*/ 0 h 226314"/>
                  <a:gd name="connsiteX4" fmla="*/ 0 w 226313"/>
                  <a:gd name="connsiteY4" fmla="*/ 205359 h 226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13" h="226314">
                    <a:moveTo>
                      <a:pt x="0" y="205359"/>
                    </a:moveTo>
                    <a:lnTo>
                      <a:pt x="0" y="226314"/>
                    </a:lnTo>
                    <a:cubicBezTo>
                      <a:pt x="124777" y="226314"/>
                      <a:pt x="226314" y="124778"/>
                      <a:pt x="226314" y="0"/>
                    </a:cubicBezTo>
                    <a:lnTo>
                      <a:pt x="205359" y="0"/>
                    </a:lnTo>
                    <a:cubicBezTo>
                      <a:pt x="205359" y="113284"/>
                      <a:pt x="113220" y="205359"/>
                      <a:pt x="0" y="205359"/>
                    </a:cubicBezTo>
                    <a:close/>
                  </a:path>
                </a:pathLst>
              </a:custGeom>
              <a:solidFill>
                <a:srgbClr val="85BF3F"/>
              </a:solidFill>
              <a:ln w="6347" cap="flat">
                <a:noFill/>
                <a:prstDash val="solid"/>
                <a:miter/>
              </a:ln>
            </p:spPr>
            <p:txBody>
              <a:bodyPr rtlCol="0" anchor="ctr"/>
              <a:lstStyle/>
              <a:p>
                <a:endParaRPr lang="en-ZA"/>
              </a:p>
            </p:txBody>
          </p:sp>
        </p:grpSp>
      </p:grpSp>
      <p:sp>
        <p:nvSpPr>
          <p:cNvPr id="197" name="Rectangle 196">
            <a:extLst>
              <a:ext uri="{FF2B5EF4-FFF2-40B4-BE49-F238E27FC236}">
                <a16:creationId xmlns:a16="http://schemas.microsoft.com/office/drawing/2014/main" id="{B83B58E1-4E7C-23AC-E8AB-A6BC36987D93}"/>
              </a:ext>
            </a:extLst>
          </p:cNvPr>
          <p:cNvSpPr/>
          <p:nvPr userDrawn="1"/>
        </p:nvSpPr>
        <p:spPr>
          <a:xfrm>
            <a:off x="0" y="6444619"/>
            <a:ext cx="12192000" cy="43099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3041027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een Var Cover">
    <p:bg>
      <p:bgPr>
        <a:solidFill>
          <a:srgbClr val="003818"/>
        </a:solidFill>
        <a:effectLst/>
      </p:bgPr>
    </p:bg>
    <p:spTree>
      <p:nvGrpSpPr>
        <p:cNvPr id="1" name=""/>
        <p:cNvGrpSpPr/>
        <p:nvPr/>
      </p:nvGrpSpPr>
      <p:grpSpPr>
        <a:xfrm>
          <a:off x="0" y="0"/>
          <a:ext cx="0" cy="0"/>
          <a:chOff x="0" y="0"/>
          <a:chExt cx="0" cy="0"/>
        </a:xfrm>
      </p:grpSpPr>
      <p:grpSp>
        <p:nvGrpSpPr>
          <p:cNvPr id="223" name="Group 222">
            <a:extLst>
              <a:ext uri="{FF2B5EF4-FFF2-40B4-BE49-F238E27FC236}">
                <a16:creationId xmlns:a16="http://schemas.microsoft.com/office/drawing/2014/main" id="{0CA4C240-562A-E38E-FB3B-0DE65FF370AF}"/>
              </a:ext>
            </a:extLst>
          </p:cNvPr>
          <p:cNvGrpSpPr/>
          <p:nvPr userDrawn="1"/>
        </p:nvGrpSpPr>
        <p:grpSpPr>
          <a:xfrm>
            <a:off x="-23160" y="1547770"/>
            <a:ext cx="6697670" cy="5048029"/>
            <a:chOff x="-6692923" y="-3207222"/>
            <a:chExt cx="6697670" cy="5048029"/>
          </a:xfrm>
        </p:grpSpPr>
        <p:sp>
          <p:nvSpPr>
            <p:cNvPr id="7" name="Freeform: Shape 6">
              <a:extLst>
                <a:ext uri="{FF2B5EF4-FFF2-40B4-BE49-F238E27FC236}">
                  <a16:creationId xmlns:a16="http://schemas.microsoft.com/office/drawing/2014/main" id="{305C6822-AE77-F53B-33B7-95EEE310AA42}"/>
                </a:ext>
              </a:extLst>
            </p:cNvPr>
            <p:cNvSpPr/>
            <p:nvPr/>
          </p:nvSpPr>
          <p:spPr>
            <a:xfrm>
              <a:off x="-6676592" y="-3207222"/>
              <a:ext cx="1632320" cy="1682676"/>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008545"/>
            </a:solidFill>
            <a:ln w="8399" cap="flat">
              <a:noFill/>
              <a:prstDash val="solid"/>
              <a:miter/>
            </a:ln>
          </p:spPr>
          <p:txBody>
            <a:bodyPr rtlCol="0" anchor="ctr"/>
            <a:lstStyle/>
            <a:p>
              <a:endParaRPr lang="en-ZA"/>
            </a:p>
          </p:txBody>
        </p:sp>
        <p:sp>
          <p:nvSpPr>
            <p:cNvPr id="8" name="Freeform: Shape 7">
              <a:extLst>
                <a:ext uri="{FF2B5EF4-FFF2-40B4-BE49-F238E27FC236}">
                  <a16:creationId xmlns:a16="http://schemas.microsoft.com/office/drawing/2014/main" id="{FEE0FE2F-C9C0-1F0A-C173-6FE7F607FCAD}"/>
                </a:ext>
              </a:extLst>
            </p:cNvPr>
            <p:cNvSpPr/>
            <p:nvPr/>
          </p:nvSpPr>
          <p:spPr>
            <a:xfrm>
              <a:off x="-6676592" y="-3207222"/>
              <a:ext cx="1632320" cy="1682676"/>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chemeClr val="accent5"/>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A1A2C3AB-1E88-A63A-9622-F45137ECD180}"/>
                </a:ext>
              </a:extLst>
            </p:cNvPr>
            <p:cNvSpPr/>
            <p:nvPr/>
          </p:nvSpPr>
          <p:spPr>
            <a:xfrm>
              <a:off x="-6676592" y="-3207222"/>
              <a:ext cx="1632320" cy="1682676"/>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003818"/>
            </a:solidFill>
            <a:ln w="8399" cap="flat">
              <a:noFill/>
              <a:prstDash val="solid"/>
              <a:miter/>
            </a:ln>
          </p:spPr>
          <p:txBody>
            <a:bodyPr rtlCol="0" anchor="ctr"/>
            <a:lstStyle/>
            <a:p>
              <a:endParaRPr lang="en-ZA"/>
            </a:p>
          </p:txBody>
        </p:sp>
        <p:sp>
          <p:nvSpPr>
            <p:cNvPr id="10" name="Freeform: Shape 9">
              <a:extLst>
                <a:ext uri="{FF2B5EF4-FFF2-40B4-BE49-F238E27FC236}">
                  <a16:creationId xmlns:a16="http://schemas.microsoft.com/office/drawing/2014/main" id="{28CF1FE1-E80B-E4AF-A3E3-B97C724317DC}"/>
                </a:ext>
              </a:extLst>
            </p:cNvPr>
            <p:cNvSpPr/>
            <p:nvPr/>
          </p:nvSpPr>
          <p:spPr>
            <a:xfrm>
              <a:off x="-5043220" y="-1524546"/>
              <a:ext cx="1682676" cy="1699193"/>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chemeClr val="accent5"/>
            </a:solidFill>
            <a:ln w="8399" cap="flat">
              <a:noFill/>
              <a:prstDash val="solid"/>
              <a:miter/>
            </a:ln>
          </p:spPr>
          <p:txBody>
            <a:bodyPr rtlCol="0" anchor="ctr"/>
            <a:lstStyle/>
            <a:p>
              <a:endParaRPr lang="en-ZA"/>
            </a:p>
          </p:txBody>
        </p:sp>
        <p:sp>
          <p:nvSpPr>
            <p:cNvPr id="11" name="Freeform: Shape 10">
              <a:extLst>
                <a:ext uri="{FF2B5EF4-FFF2-40B4-BE49-F238E27FC236}">
                  <a16:creationId xmlns:a16="http://schemas.microsoft.com/office/drawing/2014/main" id="{57E661E9-5A92-CBD9-3171-41C8BAFEBB5C}"/>
                </a:ext>
              </a:extLst>
            </p:cNvPr>
            <p:cNvSpPr/>
            <p:nvPr/>
          </p:nvSpPr>
          <p:spPr>
            <a:xfrm>
              <a:off x="-5043220" y="-1524484"/>
              <a:ext cx="1682676" cy="1699193"/>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003818"/>
            </a:solidFill>
            <a:ln w="8399" cap="flat">
              <a:noFill/>
              <a:prstDash val="solid"/>
              <a:miter/>
            </a:ln>
          </p:spPr>
          <p:txBody>
            <a:bodyPr rtlCol="0" anchor="ctr"/>
            <a:lstStyle/>
            <a:p>
              <a:endParaRPr lang="en-ZA"/>
            </a:p>
          </p:txBody>
        </p:sp>
        <p:sp>
          <p:nvSpPr>
            <p:cNvPr id="12" name="Freeform: Shape 11">
              <a:extLst>
                <a:ext uri="{FF2B5EF4-FFF2-40B4-BE49-F238E27FC236}">
                  <a16:creationId xmlns:a16="http://schemas.microsoft.com/office/drawing/2014/main" id="{A8307B28-B3B4-B465-ACCA-140400B8B7A2}"/>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003818"/>
            </a:solidFill>
            <a:ln w="8399" cap="flat">
              <a:noFill/>
              <a:prstDash val="solid"/>
              <a:miter/>
            </a:ln>
          </p:spPr>
          <p:txBody>
            <a:bodyPr rtlCol="0" anchor="ctr"/>
            <a:lstStyle/>
            <a:p>
              <a:endParaRPr lang="en-ZA"/>
            </a:p>
          </p:txBody>
        </p:sp>
        <p:sp>
          <p:nvSpPr>
            <p:cNvPr id="13" name="Freeform: Shape 12">
              <a:extLst>
                <a:ext uri="{FF2B5EF4-FFF2-40B4-BE49-F238E27FC236}">
                  <a16:creationId xmlns:a16="http://schemas.microsoft.com/office/drawing/2014/main" id="{751242F7-D5CB-983D-82A7-1D105C8AEE5B}"/>
                </a:ext>
              </a:extLst>
            </p:cNvPr>
            <p:cNvSpPr/>
            <p:nvPr/>
          </p:nvSpPr>
          <p:spPr>
            <a:xfrm>
              <a:off x="-3376875" y="-1524546"/>
              <a:ext cx="3381622" cy="3365353"/>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006434"/>
            </a:solidFill>
            <a:ln w="8399" cap="flat">
              <a:noFill/>
              <a:prstDash val="solid"/>
              <a:miter/>
            </a:ln>
          </p:spPr>
          <p:txBody>
            <a:bodyPr rtlCol="0" anchor="ctr"/>
            <a:lstStyle/>
            <a:p>
              <a:endParaRPr lang="en-ZA"/>
            </a:p>
          </p:txBody>
        </p:sp>
        <p:sp>
          <p:nvSpPr>
            <p:cNvPr id="14" name="Freeform: Shape 13">
              <a:extLst>
                <a:ext uri="{FF2B5EF4-FFF2-40B4-BE49-F238E27FC236}">
                  <a16:creationId xmlns:a16="http://schemas.microsoft.com/office/drawing/2014/main" id="{87344BC9-150F-3C26-8F36-43EC1E7925F9}"/>
                </a:ext>
              </a:extLst>
            </p:cNvPr>
            <p:cNvSpPr/>
            <p:nvPr/>
          </p:nvSpPr>
          <p:spPr>
            <a:xfrm>
              <a:off x="-3376875" y="-975882"/>
              <a:ext cx="2830360" cy="2816688"/>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chemeClr val="accent5"/>
              </a:solid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542CEB1B-622C-693B-6F2A-3D381F9A9520}"/>
                </a:ext>
              </a:extLst>
            </p:cNvPr>
            <p:cNvSpPr/>
            <p:nvPr/>
          </p:nvSpPr>
          <p:spPr>
            <a:xfrm>
              <a:off x="-3377061" y="-435323"/>
              <a:ext cx="2287141" cy="2276129"/>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chemeClr val="accent5"/>
              </a:solid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C07B092E-D720-D515-5AFC-54D5B546EE05}"/>
                </a:ext>
              </a:extLst>
            </p:cNvPr>
            <p:cNvSpPr/>
            <p:nvPr/>
          </p:nvSpPr>
          <p:spPr>
            <a:xfrm>
              <a:off x="-3376875" y="124910"/>
              <a:ext cx="1724186" cy="1715896"/>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chemeClr val="accent5"/>
              </a:solid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520D0B7D-17B1-4846-08FF-7C88CA5DB5E3}"/>
                </a:ext>
              </a:extLst>
            </p:cNvPr>
            <p:cNvSpPr/>
            <p:nvPr/>
          </p:nvSpPr>
          <p:spPr>
            <a:xfrm>
              <a:off x="-3376875" y="702835"/>
              <a:ext cx="1143477" cy="113797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chemeClr val="accent5"/>
              </a:solid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804E04CC-1B01-AC03-3C86-EA1994CE1083}"/>
                </a:ext>
              </a:extLst>
            </p:cNvPr>
            <p:cNvSpPr/>
            <p:nvPr/>
          </p:nvSpPr>
          <p:spPr>
            <a:xfrm>
              <a:off x="-6692923" y="-1524423"/>
              <a:ext cx="1649703" cy="1649579"/>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008545"/>
            </a:solidFill>
            <a:ln w="8399"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00D68886-EBDC-D0F8-B516-E541E8E836C8}"/>
                </a:ext>
              </a:extLst>
            </p:cNvPr>
            <p:cNvSpPr/>
            <p:nvPr/>
          </p:nvSpPr>
          <p:spPr>
            <a:xfrm>
              <a:off x="-6692923" y="-1524484"/>
              <a:ext cx="824821" cy="824821"/>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0" name="Freeform: Shape 19">
              <a:extLst>
                <a:ext uri="{FF2B5EF4-FFF2-40B4-BE49-F238E27FC236}">
                  <a16:creationId xmlns:a16="http://schemas.microsoft.com/office/drawing/2014/main" id="{442D47E3-0591-7003-AEC7-5AB8D214F97D}"/>
                </a:ext>
              </a:extLst>
            </p:cNvPr>
            <p:cNvSpPr/>
            <p:nvPr/>
          </p:nvSpPr>
          <p:spPr>
            <a:xfrm>
              <a:off x="-5868041" y="-1524546"/>
              <a:ext cx="824821" cy="824821"/>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003818"/>
            </a:solidFill>
            <a:ln w="8399" cap="flat">
              <a:noFill/>
              <a:prstDash val="solid"/>
              <a:miter/>
            </a:ln>
          </p:spPr>
          <p:txBody>
            <a:bodyPr rtlCol="0" anchor="ctr"/>
            <a:lstStyle/>
            <a:p>
              <a:endParaRPr lang="en-ZA"/>
            </a:p>
          </p:txBody>
        </p:sp>
        <p:sp>
          <p:nvSpPr>
            <p:cNvPr id="21" name="Freeform: Shape 20">
              <a:extLst>
                <a:ext uri="{FF2B5EF4-FFF2-40B4-BE49-F238E27FC236}">
                  <a16:creationId xmlns:a16="http://schemas.microsoft.com/office/drawing/2014/main" id="{B2F402DA-6D81-20C7-50D6-46D67C0DCC51}"/>
                </a:ext>
              </a:extLst>
            </p:cNvPr>
            <p:cNvSpPr/>
            <p:nvPr/>
          </p:nvSpPr>
          <p:spPr>
            <a:xfrm>
              <a:off x="-6692923"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5470FE27-3443-C56D-0B57-90B00F88944B}"/>
                </a:ext>
              </a:extLst>
            </p:cNvPr>
            <p:cNvSpPr/>
            <p:nvPr/>
          </p:nvSpPr>
          <p:spPr>
            <a:xfrm>
              <a:off x="-5868041" y="-699725"/>
              <a:ext cx="824821" cy="824882"/>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003818"/>
            </a:solidFill>
            <a:ln w="8399"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1972DE29-121A-811A-3113-0415D5F176ED}"/>
                </a:ext>
              </a:extLst>
            </p:cNvPr>
            <p:cNvSpPr/>
            <p:nvPr/>
          </p:nvSpPr>
          <p:spPr>
            <a:xfrm>
              <a:off x="-6676592" y="125157"/>
              <a:ext cx="1633371" cy="1703585"/>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006434"/>
            </a:solidFill>
            <a:ln w="8399"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A0765627-7940-B86A-9041-AAB94171BBF1}"/>
                </a:ext>
              </a:extLst>
            </p:cNvPr>
            <p:cNvSpPr/>
            <p:nvPr/>
          </p:nvSpPr>
          <p:spPr>
            <a:xfrm>
              <a:off x="-6676592" y="188752"/>
              <a:ext cx="1634175" cy="1639990"/>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008545"/>
            </a:solidFill>
            <a:ln w="8399"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F549C931-FDCC-B214-BEE1-A1B503824AB8}"/>
                </a:ext>
              </a:extLst>
            </p:cNvPr>
            <p:cNvSpPr/>
            <p:nvPr/>
          </p:nvSpPr>
          <p:spPr>
            <a:xfrm>
              <a:off x="-5700330" y="1110389"/>
              <a:ext cx="657914" cy="728067"/>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chemeClr val="accent5"/>
            </a:solidFill>
            <a:ln w="8399" cap="flat">
              <a:no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DCCD9CB4-D09A-6FFE-21A8-50B953125B36}"/>
                </a:ext>
              </a:extLst>
            </p:cNvPr>
            <p:cNvSpPr/>
            <p:nvPr/>
          </p:nvSpPr>
          <p:spPr>
            <a:xfrm>
              <a:off x="-6676592" y="125157"/>
              <a:ext cx="874434" cy="800693"/>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9C805D"/>
            </a:solidFill>
            <a:ln w="8399" cap="flat">
              <a:noFill/>
              <a:prstDash val="solid"/>
              <a:miter/>
            </a:ln>
          </p:spPr>
          <p:txBody>
            <a:bodyPr rtlCol="0" anchor="ctr"/>
            <a:lstStyle/>
            <a:p>
              <a:endParaRPr lang="en-ZA"/>
            </a:p>
          </p:txBody>
        </p:sp>
      </p:grpSp>
      <p:sp>
        <p:nvSpPr>
          <p:cNvPr id="222" name="Rectangle 221">
            <a:extLst>
              <a:ext uri="{FF2B5EF4-FFF2-40B4-BE49-F238E27FC236}">
                <a16:creationId xmlns:a16="http://schemas.microsoft.com/office/drawing/2014/main" id="{59E4994D-68D0-A472-3417-80CB53FD8BDE}"/>
              </a:ext>
            </a:extLst>
          </p:cNvPr>
          <p:cNvSpPr/>
          <p:nvPr userDrawn="1"/>
        </p:nvSpPr>
        <p:spPr>
          <a:xfrm>
            <a:off x="0" y="6444619"/>
            <a:ext cx="12192000" cy="43099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676563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ver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F3529-39E0-8463-443F-C5C636898D8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50A8A194-8C25-A2F8-D8E4-809D2DC46F7F}"/>
              </a:ext>
            </a:extLst>
          </p:cNvPr>
          <p:cNvPicPr>
            <a:picLocks noChangeAspect="1"/>
          </p:cNvPicPr>
          <p:nvPr userDrawn="1"/>
        </p:nvPicPr>
        <p:blipFill>
          <a:blip r:embed="rId2">
            <a:extLst>
              <a:ext uri="{96DAC541-7B7A-43D3-8B79-37D633B846F1}">
                <asvg:svgBlip xmlns:asvg="http://schemas.microsoft.com/office/drawing/2016/SVG/main" r:embed="rId3"/>
              </a:ext>
            </a:extLst>
          </a:blip>
          <a:srcRect r="25556"/>
          <a:stretch/>
        </p:blipFill>
        <p:spPr>
          <a:xfrm>
            <a:off x="5352690" y="15240"/>
            <a:ext cx="6829864" cy="6880860"/>
          </a:xfrm>
          <a:prstGeom prst="rect">
            <a:avLst/>
          </a:prstGeom>
        </p:spPr>
      </p:pic>
      <p:sp>
        <p:nvSpPr>
          <p:cNvPr id="5" name="Slide Number Placeholder 4">
            <a:extLst>
              <a:ext uri="{FF2B5EF4-FFF2-40B4-BE49-F238E27FC236}">
                <a16:creationId xmlns:a16="http://schemas.microsoft.com/office/drawing/2014/main" id="{B4AA8C9C-E4CA-A0C2-BF84-CC7596B5502C}"/>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89325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2EF3529-39E0-8463-443F-C5C636898D8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 name="Graphic 6">
            <a:extLst>
              <a:ext uri="{FF2B5EF4-FFF2-40B4-BE49-F238E27FC236}">
                <a16:creationId xmlns:a16="http://schemas.microsoft.com/office/drawing/2014/main" id="{50A8A194-8C25-A2F8-D8E4-809D2DC46F7F}"/>
              </a:ext>
            </a:extLst>
          </p:cNvPr>
          <p:cNvPicPr>
            <a:picLocks noChangeAspect="1"/>
          </p:cNvPicPr>
          <p:nvPr userDrawn="1"/>
        </p:nvPicPr>
        <p:blipFill>
          <a:blip r:embed="rId2">
            <a:extLst>
              <a:ext uri="{96DAC541-7B7A-43D3-8B79-37D633B846F1}">
                <asvg:svgBlip xmlns:asvg="http://schemas.microsoft.com/office/drawing/2016/SVG/main" r:embed="rId3"/>
              </a:ext>
            </a:extLst>
          </a:blip>
          <a:srcRect r="25556"/>
          <a:stretch/>
        </p:blipFill>
        <p:spPr>
          <a:xfrm>
            <a:off x="5352690" y="15240"/>
            <a:ext cx="6829864" cy="6880860"/>
          </a:xfrm>
          <a:prstGeom prst="rect">
            <a:avLst/>
          </a:prstGeom>
        </p:spPr>
      </p:pic>
      <p:sp>
        <p:nvSpPr>
          <p:cNvPr id="5" name="Slide Number Placeholder 4">
            <a:extLst>
              <a:ext uri="{FF2B5EF4-FFF2-40B4-BE49-F238E27FC236}">
                <a16:creationId xmlns:a16="http://schemas.microsoft.com/office/drawing/2014/main" id="{B4AA8C9C-E4CA-A0C2-BF84-CC7596B5502C}"/>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38104246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491CB-0E59-0580-2119-5498C9A20FBA}"/>
              </a:ext>
            </a:extLst>
          </p:cNvPr>
          <p:cNvSpPr>
            <a:spLocks noGrp="1"/>
          </p:cNvSpPr>
          <p:nvPr>
            <p:ph type="pic" sz="quarter" idx="13"/>
          </p:nvPr>
        </p:nvSpPr>
        <p:spPr>
          <a:xfrm>
            <a:off x="5114926" y="0"/>
            <a:ext cx="4787846" cy="6858000"/>
          </a:xfrm>
        </p:spPr>
        <p:txBody>
          <a:bodyPr/>
          <a:lstStyle/>
          <a:p>
            <a:endParaRPr lang="en-ZA"/>
          </a:p>
        </p:txBody>
      </p:sp>
      <p:sp>
        <p:nvSpPr>
          <p:cNvPr id="7" name="Rectangle 6">
            <a:extLst>
              <a:ext uri="{FF2B5EF4-FFF2-40B4-BE49-F238E27FC236}">
                <a16:creationId xmlns:a16="http://schemas.microsoft.com/office/drawing/2014/main" id="{1A9B5637-C73F-A33C-69D9-80BB032709D2}"/>
              </a:ext>
            </a:extLst>
          </p:cNvPr>
          <p:cNvSpPr/>
          <p:nvPr userDrawn="1"/>
        </p:nvSpPr>
        <p:spPr>
          <a:xfrm>
            <a:off x="-1" y="0"/>
            <a:ext cx="5114261"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3" name="Graphic 10">
            <a:extLst>
              <a:ext uri="{FF2B5EF4-FFF2-40B4-BE49-F238E27FC236}">
                <a16:creationId xmlns:a16="http://schemas.microsoft.com/office/drawing/2014/main" id="{107C579C-5ED4-B0F7-EB5B-B307FC432A38}"/>
              </a:ext>
            </a:extLst>
          </p:cNvPr>
          <p:cNvGrpSpPr/>
          <p:nvPr userDrawn="1"/>
        </p:nvGrpSpPr>
        <p:grpSpPr>
          <a:xfrm>
            <a:off x="9903436" y="4571149"/>
            <a:ext cx="2288564" cy="2288564"/>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chemeClr val="tx2"/>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chemeClr val="tx2"/>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chemeClr val="tx2"/>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chemeClr val="tx2"/>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userDrawn="1"/>
        </p:nvGrpSpPr>
        <p:grpSpPr>
          <a:xfrm>
            <a:off x="9903525" y="2284716"/>
            <a:ext cx="2288475" cy="2288476"/>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chemeClr val="accent4"/>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sp>
        <p:nvSpPr>
          <p:cNvPr id="27" name="Freeform: Shape 26">
            <a:extLst>
              <a:ext uri="{FF2B5EF4-FFF2-40B4-BE49-F238E27FC236}">
                <a16:creationId xmlns:a16="http://schemas.microsoft.com/office/drawing/2014/main" id="{FCAFC1E3-8044-9EC8-17BA-0F7D843A0355}"/>
              </a:ext>
            </a:extLst>
          </p:cNvPr>
          <p:cNvSpPr/>
          <p:nvPr userDrawn="1"/>
        </p:nvSpPr>
        <p:spPr>
          <a:xfrm rot="10800000">
            <a:off x="9903524" y="0"/>
            <a:ext cx="2288476" cy="2288477"/>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chemeClr val="accent1"/>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userDrawn="1"/>
        </p:nvGrpSpPr>
        <p:grpSpPr>
          <a:xfrm>
            <a:off x="9903480" y="0"/>
            <a:ext cx="2288476" cy="2288477"/>
            <a:chOff x="12114041" y="1952625"/>
            <a:chExt cx="4907089" cy="4907089"/>
          </a:xfrm>
          <a:solidFill>
            <a:schemeClr val="accent2"/>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grp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grp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grp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grp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grp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grp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grpFill/>
            <a:ln w="9525" cap="flat">
              <a:noFill/>
              <a:prstDash val="solid"/>
              <a:miter/>
            </a:ln>
          </p:spPr>
          <p:txBody>
            <a:bodyPr rtlCol="0" anchor="ctr"/>
            <a:lstStyle/>
            <a:p>
              <a:endParaRPr lang="en-ZA"/>
            </a:p>
          </p:txBody>
        </p:sp>
      </p:grpSp>
      <p:sp>
        <p:nvSpPr>
          <p:cNvPr id="3" name="Date Placeholder 2">
            <a:extLst>
              <a:ext uri="{FF2B5EF4-FFF2-40B4-BE49-F238E27FC236}">
                <a16:creationId xmlns:a16="http://schemas.microsoft.com/office/drawing/2014/main" id="{59C82C10-7969-39FF-17B0-7B74DDD4780F}"/>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4" name="Footer Placeholder 3">
            <a:extLst>
              <a:ext uri="{FF2B5EF4-FFF2-40B4-BE49-F238E27FC236}">
                <a16:creationId xmlns:a16="http://schemas.microsoft.com/office/drawing/2014/main" id="{CDE9C9E4-A35C-D1E9-AC21-04B325BE067A}"/>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3A198D65-4AF5-EFDF-8A93-97F2F01F6829}"/>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169574397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9B5637-C73F-A33C-69D9-80BB032709D2}"/>
              </a:ext>
            </a:extLst>
          </p:cNvPr>
          <p:cNvSpPr/>
          <p:nvPr userDrawn="1"/>
        </p:nvSpPr>
        <p:spPr>
          <a:xfrm>
            <a:off x="0" y="0"/>
            <a:ext cx="361188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6" name="Group 35">
            <a:extLst>
              <a:ext uri="{FF2B5EF4-FFF2-40B4-BE49-F238E27FC236}">
                <a16:creationId xmlns:a16="http://schemas.microsoft.com/office/drawing/2014/main" id="{FA771C76-BC64-13D7-CA3E-EB09C14FABBB}"/>
              </a:ext>
            </a:extLst>
          </p:cNvPr>
          <p:cNvGrpSpPr/>
          <p:nvPr userDrawn="1"/>
        </p:nvGrpSpPr>
        <p:grpSpPr>
          <a:xfrm>
            <a:off x="9903436" y="0"/>
            <a:ext cx="2288564" cy="6859713"/>
            <a:chOff x="9659449" y="-497934"/>
            <a:chExt cx="2454687" cy="7357647"/>
          </a:xfrm>
        </p:grpSpPr>
        <p:grpSp>
          <p:nvGrpSpPr>
            <p:cNvPr id="13" name="Graphic 10">
              <a:extLst>
                <a:ext uri="{FF2B5EF4-FFF2-40B4-BE49-F238E27FC236}">
                  <a16:creationId xmlns:a16="http://schemas.microsoft.com/office/drawing/2014/main" id="{107C579C-5ED4-B0F7-EB5B-B307FC432A38}"/>
                </a:ext>
              </a:extLst>
            </p:cNvPr>
            <p:cNvGrpSpPr/>
            <p:nvPr/>
          </p:nvGrpSpPr>
          <p:grpSpPr>
            <a:xfrm>
              <a:off x="9659449" y="4405026"/>
              <a:ext cx="2454687" cy="2454687"/>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rgbClr val="008545"/>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rgbClr val="008545"/>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rgbClr val="008545"/>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rgbClr val="008545"/>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p:nvGrpSpPr>
          <p:grpSpPr>
            <a:xfrm>
              <a:off x="9659544" y="1952625"/>
              <a:ext cx="2454592" cy="2454592"/>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C9EF60"/>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grpSp>
          <p:nvGrpSpPr>
            <p:cNvPr id="26" name="Graphic 10">
              <a:extLst>
                <a:ext uri="{FF2B5EF4-FFF2-40B4-BE49-F238E27FC236}">
                  <a16:creationId xmlns:a16="http://schemas.microsoft.com/office/drawing/2014/main" id="{0E8F1E18-57D5-96AB-BF5E-4CB4C4AACDB3}"/>
                </a:ext>
              </a:extLst>
            </p:cNvPr>
            <p:cNvGrpSpPr/>
            <p:nvPr/>
          </p:nvGrpSpPr>
          <p:grpSpPr>
            <a:xfrm>
              <a:off x="9659496" y="-497934"/>
              <a:ext cx="2454640" cy="2454593"/>
              <a:chOff x="12114041" y="1952624"/>
              <a:chExt cx="4907184" cy="4907089"/>
            </a:xfrm>
          </p:grpSpPr>
          <p:sp>
            <p:nvSpPr>
              <p:cNvPr id="27" name="Freeform: Shape 26">
                <a:extLst>
                  <a:ext uri="{FF2B5EF4-FFF2-40B4-BE49-F238E27FC236}">
                    <a16:creationId xmlns:a16="http://schemas.microsoft.com/office/drawing/2014/main" id="{FCAFC1E3-8044-9EC8-17BA-0F7D843A0355}"/>
                  </a:ext>
                </a:extLst>
              </p:cNvPr>
              <p:cNvSpPr/>
              <p:nvPr/>
            </p:nvSpPr>
            <p:spPr>
              <a:xfrm rot="-10800000">
                <a:off x="12114136" y="1952624"/>
                <a:ext cx="4907089" cy="4907089"/>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rgbClr val="008545"/>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p:nvGrpSpPr>
            <p:grpSpPr>
              <a:xfrm>
                <a:off x="12114041" y="1952625"/>
                <a:ext cx="4907089" cy="4907089"/>
                <a:chOff x="12114041" y="1952625"/>
                <a:chExt cx="4907089" cy="4907089"/>
              </a:xfrm>
              <a:solidFill>
                <a:srgbClr val="003818"/>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solidFill>
                  <a:srgbClr val="003818"/>
                </a:solid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solidFill>
                  <a:srgbClr val="003818"/>
                </a:solid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solidFill>
                  <a:srgbClr val="003818"/>
                </a:solid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solidFill>
                  <a:srgbClr val="003818"/>
                </a:solid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solidFill>
                  <a:srgbClr val="003818"/>
                </a:solid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solidFill>
                  <a:srgbClr val="003818"/>
                </a:solid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solidFill>
                  <a:srgbClr val="003818"/>
                </a:solidFill>
                <a:ln w="9525" cap="flat">
                  <a:noFill/>
                  <a:prstDash val="solid"/>
                  <a:miter/>
                </a:ln>
              </p:spPr>
              <p:txBody>
                <a:bodyPr rtlCol="0" anchor="ctr"/>
                <a:lstStyle/>
                <a:p>
                  <a:endParaRPr lang="en-ZA"/>
                </a:p>
              </p:txBody>
            </p:sp>
          </p:grpSp>
        </p:grpSp>
      </p:grpSp>
      <p:sp>
        <p:nvSpPr>
          <p:cNvPr id="2" name="Date Placeholder 1">
            <a:extLst>
              <a:ext uri="{FF2B5EF4-FFF2-40B4-BE49-F238E27FC236}">
                <a16:creationId xmlns:a16="http://schemas.microsoft.com/office/drawing/2014/main" id="{AA2FCCC7-D92E-BD1B-A17B-B60875C5435B}"/>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3" name="Footer Placeholder 2">
            <a:extLst>
              <a:ext uri="{FF2B5EF4-FFF2-40B4-BE49-F238E27FC236}">
                <a16:creationId xmlns:a16="http://schemas.microsoft.com/office/drawing/2014/main" id="{D97871E1-BF0C-5D87-2007-97BD0AFE3F2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B55CA06-5EB3-AA9B-BFE3-D6BC91BE0951}"/>
              </a:ext>
            </a:extLst>
          </p:cNvPr>
          <p:cNvSpPr>
            <a:spLocks noGrp="1"/>
          </p:cNvSpPr>
          <p:nvPr>
            <p:ph type="sldNum" sz="quarter" idx="12"/>
          </p:nvPr>
        </p:nvSpPr>
        <p:spPr/>
        <p:txBody>
          <a:bodyPr/>
          <a:lstStyle/>
          <a:p>
            <a:fld id="{1364E149-6B8E-4F8F-B4E5-14C644F62B3E}" type="slidenum">
              <a:rPr lang="en-ZA" smtClean="0"/>
              <a:t>‹#›</a:t>
            </a:fld>
            <a:endParaRPr lang="en-ZA"/>
          </a:p>
        </p:txBody>
      </p:sp>
      <p:sp>
        <p:nvSpPr>
          <p:cNvPr id="7" name="Picture Placeholder 6">
            <a:extLst>
              <a:ext uri="{FF2B5EF4-FFF2-40B4-BE49-F238E27FC236}">
                <a16:creationId xmlns:a16="http://schemas.microsoft.com/office/drawing/2014/main" id="{79775EC6-BE56-9412-6BE2-131ECDE80A57}"/>
              </a:ext>
            </a:extLst>
          </p:cNvPr>
          <p:cNvSpPr>
            <a:spLocks noGrp="1"/>
          </p:cNvSpPr>
          <p:nvPr>
            <p:ph type="pic" sz="quarter" idx="13"/>
          </p:nvPr>
        </p:nvSpPr>
        <p:spPr>
          <a:xfrm>
            <a:off x="3611563" y="0"/>
            <a:ext cx="6291262" cy="6858000"/>
          </a:xfrm>
        </p:spPr>
        <p:txBody>
          <a:bodyPr/>
          <a:lstStyle/>
          <a:p>
            <a:endParaRPr lang="en-ZA"/>
          </a:p>
        </p:txBody>
      </p:sp>
    </p:spTree>
    <p:extLst>
      <p:ext uri="{BB962C8B-B14F-4D97-AF65-F5344CB8AC3E}">
        <p14:creationId xmlns:p14="http://schemas.microsoft.com/office/powerpoint/2010/main" val="27715795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4E9FB4-292F-1359-826B-CA9461EECFFD}"/>
              </a:ext>
            </a:extLst>
          </p:cNvPr>
          <p:cNvSpPr/>
          <p:nvPr userDrawn="1"/>
        </p:nvSpPr>
        <p:spPr>
          <a:xfrm>
            <a:off x="0" y="0"/>
            <a:ext cx="12192000" cy="68808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0" name="Graphic 9">
            <a:extLst>
              <a:ext uri="{FF2B5EF4-FFF2-40B4-BE49-F238E27FC236}">
                <a16:creationId xmlns:a16="http://schemas.microsoft.com/office/drawing/2014/main" id="{E0304CFF-2A08-EEB5-2769-DD1C023CD9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9174480" cy="6880860"/>
          </a:xfrm>
          <a:prstGeom prst="rect">
            <a:avLst/>
          </a:prstGeom>
        </p:spPr>
      </p:pic>
      <p:pic>
        <p:nvPicPr>
          <p:cNvPr id="13" name="Graphic 12">
            <a:extLst>
              <a:ext uri="{FF2B5EF4-FFF2-40B4-BE49-F238E27FC236}">
                <a16:creationId xmlns:a16="http://schemas.microsoft.com/office/drawing/2014/main" id="{E5116894-2DC0-EEB2-1170-11BE6B06066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687877" y="212407"/>
            <a:ext cx="1990725" cy="733425"/>
          </a:xfrm>
          <a:prstGeom prst="rect">
            <a:avLst/>
          </a:prstGeom>
        </p:spPr>
      </p:pic>
      <p:sp>
        <p:nvSpPr>
          <p:cNvPr id="2" name="Title 1">
            <a:extLst>
              <a:ext uri="{FF2B5EF4-FFF2-40B4-BE49-F238E27FC236}">
                <a16:creationId xmlns:a16="http://schemas.microsoft.com/office/drawing/2014/main" id="{3614CAAB-A6F2-753D-5252-919DA3FAC052}"/>
              </a:ext>
            </a:extLst>
          </p:cNvPr>
          <p:cNvSpPr>
            <a:spLocks noGrp="1"/>
          </p:cNvSpPr>
          <p:nvPr>
            <p:ph type="title"/>
          </p:nvPr>
        </p:nvSpPr>
        <p:spPr>
          <a:xfrm>
            <a:off x="6593840" y="2067322"/>
            <a:ext cx="5084762" cy="2852737"/>
          </a:xfrm>
        </p:spPr>
        <p:txBody>
          <a:bodyPr anchor="b"/>
          <a:lstStyle>
            <a:lvl1pPr algn="r">
              <a:defRPr sz="6000">
                <a:solidFill>
                  <a:schemeClr val="bg1"/>
                </a:solidFill>
              </a:defRPr>
            </a:lvl1pPr>
          </a:lstStyle>
          <a:p>
            <a:r>
              <a:rPr lang="en-US" dirty="0"/>
              <a:t>Click to edit Master title style</a:t>
            </a:r>
            <a:endParaRPr lang="en-ZA" dirty="0"/>
          </a:p>
        </p:txBody>
      </p:sp>
      <p:sp>
        <p:nvSpPr>
          <p:cNvPr id="3" name="Text Placeholder 2">
            <a:extLst>
              <a:ext uri="{FF2B5EF4-FFF2-40B4-BE49-F238E27FC236}">
                <a16:creationId xmlns:a16="http://schemas.microsoft.com/office/drawing/2014/main" id="{D4E45F2B-C36D-4F4F-E2AF-89F30C07846A}"/>
              </a:ext>
            </a:extLst>
          </p:cNvPr>
          <p:cNvSpPr>
            <a:spLocks noGrp="1"/>
          </p:cNvSpPr>
          <p:nvPr>
            <p:ph type="body" idx="1"/>
          </p:nvPr>
        </p:nvSpPr>
        <p:spPr>
          <a:xfrm>
            <a:off x="6593840" y="5140325"/>
            <a:ext cx="5084762" cy="901224"/>
          </a:xfrm>
        </p:spPr>
        <p:txBody>
          <a:bodyPr/>
          <a:lstStyle>
            <a:lvl1pPr marL="0" indent="0" algn="r">
              <a:buNone/>
              <a:defRPr sz="20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5" name="Footer Placeholder 4">
            <a:extLst>
              <a:ext uri="{FF2B5EF4-FFF2-40B4-BE49-F238E27FC236}">
                <a16:creationId xmlns:a16="http://schemas.microsoft.com/office/drawing/2014/main" id="{56CA32A8-5550-1448-A721-34C1838FA2D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8DE4A0D-CDC7-5FFF-3B95-4411DE523576}"/>
              </a:ext>
            </a:extLst>
          </p:cNvPr>
          <p:cNvSpPr>
            <a:spLocks noGrp="1"/>
          </p:cNvSpPr>
          <p:nvPr>
            <p:ph type="sldNum" sz="quarter" idx="12"/>
          </p:nvPr>
        </p:nvSpPr>
        <p:spPr/>
        <p:txBody>
          <a:bodyPr/>
          <a:lstStyle/>
          <a:p>
            <a:fld id="{C45CFD10-50C9-47C7-9308-AA126F3F89FE}" type="slidenum">
              <a:rPr lang="en-ZA" smtClean="0"/>
              <a:t>‹#›</a:t>
            </a:fld>
            <a:endParaRPr lang="en-ZA"/>
          </a:p>
        </p:txBody>
      </p:sp>
      <p:sp>
        <p:nvSpPr>
          <p:cNvPr id="12" name="Picture Placeholder 11">
            <a:extLst>
              <a:ext uri="{FF2B5EF4-FFF2-40B4-BE49-F238E27FC236}">
                <a16:creationId xmlns:a16="http://schemas.microsoft.com/office/drawing/2014/main" id="{EFEFD166-DAC1-8AB7-DF0A-42C6FBD58D3F}"/>
              </a:ext>
            </a:extLst>
          </p:cNvPr>
          <p:cNvSpPr>
            <a:spLocks noGrp="1"/>
          </p:cNvSpPr>
          <p:nvPr>
            <p:ph type="pic" sz="quarter" idx="13"/>
          </p:nvPr>
        </p:nvSpPr>
        <p:spPr>
          <a:xfrm>
            <a:off x="587375" y="692150"/>
            <a:ext cx="5508626" cy="6165850"/>
          </a:xfrm>
        </p:spPr>
        <p:txBody>
          <a:bodyPr/>
          <a:lstStyle/>
          <a:p>
            <a:endParaRPr lang="en-ZA"/>
          </a:p>
        </p:txBody>
      </p:sp>
    </p:spTree>
    <p:extLst>
      <p:ext uri="{BB962C8B-B14F-4D97-AF65-F5344CB8AC3E}">
        <p14:creationId xmlns:p14="http://schemas.microsoft.com/office/powerpoint/2010/main" val="5487314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Agenda Basic">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BEFBCE-AE9C-0579-C125-DE391C74414F}"/>
              </a:ext>
            </a:extLst>
          </p:cNvPr>
          <p:cNvSpPr/>
          <p:nvPr userDrawn="1"/>
        </p:nvSpPr>
        <p:spPr>
          <a:xfrm>
            <a:off x="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a:extLst>
              <a:ext uri="{FF2B5EF4-FFF2-40B4-BE49-F238E27FC236}">
                <a16:creationId xmlns:a16="http://schemas.microsoft.com/office/drawing/2014/main" id="{5A7EED07-3B38-321B-078D-7FE80359AAC6}"/>
              </a:ext>
            </a:extLst>
          </p:cNvPr>
          <p:cNvSpPr>
            <a:spLocks noGrp="1"/>
          </p:cNvSpPr>
          <p:nvPr>
            <p:ph type="title" hasCustomPrompt="1"/>
          </p:nvPr>
        </p:nvSpPr>
        <p:spPr>
          <a:xfrm>
            <a:off x="550863" y="2629922"/>
            <a:ext cx="5026977" cy="905758"/>
          </a:xfrm>
        </p:spPr>
        <p:txBody>
          <a:bodyPr lIns="0" tIns="0" rIns="0" bIns="0" anchor="ctr">
            <a:noAutofit/>
          </a:bodyPr>
          <a:lstStyle>
            <a:lvl1pPr>
              <a:defRPr sz="7200">
                <a:solidFill>
                  <a:schemeClr val="bg1"/>
                </a:solidFill>
              </a:defRPr>
            </a:lvl1pPr>
          </a:lstStyle>
          <a:p>
            <a:r>
              <a:rPr lang="en-US" dirty="0"/>
              <a:t>Agenda</a:t>
            </a:r>
            <a:endParaRPr lang="en-ZA" dirty="0"/>
          </a:p>
        </p:txBody>
      </p:sp>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50863" y="6165602"/>
            <a:ext cx="4114800" cy="402838"/>
          </a:xfrm>
        </p:spPr>
        <p:txBody>
          <a:bodyPr lIns="0"/>
          <a:lstStyle>
            <a:lvl1pPr algn="l">
              <a:defRPr/>
            </a:lvl1pPr>
          </a:lstStyle>
          <a:p>
            <a:r>
              <a:rPr lang="en-ZA" dirty="0"/>
              <a:t>eduvos.com</a:t>
            </a:r>
          </a:p>
        </p:txBody>
      </p:sp>
      <p:sp>
        <p:nvSpPr>
          <p:cNvPr id="5" name="Slide Number Placeholder 4">
            <a:extLst>
              <a:ext uri="{FF2B5EF4-FFF2-40B4-BE49-F238E27FC236}">
                <a16:creationId xmlns:a16="http://schemas.microsoft.com/office/drawing/2014/main" id="{A35B01D9-91B7-552D-C0F6-D7A6B04F7914}"/>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3" name="Graphic 2">
            <a:extLst>
              <a:ext uri="{FF2B5EF4-FFF2-40B4-BE49-F238E27FC236}">
                <a16:creationId xmlns:a16="http://schemas.microsoft.com/office/drawing/2014/main" id="{A8DCF77F-2A2D-2928-619E-C39DB319444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550863" y="236440"/>
            <a:ext cx="494424" cy="636685"/>
          </a:xfrm>
          <a:prstGeom prst="rect">
            <a:avLst/>
          </a:prstGeom>
        </p:spPr>
      </p:pic>
    </p:spTree>
    <p:extLst>
      <p:ext uri="{BB962C8B-B14F-4D97-AF65-F5344CB8AC3E}">
        <p14:creationId xmlns:p14="http://schemas.microsoft.com/office/powerpoint/2010/main" val="66356949"/>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guide id="10" pos="384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Agenda big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2106592"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Graphic 4">
            <a:extLst>
              <a:ext uri="{FF2B5EF4-FFF2-40B4-BE49-F238E27FC236}">
                <a16:creationId xmlns:a16="http://schemas.microsoft.com/office/drawing/2014/main" id="{B20D89BC-F490-FA0D-AFE1-5D8773783A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238" y="0"/>
            <a:ext cx="2097353" cy="1398235"/>
          </a:xfrm>
          <a:prstGeom prst="rect">
            <a:avLst/>
          </a:prstGeom>
        </p:spPr>
      </p:pic>
      <p:pic>
        <p:nvPicPr>
          <p:cNvPr id="25" name="Graphic 24">
            <a:extLst>
              <a:ext uri="{FF2B5EF4-FFF2-40B4-BE49-F238E27FC236}">
                <a16:creationId xmlns:a16="http://schemas.microsoft.com/office/drawing/2014/main" id="{A8DCF77F-2A2D-2928-619E-C39DB319444F}"/>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174683" y="334768"/>
            <a:ext cx="611910" cy="787976"/>
          </a:xfrm>
          <a:prstGeom prst="rect">
            <a:avLst/>
          </a:prstGeom>
        </p:spPr>
      </p:pic>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533544" y="1470519"/>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2" name="Rectangle 1">
            <a:extLst>
              <a:ext uri="{FF2B5EF4-FFF2-40B4-BE49-F238E27FC236}">
                <a16:creationId xmlns:a16="http://schemas.microsoft.com/office/drawing/2014/main" id="{EE75D396-ABF2-B941-C848-EB2D99D6D374}"/>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3D94A4D0-F4A3-F68A-7146-1FD3AC67B9E0}"/>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953776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Agenda small top">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3BEFBCE-AE9C-0579-C125-DE391C74414F}"/>
              </a:ext>
            </a:extLst>
          </p:cNvPr>
          <p:cNvSpPr/>
          <p:nvPr userDrawn="1"/>
        </p:nvSpPr>
        <p:spPr>
          <a:xfrm>
            <a:off x="0" y="0"/>
            <a:ext cx="185829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6" name="Graphic 5">
            <a:extLst>
              <a:ext uri="{FF2B5EF4-FFF2-40B4-BE49-F238E27FC236}">
                <a16:creationId xmlns:a16="http://schemas.microsoft.com/office/drawing/2014/main" id="{FA934E28-D5F2-1A0D-03B7-7C2C9B3307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33544" y="1238864"/>
            <a:ext cx="5556170" cy="125848"/>
          </a:xfrm>
          <a:prstGeom prst="rect">
            <a:avLst/>
          </a:prstGeom>
        </p:spPr>
      </p:pic>
      <p:sp>
        <p:nvSpPr>
          <p:cNvPr id="7" name="Footer Placeholder 3">
            <a:extLst>
              <a:ext uri="{FF2B5EF4-FFF2-40B4-BE49-F238E27FC236}">
                <a16:creationId xmlns:a16="http://schemas.microsoft.com/office/drawing/2014/main" id="{3D94CF0D-D477-BD43-11D6-F949A61D0C26}"/>
              </a:ext>
            </a:extLst>
          </p:cNvPr>
          <p:cNvSpPr>
            <a:spLocks noGrp="1"/>
          </p:cNvSpPr>
          <p:nvPr>
            <p:ph type="ftr" sz="quarter" idx="11"/>
          </p:nvPr>
        </p:nvSpPr>
        <p:spPr>
          <a:xfrm>
            <a:off x="2249139" y="6165602"/>
            <a:ext cx="4114800" cy="402838"/>
          </a:xfrm>
        </p:spPr>
        <p:txBody>
          <a:bodyPr lIns="0"/>
          <a:lstStyle>
            <a:lvl1pPr algn="l">
              <a:defRPr/>
            </a:lvl1pPr>
          </a:lstStyle>
          <a:p>
            <a:r>
              <a:rPr lang="en-ZA" dirty="0"/>
              <a:t>eduvos.com</a:t>
            </a:r>
          </a:p>
        </p:txBody>
      </p:sp>
      <p:sp>
        <p:nvSpPr>
          <p:cNvPr id="8" name="Slide Number Placeholder 4">
            <a:extLst>
              <a:ext uri="{FF2B5EF4-FFF2-40B4-BE49-F238E27FC236}">
                <a16:creationId xmlns:a16="http://schemas.microsoft.com/office/drawing/2014/main" id="{1B29EC75-C091-8E82-5B3B-7FB6BFA5E291}"/>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2" name="Graphic 1">
            <a:extLst>
              <a:ext uri="{FF2B5EF4-FFF2-40B4-BE49-F238E27FC236}">
                <a16:creationId xmlns:a16="http://schemas.microsoft.com/office/drawing/2014/main" id="{8F17FD4F-A937-CC07-BC16-DDE5B544F77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1"/>
            <a:ext cx="1858298" cy="1238865"/>
          </a:xfrm>
          <a:prstGeom prst="rect">
            <a:avLst/>
          </a:prstGeom>
        </p:spPr>
      </p:pic>
      <p:pic>
        <p:nvPicPr>
          <p:cNvPr id="3" name="Graphic 2">
            <a:extLst>
              <a:ext uri="{FF2B5EF4-FFF2-40B4-BE49-F238E27FC236}">
                <a16:creationId xmlns:a16="http://schemas.microsoft.com/office/drawing/2014/main" id="{9385B0F9-BEFF-3F2F-D9E4-77781AEB246B}"/>
              </a:ext>
            </a:extLst>
          </p:cNvPr>
          <p:cNvPicPr>
            <a:picLocks noChangeAspect="1"/>
          </p:cNvPicPr>
          <p:nvPr userDrawn="1"/>
        </p:nvPicPr>
        <p:blipFill>
          <a:blip r:embed="rId6">
            <a:extLst>
              <a:ext uri="{96DAC541-7B7A-43D3-8B79-37D633B846F1}">
                <asvg:svgBlip xmlns:asvg="http://schemas.microsoft.com/office/drawing/2016/SVG/main" r:embed="rId7"/>
              </a:ext>
            </a:extLst>
          </a:blip>
          <a:srcRect r="70186"/>
          <a:stretch/>
        </p:blipFill>
        <p:spPr>
          <a:xfrm>
            <a:off x="11285221" y="236440"/>
            <a:ext cx="494424" cy="636685"/>
          </a:xfrm>
          <a:prstGeom prst="rect">
            <a:avLst/>
          </a:prstGeom>
        </p:spPr>
      </p:pic>
      <p:sp>
        <p:nvSpPr>
          <p:cNvPr id="4" name="Rectangle 3">
            <a:extLst>
              <a:ext uri="{FF2B5EF4-FFF2-40B4-BE49-F238E27FC236}">
                <a16:creationId xmlns:a16="http://schemas.microsoft.com/office/drawing/2014/main" id="{E9B79087-BFA8-2374-8D9D-C93ACC88873A}"/>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Rectangle 4">
            <a:extLst>
              <a:ext uri="{FF2B5EF4-FFF2-40B4-BE49-F238E27FC236}">
                <a16:creationId xmlns:a16="http://schemas.microsoft.com/office/drawing/2014/main" id="{90257EF7-5467-96C3-DF33-C8EEB838FC97}"/>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0202102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Bod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D215AD-7353-6FBF-BFE9-39CBFE49C9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51289552-338F-C010-768D-0D27954807A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pic>
        <p:nvPicPr>
          <p:cNvPr id="12" name="Graphic 11">
            <a:extLst>
              <a:ext uri="{FF2B5EF4-FFF2-40B4-BE49-F238E27FC236}">
                <a16:creationId xmlns:a16="http://schemas.microsoft.com/office/drawing/2014/main" id="{CA836988-02BD-DCE4-CA73-61F655A55FF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570692" y="1621546"/>
            <a:ext cx="1110537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Rectangle 1">
            <a:extLst>
              <a:ext uri="{FF2B5EF4-FFF2-40B4-BE49-F238E27FC236}">
                <a16:creationId xmlns:a16="http://schemas.microsoft.com/office/drawing/2014/main" id="{D45EC16E-ED2F-2FDC-0608-2A8867BA2229}"/>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3AC3D959-49CE-2D0A-B194-91681026851C}"/>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98651958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6B68B24D-83D0-B632-2A56-DD52F65D5901}"/>
              </a:ext>
            </a:extLst>
          </p:cNvPr>
          <p:cNvSpPr>
            <a:spLocks noGrp="1"/>
          </p:cNvSpPr>
          <p:nvPr>
            <p:ph type="media" sz="quarter" idx="10" hasCustomPrompt="1"/>
          </p:nvPr>
        </p:nvSpPr>
        <p:spPr>
          <a:xfrm>
            <a:off x="-1" y="1238250"/>
            <a:ext cx="12192001" cy="5375275"/>
          </a:xfrm>
        </p:spPr>
        <p:txBody>
          <a:bodyPr anchor="ctr"/>
          <a:lstStyle>
            <a:lvl1pPr algn="ctr">
              <a:defRPr/>
            </a:lvl1pPr>
          </a:lstStyle>
          <a:p>
            <a:r>
              <a:rPr lang="en-US" dirty="0"/>
              <a:t>Insert big video</a:t>
            </a:r>
            <a:endParaRPr lang="en-ZA" dirty="0"/>
          </a:p>
        </p:txBody>
      </p:sp>
      <p:sp>
        <p:nvSpPr>
          <p:cNvPr id="7" name="Rectangle 6">
            <a:extLst>
              <a:ext uri="{FF2B5EF4-FFF2-40B4-BE49-F238E27FC236}">
                <a16:creationId xmlns:a16="http://schemas.microsoft.com/office/drawing/2014/main" id="{2A68E556-8BDF-3C27-86DD-BDF36EDF5789}"/>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68F2174B-CE25-E93B-996E-7C92A16E4A4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9" name="Graphic 8">
            <a:extLst>
              <a:ext uri="{FF2B5EF4-FFF2-40B4-BE49-F238E27FC236}">
                <a16:creationId xmlns:a16="http://schemas.microsoft.com/office/drawing/2014/main" id="{271F5F84-101C-6FA9-6003-7C3B5981CD9F}"/>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0" name="Rectangle 9">
            <a:extLst>
              <a:ext uri="{FF2B5EF4-FFF2-40B4-BE49-F238E27FC236}">
                <a16:creationId xmlns:a16="http://schemas.microsoft.com/office/drawing/2014/main" id="{CB92A609-EB0E-FA5C-8D27-332220380231}"/>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D4D5103A-FBBF-37ED-4C71-71AFF7FE931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528009478"/>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spo V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5923CFD-2B92-7DA5-C0A7-5604D20CE177}"/>
              </a:ext>
            </a:extLst>
          </p:cNvPr>
          <p:cNvSpPr>
            <a:spLocks noGrp="1"/>
          </p:cNvSpPr>
          <p:nvPr>
            <p:ph type="pic" sz="quarter" idx="10"/>
          </p:nvPr>
        </p:nvSpPr>
        <p:spPr>
          <a:xfrm>
            <a:off x="0" y="0"/>
            <a:ext cx="12192000" cy="6616804"/>
          </a:xfrm>
        </p:spPr>
        <p:txBody>
          <a:bodyPr/>
          <a:lstStyle/>
          <a:p>
            <a:endParaRPr lang="en-ZA"/>
          </a:p>
        </p:txBody>
      </p:sp>
      <p:sp>
        <p:nvSpPr>
          <p:cNvPr id="2" name="Rectangle 1">
            <a:extLst>
              <a:ext uri="{FF2B5EF4-FFF2-40B4-BE49-F238E27FC236}">
                <a16:creationId xmlns:a16="http://schemas.microsoft.com/office/drawing/2014/main" id="{800418E0-FCE6-F62E-91DE-8090A988F0D0}"/>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Rectangle 2">
            <a:extLst>
              <a:ext uri="{FF2B5EF4-FFF2-40B4-BE49-F238E27FC236}">
                <a16:creationId xmlns:a16="http://schemas.microsoft.com/office/drawing/2014/main" id="{9EC72156-60A8-F551-366D-8706508CE06B}"/>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5984447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Inspo V1">
    <p:spTree>
      <p:nvGrpSpPr>
        <p:cNvPr id="1" name=""/>
        <p:cNvGrpSpPr/>
        <p:nvPr/>
      </p:nvGrpSpPr>
      <p:grpSpPr>
        <a:xfrm>
          <a:off x="0" y="0"/>
          <a:ext cx="0" cy="0"/>
          <a:chOff x="0" y="0"/>
          <a:chExt cx="0" cy="0"/>
        </a:xfrm>
      </p:grpSpPr>
      <p:pic>
        <p:nvPicPr>
          <p:cNvPr id="358" name="Picture 357">
            <a:extLst>
              <a:ext uri="{FF2B5EF4-FFF2-40B4-BE49-F238E27FC236}">
                <a16:creationId xmlns:a16="http://schemas.microsoft.com/office/drawing/2014/main" id="{3D628FF3-737A-B1DA-863C-EA5511CAEA20}"/>
              </a:ext>
            </a:extLst>
          </p:cNvPr>
          <p:cNvPicPr>
            <a:picLocks noChangeAspect="1"/>
          </p:cNvPicPr>
          <p:nvPr userDrawn="1"/>
        </p:nvPicPr>
        <p:blipFill>
          <a:blip r:embed="rId2"/>
          <a:srcRect r="10542"/>
          <a:stretch/>
        </p:blipFill>
        <p:spPr>
          <a:xfrm>
            <a:off x="-117779" y="0"/>
            <a:ext cx="12309780" cy="6858000"/>
          </a:xfrm>
          <a:prstGeom prst="rect">
            <a:avLst/>
          </a:prstGeom>
        </p:spPr>
      </p:pic>
      <p:sp>
        <p:nvSpPr>
          <p:cNvPr id="2" name="Title 1">
            <a:extLst>
              <a:ext uri="{FF2B5EF4-FFF2-40B4-BE49-F238E27FC236}">
                <a16:creationId xmlns:a16="http://schemas.microsoft.com/office/drawing/2014/main" id="{36280876-7201-04FB-18D7-54FC3EFAC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42EC0FB6-30C8-977D-37FF-A08A84F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30" name="Rectangle: Rounded Corners 29">
            <a:extLst>
              <a:ext uri="{FF2B5EF4-FFF2-40B4-BE49-F238E27FC236}">
                <a16:creationId xmlns:a16="http://schemas.microsoft.com/office/drawing/2014/main" id="{16A48E94-FBBB-B7DE-FCB0-E2B9F76EAC62}"/>
              </a:ext>
            </a:extLst>
          </p:cNvPr>
          <p:cNvSpPr/>
          <p:nvPr userDrawn="1"/>
        </p:nvSpPr>
        <p:spPr>
          <a:xfrm>
            <a:off x="320040" y="289560"/>
            <a:ext cx="11486137" cy="5726635"/>
          </a:xfrm>
          <a:prstGeom prst="roundRect">
            <a:avLst>
              <a:gd name="adj" fmla="val 6934"/>
            </a:avLst>
          </a:pr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a:extLst>
              <a:ext uri="{FF2B5EF4-FFF2-40B4-BE49-F238E27FC236}">
                <a16:creationId xmlns:a16="http://schemas.microsoft.com/office/drawing/2014/main" id="{C7C2DF4C-9B75-06B6-C1D1-7B480840FB4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30116" y="3540134"/>
            <a:ext cx="2476061" cy="2476061"/>
          </a:xfrm>
          <a:prstGeom prst="rect">
            <a:avLst/>
          </a:prstGeom>
        </p:spPr>
      </p:pic>
      <p:grpSp>
        <p:nvGrpSpPr>
          <p:cNvPr id="44" name="Graphic 9">
            <a:extLst>
              <a:ext uri="{FF2B5EF4-FFF2-40B4-BE49-F238E27FC236}">
                <a16:creationId xmlns:a16="http://schemas.microsoft.com/office/drawing/2014/main" id="{53BF6592-91A7-F9CB-EBDE-466FD418B655}"/>
              </a:ext>
            </a:extLst>
          </p:cNvPr>
          <p:cNvGrpSpPr/>
          <p:nvPr userDrawn="1"/>
        </p:nvGrpSpPr>
        <p:grpSpPr>
          <a:xfrm>
            <a:off x="736482" y="576424"/>
            <a:ext cx="434604" cy="732076"/>
            <a:chOff x="11234574" y="516131"/>
            <a:chExt cx="489199" cy="824039"/>
          </a:xfrm>
          <a:solidFill>
            <a:schemeClr val="bg1"/>
          </a:solidFill>
        </p:grpSpPr>
        <p:sp>
          <p:nvSpPr>
            <p:cNvPr id="45" name="Freeform: Shape 44">
              <a:extLst>
                <a:ext uri="{FF2B5EF4-FFF2-40B4-BE49-F238E27FC236}">
                  <a16:creationId xmlns:a16="http://schemas.microsoft.com/office/drawing/2014/main" id="{A4FE9D96-EAD9-A2A4-820A-1FD079D4744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3CF51A3A-7FF3-7916-C2A2-C92AEBB78942}"/>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F14E089B-42B1-7FC7-091A-E1913C345A69}"/>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8" name="Freeform: Shape 47">
              <a:extLst>
                <a:ext uri="{FF2B5EF4-FFF2-40B4-BE49-F238E27FC236}">
                  <a16:creationId xmlns:a16="http://schemas.microsoft.com/office/drawing/2014/main" id="{576B5879-0821-7985-A951-716069CCB5C9}"/>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9" name="Freeform: Shape 48">
              <a:extLst>
                <a:ext uri="{FF2B5EF4-FFF2-40B4-BE49-F238E27FC236}">
                  <a16:creationId xmlns:a16="http://schemas.microsoft.com/office/drawing/2014/main" id="{01F940DE-00C1-F86C-EB18-381BC65DCAC0}"/>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31D36CAA-F185-6355-80B4-DC2D8B57577E}"/>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13810644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3">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491CB-0E59-0580-2119-5498C9A20FBA}"/>
              </a:ext>
            </a:extLst>
          </p:cNvPr>
          <p:cNvSpPr>
            <a:spLocks noGrp="1"/>
          </p:cNvSpPr>
          <p:nvPr>
            <p:ph type="pic" sz="quarter" idx="13"/>
          </p:nvPr>
        </p:nvSpPr>
        <p:spPr>
          <a:xfrm>
            <a:off x="5114926" y="0"/>
            <a:ext cx="4787846" cy="6858000"/>
          </a:xfrm>
        </p:spPr>
        <p:txBody>
          <a:bodyPr/>
          <a:lstStyle/>
          <a:p>
            <a:endParaRPr lang="en-ZA"/>
          </a:p>
        </p:txBody>
      </p:sp>
      <p:sp>
        <p:nvSpPr>
          <p:cNvPr id="7" name="Rectangle 6">
            <a:extLst>
              <a:ext uri="{FF2B5EF4-FFF2-40B4-BE49-F238E27FC236}">
                <a16:creationId xmlns:a16="http://schemas.microsoft.com/office/drawing/2014/main" id="{1A9B5637-C73F-A33C-69D9-80BB032709D2}"/>
              </a:ext>
            </a:extLst>
          </p:cNvPr>
          <p:cNvSpPr/>
          <p:nvPr userDrawn="1"/>
        </p:nvSpPr>
        <p:spPr>
          <a:xfrm>
            <a:off x="-1" y="0"/>
            <a:ext cx="5114261"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13" name="Graphic 10">
            <a:extLst>
              <a:ext uri="{FF2B5EF4-FFF2-40B4-BE49-F238E27FC236}">
                <a16:creationId xmlns:a16="http://schemas.microsoft.com/office/drawing/2014/main" id="{107C579C-5ED4-B0F7-EB5B-B307FC432A38}"/>
              </a:ext>
            </a:extLst>
          </p:cNvPr>
          <p:cNvGrpSpPr/>
          <p:nvPr userDrawn="1"/>
        </p:nvGrpSpPr>
        <p:grpSpPr>
          <a:xfrm>
            <a:off x="9903436" y="4571149"/>
            <a:ext cx="2288564" cy="2288564"/>
            <a:chOff x="9659449" y="4405026"/>
            <a:chExt cx="2454687" cy="2454687"/>
          </a:xfrm>
        </p:grpSpPr>
        <p:sp>
          <p:nvSpPr>
            <p:cNvPr id="14" name="Freeform: Shape 13">
              <a:extLst>
                <a:ext uri="{FF2B5EF4-FFF2-40B4-BE49-F238E27FC236}">
                  <a16:creationId xmlns:a16="http://schemas.microsoft.com/office/drawing/2014/main" id="{4AFB27C5-9EDE-AE39-272F-0572C15BE9DC}"/>
                </a:ext>
              </a:extLst>
            </p:cNvPr>
            <p:cNvSpPr/>
            <p:nvPr/>
          </p:nvSpPr>
          <p:spPr>
            <a:xfrm rot="10800000">
              <a:off x="9659449" y="4405121"/>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rgbClr val="F4F4F4"/>
            </a:solidFill>
            <a:ln w="9525" cap="flat">
              <a:noFill/>
              <a:prstDash val="solid"/>
              <a:miter/>
            </a:ln>
          </p:spPr>
          <p:txBody>
            <a:bodyPr rtlCol="0" anchor="ctr"/>
            <a:lstStyle/>
            <a:p>
              <a:endParaRPr lang="en-ZA"/>
            </a:p>
          </p:txBody>
        </p:sp>
        <p:grpSp>
          <p:nvGrpSpPr>
            <p:cNvPr id="15" name="Graphic 10">
              <a:extLst>
                <a:ext uri="{FF2B5EF4-FFF2-40B4-BE49-F238E27FC236}">
                  <a16:creationId xmlns:a16="http://schemas.microsoft.com/office/drawing/2014/main" id="{472DE2D7-1AAC-739C-2D8F-DC8581E99D4C}"/>
                </a:ext>
              </a:extLst>
            </p:cNvPr>
            <p:cNvGrpSpPr/>
            <p:nvPr/>
          </p:nvGrpSpPr>
          <p:grpSpPr>
            <a:xfrm>
              <a:off x="9659449" y="4405026"/>
              <a:ext cx="2454687" cy="2454687"/>
              <a:chOff x="9659449" y="4405026"/>
              <a:chExt cx="2454687" cy="2454687"/>
            </a:xfrm>
            <a:solidFill>
              <a:srgbClr val="008545"/>
            </a:solidFill>
          </p:grpSpPr>
          <p:sp>
            <p:nvSpPr>
              <p:cNvPr id="16" name="Freeform: Shape 15">
                <a:extLst>
                  <a:ext uri="{FF2B5EF4-FFF2-40B4-BE49-F238E27FC236}">
                    <a16:creationId xmlns:a16="http://schemas.microsoft.com/office/drawing/2014/main" id="{54B07176-7E9D-16F1-2B8D-CC1DF8A28C9B}"/>
                  </a:ext>
                </a:extLst>
              </p:cNvPr>
              <p:cNvSpPr/>
              <p:nvPr/>
            </p:nvSpPr>
            <p:spPr>
              <a:xfrm>
                <a:off x="9659449" y="4405122"/>
                <a:ext cx="2454592" cy="2454592"/>
              </a:xfrm>
              <a:custGeom>
                <a:avLst/>
                <a:gdLst>
                  <a:gd name="connsiteX0" fmla="*/ 66389 w 2454592"/>
                  <a:gd name="connsiteY0" fmla="*/ 0 h 2454592"/>
                  <a:gd name="connsiteX1" fmla="*/ 0 w 2454592"/>
                  <a:gd name="connsiteY1" fmla="*/ 0 h 2454592"/>
                  <a:gd name="connsiteX2" fmla="*/ 2454593 w 2454592"/>
                  <a:gd name="connsiteY2" fmla="*/ 2454592 h 2454592"/>
                  <a:gd name="connsiteX3" fmla="*/ 2454593 w 2454592"/>
                  <a:gd name="connsiteY3" fmla="*/ 2388203 h 2454592"/>
                  <a:gd name="connsiteX4" fmla="*/ 66389 w 2454592"/>
                  <a:gd name="connsiteY4" fmla="*/ 0 h 2454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4592" h="2454592">
                    <a:moveTo>
                      <a:pt x="66389" y="0"/>
                    </a:moveTo>
                    <a:lnTo>
                      <a:pt x="0" y="0"/>
                    </a:lnTo>
                    <a:cubicBezTo>
                      <a:pt x="0" y="1353502"/>
                      <a:pt x="1101185" y="2454592"/>
                      <a:pt x="2454593" y="2454592"/>
                    </a:cubicBezTo>
                    <a:lnTo>
                      <a:pt x="2454593" y="2388203"/>
                    </a:lnTo>
                    <a:cubicBezTo>
                      <a:pt x="1137761" y="2388203"/>
                      <a:pt x="66389" y="1316831"/>
                      <a:pt x="66389" y="0"/>
                    </a:cubicBezTo>
                    <a:close/>
                  </a:path>
                </a:pathLst>
              </a:custGeom>
              <a:solidFill>
                <a:schemeClr val="tx2"/>
              </a:solidFill>
              <a:ln w="9525"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23F01FCE-1B24-DE78-33CA-92B1C62B7B36}"/>
                  </a:ext>
                </a:extLst>
              </p:cNvPr>
              <p:cNvSpPr/>
              <p:nvPr/>
            </p:nvSpPr>
            <p:spPr>
              <a:xfrm>
                <a:off x="10261619" y="4405122"/>
                <a:ext cx="1852517" cy="1852517"/>
              </a:xfrm>
              <a:custGeom>
                <a:avLst/>
                <a:gdLst>
                  <a:gd name="connsiteX0" fmla="*/ 66389 w 1852517"/>
                  <a:gd name="connsiteY0" fmla="*/ 0 h 1852517"/>
                  <a:gd name="connsiteX1" fmla="*/ 0 w 1852517"/>
                  <a:gd name="connsiteY1" fmla="*/ 0 h 1852517"/>
                  <a:gd name="connsiteX2" fmla="*/ 1852517 w 1852517"/>
                  <a:gd name="connsiteY2" fmla="*/ 1852517 h 1852517"/>
                  <a:gd name="connsiteX3" fmla="*/ 1852517 w 1852517"/>
                  <a:gd name="connsiteY3" fmla="*/ 1786128 h 1852517"/>
                  <a:gd name="connsiteX4" fmla="*/ 66389 w 1852517"/>
                  <a:gd name="connsiteY4" fmla="*/ 0 h 1852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2517" h="1852517">
                    <a:moveTo>
                      <a:pt x="66389" y="0"/>
                    </a:moveTo>
                    <a:lnTo>
                      <a:pt x="0" y="0"/>
                    </a:lnTo>
                    <a:cubicBezTo>
                      <a:pt x="0" y="1021461"/>
                      <a:pt x="831056" y="1852517"/>
                      <a:pt x="1852517" y="1852517"/>
                    </a:cubicBezTo>
                    <a:lnTo>
                      <a:pt x="1852517" y="1786128"/>
                    </a:lnTo>
                    <a:cubicBezTo>
                      <a:pt x="867632" y="1786128"/>
                      <a:pt x="66389" y="984885"/>
                      <a:pt x="66389" y="0"/>
                    </a:cubicBezTo>
                    <a:close/>
                  </a:path>
                </a:pathLst>
              </a:custGeom>
              <a:solidFill>
                <a:schemeClr val="tx2"/>
              </a:solidFill>
              <a:ln w="9525" cap="flat">
                <a:noFill/>
                <a:prstDash val="solid"/>
                <a:miter/>
              </a:ln>
            </p:spPr>
            <p:txBody>
              <a:bodyPr rtlCol="0" anchor="ctr"/>
              <a:lstStyle/>
              <a:p>
                <a:endParaRPr lang="en-ZA"/>
              </a:p>
            </p:txBody>
          </p:sp>
          <p:sp>
            <p:nvSpPr>
              <p:cNvPr id="18" name="Freeform: Shape 17">
                <a:extLst>
                  <a:ext uri="{FF2B5EF4-FFF2-40B4-BE49-F238E27FC236}">
                    <a16:creationId xmlns:a16="http://schemas.microsoft.com/office/drawing/2014/main" id="{72AD930C-3F2A-8255-86D8-B91438571957}"/>
                  </a:ext>
                </a:extLst>
              </p:cNvPr>
              <p:cNvSpPr/>
              <p:nvPr/>
            </p:nvSpPr>
            <p:spPr>
              <a:xfrm>
                <a:off x="10870171" y="4405026"/>
                <a:ext cx="1243869" cy="1243965"/>
              </a:xfrm>
              <a:custGeom>
                <a:avLst/>
                <a:gdLst>
                  <a:gd name="connsiteX0" fmla="*/ 66389 w 1243869"/>
                  <a:gd name="connsiteY0" fmla="*/ 95 h 1243965"/>
                  <a:gd name="connsiteX1" fmla="*/ 0 w 1243869"/>
                  <a:gd name="connsiteY1" fmla="*/ 95 h 1243965"/>
                  <a:gd name="connsiteX2" fmla="*/ 1243870 w 1243869"/>
                  <a:gd name="connsiteY2" fmla="*/ 1243965 h 1243965"/>
                  <a:gd name="connsiteX3" fmla="*/ 1243870 w 1243869"/>
                  <a:gd name="connsiteY3" fmla="*/ 1177576 h 1243965"/>
                  <a:gd name="connsiteX4" fmla="*/ 66389 w 1243869"/>
                  <a:gd name="connsiteY4" fmla="*/ 0 h 1243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869" h="1243965">
                    <a:moveTo>
                      <a:pt x="66389" y="95"/>
                    </a:moveTo>
                    <a:lnTo>
                      <a:pt x="0" y="95"/>
                    </a:lnTo>
                    <a:cubicBezTo>
                      <a:pt x="0" y="685990"/>
                      <a:pt x="557975" y="1243965"/>
                      <a:pt x="1243870" y="1243965"/>
                    </a:cubicBezTo>
                    <a:lnTo>
                      <a:pt x="1243870" y="1177576"/>
                    </a:lnTo>
                    <a:cubicBezTo>
                      <a:pt x="594551" y="1177576"/>
                      <a:pt x="66389" y="649319"/>
                      <a:pt x="66389" y="0"/>
                    </a:cubicBezTo>
                    <a:close/>
                  </a:path>
                </a:pathLst>
              </a:custGeom>
              <a:solidFill>
                <a:schemeClr val="tx2"/>
              </a:solidFill>
              <a:ln w="9525" cap="flat">
                <a:noFill/>
                <a:prstDash val="solid"/>
                <a:miter/>
              </a:ln>
            </p:spPr>
            <p:txBody>
              <a:bodyPr rtlCol="0" anchor="ctr"/>
              <a:lstStyle/>
              <a:p>
                <a:endParaRPr lang="en-ZA"/>
              </a:p>
            </p:txBody>
          </p:sp>
          <p:sp>
            <p:nvSpPr>
              <p:cNvPr id="19" name="Freeform: Shape 18">
                <a:extLst>
                  <a:ext uri="{FF2B5EF4-FFF2-40B4-BE49-F238E27FC236}">
                    <a16:creationId xmlns:a16="http://schemas.microsoft.com/office/drawing/2014/main" id="{FB8F766C-F083-3050-72BA-01090E1F8187}"/>
                  </a:ext>
                </a:extLst>
              </p:cNvPr>
              <p:cNvSpPr/>
              <p:nvPr/>
            </p:nvSpPr>
            <p:spPr>
              <a:xfrm>
                <a:off x="11396808" y="4405122"/>
                <a:ext cx="717232" cy="717232"/>
              </a:xfrm>
              <a:custGeom>
                <a:avLst/>
                <a:gdLst>
                  <a:gd name="connsiteX0" fmla="*/ 66389 w 717232"/>
                  <a:gd name="connsiteY0" fmla="*/ 0 h 717232"/>
                  <a:gd name="connsiteX1" fmla="*/ 0 w 717232"/>
                  <a:gd name="connsiteY1" fmla="*/ 0 h 717232"/>
                  <a:gd name="connsiteX2" fmla="*/ 717233 w 717232"/>
                  <a:gd name="connsiteY2" fmla="*/ 717232 h 717232"/>
                  <a:gd name="connsiteX3" fmla="*/ 717233 w 717232"/>
                  <a:gd name="connsiteY3" fmla="*/ 650843 h 717232"/>
                  <a:gd name="connsiteX4" fmla="*/ 66389 w 717232"/>
                  <a:gd name="connsiteY4" fmla="*/ 0 h 717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232" h="717232">
                    <a:moveTo>
                      <a:pt x="66389" y="0"/>
                    </a:moveTo>
                    <a:lnTo>
                      <a:pt x="0" y="0"/>
                    </a:lnTo>
                    <a:cubicBezTo>
                      <a:pt x="0" y="395478"/>
                      <a:pt x="321755" y="717232"/>
                      <a:pt x="717233" y="717232"/>
                    </a:cubicBezTo>
                    <a:lnTo>
                      <a:pt x="717233" y="650843"/>
                    </a:lnTo>
                    <a:cubicBezTo>
                      <a:pt x="358331" y="650843"/>
                      <a:pt x="66389" y="358902"/>
                      <a:pt x="66389" y="0"/>
                    </a:cubicBezTo>
                    <a:close/>
                  </a:path>
                </a:pathLst>
              </a:custGeom>
              <a:solidFill>
                <a:schemeClr val="tx2"/>
              </a:solidFill>
              <a:ln w="9525" cap="flat">
                <a:noFill/>
                <a:prstDash val="solid"/>
                <a:miter/>
              </a:ln>
            </p:spPr>
            <p:txBody>
              <a:bodyPr rtlCol="0" anchor="ctr"/>
              <a:lstStyle/>
              <a:p>
                <a:endParaRPr lang="en-ZA"/>
              </a:p>
            </p:txBody>
          </p:sp>
        </p:grpSp>
      </p:grpSp>
      <p:grpSp>
        <p:nvGrpSpPr>
          <p:cNvPr id="20" name="Graphic 10">
            <a:extLst>
              <a:ext uri="{FF2B5EF4-FFF2-40B4-BE49-F238E27FC236}">
                <a16:creationId xmlns:a16="http://schemas.microsoft.com/office/drawing/2014/main" id="{5E98ADCC-7CF7-B0AB-A1BE-895F56745DAF}"/>
              </a:ext>
            </a:extLst>
          </p:cNvPr>
          <p:cNvGrpSpPr/>
          <p:nvPr userDrawn="1"/>
        </p:nvGrpSpPr>
        <p:grpSpPr>
          <a:xfrm>
            <a:off x="9903525" y="2284716"/>
            <a:ext cx="2288475" cy="2288476"/>
            <a:chOff x="9659449" y="1952625"/>
            <a:chExt cx="2454592" cy="2454592"/>
          </a:xfrm>
        </p:grpSpPr>
        <p:sp>
          <p:nvSpPr>
            <p:cNvPr id="21" name="Freeform: Shape 20">
              <a:extLst>
                <a:ext uri="{FF2B5EF4-FFF2-40B4-BE49-F238E27FC236}">
                  <a16:creationId xmlns:a16="http://schemas.microsoft.com/office/drawing/2014/main" id="{3F5C3639-5873-CC2E-198E-73AF45ED827B}"/>
                </a:ext>
              </a:extLst>
            </p:cNvPr>
            <p:cNvSpPr/>
            <p:nvPr/>
          </p:nvSpPr>
          <p:spPr>
            <a:xfrm>
              <a:off x="9659449" y="1952625"/>
              <a:ext cx="2454592" cy="2454592"/>
            </a:xfrm>
            <a:custGeom>
              <a:avLst/>
              <a:gdLst>
                <a:gd name="connsiteX0" fmla="*/ 0 w 2454592"/>
                <a:gd name="connsiteY0" fmla="*/ 0 h 2454592"/>
                <a:gd name="connsiteX1" fmla="*/ 2454593 w 2454592"/>
                <a:gd name="connsiteY1" fmla="*/ 0 h 2454592"/>
                <a:gd name="connsiteX2" fmla="*/ 2454593 w 2454592"/>
                <a:gd name="connsiteY2" fmla="*/ 2454593 h 2454592"/>
                <a:gd name="connsiteX3" fmla="*/ 0 w 2454592"/>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2454592" h="2454592">
                  <a:moveTo>
                    <a:pt x="0" y="0"/>
                  </a:moveTo>
                  <a:lnTo>
                    <a:pt x="2454593" y="0"/>
                  </a:lnTo>
                  <a:lnTo>
                    <a:pt x="2454593" y="2454593"/>
                  </a:lnTo>
                  <a:lnTo>
                    <a:pt x="0" y="2454593"/>
                  </a:lnTo>
                  <a:close/>
                </a:path>
              </a:pathLst>
            </a:custGeom>
            <a:solidFill>
              <a:schemeClr val="accent4"/>
            </a:solidFill>
            <a:ln w="9525"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37439517-A531-5FE9-147E-6FB0B5568723}"/>
                </a:ext>
              </a:extLst>
            </p:cNvPr>
            <p:cNvSpPr/>
            <p:nvPr/>
          </p:nvSpPr>
          <p:spPr>
            <a:xfrm rot="10800000">
              <a:off x="1139680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3" name="Freeform: Shape 22">
              <a:extLst>
                <a:ext uri="{FF2B5EF4-FFF2-40B4-BE49-F238E27FC236}">
                  <a16:creationId xmlns:a16="http://schemas.microsoft.com/office/drawing/2014/main" id="{90E94773-89CB-7DDB-AD73-B3EA63C0364F}"/>
                </a:ext>
              </a:extLst>
            </p:cNvPr>
            <p:cNvSpPr/>
            <p:nvPr/>
          </p:nvSpPr>
          <p:spPr>
            <a:xfrm rot="10800000">
              <a:off x="10870171"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C81607AB-084A-B478-2A58-73C2A9863386}"/>
                </a:ext>
              </a:extLst>
            </p:cNvPr>
            <p:cNvSpPr/>
            <p:nvPr/>
          </p:nvSpPr>
          <p:spPr>
            <a:xfrm rot="10800000">
              <a:off x="10264858"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0BB75D5F-BDAB-8B8A-EB3B-DDB4A1634A17}"/>
                </a:ext>
              </a:extLst>
            </p:cNvPr>
            <p:cNvSpPr/>
            <p:nvPr/>
          </p:nvSpPr>
          <p:spPr>
            <a:xfrm rot="10800000">
              <a:off x="9659449" y="1952625"/>
              <a:ext cx="66389" cy="2454592"/>
            </a:xfrm>
            <a:custGeom>
              <a:avLst/>
              <a:gdLst>
                <a:gd name="connsiteX0" fmla="*/ 0 w 66389"/>
                <a:gd name="connsiteY0" fmla="*/ 0 h 2454592"/>
                <a:gd name="connsiteX1" fmla="*/ 66389 w 66389"/>
                <a:gd name="connsiteY1" fmla="*/ 0 h 2454592"/>
                <a:gd name="connsiteX2" fmla="*/ 66389 w 66389"/>
                <a:gd name="connsiteY2" fmla="*/ 2454593 h 2454592"/>
                <a:gd name="connsiteX3" fmla="*/ 0 w 66389"/>
                <a:gd name="connsiteY3" fmla="*/ 2454593 h 2454592"/>
              </a:gdLst>
              <a:ahLst/>
              <a:cxnLst>
                <a:cxn ang="0">
                  <a:pos x="connsiteX0" y="connsiteY0"/>
                </a:cxn>
                <a:cxn ang="0">
                  <a:pos x="connsiteX1" y="connsiteY1"/>
                </a:cxn>
                <a:cxn ang="0">
                  <a:pos x="connsiteX2" y="connsiteY2"/>
                </a:cxn>
                <a:cxn ang="0">
                  <a:pos x="connsiteX3" y="connsiteY3"/>
                </a:cxn>
              </a:cxnLst>
              <a:rect l="l" t="t" r="r" b="b"/>
              <a:pathLst>
                <a:path w="66389" h="2454592">
                  <a:moveTo>
                    <a:pt x="0" y="0"/>
                  </a:moveTo>
                  <a:lnTo>
                    <a:pt x="66389" y="0"/>
                  </a:lnTo>
                  <a:lnTo>
                    <a:pt x="66389" y="2454593"/>
                  </a:lnTo>
                  <a:lnTo>
                    <a:pt x="0" y="2454593"/>
                  </a:lnTo>
                  <a:close/>
                </a:path>
              </a:pathLst>
            </a:custGeom>
            <a:solidFill>
              <a:srgbClr val="FFFFFF"/>
            </a:solidFill>
            <a:ln w="9525" cap="flat">
              <a:noFill/>
              <a:prstDash val="solid"/>
              <a:miter/>
            </a:ln>
          </p:spPr>
          <p:txBody>
            <a:bodyPr rtlCol="0" anchor="ctr"/>
            <a:lstStyle/>
            <a:p>
              <a:endParaRPr lang="en-ZA"/>
            </a:p>
          </p:txBody>
        </p:sp>
      </p:grpSp>
      <p:sp>
        <p:nvSpPr>
          <p:cNvPr id="27" name="Freeform: Shape 26">
            <a:extLst>
              <a:ext uri="{FF2B5EF4-FFF2-40B4-BE49-F238E27FC236}">
                <a16:creationId xmlns:a16="http://schemas.microsoft.com/office/drawing/2014/main" id="{FCAFC1E3-8044-9EC8-17BA-0F7D843A0355}"/>
              </a:ext>
            </a:extLst>
          </p:cNvPr>
          <p:cNvSpPr/>
          <p:nvPr userDrawn="1"/>
        </p:nvSpPr>
        <p:spPr>
          <a:xfrm rot="10800000">
            <a:off x="9903524" y="0"/>
            <a:ext cx="2288476" cy="2288477"/>
          </a:xfrm>
          <a:custGeom>
            <a:avLst/>
            <a:gdLst>
              <a:gd name="connsiteX0" fmla="*/ 0 w 4907089"/>
              <a:gd name="connsiteY0" fmla="*/ 0 h 4907089"/>
              <a:gd name="connsiteX1" fmla="*/ 4907090 w 4907089"/>
              <a:gd name="connsiteY1" fmla="*/ 0 h 4907089"/>
              <a:gd name="connsiteX2" fmla="*/ 4907090 w 4907089"/>
              <a:gd name="connsiteY2" fmla="*/ 4907090 h 4907089"/>
              <a:gd name="connsiteX3" fmla="*/ 0 w 4907089"/>
              <a:gd name="connsiteY3" fmla="*/ 4907090 h 4907089"/>
            </a:gdLst>
            <a:ahLst/>
            <a:cxnLst>
              <a:cxn ang="0">
                <a:pos x="connsiteX0" y="connsiteY0"/>
              </a:cxn>
              <a:cxn ang="0">
                <a:pos x="connsiteX1" y="connsiteY1"/>
              </a:cxn>
              <a:cxn ang="0">
                <a:pos x="connsiteX2" y="connsiteY2"/>
              </a:cxn>
              <a:cxn ang="0">
                <a:pos x="connsiteX3" y="connsiteY3"/>
              </a:cxn>
            </a:cxnLst>
            <a:rect l="l" t="t" r="r" b="b"/>
            <a:pathLst>
              <a:path w="4907089" h="4907089">
                <a:moveTo>
                  <a:pt x="0" y="0"/>
                </a:moveTo>
                <a:lnTo>
                  <a:pt x="4907090" y="0"/>
                </a:lnTo>
                <a:lnTo>
                  <a:pt x="4907090" y="4907090"/>
                </a:lnTo>
                <a:lnTo>
                  <a:pt x="0" y="4907090"/>
                </a:lnTo>
                <a:close/>
              </a:path>
            </a:pathLst>
          </a:custGeom>
          <a:solidFill>
            <a:schemeClr val="accent1"/>
          </a:solidFill>
          <a:ln w="9525" cap="flat">
            <a:noFill/>
            <a:prstDash val="solid"/>
            <a:miter/>
          </a:ln>
        </p:spPr>
        <p:txBody>
          <a:bodyPr rtlCol="0" anchor="ctr"/>
          <a:lstStyle/>
          <a:p>
            <a:endParaRPr lang="en-ZA"/>
          </a:p>
        </p:txBody>
      </p:sp>
      <p:grpSp>
        <p:nvGrpSpPr>
          <p:cNvPr id="28" name="Graphic 10">
            <a:extLst>
              <a:ext uri="{FF2B5EF4-FFF2-40B4-BE49-F238E27FC236}">
                <a16:creationId xmlns:a16="http://schemas.microsoft.com/office/drawing/2014/main" id="{A3D50B3D-C2D8-A3BE-5782-71DE5FF954C3}"/>
              </a:ext>
            </a:extLst>
          </p:cNvPr>
          <p:cNvGrpSpPr/>
          <p:nvPr userDrawn="1"/>
        </p:nvGrpSpPr>
        <p:grpSpPr>
          <a:xfrm>
            <a:off x="9903480" y="0"/>
            <a:ext cx="2288476" cy="2288477"/>
            <a:chOff x="12114041" y="1952625"/>
            <a:chExt cx="4907089" cy="4907089"/>
          </a:xfrm>
          <a:solidFill>
            <a:schemeClr val="accent2"/>
          </a:solidFill>
        </p:grpSpPr>
        <p:sp>
          <p:nvSpPr>
            <p:cNvPr id="29" name="Freeform: Shape 28">
              <a:extLst>
                <a:ext uri="{FF2B5EF4-FFF2-40B4-BE49-F238E27FC236}">
                  <a16:creationId xmlns:a16="http://schemas.microsoft.com/office/drawing/2014/main" id="{1B5AAC01-B805-E7EB-D79E-55BF28E215A7}"/>
                </a:ext>
              </a:extLst>
            </p:cNvPr>
            <p:cNvSpPr/>
            <p:nvPr/>
          </p:nvSpPr>
          <p:spPr>
            <a:xfrm>
              <a:off x="15949377" y="5787008"/>
              <a:ext cx="1071753" cy="1072705"/>
            </a:xfrm>
            <a:custGeom>
              <a:avLst/>
              <a:gdLst>
                <a:gd name="connsiteX0" fmla="*/ 953 w 1071753"/>
                <a:gd name="connsiteY0" fmla="*/ 1072706 h 1072705"/>
                <a:gd name="connsiteX1" fmla="*/ 503777 w 1071753"/>
                <a:gd name="connsiteY1" fmla="*/ 1072706 h 1072705"/>
                <a:gd name="connsiteX2" fmla="*/ 1071753 w 1071753"/>
                <a:gd name="connsiteY2" fmla="*/ 504730 h 1072705"/>
                <a:gd name="connsiteX3" fmla="*/ 1071753 w 1071753"/>
                <a:gd name="connsiteY3" fmla="*/ 0 h 1072705"/>
                <a:gd name="connsiteX4" fmla="*/ 0 w 1071753"/>
                <a:gd name="connsiteY4" fmla="*/ 1071849 h 1072705"/>
                <a:gd name="connsiteX5" fmla="*/ 953 w 1071753"/>
                <a:gd name="connsiteY5" fmla="*/ 1072706 h 1072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1753" h="1072705">
                  <a:moveTo>
                    <a:pt x="953" y="1072706"/>
                  </a:moveTo>
                  <a:lnTo>
                    <a:pt x="503777" y="1072706"/>
                  </a:lnTo>
                  <a:lnTo>
                    <a:pt x="1071753" y="504730"/>
                  </a:lnTo>
                  <a:lnTo>
                    <a:pt x="1071753" y="0"/>
                  </a:lnTo>
                  <a:lnTo>
                    <a:pt x="0" y="1071849"/>
                  </a:lnTo>
                  <a:lnTo>
                    <a:pt x="953" y="1072706"/>
                  </a:lnTo>
                  <a:close/>
                </a:path>
              </a:pathLst>
            </a:custGeom>
            <a:grpFill/>
            <a:ln w="9525" cap="flat">
              <a:noFill/>
              <a:prstDash val="solid"/>
              <a:miter/>
            </a:ln>
          </p:spPr>
          <p:txBody>
            <a:bodyPr rtlCol="0" anchor="ctr"/>
            <a:lstStyle/>
            <a:p>
              <a:endParaRPr lang="en-ZA"/>
            </a:p>
          </p:txBody>
        </p:sp>
        <p:sp>
          <p:nvSpPr>
            <p:cNvPr id="30" name="Freeform: Shape 29">
              <a:extLst>
                <a:ext uri="{FF2B5EF4-FFF2-40B4-BE49-F238E27FC236}">
                  <a16:creationId xmlns:a16="http://schemas.microsoft.com/office/drawing/2014/main" id="{30345E4E-E6D6-4873-20AF-D610926F3A2E}"/>
                </a:ext>
              </a:extLst>
            </p:cNvPr>
            <p:cNvSpPr/>
            <p:nvPr/>
          </p:nvSpPr>
          <p:spPr>
            <a:xfrm>
              <a:off x="14579587" y="4417218"/>
              <a:ext cx="2441543" cy="2442495"/>
            </a:xfrm>
            <a:custGeom>
              <a:avLst/>
              <a:gdLst>
                <a:gd name="connsiteX0" fmla="*/ 858 w 2441543"/>
                <a:gd name="connsiteY0" fmla="*/ 2442496 h 2442495"/>
                <a:gd name="connsiteX1" fmla="*/ 503777 w 2441543"/>
                <a:gd name="connsiteY1" fmla="*/ 2442496 h 2442495"/>
                <a:gd name="connsiteX2" fmla="*/ 2441544 w 2441543"/>
                <a:gd name="connsiteY2" fmla="*/ 504635 h 2442495"/>
                <a:gd name="connsiteX3" fmla="*/ 2441544 w 2441543"/>
                <a:gd name="connsiteY3" fmla="*/ 0 h 2442495"/>
                <a:gd name="connsiteX4" fmla="*/ 0 w 2441543"/>
                <a:gd name="connsiteY4" fmla="*/ 2441639 h 2442495"/>
                <a:gd name="connsiteX5" fmla="*/ 858 w 2441543"/>
                <a:gd name="connsiteY5" fmla="*/ 2442496 h 244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1543" h="2442495">
                  <a:moveTo>
                    <a:pt x="858" y="2442496"/>
                  </a:moveTo>
                  <a:lnTo>
                    <a:pt x="503777" y="2442496"/>
                  </a:lnTo>
                  <a:lnTo>
                    <a:pt x="2441544" y="504635"/>
                  </a:lnTo>
                  <a:lnTo>
                    <a:pt x="2441544" y="0"/>
                  </a:lnTo>
                  <a:lnTo>
                    <a:pt x="0" y="2441639"/>
                  </a:lnTo>
                  <a:lnTo>
                    <a:pt x="858" y="2442496"/>
                  </a:lnTo>
                  <a:close/>
                </a:path>
              </a:pathLst>
            </a:custGeom>
            <a:grpFill/>
            <a:ln w="9525" cap="flat">
              <a:noFill/>
              <a:prstDash val="solid"/>
              <a:miter/>
            </a:ln>
          </p:spPr>
          <p:txBody>
            <a:bodyPr rtlCol="0" anchor="ctr"/>
            <a:lstStyle/>
            <a:p>
              <a:endParaRPr lang="en-ZA"/>
            </a:p>
          </p:txBody>
        </p:sp>
        <p:sp>
          <p:nvSpPr>
            <p:cNvPr id="31" name="Freeform: Shape 30">
              <a:extLst>
                <a:ext uri="{FF2B5EF4-FFF2-40B4-BE49-F238E27FC236}">
                  <a16:creationId xmlns:a16="http://schemas.microsoft.com/office/drawing/2014/main" id="{59E30E0A-2925-D13B-C17D-3852DCD7305F}"/>
                </a:ext>
              </a:extLst>
            </p:cNvPr>
            <p:cNvSpPr/>
            <p:nvPr/>
          </p:nvSpPr>
          <p:spPr>
            <a:xfrm>
              <a:off x="13209702" y="3047333"/>
              <a:ext cx="3811428" cy="3812381"/>
            </a:xfrm>
            <a:custGeom>
              <a:avLst/>
              <a:gdLst>
                <a:gd name="connsiteX0" fmla="*/ 952 w 3811428"/>
                <a:gd name="connsiteY0" fmla="*/ 3812381 h 3812381"/>
                <a:gd name="connsiteX1" fmla="*/ 503777 w 3811428"/>
                <a:gd name="connsiteY1" fmla="*/ 3812381 h 3812381"/>
                <a:gd name="connsiteX2" fmla="*/ 3811429 w 3811428"/>
                <a:gd name="connsiteY2" fmla="*/ 504730 h 3812381"/>
                <a:gd name="connsiteX3" fmla="*/ 3811429 w 3811428"/>
                <a:gd name="connsiteY3" fmla="*/ 0 h 3812381"/>
                <a:gd name="connsiteX4" fmla="*/ 0 w 3811428"/>
                <a:gd name="connsiteY4" fmla="*/ 3811524 h 3812381"/>
                <a:gd name="connsiteX5" fmla="*/ 952 w 3811428"/>
                <a:gd name="connsiteY5" fmla="*/ 3812381 h 381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1428" h="3812381">
                  <a:moveTo>
                    <a:pt x="952" y="3812381"/>
                  </a:moveTo>
                  <a:lnTo>
                    <a:pt x="503777" y="3812381"/>
                  </a:lnTo>
                  <a:lnTo>
                    <a:pt x="3811429" y="504730"/>
                  </a:lnTo>
                  <a:lnTo>
                    <a:pt x="3811429" y="0"/>
                  </a:lnTo>
                  <a:lnTo>
                    <a:pt x="0" y="3811524"/>
                  </a:lnTo>
                  <a:lnTo>
                    <a:pt x="952" y="3812381"/>
                  </a:lnTo>
                  <a:close/>
                </a:path>
              </a:pathLst>
            </a:custGeom>
            <a:grpFill/>
            <a:ln w="9525" cap="flat">
              <a:noFill/>
              <a:prstDash val="solid"/>
              <a:miter/>
            </a:ln>
          </p:spPr>
          <p:txBody>
            <a:bodyPr rtlCol="0" anchor="ctr"/>
            <a:lstStyle/>
            <a:p>
              <a:endParaRPr lang="en-ZA"/>
            </a:p>
          </p:txBody>
        </p:sp>
        <p:sp>
          <p:nvSpPr>
            <p:cNvPr id="32" name="Freeform: Shape 31">
              <a:extLst>
                <a:ext uri="{FF2B5EF4-FFF2-40B4-BE49-F238E27FC236}">
                  <a16:creationId xmlns:a16="http://schemas.microsoft.com/office/drawing/2014/main" id="{34D90E7C-0467-5452-FF89-38C193884973}"/>
                </a:ext>
              </a:extLst>
            </p:cNvPr>
            <p:cNvSpPr/>
            <p:nvPr/>
          </p:nvSpPr>
          <p:spPr>
            <a:xfrm>
              <a:off x="12114041" y="1952625"/>
              <a:ext cx="4907089" cy="4907089"/>
            </a:xfrm>
            <a:custGeom>
              <a:avLst/>
              <a:gdLst>
                <a:gd name="connsiteX0" fmla="*/ 0 w 4907089"/>
                <a:gd name="connsiteY0" fmla="*/ 4907090 h 4907089"/>
                <a:gd name="connsiteX1" fmla="*/ 229648 w 4907089"/>
                <a:gd name="connsiteY1" fmla="*/ 4907090 h 4907089"/>
                <a:gd name="connsiteX2" fmla="*/ 4907090 w 4907089"/>
                <a:gd name="connsiteY2" fmla="*/ 229553 h 4907089"/>
                <a:gd name="connsiteX3" fmla="*/ 4907090 w 4907089"/>
                <a:gd name="connsiteY3" fmla="*/ 0 h 4907089"/>
                <a:gd name="connsiteX4" fmla="*/ 4632008 w 4907089"/>
                <a:gd name="connsiteY4" fmla="*/ 0 h 4907089"/>
                <a:gd name="connsiteX5" fmla="*/ 0 w 4907089"/>
                <a:gd name="connsiteY5" fmla="*/ 4632008 h 4907089"/>
                <a:gd name="connsiteX6" fmla="*/ 0 w 4907089"/>
                <a:gd name="connsiteY6" fmla="*/ 4907090 h 490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7089" h="4907089">
                  <a:moveTo>
                    <a:pt x="0" y="4907090"/>
                  </a:moveTo>
                  <a:lnTo>
                    <a:pt x="229648" y="4907090"/>
                  </a:lnTo>
                  <a:lnTo>
                    <a:pt x="4907090" y="229553"/>
                  </a:lnTo>
                  <a:lnTo>
                    <a:pt x="4907090" y="0"/>
                  </a:lnTo>
                  <a:lnTo>
                    <a:pt x="4632008" y="0"/>
                  </a:lnTo>
                  <a:lnTo>
                    <a:pt x="0" y="4632008"/>
                  </a:lnTo>
                  <a:lnTo>
                    <a:pt x="0" y="4907090"/>
                  </a:lnTo>
                  <a:close/>
                </a:path>
              </a:pathLst>
            </a:custGeom>
            <a:grpFill/>
            <a:ln w="9525"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12403D84-03CA-0631-5A53-1C82A599FE7B}"/>
                </a:ext>
              </a:extLst>
            </p:cNvPr>
            <p:cNvSpPr/>
            <p:nvPr/>
          </p:nvSpPr>
          <p:spPr>
            <a:xfrm>
              <a:off x="12114041" y="1952625"/>
              <a:ext cx="3766851" cy="3766851"/>
            </a:xfrm>
            <a:custGeom>
              <a:avLst/>
              <a:gdLst>
                <a:gd name="connsiteX0" fmla="*/ 0 w 3766851"/>
                <a:gd name="connsiteY0" fmla="*/ 3766852 h 3766851"/>
                <a:gd name="connsiteX1" fmla="*/ 3766852 w 3766851"/>
                <a:gd name="connsiteY1" fmla="*/ 0 h 3766851"/>
                <a:gd name="connsiteX2" fmla="*/ 3262217 w 3766851"/>
                <a:gd name="connsiteY2" fmla="*/ 0 h 3766851"/>
                <a:gd name="connsiteX3" fmla="*/ 0 w 3766851"/>
                <a:gd name="connsiteY3" fmla="*/ 3262122 h 3766851"/>
                <a:gd name="connsiteX4" fmla="*/ 0 w 3766851"/>
                <a:gd name="connsiteY4" fmla="*/ 3766852 h 3766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6851" h="3766851">
                  <a:moveTo>
                    <a:pt x="0" y="3766852"/>
                  </a:moveTo>
                  <a:lnTo>
                    <a:pt x="3766852" y="0"/>
                  </a:lnTo>
                  <a:lnTo>
                    <a:pt x="3262217" y="0"/>
                  </a:lnTo>
                  <a:lnTo>
                    <a:pt x="0" y="3262122"/>
                  </a:lnTo>
                  <a:lnTo>
                    <a:pt x="0" y="3766852"/>
                  </a:lnTo>
                  <a:close/>
                </a:path>
              </a:pathLst>
            </a:custGeom>
            <a:grpFill/>
            <a:ln w="9525"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0B0A6EB0-8B07-CFE8-47B8-0164AEDAEC94}"/>
                </a:ext>
              </a:extLst>
            </p:cNvPr>
            <p:cNvSpPr/>
            <p:nvPr/>
          </p:nvSpPr>
          <p:spPr>
            <a:xfrm>
              <a:off x="12114041" y="1952625"/>
              <a:ext cx="2397061" cy="2396966"/>
            </a:xfrm>
            <a:custGeom>
              <a:avLst/>
              <a:gdLst>
                <a:gd name="connsiteX0" fmla="*/ 0 w 2397061"/>
                <a:gd name="connsiteY0" fmla="*/ 2396966 h 2396966"/>
                <a:gd name="connsiteX1" fmla="*/ 2397061 w 2397061"/>
                <a:gd name="connsiteY1" fmla="*/ 0 h 2396966"/>
                <a:gd name="connsiteX2" fmla="*/ 1892332 w 2397061"/>
                <a:gd name="connsiteY2" fmla="*/ 0 h 2396966"/>
                <a:gd name="connsiteX3" fmla="*/ 0 w 2397061"/>
                <a:gd name="connsiteY3" fmla="*/ 1892332 h 2396966"/>
                <a:gd name="connsiteX4" fmla="*/ 0 w 2397061"/>
                <a:gd name="connsiteY4" fmla="*/ 2396966 h 2396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061" h="2396966">
                  <a:moveTo>
                    <a:pt x="0" y="2396966"/>
                  </a:moveTo>
                  <a:lnTo>
                    <a:pt x="2397061" y="0"/>
                  </a:lnTo>
                  <a:lnTo>
                    <a:pt x="1892332" y="0"/>
                  </a:lnTo>
                  <a:lnTo>
                    <a:pt x="0" y="1892332"/>
                  </a:lnTo>
                  <a:lnTo>
                    <a:pt x="0" y="2396966"/>
                  </a:lnTo>
                  <a:close/>
                </a:path>
              </a:pathLst>
            </a:custGeom>
            <a:grpFill/>
            <a:ln w="9525"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46A35C73-ACA6-519B-4F11-C3C11B75F98B}"/>
                </a:ext>
              </a:extLst>
            </p:cNvPr>
            <p:cNvSpPr/>
            <p:nvPr/>
          </p:nvSpPr>
          <p:spPr>
            <a:xfrm>
              <a:off x="12114041" y="1952625"/>
              <a:ext cx="1027175" cy="1027175"/>
            </a:xfrm>
            <a:custGeom>
              <a:avLst/>
              <a:gdLst>
                <a:gd name="connsiteX0" fmla="*/ 0 w 1027175"/>
                <a:gd name="connsiteY0" fmla="*/ 1027176 h 1027175"/>
                <a:gd name="connsiteX1" fmla="*/ 1027176 w 1027175"/>
                <a:gd name="connsiteY1" fmla="*/ 0 h 1027175"/>
                <a:gd name="connsiteX2" fmla="*/ 522541 w 1027175"/>
                <a:gd name="connsiteY2" fmla="*/ 0 h 1027175"/>
                <a:gd name="connsiteX3" fmla="*/ 0 w 1027175"/>
                <a:gd name="connsiteY3" fmla="*/ 522446 h 1027175"/>
                <a:gd name="connsiteX4" fmla="*/ 0 w 1027175"/>
                <a:gd name="connsiteY4" fmla="*/ 1027176 h 102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175" h="1027175">
                  <a:moveTo>
                    <a:pt x="0" y="1027176"/>
                  </a:moveTo>
                  <a:lnTo>
                    <a:pt x="1027176" y="0"/>
                  </a:lnTo>
                  <a:lnTo>
                    <a:pt x="522541" y="0"/>
                  </a:lnTo>
                  <a:lnTo>
                    <a:pt x="0" y="522446"/>
                  </a:lnTo>
                  <a:lnTo>
                    <a:pt x="0" y="1027176"/>
                  </a:lnTo>
                  <a:close/>
                </a:path>
              </a:pathLst>
            </a:custGeom>
            <a:grpFill/>
            <a:ln w="9525" cap="flat">
              <a:noFill/>
              <a:prstDash val="solid"/>
              <a:miter/>
            </a:ln>
          </p:spPr>
          <p:txBody>
            <a:bodyPr rtlCol="0" anchor="ctr"/>
            <a:lstStyle/>
            <a:p>
              <a:endParaRPr lang="en-ZA"/>
            </a:p>
          </p:txBody>
        </p:sp>
      </p:grpSp>
      <p:sp>
        <p:nvSpPr>
          <p:cNvPr id="3" name="Date Placeholder 2">
            <a:extLst>
              <a:ext uri="{FF2B5EF4-FFF2-40B4-BE49-F238E27FC236}">
                <a16:creationId xmlns:a16="http://schemas.microsoft.com/office/drawing/2014/main" id="{59C82C10-7969-39FF-17B0-7B74DDD4780F}"/>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4" name="Footer Placeholder 3">
            <a:extLst>
              <a:ext uri="{FF2B5EF4-FFF2-40B4-BE49-F238E27FC236}">
                <a16:creationId xmlns:a16="http://schemas.microsoft.com/office/drawing/2014/main" id="{CDE9C9E4-A35C-D1E9-AC21-04B325BE067A}"/>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3A198D65-4AF5-EFDF-8A93-97F2F01F6829}"/>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178597809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ap 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D0A036-4C1F-A0E0-4CD8-259AEE9FB070}"/>
              </a:ext>
            </a:extLst>
          </p:cNvPr>
          <p:cNvSpPr/>
          <p:nvPr userDrawn="1"/>
        </p:nvSpPr>
        <p:spPr>
          <a:xfrm>
            <a:off x="-21838" y="1238864"/>
            <a:ext cx="12213838" cy="536419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grpSp>
        <p:nvGrpSpPr>
          <p:cNvPr id="3" name="Group 2">
            <a:extLst>
              <a:ext uri="{FF2B5EF4-FFF2-40B4-BE49-F238E27FC236}">
                <a16:creationId xmlns:a16="http://schemas.microsoft.com/office/drawing/2014/main" id="{93709E35-612A-6FFE-2A76-4D58CD4CFF6B}"/>
              </a:ext>
            </a:extLst>
          </p:cNvPr>
          <p:cNvGrpSpPr/>
          <p:nvPr userDrawn="1"/>
        </p:nvGrpSpPr>
        <p:grpSpPr>
          <a:xfrm>
            <a:off x="-1451" y="1238864"/>
            <a:ext cx="7170780" cy="5404612"/>
            <a:chOff x="0" y="0"/>
            <a:chExt cx="9099120" cy="6858000"/>
          </a:xfrm>
        </p:grpSpPr>
        <p:sp>
          <p:nvSpPr>
            <p:cNvPr id="4" name="Freeform: Shape 3">
              <a:extLst>
                <a:ext uri="{FF2B5EF4-FFF2-40B4-BE49-F238E27FC236}">
                  <a16:creationId xmlns:a16="http://schemas.microsoft.com/office/drawing/2014/main" id="{E4AEC0AF-EAEF-D826-52B1-EBA273516D32}"/>
                </a:ext>
              </a:extLst>
            </p:cNvPr>
            <p:cNvSpPr/>
            <p:nvPr/>
          </p:nvSpPr>
          <p:spPr>
            <a:xfrm>
              <a:off x="22187" y="0"/>
              <a:ext cx="2217588" cy="2286000"/>
            </a:xfrm>
            <a:custGeom>
              <a:avLst/>
              <a:gdLst>
                <a:gd name="connsiteX0" fmla="*/ 0 w 2217588"/>
                <a:gd name="connsiteY0" fmla="*/ 2286000 h 2286000"/>
                <a:gd name="connsiteX1" fmla="*/ 2217588 w 2217588"/>
                <a:gd name="connsiteY1" fmla="*/ 2286000 h 2286000"/>
                <a:gd name="connsiteX2" fmla="*/ 2217588 w 2217588"/>
                <a:gd name="connsiteY2" fmla="*/ 0 h 2286000"/>
                <a:gd name="connsiteX3" fmla="*/ 0 w 2217588"/>
                <a:gd name="connsiteY3" fmla="*/ 0 h 2286000"/>
                <a:gd name="connsiteX4" fmla="*/ 0 w 2217588"/>
                <a:gd name="connsiteY4" fmla="*/ 228600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88" h="2286000">
                  <a:moveTo>
                    <a:pt x="0" y="2286000"/>
                  </a:moveTo>
                  <a:lnTo>
                    <a:pt x="2217588" y="2286000"/>
                  </a:lnTo>
                  <a:lnTo>
                    <a:pt x="2217588" y="0"/>
                  </a:lnTo>
                  <a:lnTo>
                    <a:pt x="0" y="0"/>
                  </a:lnTo>
                  <a:lnTo>
                    <a:pt x="0" y="2286000"/>
                  </a:lnTo>
                  <a:close/>
                </a:path>
              </a:pathLst>
            </a:custGeom>
            <a:solidFill>
              <a:srgbClr val="214FB1"/>
            </a:solidFill>
            <a:ln w="8399" cap="flat">
              <a:noFill/>
              <a:prstDash val="solid"/>
              <a:miter/>
            </a:ln>
          </p:spPr>
          <p:txBody>
            <a:bodyPr rtlCol="0" anchor="ctr"/>
            <a:lstStyle/>
            <a:p>
              <a:endParaRPr lang="en-ZA"/>
            </a:p>
          </p:txBody>
        </p:sp>
        <p:sp>
          <p:nvSpPr>
            <p:cNvPr id="5" name="Freeform: Shape 4">
              <a:extLst>
                <a:ext uri="{FF2B5EF4-FFF2-40B4-BE49-F238E27FC236}">
                  <a16:creationId xmlns:a16="http://schemas.microsoft.com/office/drawing/2014/main" id="{56E32DC6-D326-9103-C7AB-E5E636A0910A}"/>
                </a:ext>
              </a:extLst>
            </p:cNvPr>
            <p:cNvSpPr/>
            <p:nvPr/>
          </p:nvSpPr>
          <p:spPr>
            <a:xfrm>
              <a:off x="22187" y="0"/>
              <a:ext cx="2217588" cy="2286000"/>
            </a:xfrm>
            <a:custGeom>
              <a:avLst/>
              <a:gdLst>
                <a:gd name="connsiteX0" fmla="*/ 0 w 2217588"/>
                <a:gd name="connsiteY0" fmla="*/ 0 h 2286000"/>
                <a:gd name="connsiteX1" fmla="*/ 2217588 w 2217588"/>
                <a:gd name="connsiteY1" fmla="*/ 0 h 2286000"/>
                <a:gd name="connsiteX2" fmla="*/ 0 w 2217588"/>
                <a:gd name="connsiteY2" fmla="*/ 2286000 h 2286000"/>
                <a:gd name="connsiteX3" fmla="*/ 0 w 2217588"/>
                <a:gd name="connsiteY3" fmla="*/ 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0" y="0"/>
                  </a:moveTo>
                  <a:lnTo>
                    <a:pt x="2217588" y="0"/>
                  </a:lnTo>
                  <a:cubicBezTo>
                    <a:pt x="2217588" y="1261670"/>
                    <a:pt x="1223935" y="2286000"/>
                    <a:pt x="0" y="2286000"/>
                  </a:cubicBezTo>
                  <a:lnTo>
                    <a:pt x="0" y="0"/>
                  </a:lnTo>
                  <a:close/>
                </a:path>
              </a:pathLst>
            </a:custGeom>
            <a:solidFill>
              <a:srgbClr val="29ABE2"/>
            </a:solidFill>
            <a:ln w="8399"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97E7FA50-ADCB-CEF1-270D-01DBFE6C947D}"/>
                </a:ext>
              </a:extLst>
            </p:cNvPr>
            <p:cNvSpPr/>
            <p:nvPr/>
          </p:nvSpPr>
          <p:spPr>
            <a:xfrm>
              <a:off x="22187" y="0"/>
              <a:ext cx="2217588" cy="2286000"/>
            </a:xfrm>
            <a:custGeom>
              <a:avLst/>
              <a:gdLst>
                <a:gd name="connsiteX0" fmla="*/ 2217588 w 2217588"/>
                <a:gd name="connsiteY0" fmla="*/ 2286000 h 2286000"/>
                <a:gd name="connsiteX1" fmla="*/ 0 w 2217588"/>
                <a:gd name="connsiteY1" fmla="*/ 0 h 2286000"/>
                <a:gd name="connsiteX2" fmla="*/ 2217588 w 2217588"/>
                <a:gd name="connsiteY2" fmla="*/ 0 h 2286000"/>
                <a:gd name="connsiteX3" fmla="*/ 2217588 w 2217588"/>
                <a:gd name="connsiteY3" fmla="*/ 2286000 h 2286000"/>
              </a:gdLst>
              <a:ahLst/>
              <a:cxnLst>
                <a:cxn ang="0">
                  <a:pos x="connsiteX0" y="connsiteY0"/>
                </a:cxn>
                <a:cxn ang="0">
                  <a:pos x="connsiteX1" y="connsiteY1"/>
                </a:cxn>
                <a:cxn ang="0">
                  <a:pos x="connsiteX2" y="connsiteY2"/>
                </a:cxn>
                <a:cxn ang="0">
                  <a:pos x="connsiteX3" y="connsiteY3"/>
                </a:cxn>
              </a:cxnLst>
              <a:rect l="l" t="t" r="r" b="b"/>
              <a:pathLst>
                <a:path w="2217588" h="2286000">
                  <a:moveTo>
                    <a:pt x="2217588" y="2286000"/>
                  </a:moveTo>
                  <a:cubicBezTo>
                    <a:pt x="993654" y="2286000"/>
                    <a:pt x="0" y="1261670"/>
                    <a:pt x="0" y="0"/>
                  </a:cubicBezTo>
                  <a:lnTo>
                    <a:pt x="2217588" y="0"/>
                  </a:lnTo>
                  <a:lnTo>
                    <a:pt x="2217588" y="2286000"/>
                  </a:lnTo>
                  <a:close/>
                </a:path>
              </a:pathLst>
            </a:custGeom>
            <a:solidFill>
              <a:srgbClr val="15305D"/>
            </a:solidFill>
            <a:ln w="8399" cap="flat">
              <a:noFill/>
              <a:prstDash val="solid"/>
              <a:miter/>
            </a:ln>
          </p:spPr>
          <p:txBody>
            <a:bodyPr rtlCol="0" anchor="ctr"/>
            <a:lstStyle/>
            <a:p>
              <a:endParaRPr lang="en-ZA"/>
            </a:p>
          </p:txBody>
        </p:sp>
        <p:sp>
          <p:nvSpPr>
            <p:cNvPr id="9" name="Freeform: Shape 8">
              <a:extLst>
                <a:ext uri="{FF2B5EF4-FFF2-40B4-BE49-F238E27FC236}">
                  <a16:creationId xmlns:a16="http://schemas.microsoft.com/office/drawing/2014/main" id="{7C14CA09-66A5-90E0-AAB2-88192FE46F60}"/>
                </a:ext>
              </a:extLst>
            </p:cNvPr>
            <p:cNvSpPr/>
            <p:nvPr/>
          </p:nvSpPr>
          <p:spPr>
            <a:xfrm>
              <a:off x="2241204" y="2286000"/>
              <a:ext cx="2285999" cy="2308439"/>
            </a:xfrm>
            <a:custGeom>
              <a:avLst/>
              <a:gdLst>
                <a:gd name="connsiteX0" fmla="*/ 0 w 2285999"/>
                <a:gd name="connsiteY0" fmla="*/ 0 h 2308439"/>
                <a:gd name="connsiteX1" fmla="*/ 0 w 2285999"/>
                <a:gd name="connsiteY1" fmla="*/ 2308440 h 2308439"/>
                <a:gd name="connsiteX2" fmla="*/ 2286000 w 2285999"/>
                <a:gd name="connsiteY2" fmla="*/ 2308440 h 2308439"/>
                <a:gd name="connsiteX3" fmla="*/ 2286000 w 2285999"/>
                <a:gd name="connsiteY3" fmla="*/ 0 h 2308439"/>
                <a:gd name="connsiteX4" fmla="*/ 0 w 2285999"/>
                <a:gd name="connsiteY4" fmla="*/ 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0" y="0"/>
                  </a:moveTo>
                  <a:lnTo>
                    <a:pt x="0" y="2308440"/>
                  </a:lnTo>
                  <a:lnTo>
                    <a:pt x="2286000" y="2308440"/>
                  </a:lnTo>
                  <a:lnTo>
                    <a:pt x="2286000" y="0"/>
                  </a:lnTo>
                  <a:lnTo>
                    <a:pt x="0" y="0"/>
                  </a:lnTo>
                  <a:close/>
                </a:path>
              </a:pathLst>
            </a:custGeom>
            <a:solidFill>
              <a:srgbClr val="29ABE2"/>
            </a:solidFill>
            <a:ln w="8399" cap="flat">
              <a:noFill/>
              <a:prstDash val="solid"/>
              <a:miter/>
            </a:ln>
          </p:spPr>
          <p:txBody>
            <a:bodyPr rtlCol="0" anchor="ctr"/>
            <a:lstStyle/>
            <a:p>
              <a:endParaRPr lang="en-ZA"/>
            </a:p>
          </p:txBody>
        </p:sp>
        <p:sp>
          <p:nvSpPr>
            <p:cNvPr id="15" name="Freeform: Shape 14">
              <a:extLst>
                <a:ext uri="{FF2B5EF4-FFF2-40B4-BE49-F238E27FC236}">
                  <a16:creationId xmlns:a16="http://schemas.microsoft.com/office/drawing/2014/main" id="{230B8F14-77ED-4F75-642C-DB632AFBA8D4}"/>
                </a:ext>
              </a:extLst>
            </p:cNvPr>
            <p:cNvSpPr/>
            <p:nvPr/>
          </p:nvSpPr>
          <p:spPr>
            <a:xfrm>
              <a:off x="2241204" y="2286084"/>
              <a:ext cx="2285999" cy="2308439"/>
            </a:xfrm>
            <a:custGeom>
              <a:avLst/>
              <a:gdLst>
                <a:gd name="connsiteX0" fmla="*/ 1143000 w 2285999"/>
                <a:gd name="connsiteY0" fmla="*/ 2308356 h 2308439"/>
                <a:gd name="connsiteX1" fmla="*/ 2286000 w 2285999"/>
                <a:gd name="connsiteY1" fmla="*/ 1154178 h 2308439"/>
                <a:gd name="connsiteX2" fmla="*/ 2286000 w 2285999"/>
                <a:gd name="connsiteY2" fmla="*/ 0 h 2308439"/>
                <a:gd name="connsiteX3" fmla="*/ 0 w 2285999"/>
                <a:gd name="connsiteY3" fmla="*/ 2308440 h 2308439"/>
                <a:gd name="connsiteX4" fmla="*/ 1143000 w 2285999"/>
                <a:gd name="connsiteY4" fmla="*/ 2308440 h 2308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99" h="2308439">
                  <a:moveTo>
                    <a:pt x="1143000" y="2308356"/>
                  </a:moveTo>
                  <a:cubicBezTo>
                    <a:pt x="1143000" y="1670881"/>
                    <a:pt x="1654745" y="1154178"/>
                    <a:pt x="2286000" y="1154178"/>
                  </a:cubicBezTo>
                  <a:lnTo>
                    <a:pt x="2286000" y="0"/>
                  </a:lnTo>
                  <a:cubicBezTo>
                    <a:pt x="1023489" y="0"/>
                    <a:pt x="0" y="1033491"/>
                    <a:pt x="0" y="2308440"/>
                  </a:cubicBezTo>
                  <a:lnTo>
                    <a:pt x="1143000" y="2308440"/>
                  </a:lnTo>
                  <a:close/>
                </a:path>
              </a:pathLst>
            </a:custGeom>
            <a:solidFill>
              <a:srgbClr val="15305D"/>
            </a:solidFill>
            <a:ln w="8399" cap="flat">
              <a:noFill/>
              <a:prstDash val="solid"/>
              <a:miter/>
            </a:ln>
          </p:spPr>
          <p:txBody>
            <a:bodyPr rtlCol="0" anchor="ctr"/>
            <a:lstStyle/>
            <a:p>
              <a:endParaRPr lang="en-ZA"/>
            </a:p>
          </p:txBody>
        </p:sp>
        <p:sp>
          <p:nvSpPr>
            <p:cNvPr id="16" name="Freeform: Shape 15">
              <a:extLst>
                <a:ext uri="{FF2B5EF4-FFF2-40B4-BE49-F238E27FC236}">
                  <a16:creationId xmlns:a16="http://schemas.microsoft.com/office/drawing/2014/main" id="{EE11607D-4D1A-F730-9923-C0FD33D7CB7E}"/>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4594104 w 4594103"/>
                <a:gd name="connsiteY3" fmla="*/ 0 h 4572000"/>
                <a:gd name="connsiteX4" fmla="*/ 0 w 4594103"/>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4103" h="4572000">
                  <a:moveTo>
                    <a:pt x="0" y="0"/>
                  </a:moveTo>
                  <a:lnTo>
                    <a:pt x="0" y="4572000"/>
                  </a:lnTo>
                  <a:lnTo>
                    <a:pt x="4594104" y="4572000"/>
                  </a:lnTo>
                  <a:lnTo>
                    <a:pt x="4594104" y="0"/>
                  </a:lnTo>
                  <a:lnTo>
                    <a:pt x="0" y="0"/>
                  </a:lnTo>
                  <a:close/>
                </a:path>
              </a:pathLst>
            </a:custGeom>
            <a:solidFill>
              <a:srgbClr val="15305D"/>
            </a:solidFill>
            <a:ln w="8399"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9D38FF8A-FB6C-EEA0-B4A2-26ED4E28FCC7}"/>
                </a:ext>
              </a:extLst>
            </p:cNvPr>
            <p:cNvSpPr/>
            <p:nvPr/>
          </p:nvSpPr>
          <p:spPr>
            <a:xfrm>
              <a:off x="4505017" y="2286000"/>
              <a:ext cx="4594103" cy="4572000"/>
            </a:xfrm>
            <a:custGeom>
              <a:avLst/>
              <a:gdLst>
                <a:gd name="connsiteX0" fmla="*/ 0 w 4594103"/>
                <a:gd name="connsiteY0" fmla="*/ 0 h 4572000"/>
                <a:gd name="connsiteX1" fmla="*/ 0 w 4594103"/>
                <a:gd name="connsiteY1" fmla="*/ 4572000 h 4572000"/>
                <a:gd name="connsiteX2" fmla="*/ 4594104 w 4594103"/>
                <a:gd name="connsiteY2" fmla="*/ 4572000 h 4572000"/>
                <a:gd name="connsiteX3" fmla="*/ 0 w 4594103"/>
                <a:gd name="connsiteY3" fmla="*/ 0 h 4572000"/>
              </a:gdLst>
              <a:ahLst/>
              <a:cxnLst>
                <a:cxn ang="0">
                  <a:pos x="connsiteX0" y="connsiteY0"/>
                </a:cxn>
                <a:cxn ang="0">
                  <a:pos x="connsiteX1" y="connsiteY1"/>
                </a:cxn>
                <a:cxn ang="0">
                  <a:pos x="connsiteX2" y="connsiteY2"/>
                </a:cxn>
                <a:cxn ang="0">
                  <a:pos x="connsiteX3" y="connsiteY3"/>
                </a:cxn>
              </a:cxnLst>
              <a:rect l="l" t="t" r="r" b="b"/>
              <a:pathLst>
                <a:path w="4594103" h="4572000">
                  <a:moveTo>
                    <a:pt x="0" y="0"/>
                  </a:moveTo>
                  <a:lnTo>
                    <a:pt x="0" y="4572000"/>
                  </a:lnTo>
                  <a:lnTo>
                    <a:pt x="4594104" y="4572000"/>
                  </a:lnTo>
                  <a:cubicBezTo>
                    <a:pt x="4594104" y="2046810"/>
                    <a:pt x="2537460" y="0"/>
                    <a:pt x="0" y="0"/>
                  </a:cubicBezTo>
                  <a:close/>
                </a:path>
              </a:pathLst>
            </a:custGeom>
            <a:solidFill>
              <a:srgbClr val="1B4087"/>
            </a:solidFill>
            <a:ln w="8399" cap="flat">
              <a:no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991ABE6B-97A6-BC34-A278-B639769342EE}"/>
                </a:ext>
              </a:extLst>
            </p:cNvPr>
            <p:cNvSpPr/>
            <p:nvPr/>
          </p:nvSpPr>
          <p:spPr>
            <a:xfrm>
              <a:off x="4505017" y="3031387"/>
              <a:ext cx="3845186" cy="3826612"/>
            </a:xfrm>
            <a:custGeom>
              <a:avLst/>
              <a:gdLst>
                <a:gd name="connsiteX0" fmla="*/ 3845186 w 3845186"/>
                <a:gd name="connsiteY0" fmla="*/ 3826613 h 3826612"/>
                <a:gd name="connsiteX1" fmla="*/ 0 w 3845186"/>
                <a:gd name="connsiteY1" fmla="*/ 0 h 3826612"/>
              </a:gdLst>
              <a:ahLst/>
              <a:cxnLst>
                <a:cxn ang="0">
                  <a:pos x="connsiteX0" y="connsiteY0"/>
                </a:cxn>
                <a:cxn ang="0">
                  <a:pos x="connsiteX1" y="connsiteY1"/>
                </a:cxn>
              </a:cxnLst>
              <a:rect l="l" t="t" r="r" b="b"/>
              <a:pathLst>
                <a:path w="3845186" h="3826612">
                  <a:moveTo>
                    <a:pt x="3845186" y="3826613"/>
                  </a:moveTo>
                  <a:cubicBezTo>
                    <a:pt x="3845186" y="1713156"/>
                    <a:pt x="2123710" y="0"/>
                    <a:pt x="0" y="0"/>
                  </a:cubicBezTo>
                </a:path>
              </a:pathLst>
            </a:custGeom>
            <a:noFill/>
            <a:ln w="40904"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E34BDE6D-3D07-830B-18AF-474864A7D135}"/>
                </a:ext>
              </a:extLst>
            </p:cNvPr>
            <p:cNvSpPr/>
            <p:nvPr/>
          </p:nvSpPr>
          <p:spPr>
            <a:xfrm>
              <a:off x="4504764" y="3765764"/>
              <a:ext cx="3107195" cy="3092235"/>
            </a:xfrm>
            <a:custGeom>
              <a:avLst/>
              <a:gdLst>
                <a:gd name="connsiteX0" fmla="*/ 3107195 w 3107195"/>
                <a:gd name="connsiteY0" fmla="*/ 3092235 h 3092235"/>
                <a:gd name="connsiteX1" fmla="*/ 0 w 3107195"/>
                <a:gd name="connsiteY1" fmla="*/ 0 h 3092235"/>
              </a:gdLst>
              <a:ahLst/>
              <a:cxnLst>
                <a:cxn ang="0">
                  <a:pos x="connsiteX0" y="connsiteY0"/>
                </a:cxn>
                <a:cxn ang="0">
                  <a:pos x="connsiteX1" y="connsiteY1"/>
                </a:cxn>
              </a:cxnLst>
              <a:rect l="l" t="t" r="r" b="b"/>
              <a:pathLst>
                <a:path w="3107195" h="3092235">
                  <a:moveTo>
                    <a:pt x="3107195" y="3092235"/>
                  </a:moveTo>
                  <a:cubicBezTo>
                    <a:pt x="3107195" y="1384291"/>
                    <a:pt x="1716181" y="0"/>
                    <a:pt x="0" y="0"/>
                  </a:cubicBezTo>
                </a:path>
              </a:pathLst>
            </a:custGeom>
            <a:noFill/>
            <a:ln w="40904"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CCBE110-00BB-817F-D7B7-7DE21D36BDC9}"/>
                </a:ext>
              </a:extLst>
            </p:cNvPr>
            <p:cNvSpPr/>
            <p:nvPr/>
          </p:nvSpPr>
          <p:spPr>
            <a:xfrm>
              <a:off x="4505017" y="4526868"/>
              <a:ext cx="2342393" cy="2331131"/>
            </a:xfrm>
            <a:custGeom>
              <a:avLst/>
              <a:gdLst>
                <a:gd name="connsiteX0" fmla="*/ 2342393 w 2342393"/>
                <a:gd name="connsiteY0" fmla="*/ 2331132 h 2331131"/>
                <a:gd name="connsiteX1" fmla="*/ 0 w 2342393"/>
                <a:gd name="connsiteY1" fmla="*/ 0 h 2331131"/>
              </a:gdLst>
              <a:ahLst/>
              <a:cxnLst>
                <a:cxn ang="0">
                  <a:pos x="connsiteX0" y="connsiteY0"/>
                </a:cxn>
                <a:cxn ang="0">
                  <a:pos x="connsiteX1" y="connsiteY1"/>
                </a:cxn>
              </a:cxnLst>
              <a:rect l="l" t="t" r="r" b="b"/>
              <a:pathLst>
                <a:path w="2342393" h="2331131">
                  <a:moveTo>
                    <a:pt x="2342393" y="2331132"/>
                  </a:moveTo>
                  <a:cubicBezTo>
                    <a:pt x="2342393" y="1043492"/>
                    <a:pt x="1293775" y="0"/>
                    <a:pt x="0" y="0"/>
                  </a:cubicBezTo>
                </a:path>
              </a:pathLst>
            </a:custGeom>
            <a:noFill/>
            <a:ln w="40904" cap="flat">
              <a:solidFill>
                <a:srgbClr val="29ABE2"/>
              </a:solidFill>
              <a:prstDash val="solid"/>
              <a:miter/>
            </a:ln>
          </p:spPr>
          <p:txBody>
            <a:bodyPr rtlCol="0" anchor="ctr"/>
            <a:lstStyle/>
            <a:p>
              <a:endParaRPr lang="en-ZA"/>
            </a:p>
          </p:txBody>
        </p:sp>
        <p:sp>
          <p:nvSpPr>
            <p:cNvPr id="26" name="Freeform: Shape 25">
              <a:extLst>
                <a:ext uri="{FF2B5EF4-FFF2-40B4-BE49-F238E27FC236}">
                  <a16:creationId xmlns:a16="http://schemas.microsoft.com/office/drawing/2014/main" id="{087C557A-84F9-6418-C1D2-3212CB7D7C4E}"/>
                </a:ext>
              </a:extLst>
            </p:cNvPr>
            <p:cNvSpPr/>
            <p:nvPr/>
          </p:nvSpPr>
          <p:spPr>
            <a:xfrm>
              <a:off x="4505017" y="5312008"/>
              <a:ext cx="1553471" cy="1545991"/>
            </a:xfrm>
            <a:custGeom>
              <a:avLst/>
              <a:gdLst>
                <a:gd name="connsiteX0" fmla="*/ 1553471 w 1553471"/>
                <a:gd name="connsiteY0" fmla="*/ 1545992 h 1545991"/>
                <a:gd name="connsiteX1" fmla="*/ 0 w 1553471"/>
                <a:gd name="connsiteY1" fmla="*/ 0 h 1545991"/>
              </a:gdLst>
              <a:ahLst/>
              <a:cxnLst>
                <a:cxn ang="0">
                  <a:pos x="connsiteX0" y="connsiteY0"/>
                </a:cxn>
                <a:cxn ang="0">
                  <a:pos x="connsiteX1" y="connsiteY1"/>
                </a:cxn>
              </a:cxnLst>
              <a:rect l="l" t="t" r="r" b="b"/>
              <a:pathLst>
                <a:path w="1553471" h="1545991">
                  <a:moveTo>
                    <a:pt x="1553471" y="1545992"/>
                  </a:moveTo>
                  <a:cubicBezTo>
                    <a:pt x="1553471" y="692020"/>
                    <a:pt x="858090" y="0"/>
                    <a:pt x="0" y="0"/>
                  </a:cubicBezTo>
                </a:path>
              </a:pathLst>
            </a:custGeom>
            <a:noFill/>
            <a:ln w="40904" cap="flat">
              <a:solidFill>
                <a:srgbClr val="29ABE2"/>
              </a:solidFill>
              <a:prstDash val="solid"/>
              <a:miter/>
            </a:ln>
          </p:spPr>
          <p:txBody>
            <a:bodyPr rtlCol="0" anchor="ctr"/>
            <a:lstStyle/>
            <a:p>
              <a:endParaRPr lang="en-ZA"/>
            </a:p>
          </p:txBody>
        </p:sp>
        <p:sp>
          <p:nvSpPr>
            <p:cNvPr id="27" name="Freeform: Shape 26">
              <a:extLst>
                <a:ext uri="{FF2B5EF4-FFF2-40B4-BE49-F238E27FC236}">
                  <a16:creationId xmlns:a16="http://schemas.microsoft.com/office/drawing/2014/main" id="{5ECBD1CB-9ED5-8A70-6E6E-CCE7F400FF1E}"/>
                </a:ext>
              </a:extLst>
            </p:cNvPr>
            <p:cNvSpPr/>
            <p:nvPr/>
          </p:nvSpPr>
          <p:spPr>
            <a:xfrm>
              <a:off x="0" y="2286167"/>
              <a:ext cx="2241204" cy="2241036"/>
            </a:xfrm>
            <a:custGeom>
              <a:avLst/>
              <a:gdLst>
                <a:gd name="connsiteX0" fmla="*/ 0 w 2241204"/>
                <a:gd name="connsiteY0" fmla="*/ 0 h 2241036"/>
                <a:gd name="connsiteX1" fmla="*/ 0 w 2241204"/>
                <a:gd name="connsiteY1" fmla="*/ 2241036 h 2241036"/>
                <a:gd name="connsiteX2" fmla="*/ 2241205 w 2241204"/>
                <a:gd name="connsiteY2" fmla="*/ 2241036 h 2241036"/>
                <a:gd name="connsiteX3" fmla="*/ 2241205 w 2241204"/>
                <a:gd name="connsiteY3" fmla="*/ 0 h 2241036"/>
                <a:gd name="connsiteX4" fmla="*/ 0 w 2241204"/>
                <a:gd name="connsiteY4" fmla="*/ 0 h 2241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1204" h="2241036">
                  <a:moveTo>
                    <a:pt x="0" y="0"/>
                  </a:moveTo>
                  <a:lnTo>
                    <a:pt x="0" y="2241036"/>
                  </a:lnTo>
                  <a:lnTo>
                    <a:pt x="2241205" y="2241036"/>
                  </a:lnTo>
                  <a:lnTo>
                    <a:pt x="2241205" y="0"/>
                  </a:lnTo>
                  <a:lnTo>
                    <a:pt x="0" y="0"/>
                  </a:lnTo>
                  <a:close/>
                </a:path>
              </a:pathLst>
            </a:custGeom>
            <a:solidFill>
              <a:srgbClr val="214FB1"/>
            </a:solidFill>
            <a:ln w="8399"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F9B969DF-B135-F210-6324-DCE6699325F3}"/>
                </a:ext>
              </a:extLst>
            </p:cNvPr>
            <p:cNvSpPr/>
            <p:nvPr/>
          </p:nvSpPr>
          <p:spPr>
            <a:xfrm>
              <a:off x="0" y="2286084"/>
              <a:ext cx="1120560" cy="1120560"/>
            </a:xfrm>
            <a:custGeom>
              <a:avLst/>
              <a:gdLst>
                <a:gd name="connsiteX0" fmla="*/ 1120560 w 1120560"/>
                <a:gd name="connsiteY0" fmla="*/ 1120476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476"/>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05C6C257-8AAD-CFDC-7541-A4B72D4F1587}"/>
                </a:ext>
              </a:extLst>
            </p:cNvPr>
            <p:cNvSpPr/>
            <p:nvPr/>
          </p:nvSpPr>
          <p:spPr>
            <a:xfrm>
              <a:off x="1120644" y="2286000"/>
              <a:ext cx="1120560" cy="1120560"/>
            </a:xfrm>
            <a:custGeom>
              <a:avLst/>
              <a:gdLst>
                <a:gd name="connsiteX0" fmla="*/ 1120560 w 1120560"/>
                <a:gd name="connsiteY0" fmla="*/ 1120560 h 1120560"/>
                <a:gd name="connsiteX1" fmla="*/ 0 w 1120560"/>
                <a:gd name="connsiteY1" fmla="*/ 0 h 1120560"/>
                <a:gd name="connsiteX2" fmla="*/ 1120560 w 1120560"/>
                <a:gd name="connsiteY2" fmla="*/ 0 h 1120560"/>
                <a:gd name="connsiteX3" fmla="*/ 1120560 w 1120560"/>
                <a:gd name="connsiteY3" fmla="*/ 1120560 h 1120560"/>
              </a:gdLst>
              <a:ahLst/>
              <a:cxnLst>
                <a:cxn ang="0">
                  <a:pos x="connsiteX0" y="connsiteY0"/>
                </a:cxn>
                <a:cxn ang="0">
                  <a:pos x="connsiteX1" y="connsiteY1"/>
                </a:cxn>
                <a:cxn ang="0">
                  <a:pos x="connsiteX2" y="connsiteY2"/>
                </a:cxn>
                <a:cxn ang="0">
                  <a:pos x="connsiteX3" y="connsiteY3"/>
                </a:cxn>
              </a:cxnLst>
              <a:rect l="l" t="t" r="r" b="b"/>
              <a:pathLst>
                <a:path w="1120560" h="1120560">
                  <a:moveTo>
                    <a:pt x="1120560" y="1120560"/>
                  </a:moveTo>
                  <a:lnTo>
                    <a:pt x="0" y="0"/>
                  </a:lnTo>
                  <a:lnTo>
                    <a:pt x="1120560" y="0"/>
                  </a:lnTo>
                  <a:lnTo>
                    <a:pt x="1120560" y="1120560"/>
                  </a:lnTo>
                  <a:close/>
                </a:path>
              </a:pathLst>
            </a:custGeom>
            <a:solidFill>
              <a:srgbClr val="15305D"/>
            </a:solidFill>
            <a:ln w="8399" cap="flat">
              <a:no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C1F2E0DC-D4CE-F6D6-4B96-D639DE500A02}"/>
                </a:ext>
              </a:extLst>
            </p:cNvPr>
            <p:cNvSpPr/>
            <p:nvPr/>
          </p:nvSpPr>
          <p:spPr>
            <a:xfrm>
              <a:off x="0"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BBEDA1E4-A7D4-80C2-D00A-8AC6552C08E2}"/>
                </a:ext>
              </a:extLst>
            </p:cNvPr>
            <p:cNvSpPr/>
            <p:nvPr/>
          </p:nvSpPr>
          <p:spPr>
            <a:xfrm>
              <a:off x="1120644" y="3406560"/>
              <a:ext cx="1120560" cy="1120644"/>
            </a:xfrm>
            <a:custGeom>
              <a:avLst/>
              <a:gdLst>
                <a:gd name="connsiteX0" fmla="*/ 1120560 w 1120560"/>
                <a:gd name="connsiteY0" fmla="*/ 1120644 h 1120644"/>
                <a:gd name="connsiteX1" fmla="*/ 0 w 1120560"/>
                <a:gd name="connsiteY1" fmla="*/ 0 h 1120644"/>
                <a:gd name="connsiteX2" fmla="*/ 1120560 w 1120560"/>
                <a:gd name="connsiteY2" fmla="*/ 0 h 1120644"/>
                <a:gd name="connsiteX3" fmla="*/ 1120560 w 1120560"/>
                <a:gd name="connsiteY3" fmla="*/ 1120644 h 1120644"/>
              </a:gdLst>
              <a:ahLst/>
              <a:cxnLst>
                <a:cxn ang="0">
                  <a:pos x="connsiteX0" y="connsiteY0"/>
                </a:cxn>
                <a:cxn ang="0">
                  <a:pos x="connsiteX1" y="connsiteY1"/>
                </a:cxn>
                <a:cxn ang="0">
                  <a:pos x="connsiteX2" y="connsiteY2"/>
                </a:cxn>
                <a:cxn ang="0">
                  <a:pos x="connsiteX3" y="connsiteY3"/>
                </a:cxn>
              </a:cxnLst>
              <a:rect l="l" t="t" r="r" b="b"/>
              <a:pathLst>
                <a:path w="1120560" h="1120644">
                  <a:moveTo>
                    <a:pt x="1120560" y="1120644"/>
                  </a:moveTo>
                  <a:lnTo>
                    <a:pt x="0" y="0"/>
                  </a:lnTo>
                  <a:lnTo>
                    <a:pt x="1120560" y="0"/>
                  </a:lnTo>
                  <a:lnTo>
                    <a:pt x="1120560" y="1120644"/>
                  </a:lnTo>
                  <a:close/>
                </a:path>
              </a:pathLst>
            </a:custGeom>
            <a:solidFill>
              <a:srgbClr val="15305D"/>
            </a:solidFill>
            <a:ln w="8399"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686CA721-641B-4A00-B696-8E255278B733}"/>
                </a:ext>
              </a:extLst>
            </p:cNvPr>
            <p:cNvSpPr/>
            <p:nvPr/>
          </p:nvSpPr>
          <p:spPr>
            <a:xfrm>
              <a:off x="22187" y="4527204"/>
              <a:ext cx="2219016" cy="2314406"/>
            </a:xfrm>
            <a:custGeom>
              <a:avLst/>
              <a:gdLst>
                <a:gd name="connsiteX0" fmla="*/ 0 w 2219016"/>
                <a:gd name="connsiteY0" fmla="*/ 2314407 h 2314406"/>
                <a:gd name="connsiteX1" fmla="*/ 2219017 w 2219016"/>
                <a:gd name="connsiteY1" fmla="*/ 2314407 h 2314406"/>
                <a:gd name="connsiteX2" fmla="*/ 2219017 w 2219016"/>
                <a:gd name="connsiteY2" fmla="*/ 0 h 2314406"/>
                <a:gd name="connsiteX3" fmla="*/ 0 w 2219016"/>
                <a:gd name="connsiteY3" fmla="*/ 0 h 2314406"/>
                <a:gd name="connsiteX4" fmla="*/ 0 w 2219016"/>
                <a:gd name="connsiteY4" fmla="*/ 2314407 h 2314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9016" h="2314406">
                  <a:moveTo>
                    <a:pt x="0" y="2314407"/>
                  </a:moveTo>
                  <a:lnTo>
                    <a:pt x="2219017" y="2314407"/>
                  </a:lnTo>
                  <a:lnTo>
                    <a:pt x="2219017" y="0"/>
                  </a:lnTo>
                  <a:lnTo>
                    <a:pt x="0" y="0"/>
                  </a:lnTo>
                  <a:lnTo>
                    <a:pt x="0" y="2314407"/>
                  </a:lnTo>
                  <a:close/>
                </a:path>
              </a:pathLst>
            </a:custGeom>
            <a:solidFill>
              <a:srgbClr val="1B4087"/>
            </a:solidFill>
            <a:ln w="8399" cap="flat">
              <a:noFill/>
              <a:prstDash val="solid"/>
              <a:miter/>
            </a:ln>
          </p:spPr>
          <p:txBody>
            <a:bodyPr rtlCol="0" anchor="ctr"/>
            <a:lstStyle/>
            <a:p>
              <a:endParaRPr lang="en-ZA"/>
            </a:p>
          </p:txBody>
        </p:sp>
        <p:sp>
          <p:nvSpPr>
            <p:cNvPr id="36" name="Freeform: Shape 35">
              <a:extLst>
                <a:ext uri="{FF2B5EF4-FFF2-40B4-BE49-F238E27FC236}">
                  <a16:creationId xmlns:a16="http://schemas.microsoft.com/office/drawing/2014/main" id="{DF314D20-CA04-EF54-A9BC-842530BCD5D4}"/>
                </a:ext>
              </a:extLst>
            </p:cNvPr>
            <p:cNvSpPr/>
            <p:nvPr/>
          </p:nvSpPr>
          <p:spPr>
            <a:xfrm>
              <a:off x="22187" y="4613601"/>
              <a:ext cx="2220109" cy="2228009"/>
            </a:xfrm>
            <a:custGeom>
              <a:avLst/>
              <a:gdLst>
                <a:gd name="connsiteX0" fmla="*/ 2220109 w 2220109"/>
                <a:gd name="connsiteY0" fmla="*/ 0 h 2228009"/>
                <a:gd name="connsiteX1" fmla="*/ 0 w 2220109"/>
                <a:gd name="connsiteY1" fmla="*/ 2228009 h 2228009"/>
                <a:gd name="connsiteX2" fmla="*/ 2219017 w 2220109"/>
                <a:gd name="connsiteY2" fmla="*/ 2228009 h 2228009"/>
                <a:gd name="connsiteX3" fmla="*/ 2220109 w 2220109"/>
                <a:gd name="connsiteY3" fmla="*/ 0 h 2228009"/>
              </a:gdLst>
              <a:ahLst/>
              <a:cxnLst>
                <a:cxn ang="0">
                  <a:pos x="connsiteX0" y="connsiteY0"/>
                </a:cxn>
                <a:cxn ang="0">
                  <a:pos x="connsiteX1" y="connsiteY1"/>
                </a:cxn>
                <a:cxn ang="0">
                  <a:pos x="connsiteX2" y="connsiteY2"/>
                </a:cxn>
                <a:cxn ang="0">
                  <a:pos x="connsiteX3" y="connsiteY3"/>
                </a:cxn>
              </a:cxnLst>
              <a:rect l="l" t="t" r="r" b="b"/>
              <a:pathLst>
                <a:path w="2220109" h="2228009">
                  <a:moveTo>
                    <a:pt x="2220109" y="0"/>
                  </a:moveTo>
                  <a:lnTo>
                    <a:pt x="0" y="2228009"/>
                  </a:lnTo>
                  <a:lnTo>
                    <a:pt x="2219017" y="2228009"/>
                  </a:lnTo>
                  <a:lnTo>
                    <a:pt x="2220109" y="0"/>
                  </a:lnTo>
                  <a:close/>
                </a:path>
              </a:pathLst>
            </a:custGeom>
            <a:solidFill>
              <a:srgbClr val="2554CE"/>
            </a:solidFill>
            <a:ln w="8399" cap="flat">
              <a:noFill/>
              <a:prstDash val="solid"/>
              <a:miter/>
            </a:ln>
          </p:spPr>
          <p:txBody>
            <a:bodyPr rtlCol="0" anchor="ctr"/>
            <a:lstStyle/>
            <a:p>
              <a:endParaRPr lang="en-ZA"/>
            </a:p>
          </p:txBody>
        </p:sp>
        <p:sp>
          <p:nvSpPr>
            <p:cNvPr id="37" name="Freeform: Shape 36">
              <a:extLst>
                <a:ext uri="{FF2B5EF4-FFF2-40B4-BE49-F238E27FC236}">
                  <a16:creationId xmlns:a16="http://schemas.microsoft.com/office/drawing/2014/main" id="{8661875D-8C4E-5AA8-0EE7-E8C8EAEA286F}"/>
                </a:ext>
              </a:extLst>
            </p:cNvPr>
            <p:cNvSpPr/>
            <p:nvPr/>
          </p:nvSpPr>
          <p:spPr>
            <a:xfrm>
              <a:off x="1348487" y="5865691"/>
              <a:ext cx="893809" cy="989115"/>
            </a:xfrm>
            <a:custGeom>
              <a:avLst/>
              <a:gdLst>
                <a:gd name="connsiteX0" fmla="*/ 892717 w 893809"/>
                <a:gd name="connsiteY0" fmla="*/ 0 h 989115"/>
                <a:gd name="connsiteX1" fmla="*/ 0 w 893809"/>
                <a:gd name="connsiteY1" fmla="*/ 989115 h 989115"/>
                <a:gd name="connsiteX2" fmla="*/ 893809 w 893809"/>
                <a:gd name="connsiteY2" fmla="*/ 989115 h 989115"/>
                <a:gd name="connsiteX3" fmla="*/ 892717 w 893809"/>
                <a:gd name="connsiteY3" fmla="*/ 0 h 989115"/>
              </a:gdLst>
              <a:ahLst/>
              <a:cxnLst>
                <a:cxn ang="0">
                  <a:pos x="connsiteX0" y="connsiteY0"/>
                </a:cxn>
                <a:cxn ang="0">
                  <a:pos x="connsiteX1" y="connsiteY1"/>
                </a:cxn>
                <a:cxn ang="0">
                  <a:pos x="connsiteX2" y="connsiteY2"/>
                </a:cxn>
                <a:cxn ang="0">
                  <a:pos x="connsiteX3" y="connsiteY3"/>
                </a:cxn>
              </a:cxnLst>
              <a:rect l="l" t="t" r="r" b="b"/>
              <a:pathLst>
                <a:path w="893809" h="989115">
                  <a:moveTo>
                    <a:pt x="892717" y="0"/>
                  </a:moveTo>
                  <a:lnTo>
                    <a:pt x="0" y="989115"/>
                  </a:lnTo>
                  <a:lnTo>
                    <a:pt x="893809" y="989115"/>
                  </a:lnTo>
                  <a:lnTo>
                    <a:pt x="892717" y="0"/>
                  </a:lnTo>
                  <a:close/>
                </a:path>
              </a:pathLst>
            </a:custGeom>
            <a:solidFill>
              <a:srgbClr val="29ABE2"/>
            </a:solidFill>
            <a:ln w="8399" cap="flat">
              <a:noFill/>
              <a:prstDash val="solid"/>
              <a:miter/>
            </a:ln>
          </p:spPr>
          <p:txBody>
            <a:bodyPr rtlCol="0" anchor="ctr"/>
            <a:lstStyle/>
            <a:p>
              <a:endParaRPr lang="en-ZA"/>
            </a:p>
          </p:txBody>
        </p:sp>
        <p:sp>
          <p:nvSpPr>
            <p:cNvPr id="38" name="Freeform: Shape 37">
              <a:extLst>
                <a:ext uri="{FF2B5EF4-FFF2-40B4-BE49-F238E27FC236}">
                  <a16:creationId xmlns:a16="http://schemas.microsoft.com/office/drawing/2014/main" id="{405B1292-17CB-20AD-CA66-E0DB0D0A0ACE}"/>
                </a:ext>
              </a:extLst>
            </p:cNvPr>
            <p:cNvSpPr/>
            <p:nvPr/>
          </p:nvSpPr>
          <p:spPr>
            <a:xfrm>
              <a:off x="22187" y="4527204"/>
              <a:ext cx="1187963" cy="1087782"/>
            </a:xfrm>
            <a:custGeom>
              <a:avLst/>
              <a:gdLst>
                <a:gd name="connsiteX0" fmla="*/ 1187964 w 1187963"/>
                <a:gd name="connsiteY0" fmla="*/ 0 h 1087782"/>
                <a:gd name="connsiteX1" fmla="*/ 0 w 1187963"/>
                <a:gd name="connsiteY1" fmla="*/ 1087783 h 1087782"/>
                <a:gd name="connsiteX2" fmla="*/ 0 w 1187963"/>
                <a:gd name="connsiteY2" fmla="*/ 0 h 1087782"/>
                <a:gd name="connsiteX3" fmla="*/ 1187964 w 1187963"/>
                <a:gd name="connsiteY3" fmla="*/ 0 h 1087782"/>
              </a:gdLst>
              <a:ahLst/>
              <a:cxnLst>
                <a:cxn ang="0">
                  <a:pos x="connsiteX0" y="connsiteY0"/>
                </a:cxn>
                <a:cxn ang="0">
                  <a:pos x="connsiteX1" y="connsiteY1"/>
                </a:cxn>
                <a:cxn ang="0">
                  <a:pos x="connsiteX2" y="connsiteY2"/>
                </a:cxn>
                <a:cxn ang="0">
                  <a:pos x="connsiteX3" y="connsiteY3"/>
                </a:cxn>
              </a:cxnLst>
              <a:rect l="l" t="t" r="r" b="b"/>
              <a:pathLst>
                <a:path w="1187963" h="1087782">
                  <a:moveTo>
                    <a:pt x="1187964" y="0"/>
                  </a:moveTo>
                  <a:lnTo>
                    <a:pt x="0" y="1087783"/>
                  </a:lnTo>
                  <a:lnTo>
                    <a:pt x="0" y="0"/>
                  </a:lnTo>
                  <a:cubicBezTo>
                    <a:pt x="0" y="0"/>
                    <a:pt x="1187964" y="0"/>
                    <a:pt x="1187964" y="0"/>
                  </a:cubicBezTo>
                  <a:close/>
                </a:path>
              </a:pathLst>
            </a:custGeom>
            <a:solidFill>
              <a:srgbClr val="15305D"/>
            </a:solidFill>
            <a:ln w="8399" cap="flat">
              <a:noFill/>
              <a:prstDash val="solid"/>
              <a:miter/>
            </a:ln>
          </p:spPr>
          <p:txBody>
            <a:bodyPr rtlCol="0" anchor="ctr"/>
            <a:lstStyle/>
            <a:p>
              <a:endParaRPr lang="en-ZA"/>
            </a:p>
          </p:txBody>
        </p:sp>
      </p:grpSp>
      <p:sp>
        <p:nvSpPr>
          <p:cNvPr id="41" name="Freeform: Shape 40">
            <a:extLst>
              <a:ext uri="{FF2B5EF4-FFF2-40B4-BE49-F238E27FC236}">
                <a16:creationId xmlns:a16="http://schemas.microsoft.com/office/drawing/2014/main" id="{82732684-D19C-1021-5498-0F070EC75E9E}"/>
              </a:ext>
            </a:extLst>
          </p:cNvPr>
          <p:cNvSpPr/>
          <p:nvPr userDrawn="1"/>
        </p:nvSpPr>
        <p:spPr>
          <a:xfrm>
            <a:off x="547841" y="1238864"/>
            <a:ext cx="5136679" cy="4809796"/>
          </a:xfrm>
          <a:custGeom>
            <a:avLst/>
            <a:gdLst>
              <a:gd name="connsiteX0" fmla="*/ 0 w 5136679"/>
              <a:gd name="connsiteY0" fmla="*/ 0 h 4809796"/>
              <a:gd name="connsiteX1" fmla="*/ 5136679 w 5136679"/>
              <a:gd name="connsiteY1" fmla="*/ 0 h 4809796"/>
              <a:gd name="connsiteX2" fmla="*/ 5136679 w 5136679"/>
              <a:gd name="connsiteY2" fmla="*/ 4548031 h 4809796"/>
              <a:gd name="connsiteX3" fmla="*/ 4874914 w 5136679"/>
              <a:gd name="connsiteY3" fmla="*/ 4809796 h 4809796"/>
              <a:gd name="connsiteX4" fmla="*/ 261765 w 5136679"/>
              <a:gd name="connsiteY4" fmla="*/ 4809796 h 4809796"/>
              <a:gd name="connsiteX5" fmla="*/ 0 w 5136679"/>
              <a:gd name="connsiteY5" fmla="*/ 4548031 h 480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36679" h="4809796">
                <a:moveTo>
                  <a:pt x="0" y="0"/>
                </a:moveTo>
                <a:lnTo>
                  <a:pt x="5136679" y="0"/>
                </a:lnTo>
                <a:lnTo>
                  <a:pt x="5136679" y="4548031"/>
                </a:lnTo>
                <a:cubicBezTo>
                  <a:pt x="5136679" y="4692600"/>
                  <a:pt x="5019483" y="4809796"/>
                  <a:pt x="4874914" y="4809796"/>
                </a:cubicBezTo>
                <a:lnTo>
                  <a:pt x="261765" y="4809796"/>
                </a:lnTo>
                <a:cubicBezTo>
                  <a:pt x="117196" y="4809796"/>
                  <a:pt x="0" y="4692600"/>
                  <a:pt x="0" y="4548031"/>
                </a:cubicBezTo>
                <a:close/>
              </a:path>
            </a:pathLst>
          </a:custGeom>
          <a:solidFill>
            <a:schemeClr val="accent4"/>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sp>
        <p:nvSpPr>
          <p:cNvPr id="10" name="Rectangle 9">
            <a:extLst>
              <a:ext uri="{FF2B5EF4-FFF2-40B4-BE49-F238E27FC236}">
                <a16:creationId xmlns:a16="http://schemas.microsoft.com/office/drawing/2014/main" id="{5C54D3EF-DBAD-DFF8-33EC-D666BA5E2272}"/>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1" name="Graphic 10">
            <a:extLst>
              <a:ext uri="{FF2B5EF4-FFF2-40B4-BE49-F238E27FC236}">
                <a16:creationId xmlns:a16="http://schemas.microsoft.com/office/drawing/2014/main" id="{B659A34C-E5E1-4FA9-E817-0B46F4D953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33702" y="-1"/>
            <a:ext cx="1858298" cy="1238865"/>
          </a:xfrm>
          <a:prstGeom prst="rect">
            <a:avLst/>
          </a:prstGeom>
        </p:spPr>
      </p:pic>
      <p:sp>
        <p:nvSpPr>
          <p:cNvPr id="13" name="Title 1">
            <a:extLst>
              <a:ext uri="{FF2B5EF4-FFF2-40B4-BE49-F238E27FC236}">
                <a16:creationId xmlns:a16="http://schemas.microsoft.com/office/drawing/2014/main" id="{60751FFE-AC3F-0F7A-E923-D9DE8D0D8B75}"/>
              </a:ext>
            </a:extLst>
          </p:cNvPr>
          <p:cNvSpPr>
            <a:spLocks noGrp="1"/>
          </p:cNvSpPr>
          <p:nvPr>
            <p:ph type="title"/>
          </p:nvPr>
        </p:nvSpPr>
        <p:spPr>
          <a:xfrm>
            <a:off x="1510635"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39" name="Graphic 38">
            <a:extLst>
              <a:ext uri="{FF2B5EF4-FFF2-40B4-BE49-F238E27FC236}">
                <a16:creationId xmlns:a16="http://schemas.microsoft.com/office/drawing/2014/main" id="{19D9F352-B768-46FE-F108-7AC569125AC7}"/>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630146" y="236440"/>
            <a:ext cx="494424" cy="636685"/>
          </a:xfrm>
          <a:prstGeom prst="rect">
            <a:avLst/>
          </a:prstGeom>
        </p:spPr>
      </p:pic>
      <p:sp>
        <p:nvSpPr>
          <p:cNvPr id="7" name="Rectangle 6">
            <a:extLst>
              <a:ext uri="{FF2B5EF4-FFF2-40B4-BE49-F238E27FC236}">
                <a16:creationId xmlns:a16="http://schemas.microsoft.com/office/drawing/2014/main" id="{C39FB300-E8DA-07B3-D138-C6B4B66E75B8}"/>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044A1E47-3688-0DF6-C091-44D051BB7983}"/>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72025186"/>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py and people">
    <p:spTree>
      <p:nvGrpSpPr>
        <p:cNvPr id="1" name=""/>
        <p:cNvGrpSpPr/>
        <p:nvPr/>
      </p:nvGrpSpPr>
      <p:grpSpPr>
        <a:xfrm>
          <a:off x="0" y="0"/>
          <a:ext cx="0" cy="0"/>
          <a:chOff x="0" y="0"/>
          <a:chExt cx="0" cy="0"/>
        </a:xfrm>
      </p:grpSpPr>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570692" y="1621546"/>
            <a:ext cx="4718459"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9" name="Graphic 1">
            <a:extLst>
              <a:ext uri="{FF2B5EF4-FFF2-40B4-BE49-F238E27FC236}">
                <a16:creationId xmlns:a16="http://schemas.microsoft.com/office/drawing/2014/main" id="{3240AF35-3D1E-D8D3-04DD-778B9ABA000A}"/>
              </a:ext>
            </a:extLst>
          </p:cNvPr>
          <p:cNvGrpSpPr/>
          <p:nvPr/>
        </p:nvGrpSpPr>
        <p:grpSpPr>
          <a:xfrm>
            <a:off x="6852214" y="1238863"/>
            <a:ext cx="1789471" cy="1789468"/>
            <a:chOff x="6852214" y="1238863"/>
            <a:chExt cx="1789471" cy="1789468"/>
          </a:xfrm>
        </p:grpSpPr>
        <p:sp>
          <p:nvSpPr>
            <p:cNvPr id="16" name="Freeform: Shape 15">
              <a:extLst>
                <a:ext uri="{FF2B5EF4-FFF2-40B4-BE49-F238E27FC236}">
                  <a16:creationId xmlns:a16="http://schemas.microsoft.com/office/drawing/2014/main" id="{4B72B4D2-6282-166A-5544-632B45BE2ED7}"/>
                </a:ext>
              </a:extLst>
            </p:cNvPr>
            <p:cNvSpPr/>
            <p:nvPr/>
          </p:nvSpPr>
          <p:spPr>
            <a:xfrm>
              <a:off x="6852214" y="1238863"/>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0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cubicBezTo>
                    <a:pt x="1789472" y="0"/>
                    <a:pt x="1789472" y="1789468"/>
                    <a:pt x="1789472" y="1789468"/>
                  </a:cubicBezTo>
                  <a:cubicBezTo>
                    <a:pt x="801090" y="1789586"/>
                    <a:pt x="0" y="988380"/>
                    <a:pt x="0" y="0"/>
                  </a:cubicBezTo>
                  <a:close/>
                </a:path>
              </a:pathLst>
            </a:custGeom>
            <a:solidFill>
              <a:srgbClr val="2554CE"/>
            </a:solidFill>
            <a:ln w="8716" cap="flat">
              <a:noFill/>
              <a:prstDash val="solid"/>
              <a:miter/>
            </a:ln>
          </p:spPr>
          <p:txBody>
            <a:bodyPr rtlCol="0" anchor="ctr"/>
            <a:lstStyle/>
            <a:p>
              <a:endParaRPr lang="en-ZA"/>
            </a:p>
          </p:txBody>
        </p:sp>
        <p:sp>
          <p:nvSpPr>
            <p:cNvPr id="17" name="Freeform: Shape 16">
              <a:extLst>
                <a:ext uri="{FF2B5EF4-FFF2-40B4-BE49-F238E27FC236}">
                  <a16:creationId xmlns:a16="http://schemas.microsoft.com/office/drawing/2014/main" id="{D9847974-6127-A5A6-5E8A-7045FE5269D1}"/>
                </a:ext>
              </a:extLst>
            </p:cNvPr>
            <p:cNvSpPr/>
            <p:nvPr/>
          </p:nvSpPr>
          <p:spPr>
            <a:xfrm>
              <a:off x="7143934" y="1238863"/>
              <a:ext cx="1497750" cy="1497865"/>
            </a:xfrm>
            <a:custGeom>
              <a:avLst/>
              <a:gdLst>
                <a:gd name="connsiteX0" fmla="*/ 1497751 w 1497750"/>
                <a:gd name="connsiteY0" fmla="*/ 1497865 h 1497865"/>
                <a:gd name="connsiteX1" fmla="*/ 0 w 1497750"/>
                <a:gd name="connsiteY1" fmla="*/ 0 h 1497865"/>
              </a:gdLst>
              <a:ahLst/>
              <a:cxnLst>
                <a:cxn ang="0">
                  <a:pos x="connsiteX0" y="connsiteY0"/>
                </a:cxn>
                <a:cxn ang="0">
                  <a:pos x="connsiteX1" y="connsiteY1"/>
                </a:cxn>
              </a:cxnLst>
              <a:rect l="l" t="t" r="r" b="b"/>
              <a:pathLst>
                <a:path w="1497750" h="1497865">
                  <a:moveTo>
                    <a:pt x="1497751" y="1497865"/>
                  </a:moveTo>
                  <a:cubicBezTo>
                    <a:pt x="670525" y="1497865"/>
                    <a:pt x="0" y="827225"/>
                    <a:pt x="0" y="0"/>
                  </a:cubicBezTo>
                </a:path>
              </a:pathLst>
            </a:custGeom>
            <a:noFill/>
            <a:ln w="8716" cap="flat">
              <a:solidFill>
                <a:srgbClr val="29ABE2"/>
              </a:solidFill>
              <a:prstDash val="solid"/>
              <a:miter/>
            </a:ln>
          </p:spPr>
          <p:txBody>
            <a:bodyPr rtlCol="0" anchor="ctr"/>
            <a:lstStyle/>
            <a:p>
              <a:endParaRPr lang="en-ZA"/>
            </a:p>
          </p:txBody>
        </p:sp>
        <p:sp>
          <p:nvSpPr>
            <p:cNvPr id="22" name="Freeform: Shape 21">
              <a:extLst>
                <a:ext uri="{FF2B5EF4-FFF2-40B4-BE49-F238E27FC236}">
                  <a16:creationId xmlns:a16="http://schemas.microsoft.com/office/drawing/2014/main" id="{64DBC29F-4A64-DD7F-77D7-AFE1EDAF65DD}"/>
                </a:ext>
              </a:extLst>
            </p:cNvPr>
            <p:cNvSpPr/>
            <p:nvPr/>
          </p:nvSpPr>
          <p:spPr>
            <a:xfrm>
              <a:off x="7431436" y="1238863"/>
              <a:ext cx="1210249" cy="1210247"/>
            </a:xfrm>
            <a:custGeom>
              <a:avLst/>
              <a:gdLst>
                <a:gd name="connsiteX0" fmla="*/ 1210249 w 1210249"/>
                <a:gd name="connsiteY0" fmla="*/ 1210247 h 1210247"/>
                <a:gd name="connsiteX1" fmla="*/ 0 w 1210249"/>
                <a:gd name="connsiteY1" fmla="*/ 0 h 1210247"/>
              </a:gdLst>
              <a:ahLst/>
              <a:cxnLst>
                <a:cxn ang="0">
                  <a:pos x="connsiteX0" y="connsiteY0"/>
                </a:cxn>
                <a:cxn ang="0">
                  <a:pos x="connsiteX1" y="connsiteY1"/>
                </a:cxn>
              </a:cxnLst>
              <a:rect l="l" t="t" r="r" b="b"/>
              <a:pathLst>
                <a:path w="1210249" h="1210247">
                  <a:moveTo>
                    <a:pt x="1210249" y="1210247"/>
                  </a:moveTo>
                  <a:cubicBezTo>
                    <a:pt x="541835" y="1210247"/>
                    <a:pt x="0" y="668531"/>
                    <a:pt x="0" y="0"/>
                  </a:cubicBezTo>
                </a:path>
              </a:pathLst>
            </a:custGeom>
            <a:noFill/>
            <a:ln w="8716" cap="flat">
              <a:solidFill>
                <a:srgbClr val="29ABE2"/>
              </a:solidFill>
              <a:prstDash val="solid"/>
              <a:miter/>
            </a:ln>
          </p:spPr>
          <p:txBody>
            <a:bodyPr rtlCol="0" anchor="ctr"/>
            <a:lstStyle/>
            <a:p>
              <a:endParaRPr lang="en-ZA"/>
            </a:p>
          </p:txBody>
        </p:sp>
        <p:sp>
          <p:nvSpPr>
            <p:cNvPr id="24" name="Freeform: Shape 23">
              <a:extLst>
                <a:ext uri="{FF2B5EF4-FFF2-40B4-BE49-F238E27FC236}">
                  <a16:creationId xmlns:a16="http://schemas.microsoft.com/office/drawing/2014/main" id="{6BC04323-C9F4-18FE-37D2-3A188A54CC8D}"/>
                </a:ext>
              </a:extLst>
            </p:cNvPr>
            <p:cNvSpPr/>
            <p:nvPr/>
          </p:nvSpPr>
          <p:spPr>
            <a:xfrm>
              <a:off x="7729252" y="1238863"/>
              <a:ext cx="912433" cy="912432"/>
            </a:xfrm>
            <a:custGeom>
              <a:avLst/>
              <a:gdLst>
                <a:gd name="connsiteX0" fmla="*/ 912434 w 912433"/>
                <a:gd name="connsiteY0" fmla="*/ 912432 h 912432"/>
                <a:gd name="connsiteX1" fmla="*/ 0 w 912433"/>
                <a:gd name="connsiteY1" fmla="*/ 0 h 912432"/>
              </a:gdLst>
              <a:ahLst/>
              <a:cxnLst>
                <a:cxn ang="0">
                  <a:pos x="connsiteX0" y="connsiteY0"/>
                </a:cxn>
                <a:cxn ang="0">
                  <a:pos x="connsiteX1" y="connsiteY1"/>
                </a:cxn>
              </a:cxnLst>
              <a:rect l="l" t="t" r="r" b="b"/>
              <a:pathLst>
                <a:path w="912433" h="912432">
                  <a:moveTo>
                    <a:pt x="912434" y="912432"/>
                  </a:moveTo>
                  <a:cubicBezTo>
                    <a:pt x="408456" y="912432"/>
                    <a:pt x="0" y="503977"/>
                    <a:pt x="0" y="0"/>
                  </a:cubicBezTo>
                </a:path>
              </a:pathLst>
            </a:custGeom>
            <a:noFill/>
            <a:ln w="8716" cap="flat">
              <a:solidFill>
                <a:srgbClr val="29ABE2"/>
              </a:solidFill>
              <a:prstDash val="solid"/>
              <a:miter/>
            </a:ln>
          </p:spPr>
          <p:txBody>
            <a:bodyPr rtlCol="0" anchor="ctr"/>
            <a:lstStyle/>
            <a:p>
              <a:endParaRPr lang="en-ZA"/>
            </a:p>
          </p:txBody>
        </p:sp>
        <p:sp>
          <p:nvSpPr>
            <p:cNvPr id="25" name="Freeform: Shape 24">
              <a:extLst>
                <a:ext uri="{FF2B5EF4-FFF2-40B4-BE49-F238E27FC236}">
                  <a16:creationId xmlns:a16="http://schemas.microsoft.com/office/drawing/2014/main" id="{62EE7306-FAB9-F426-28D6-DD3135EB4E09}"/>
                </a:ext>
              </a:extLst>
            </p:cNvPr>
            <p:cNvSpPr/>
            <p:nvPr/>
          </p:nvSpPr>
          <p:spPr>
            <a:xfrm>
              <a:off x="8036561" y="1238863"/>
              <a:ext cx="605124" cy="605123"/>
            </a:xfrm>
            <a:custGeom>
              <a:avLst/>
              <a:gdLst>
                <a:gd name="connsiteX0" fmla="*/ 605125 w 605124"/>
                <a:gd name="connsiteY0" fmla="*/ 605124 h 605123"/>
                <a:gd name="connsiteX1" fmla="*/ 0 w 605124"/>
                <a:gd name="connsiteY1" fmla="*/ 0 h 605123"/>
              </a:gdLst>
              <a:ahLst/>
              <a:cxnLst>
                <a:cxn ang="0">
                  <a:pos x="connsiteX0" y="connsiteY0"/>
                </a:cxn>
                <a:cxn ang="0">
                  <a:pos x="connsiteX1" y="connsiteY1"/>
                </a:cxn>
              </a:cxnLst>
              <a:rect l="l" t="t" r="r" b="b"/>
              <a:pathLst>
                <a:path w="605124" h="605123">
                  <a:moveTo>
                    <a:pt x="605125" y="605124"/>
                  </a:moveTo>
                  <a:cubicBezTo>
                    <a:pt x="270976" y="605124"/>
                    <a:pt x="0" y="334265"/>
                    <a:pt x="0" y="0"/>
                  </a:cubicBezTo>
                </a:path>
              </a:pathLst>
            </a:custGeom>
            <a:noFill/>
            <a:ln w="8716" cap="flat">
              <a:solidFill>
                <a:srgbClr val="29ABE2"/>
              </a:solidFill>
              <a:prstDash val="solid"/>
              <a:miter/>
            </a:ln>
          </p:spPr>
          <p:txBody>
            <a:bodyPr rtlCol="0" anchor="ctr"/>
            <a:lstStyle/>
            <a:p>
              <a:endParaRPr lang="en-ZA"/>
            </a:p>
          </p:txBody>
        </p:sp>
      </p:grpSp>
      <p:grpSp>
        <p:nvGrpSpPr>
          <p:cNvPr id="26" name="Graphic 1">
            <a:extLst>
              <a:ext uri="{FF2B5EF4-FFF2-40B4-BE49-F238E27FC236}">
                <a16:creationId xmlns:a16="http://schemas.microsoft.com/office/drawing/2014/main" id="{7BD88ECC-C691-C61E-651A-07C890FB19F1}"/>
              </a:ext>
            </a:extLst>
          </p:cNvPr>
          <p:cNvGrpSpPr/>
          <p:nvPr/>
        </p:nvGrpSpPr>
        <p:grpSpPr>
          <a:xfrm>
            <a:off x="10454012" y="4817917"/>
            <a:ext cx="2403781" cy="1789585"/>
            <a:chOff x="10454012" y="4817917"/>
            <a:chExt cx="2403781" cy="1789585"/>
          </a:xfrm>
        </p:grpSpPr>
        <p:sp>
          <p:nvSpPr>
            <p:cNvPr id="27" name="Freeform: Shape 26">
              <a:extLst>
                <a:ext uri="{FF2B5EF4-FFF2-40B4-BE49-F238E27FC236}">
                  <a16:creationId xmlns:a16="http://schemas.microsoft.com/office/drawing/2014/main" id="{4F8C0AD1-B4ED-C3F7-40F8-CCC81CC3C209}"/>
                </a:ext>
              </a:extLst>
            </p:cNvPr>
            <p:cNvSpPr/>
            <p:nvPr/>
          </p:nvSpPr>
          <p:spPr>
            <a:xfrm>
              <a:off x="10454012" y="4817917"/>
              <a:ext cx="1789471" cy="1789468"/>
            </a:xfrm>
            <a:custGeom>
              <a:avLst/>
              <a:gdLst>
                <a:gd name="connsiteX0" fmla="*/ 0 w 1789471"/>
                <a:gd name="connsiteY0" fmla="*/ 0 h 1789468"/>
                <a:gd name="connsiteX1" fmla="*/ 1789472 w 1789471"/>
                <a:gd name="connsiteY1" fmla="*/ 0 h 1789468"/>
                <a:gd name="connsiteX2" fmla="*/ 1789472 w 1789471"/>
                <a:gd name="connsiteY2" fmla="*/ 1789468 h 1789468"/>
                <a:gd name="connsiteX3" fmla="*/ 0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0" y="0"/>
                  </a:moveTo>
                  <a:lnTo>
                    <a:pt x="1789472" y="0"/>
                  </a:lnTo>
                  <a:lnTo>
                    <a:pt x="1789472" y="1789468"/>
                  </a:lnTo>
                  <a:lnTo>
                    <a:pt x="0" y="1789468"/>
                  </a:lnTo>
                  <a:close/>
                </a:path>
              </a:pathLst>
            </a:custGeom>
            <a:solidFill>
              <a:srgbClr val="15305D"/>
            </a:solidFill>
            <a:ln w="8716" cap="flat">
              <a:noFill/>
              <a:prstDash val="solid"/>
              <a:miter/>
            </a:ln>
          </p:spPr>
          <p:txBody>
            <a:bodyPr rtlCol="0" anchor="ctr"/>
            <a:lstStyle/>
            <a:p>
              <a:endParaRPr lang="en-ZA"/>
            </a:p>
          </p:txBody>
        </p:sp>
        <p:sp>
          <p:nvSpPr>
            <p:cNvPr id="28" name="Freeform: Shape 27">
              <a:extLst>
                <a:ext uri="{FF2B5EF4-FFF2-40B4-BE49-F238E27FC236}">
                  <a16:creationId xmlns:a16="http://schemas.microsoft.com/office/drawing/2014/main" id="{06CF3CB1-0B6E-AA6A-00AB-1E236BF5D285}"/>
                </a:ext>
              </a:extLst>
            </p:cNvPr>
            <p:cNvSpPr/>
            <p:nvPr/>
          </p:nvSpPr>
          <p:spPr>
            <a:xfrm>
              <a:off x="10454012" y="4817917"/>
              <a:ext cx="1789471" cy="1789468"/>
            </a:xfrm>
            <a:custGeom>
              <a:avLst/>
              <a:gdLst>
                <a:gd name="connsiteX0" fmla="*/ 1789472 w 1789471"/>
                <a:gd name="connsiteY0" fmla="*/ 1789468 h 1789468"/>
                <a:gd name="connsiteX1" fmla="*/ 0 w 1789471"/>
                <a:gd name="connsiteY1" fmla="*/ 1789468 h 1789468"/>
                <a:gd name="connsiteX2" fmla="*/ 0 w 1789471"/>
                <a:gd name="connsiteY2" fmla="*/ 0 h 1789468"/>
                <a:gd name="connsiteX3" fmla="*/ 1789472 w 1789471"/>
                <a:gd name="connsiteY3" fmla="*/ 1789468 h 1789468"/>
              </a:gdLst>
              <a:ahLst/>
              <a:cxnLst>
                <a:cxn ang="0">
                  <a:pos x="connsiteX0" y="connsiteY0"/>
                </a:cxn>
                <a:cxn ang="0">
                  <a:pos x="connsiteX1" y="connsiteY1"/>
                </a:cxn>
                <a:cxn ang="0">
                  <a:pos x="connsiteX2" y="connsiteY2"/>
                </a:cxn>
                <a:cxn ang="0">
                  <a:pos x="connsiteX3" y="connsiteY3"/>
                </a:cxn>
              </a:cxnLst>
              <a:rect l="l" t="t" r="r" b="b"/>
              <a:pathLst>
                <a:path w="1789471" h="1789468">
                  <a:moveTo>
                    <a:pt x="1789472" y="1789468"/>
                  </a:moveTo>
                  <a:lnTo>
                    <a:pt x="0" y="1789468"/>
                  </a:lnTo>
                  <a:cubicBezTo>
                    <a:pt x="0" y="1789468"/>
                    <a:pt x="0" y="0"/>
                    <a:pt x="0" y="0"/>
                  </a:cubicBezTo>
                  <a:cubicBezTo>
                    <a:pt x="988382" y="0"/>
                    <a:pt x="1789472" y="801088"/>
                    <a:pt x="1789472" y="1789468"/>
                  </a:cubicBezTo>
                  <a:close/>
                </a:path>
              </a:pathLst>
            </a:custGeom>
            <a:solidFill>
              <a:srgbClr val="FFFFFF"/>
            </a:solidFill>
            <a:ln w="8716" cap="flat">
              <a:noFill/>
              <a:prstDash val="solid"/>
              <a:miter/>
            </a:ln>
          </p:spPr>
          <p:txBody>
            <a:bodyPr rtlCol="0" anchor="ctr"/>
            <a:lstStyle/>
            <a:p>
              <a:endParaRPr lang="en-ZA"/>
            </a:p>
          </p:txBody>
        </p:sp>
        <p:sp>
          <p:nvSpPr>
            <p:cNvPr id="29" name="Freeform: Shape 28">
              <a:extLst>
                <a:ext uri="{FF2B5EF4-FFF2-40B4-BE49-F238E27FC236}">
                  <a16:creationId xmlns:a16="http://schemas.microsoft.com/office/drawing/2014/main" id="{49E5081B-A9E0-FB23-9726-613B5BF9B3D3}"/>
                </a:ext>
              </a:extLst>
            </p:cNvPr>
            <p:cNvSpPr/>
            <p:nvPr/>
          </p:nvSpPr>
          <p:spPr>
            <a:xfrm>
              <a:off x="10454012" y="5109637"/>
              <a:ext cx="1497867" cy="1497865"/>
            </a:xfrm>
            <a:custGeom>
              <a:avLst/>
              <a:gdLst>
                <a:gd name="connsiteX0" fmla="*/ 0 w 1497867"/>
                <a:gd name="connsiteY0" fmla="*/ 0 h 1497865"/>
                <a:gd name="connsiteX1" fmla="*/ 1497868 w 1497867"/>
                <a:gd name="connsiteY1" fmla="*/ 1497865 h 1497865"/>
              </a:gdLst>
              <a:ahLst/>
              <a:cxnLst>
                <a:cxn ang="0">
                  <a:pos x="connsiteX0" y="connsiteY0"/>
                </a:cxn>
                <a:cxn ang="0">
                  <a:pos x="connsiteX1" y="connsiteY1"/>
                </a:cxn>
              </a:cxnLst>
              <a:rect l="l" t="t" r="r" b="b"/>
              <a:pathLst>
                <a:path w="1497867" h="1497865">
                  <a:moveTo>
                    <a:pt x="0" y="0"/>
                  </a:moveTo>
                  <a:cubicBezTo>
                    <a:pt x="827227" y="0"/>
                    <a:pt x="1497868" y="670523"/>
                    <a:pt x="1497868" y="1497865"/>
                  </a:cubicBezTo>
                </a:path>
              </a:pathLst>
            </a:custGeom>
            <a:noFill/>
            <a:ln w="8716" cap="flat">
              <a:solidFill>
                <a:srgbClr val="29ABE2"/>
              </a:solidFill>
              <a:prstDash val="solid"/>
              <a:miter/>
            </a:ln>
          </p:spPr>
          <p:txBody>
            <a:bodyPr rtlCol="0" anchor="ctr"/>
            <a:lstStyle/>
            <a:p>
              <a:endParaRPr lang="en-ZA"/>
            </a:p>
          </p:txBody>
        </p:sp>
        <p:sp>
          <p:nvSpPr>
            <p:cNvPr id="33" name="Freeform: Shape 32">
              <a:extLst>
                <a:ext uri="{FF2B5EF4-FFF2-40B4-BE49-F238E27FC236}">
                  <a16:creationId xmlns:a16="http://schemas.microsoft.com/office/drawing/2014/main" id="{F350DD07-E336-0059-A082-08C8AB37DD76}"/>
                </a:ext>
              </a:extLst>
            </p:cNvPr>
            <p:cNvSpPr/>
            <p:nvPr/>
          </p:nvSpPr>
          <p:spPr>
            <a:xfrm>
              <a:off x="10454012" y="5397138"/>
              <a:ext cx="1210249" cy="1210246"/>
            </a:xfrm>
            <a:custGeom>
              <a:avLst/>
              <a:gdLst>
                <a:gd name="connsiteX0" fmla="*/ 0 w 1210249"/>
                <a:gd name="connsiteY0" fmla="*/ 0 h 1210246"/>
                <a:gd name="connsiteX1" fmla="*/ 1210250 w 1210249"/>
                <a:gd name="connsiteY1" fmla="*/ 1210247 h 1210246"/>
              </a:gdLst>
              <a:ahLst/>
              <a:cxnLst>
                <a:cxn ang="0">
                  <a:pos x="connsiteX0" y="connsiteY0"/>
                </a:cxn>
                <a:cxn ang="0">
                  <a:pos x="connsiteX1" y="connsiteY1"/>
                </a:cxn>
              </a:cxnLst>
              <a:rect l="l" t="t" r="r" b="b"/>
              <a:pathLst>
                <a:path w="1210249" h="1210246">
                  <a:moveTo>
                    <a:pt x="0" y="0"/>
                  </a:moveTo>
                  <a:cubicBezTo>
                    <a:pt x="668532" y="0"/>
                    <a:pt x="1210250" y="541833"/>
                    <a:pt x="1210250" y="1210247"/>
                  </a:cubicBezTo>
                </a:path>
              </a:pathLst>
            </a:custGeom>
            <a:noFill/>
            <a:ln w="8716" cap="flat">
              <a:solidFill>
                <a:srgbClr val="29ABE2"/>
              </a:solidFill>
              <a:prstDash val="solid"/>
              <a:miter/>
            </a:ln>
          </p:spPr>
          <p:txBody>
            <a:bodyPr rtlCol="0" anchor="ctr"/>
            <a:lstStyle/>
            <a:p>
              <a:endParaRPr lang="en-ZA"/>
            </a:p>
          </p:txBody>
        </p:sp>
        <p:sp>
          <p:nvSpPr>
            <p:cNvPr id="34" name="Freeform: Shape 33">
              <a:extLst>
                <a:ext uri="{FF2B5EF4-FFF2-40B4-BE49-F238E27FC236}">
                  <a16:creationId xmlns:a16="http://schemas.microsoft.com/office/drawing/2014/main" id="{9871E03D-7ACF-FA8D-32DE-077F6684C3BA}"/>
                </a:ext>
              </a:extLst>
            </p:cNvPr>
            <p:cNvSpPr/>
            <p:nvPr/>
          </p:nvSpPr>
          <p:spPr>
            <a:xfrm>
              <a:off x="10454012" y="5694953"/>
              <a:ext cx="912433" cy="912431"/>
            </a:xfrm>
            <a:custGeom>
              <a:avLst/>
              <a:gdLst>
                <a:gd name="connsiteX0" fmla="*/ 0 w 912433"/>
                <a:gd name="connsiteY0" fmla="*/ 0 h 912431"/>
                <a:gd name="connsiteX1" fmla="*/ 912434 w 912433"/>
                <a:gd name="connsiteY1" fmla="*/ 912432 h 912431"/>
              </a:gdLst>
              <a:ahLst/>
              <a:cxnLst>
                <a:cxn ang="0">
                  <a:pos x="connsiteX0" y="connsiteY0"/>
                </a:cxn>
                <a:cxn ang="0">
                  <a:pos x="connsiteX1" y="connsiteY1"/>
                </a:cxn>
              </a:cxnLst>
              <a:rect l="l" t="t" r="r" b="b"/>
              <a:pathLst>
                <a:path w="912433" h="912431">
                  <a:moveTo>
                    <a:pt x="0" y="0"/>
                  </a:moveTo>
                  <a:cubicBezTo>
                    <a:pt x="503978" y="0"/>
                    <a:pt x="912434" y="408455"/>
                    <a:pt x="912434" y="912432"/>
                  </a:cubicBezTo>
                </a:path>
              </a:pathLst>
            </a:custGeom>
            <a:noFill/>
            <a:ln w="8716" cap="flat">
              <a:solidFill>
                <a:srgbClr val="29ABE2"/>
              </a:solid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9A88011C-4F7D-9610-B94F-9ACC90E7BE15}"/>
                </a:ext>
              </a:extLst>
            </p:cNvPr>
            <p:cNvSpPr/>
            <p:nvPr/>
          </p:nvSpPr>
          <p:spPr>
            <a:xfrm>
              <a:off x="10454012" y="6002262"/>
              <a:ext cx="605124" cy="605123"/>
            </a:xfrm>
            <a:custGeom>
              <a:avLst/>
              <a:gdLst>
                <a:gd name="connsiteX0" fmla="*/ 0 w 605124"/>
                <a:gd name="connsiteY0" fmla="*/ 0 h 605123"/>
                <a:gd name="connsiteX1" fmla="*/ 605125 w 605124"/>
                <a:gd name="connsiteY1" fmla="*/ 605123 h 605123"/>
              </a:gdLst>
              <a:ahLst/>
              <a:cxnLst>
                <a:cxn ang="0">
                  <a:pos x="connsiteX0" y="connsiteY0"/>
                </a:cxn>
                <a:cxn ang="0">
                  <a:pos x="connsiteX1" y="connsiteY1"/>
                </a:cxn>
              </a:cxnLst>
              <a:rect l="l" t="t" r="r" b="b"/>
              <a:pathLst>
                <a:path w="605124" h="605123">
                  <a:moveTo>
                    <a:pt x="0" y="0"/>
                  </a:moveTo>
                  <a:cubicBezTo>
                    <a:pt x="334266" y="0"/>
                    <a:pt x="605125" y="270858"/>
                    <a:pt x="605125" y="605123"/>
                  </a:cubicBezTo>
                </a:path>
              </a:pathLst>
            </a:custGeom>
            <a:noFill/>
            <a:ln w="8716" cap="flat">
              <a:solidFill>
                <a:srgbClr val="29ABE2"/>
              </a:solidFill>
              <a:prstDash val="solid"/>
              <a:miter/>
            </a:ln>
          </p:spPr>
          <p:txBody>
            <a:bodyPr rtlCol="0" anchor="ctr"/>
            <a:lstStyle/>
            <a:p>
              <a:endParaRPr lang="en-ZA"/>
            </a:p>
          </p:txBody>
        </p:sp>
      </p:grpSp>
      <p:grpSp>
        <p:nvGrpSpPr>
          <p:cNvPr id="40" name="Graphic 1">
            <a:extLst>
              <a:ext uri="{FF2B5EF4-FFF2-40B4-BE49-F238E27FC236}">
                <a16:creationId xmlns:a16="http://schemas.microsoft.com/office/drawing/2014/main" id="{BF7F389B-2899-ACD1-F3E4-54ECF81564A7}"/>
              </a:ext>
            </a:extLst>
          </p:cNvPr>
          <p:cNvGrpSpPr/>
          <p:nvPr/>
        </p:nvGrpSpPr>
        <p:grpSpPr>
          <a:xfrm>
            <a:off x="6852214" y="4817917"/>
            <a:ext cx="1805059" cy="1804938"/>
            <a:chOff x="6852214" y="4817917"/>
            <a:chExt cx="1805059" cy="1804938"/>
          </a:xfrm>
        </p:grpSpPr>
        <p:sp>
          <p:nvSpPr>
            <p:cNvPr id="42" name="Freeform: Shape 41">
              <a:extLst>
                <a:ext uri="{FF2B5EF4-FFF2-40B4-BE49-F238E27FC236}">
                  <a16:creationId xmlns:a16="http://schemas.microsoft.com/office/drawing/2014/main" id="{3868A7ED-413F-1710-F78E-77E4A22C2D89}"/>
                </a:ext>
              </a:extLst>
            </p:cNvPr>
            <p:cNvSpPr/>
            <p:nvPr/>
          </p:nvSpPr>
          <p:spPr>
            <a:xfrm>
              <a:off x="6852214" y="5720386"/>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1B4087"/>
            </a:solidFill>
            <a:ln w="8716" cap="flat">
              <a:noFill/>
              <a:prstDash val="solid"/>
              <a:miter/>
            </a:ln>
          </p:spPr>
          <p:txBody>
            <a:bodyPr rtlCol="0" anchor="ctr"/>
            <a:lstStyle/>
            <a:p>
              <a:endParaRPr lang="en-ZA"/>
            </a:p>
          </p:txBody>
        </p:sp>
        <p:sp>
          <p:nvSpPr>
            <p:cNvPr id="43" name="Freeform: Shape 42">
              <a:extLst>
                <a:ext uri="{FF2B5EF4-FFF2-40B4-BE49-F238E27FC236}">
                  <a16:creationId xmlns:a16="http://schemas.microsoft.com/office/drawing/2014/main" id="{35C79FB3-A198-DDD7-D6BD-5AC86659669B}"/>
                </a:ext>
              </a:extLst>
            </p:cNvPr>
            <p:cNvSpPr/>
            <p:nvPr/>
          </p:nvSpPr>
          <p:spPr>
            <a:xfrm>
              <a:off x="6852214" y="4817917"/>
              <a:ext cx="1805059" cy="902469"/>
            </a:xfrm>
            <a:custGeom>
              <a:avLst/>
              <a:gdLst>
                <a:gd name="connsiteX0" fmla="*/ 0 w 1805059"/>
                <a:gd name="connsiteY0" fmla="*/ 0 h 902469"/>
                <a:gd name="connsiteX1" fmla="*/ 1805060 w 1805059"/>
                <a:gd name="connsiteY1" fmla="*/ 0 h 902469"/>
                <a:gd name="connsiteX2" fmla="*/ 1805060 w 1805059"/>
                <a:gd name="connsiteY2" fmla="*/ 902470 h 902469"/>
                <a:gd name="connsiteX3" fmla="*/ 902589 w 1805059"/>
                <a:gd name="connsiteY3" fmla="*/ 902470 h 902469"/>
                <a:gd name="connsiteX4" fmla="*/ 117 w 1805059"/>
                <a:gd name="connsiteY4" fmla="*/ 0 h 9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059" h="902469">
                  <a:moveTo>
                    <a:pt x="0" y="0"/>
                  </a:moveTo>
                  <a:lnTo>
                    <a:pt x="1805060" y="0"/>
                  </a:lnTo>
                  <a:lnTo>
                    <a:pt x="1805060" y="902470"/>
                  </a:lnTo>
                  <a:lnTo>
                    <a:pt x="902589" y="902470"/>
                  </a:lnTo>
                  <a:cubicBezTo>
                    <a:pt x="404120" y="902470"/>
                    <a:pt x="117" y="498351"/>
                    <a:pt x="117" y="0"/>
                  </a:cubicBezTo>
                  <a:close/>
                </a:path>
              </a:pathLst>
            </a:custGeom>
            <a:solidFill>
              <a:srgbClr val="CFAD80"/>
            </a:solidFill>
            <a:ln w="8716" cap="flat">
              <a:noFill/>
              <a:prstDash val="solid"/>
              <a:miter/>
            </a:ln>
          </p:spPr>
          <p:txBody>
            <a:bodyPr rtlCol="0" anchor="ctr"/>
            <a:lstStyle/>
            <a:p>
              <a:endParaRPr lang="en-ZA"/>
            </a:p>
          </p:txBody>
        </p:sp>
      </p:grpSp>
      <p:grpSp>
        <p:nvGrpSpPr>
          <p:cNvPr id="44" name="Graphic 1">
            <a:extLst>
              <a:ext uri="{FF2B5EF4-FFF2-40B4-BE49-F238E27FC236}">
                <a16:creationId xmlns:a16="http://schemas.microsoft.com/office/drawing/2014/main" id="{CB08A6D7-F4FF-C50A-819B-8C3BB88D9D51}"/>
              </a:ext>
            </a:extLst>
          </p:cNvPr>
          <p:cNvGrpSpPr/>
          <p:nvPr/>
        </p:nvGrpSpPr>
        <p:grpSpPr>
          <a:xfrm>
            <a:off x="8656805" y="4817799"/>
            <a:ext cx="2424721" cy="1805173"/>
            <a:chOff x="8656805" y="4817799"/>
            <a:chExt cx="2424721" cy="1805173"/>
          </a:xfrm>
        </p:grpSpPr>
        <p:sp>
          <p:nvSpPr>
            <p:cNvPr id="45" name="Freeform: Shape 44">
              <a:extLst>
                <a:ext uri="{FF2B5EF4-FFF2-40B4-BE49-F238E27FC236}">
                  <a16:creationId xmlns:a16="http://schemas.microsoft.com/office/drawing/2014/main" id="{DCCC7CD3-F77B-C755-D079-ADC0A585ADB5}"/>
                </a:ext>
              </a:extLst>
            </p:cNvPr>
            <p:cNvSpPr/>
            <p:nvPr/>
          </p:nvSpPr>
          <p:spPr>
            <a:xfrm>
              <a:off x="8656805" y="4817917"/>
              <a:ext cx="1805060" cy="1805056"/>
            </a:xfrm>
            <a:custGeom>
              <a:avLst/>
              <a:gdLst>
                <a:gd name="connsiteX0" fmla="*/ 0 w 1805060"/>
                <a:gd name="connsiteY0" fmla="*/ 0 h 1805056"/>
                <a:gd name="connsiteX1" fmla="*/ 1805060 w 1805060"/>
                <a:gd name="connsiteY1" fmla="*/ 0 h 1805056"/>
                <a:gd name="connsiteX2" fmla="*/ 1805060 w 1805060"/>
                <a:gd name="connsiteY2" fmla="*/ 1805057 h 1805056"/>
                <a:gd name="connsiteX3" fmla="*/ 0 w 1805060"/>
                <a:gd name="connsiteY3" fmla="*/ 1805057 h 1805056"/>
              </a:gdLst>
              <a:ahLst/>
              <a:cxnLst>
                <a:cxn ang="0">
                  <a:pos x="connsiteX0" y="connsiteY0"/>
                </a:cxn>
                <a:cxn ang="0">
                  <a:pos x="connsiteX1" y="connsiteY1"/>
                </a:cxn>
                <a:cxn ang="0">
                  <a:pos x="connsiteX2" y="connsiteY2"/>
                </a:cxn>
                <a:cxn ang="0">
                  <a:pos x="connsiteX3" y="connsiteY3"/>
                </a:cxn>
              </a:cxnLst>
              <a:rect l="l" t="t" r="r" b="b"/>
              <a:pathLst>
                <a:path w="1805060" h="1805056">
                  <a:moveTo>
                    <a:pt x="0" y="0"/>
                  </a:moveTo>
                  <a:lnTo>
                    <a:pt x="1805060" y="0"/>
                  </a:lnTo>
                  <a:lnTo>
                    <a:pt x="1805060" y="1805057"/>
                  </a:lnTo>
                  <a:lnTo>
                    <a:pt x="0" y="1805057"/>
                  </a:lnTo>
                  <a:close/>
                </a:path>
              </a:pathLst>
            </a:custGeom>
            <a:solidFill>
              <a:srgbClr val="15305D"/>
            </a:solidFill>
            <a:ln w="8716"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AD3DD99D-7EB9-9864-F5CB-6131039ACEC1}"/>
                </a:ext>
              </a:extLst>
            </p:cNvPr>
            <p:cNvSpPr/>
            <p:nvPr/>
          </p:nvSpPr>
          <p:spPr>
            <a:xfrm>
              <a:off x="9559276"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F4F4F4"/>
            </a:solidFill>
            <a:ln w="8716"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0E96A062-947A-8419-D70B-4AC73414B6E0}"/>
                </a:ext>
              </a:extLst>
            </p:cNvPr>
            <p:cNvSpPr/>
            <p:nvPr/>
          </p:nvSpPr>
          <p:spPr>
            <a:xfrm>
              <a:off x="8656805" y="4817799"/>
              <a:ext cx="902471" cy="1805056"/>
            </a:xfrm>
            <a:custGeom>
              <a:avLst/>
              <a:gdLst>
                <a:gd name="connsiteX0" fmla="*/ 0 w 902471"/>
                <a:gd name="connsiteY0" fmla="*/ 1805057 h 1805056"/>
                <a:gd name="connsiteX1" fmla="*/ 0 w 902471"/>
                <a:gd name="connsiteY1" fmla="*/ 0 h 1805056"/>
                <a:gd name="connsiteX2" fmla="*/ 902471 w 902471"/>
                <a:gd name="connsiteY2" fmla="*/ 0 h 1805056"/>
                <a:gd name="connsiteX3" fmla="*/ 902471 w 902471"/>
                <a:gd name="connsiteY3" fmla="*/ 902470 h 1805056"/>
                <a:gd name="connsiteX4" fmla="*/ 0 w 902471"/>
                <a:gd name="connsiteY4" fmla="*/ 1804939 h 1805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471" h="1805056">
                  <a:moveTo>
                    <a:pt x="0" y="1805057"/>
                  </a:moveTo>
                  <a:lnTo>
                    <a:pt x="0" y="0"/>
                  </a:lnTo>
                  <a:lnTo>
                    <a:pt x="902471" y="0"/>
                  </a:lnTo>
                  <a:lnTo>
                    <a:pt x="902471" y="902470"/>
                  </a:lnTo>
                  <a:cubicBezTo>
                    <a:pt x="902471" y="1400938"/>
                    <a:pt x="498352" y="1804939"/>
                    <a:pt x="0" y="1804939"/>
                  </a:cubicBezTo>
                  <a:close/>
                </a:path>
              </a:pathLst>
            </a:custGeom>
            <a:solidFill>
              <a:srgbClr val="2554CE"/>
            </a:solidFill>
            <a:ln w="8716" cap="flat">
              <a:noFill/>
              <a:prstDash val="solid"/>
              <a:miter/>
            </a:ln>
          </p:spPr>
          <p:txBody>
            <a:bodyPr rtlCol="0" anchor="ctr"/>
            <a:lstStyle/>
            <a:p>
              <a:endParaRPr lang="en-ZA"/>
            </a:p>
          </p:txBody>
        </p:sp>
      </p:grpSp>
      <p:grpSp>
        <p:nvGrpSpPr>
          <p:cNvPr id="48" name="Graphic 1">
            <a:extLst>
              <a:ext uri="{FF2B5EF4-FFF2-40B4-BE49-F238E27FC236}">
                <a16:creationId xmlns:a16="http://schemas.microsoft.com/office/drawing/2014/main" id="{A905D226-E1DC-A468-4916-6E333FE43AD3}"/>
              </a:ext>
            </a:extLst>
          </p:cNvPr>
          <p:cNvGrpSpPr/>
          <p:nvPr/>
        </p:nvGrpSpPr>
        <p:grpSpPr>
          <a:xfrm>
            <a:off x="8641685" y="1238863"/>
            <a:ext cx="4807721" cy="3579054"/>
            <a:chOff x="8641685" y="1238863"/>
            <a:chExt cx="4807721" cy="3579054"/>
          </a:xfrm>
        </p:grpSpPr>
        <p:sp>
          <p:nvSpPr>
            <p:cNvPr id="49" name="Freeform: Shape 48">
              <a:extLst>
                <a:ext uri="{FF2B5EF4-FFF2-40B4-BE49-F238E27FC236}">
                  <a16:creationId xmlns:a16="http://schemas.microsoft.com/office/drawing/2014/main" id="{E2156E56-25EA-4E59-4755-C6A66FB98751}"/>
                </a:ext>
              </a:extLst>
            </p:cNvPr>
            <p:cNvSpPr/>
            <p:nvPr/>
          </p:nvSpPr>
          <p:spPr>
            <a:xfrm>
              <a:off x="8641685" y="1238863"/>
              <a:ext cx="3579060" cy="3579054"/>
            </a:xfrm>
            <a:custGeom>
              <a:avLst/>
              <a:gdLst>
                <a:gd name="connsiteX0" fmla="*/ 0 w 3579060"/>
                <a:gd name="connsiteY0" fmla="*/ 0 h 3579054"/>
                <a:gd name="connsiteX1" fmla="*/ 3579061 w 3579060"/>
                <a:gd name="connsiteY1" fmla="*/ 0 h 3579054"/>
                <a:gd name="connsiteX2" fmla="*/ 3579061 w 3579060"/>
                <a:gd name="connsiteY2" fmla="*/ 3579054 h 3579054"/>
                <a:gd name="connsiteX3" fmla="*/ 0 w 3579060"/>
                <a:gd name="connsiteY3" fmla="*/ 3579054 h 3579054"/>
              </a:gdLst>
              <a:ahLst/>
              <a:cxnLst>
                <a:cxn ang="0">
                  <a:pos x="connsiteX0" y="connsiteY0"/>
                </a:cxn>
                <a:cxn ang="0">
                  <a:pos x="connsiteX1" y="connsiteY1"/>
                </a:cxn>
                <a:cxn ang="0">
                  <a:pos x="connsiteX2" y="connsiteY2"/>
                </a:cxn>
                <a:cxn ang="0">
                  <a:pos x="connsiteX3" y="connsiteY3"/>
                </a:cxn>
              </a:cxnLst>
              <a:rect l="l" t="t" r="r" b="b"/>
              <a:pathLst>
                <a:path w="3579060" h="3579054">
                  <a:moveTo>
                    <a:pt x="0" y="0"/>
                  </a:moveTo>
                  <a:lnTo>
                    <a:pt x="3579061" y="0"/>
                  </a:lnTo>
                  <a:lnTo>
                    <a:pt x="3579061" y="3579054"/>
                  </a:lnTo>
                  <a:lnTo>
                    <a:pt x="0" y="3579054"/>
                  </a:lnTo>
                  <a:close/>
                </a:path>
              </a:pathLst>
            </a:custGeom>
            <a:solidFill>
              <a:srgbClr val="15305D"/>
            </a:solidFill>
            <a:ln w="8716" cap="flat">
              <a:noFill/>
              <a:prstDash val="solid"/>
              <a:miter/>
            </a:ln>
          </p:spPr>
          <p:txBody>
            <a:bodyPr rtlCol="0" anchor="ctr"/>
            <a:lstStyle/>
            <a:p>
              <a:endParaRPr lang="en-ZA"/>
            </a:p>
          </p:txBody>
        </p:sp>
        <p:sp>
          <p:nvSpPr>
            <p:cNvPr id="50" name="Freeform: Shape 49">
              <a:extLst>
                <a:ext uri="{FF2B5EF4-FFF2-40B4-BE49-F238E27FC236}">
                  <a16:creationId xmlns:a16="http://schemas.microsoft.com/office/drawing/2014/main" id="{8B17FD7D-FEDD-58CB-AFF9-D6D39B27E189}"/>
                </a:ext>
              </a:extLst>
            </p:cNvPr>
            <p:cNvSpPr/>
            <p:nvPr/>
          </p:nvSpPr>
          <p:spPr>
            <a:xfrm>
              <a:off x="10431274" y="1238863"/>
              <a:ext cx="1789471" cy="3579054"/>
            </a:xfrm>
            <a:custGeom>
              <a:avLst/>
              <a:gdLst>
                <a:gd name="connsiteX0" fmla="*/ 0 w 1789471"/>
                <a:gd name="connsiteY0" fmla="*/ 3579054 h 3579054"/>
                <a:gd name="connsiteX1" fmla="*/ 0 w 1789471"/>
                <a:gd name="connsiteY1" fmla="*/ 0 h 3579054"/>
                <a:gd name="connsiteX2" fmla="*/ 1789472 w 1789471"/>
                <a:gd name="connsiteY2" fmla="*/ 0 h 3579054"/>
                <a:gd name="connsiteX3" fmla="*/ 1789472 w 1789471"/>
                <a:gd name="connsiteY3" fmla="*/ 1789468 h 3579054"/>
                <a:gd name="connsiteX4" fmla="*/ 0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0" y="3579054"/>
                  </a:moveTo>
                  <a:lnTo>
                    <a:pt x="0" y="0"/>
                  </a:lnTo>
                  <a:lnTo>
                    <a:pt x="1789472" y="0"/>
                  </a:lnTo>
                  <a:lnTo>
                    <a:pt x="1789472" y="1789468"/>
                  </a:lnTo>
                  <a:cubicBezTo>
                    <a:pt x="1789472" y="2777732"/>
                    <a:pt x="988265" y="3578937"/>
                    <a:pt x="0" y="3578937"/>
                  </a:cubicBezTo>
                  <a:close/>
                </a:path>
              </a:pathLst>
            </a:custGeom>
            <a:solidFill>
              <a:srgbClr val="214FB1"/>
            </a:solidFill>
            <a:ln w="8716" cap="flat">
              <a:noFill/>
              <a:prstDash val="solid"/>
              <a:miter/>
            </a:ln>
          </p:spPr>
          <p:txBody>
            <a:bodyPr rtlCol="0" anchor="ctr"/>
            <a:lstStyle/>
            <a:p>
              <a:endParaRPr lang="en-ZA"/>
            </a:p>
          </p:txBody>
        </p:sp>
        <p:sp>
          <p:nvSpPr>
            <p:cNvPr id="51" name="Freeform: Shape 50">
              <a:extLst>
                <a:ext uri="{FF2B5EF4-FFF2-40B4-BE49-F238E27FC236}">
                  <a16:creationId xmlns:a16="http://schemas.microsoft.com/office/drawing/2014/main" id="{8764D973-14E4-C9A1-8450-E56411393EB1}"/>
                </a:ext>
              </a:extLst>
            </p:cNvPr>
            <p:cNvSpPr/>
            <p:nvPr/>
          </p:nvSpPr>
          <p:spPr>
            <a:xfrm>
              <a:off x="8641803" y="1238863"/>
              <a:ext cx="1789471" cy="3579054"/>
            </a:xfrm>
            <a:custGeom>
              <a:avLst/>
              <a:gdLst>
                <a:gd name="connsiteX0" fmla="*/ 1789472 w 1789471"/>
                <a:gd name="connsiteY0" fmla="*/ 3579054 h 3579054"/>
                <a:gd name="connsiteX1" fmla="*/ 1789472 w 1789471"/>
                <a:gd name="connsiteY1" fmla="*/ 0 h 3579054"/>
                <a:gd name="connsiteX2" fmla="*/ 0 w 1789471"/>
                <a:gd name="connsiteY2" fmla="*/ 0 h 3579054"/>
                <a:gd name="connsiteX3" fmla="*/ 0 w 1789471"/>
                <a:gd name="connsiteY3" fmla="*/ 1789468 h 3579054"/>
                <a:gd name="connsiteX4" fmla="*/ 1789472 w 1789471"/>
                <a:gd name="connsiteY4" fmla="*/ 3578937 h 3579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9471" h="3579054">
                  <a:moveTo>
                    <a:pt x="1789472" y="3579054"/>
                  </a:moveTo>
                  <a:lnTo>
                    <a:pt x="1789472" y="0"/>
                  </a:lnTo>
                  <a:lnTo>
                    <a:pt x="0" y="0"/>
                  </a:lnTo>
                  <a:lnTo>
                    <a:pt x="0" y="1789468"/>
                  </a:lnTo>
                  <a:cubicBezTo>
                    <a:pt x="0" y="2777732"/>
                    <a:pt x="801207" y="3578937"/>
                    <a:pt x="1789472" y="3578937"/>
                  </a:cubicBezTo>
                  <a:close/>
                </a:path>
              </a:pathLst>
            </a:custGeom>
            <a:solidFill>
              <a:srgbClr val="1B4087"/>
            </a:solidFill>
            <a:ln w="8716" cap="flat">
              <a:noFill/>
              <a:prstDash val="solid"/>
              <a:miter/>
            </a:ln>
          </p:spPr>
          <p:txBody>
            <a:bodyPr rtlCol="0" anchor="ctr"/>
            <a:lstStyle/>
            <a:p>
              <a:endParaRPr lang="en-ZA"/>
            </a:p>
          </p:txBody>
        </p:sp>
      </p:grpSp>
      <p:sp>
        <p:nvSpPr>
          <p:cNvPr id="5" name="Picture Placeholder 4">
            <a:extLst>
              <a:ext uri="{FF2B5EF4-FFF2-40B4-BE49-F238E27FC236}">
                <a16:creationId xmlns:a16="http://schemas.microsoft.com/office/drawing/2014/main" id="{5BCF3521-5BCE-BFEC-4DF9-AB8411DE3303}"/>
              </a:ext>
            </a:extLst>
          </p:cNvPr>
          <p:cNvSpPr>
            <a:spLocks noGrp="1"/>
          </p:cNvSpPr>
          <p:nvPr>
            <p:ph type="pic" sz="quarter" idx="14" hasCustomPrompt="1"/>
          </p:nvPr>
        </p:nvSpPr>
        <p:spPr>
          <a:xfrm>
            <a:off x="7896225" y="1526365"/>
            <a:ext cx="3883420" cy="5070567"/>
          </a:xfrm>
        </p:spPr>
        <p:txBody>
          <a:bodyPr/>
          <a:lstStyle>
            <a:lvl1pPr>
              <a:defRPr/>
            </a:lvl1pPr>
          </a:lstStyle>
          <a:p>
            <a:r>
              <a:rPr lang="en-US" dirty="0"/>
              <a:t>Picture if needed</a:t>
            </a:r>
            <a:endParaRPr lang="en-ZA" dirty="0"/>
          </a:p>
        </p:txBody>
      </p:sp>
      <p:sp>
        <p:nvSpPr>
          <p:cNvPr id="7" name="Rectangle 6">
            <a:extLst>
              <a:ext uri="{FF2B5EF4-FFF2-40B4-BE49-F238E27FC236}">
                <a16:creationId xmlns:a16="http://schemas.microsoft.com/office/drawing/2014/main" id="{35453B4F-AA50-ED37-900C-64905EA01511}"/>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2BB952CB-EF28-77C5-1EE4-AEA54C15E39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12" name="Graphic 11">
            <a:extLst>
              <a:ext uri="{FF2B5EF4-FFF2-40B4-BE49-F238E27FC236}">
                <a16:creationId xmlns:a16="http://schemas.microsoft.com/office/drawing/2014/main" id="{97D93F69-158C-051E-1F50-7E8350AF17CC}"/>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4" name="Rectangle 13">
            <a:extLst>
              <a:ext uri="{FF2B5EF4-FFF2-40B4-BE49-F238E27FC236}">
                <a16:creationId xmlns:a16="http://schemas.microsoft.com/office/drawing/2014/main" id="{05652903-BBD3-2BF2-D842-EC6CC4D46033}"/>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5CDF9F24-C8E0-7A5D-7D39-1EC33B136249}"/>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19114703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Gallery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AEE9287-A9BB-67BD-BE75-FC74BAD8CE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59524" y="3127341"/>
            <a:ext cx="3456349" cy="3456349"/>
          </a:xfrm>
          <a:prstGeom prst="rect">
            <a:avLst/>
          </a:prstGeom>
        </p:spPr>
      </p:pic>
      <p:sp>
        <p:nvSpPr>
          <p:cNvPr id="15" name="Picture Placeholder 14">
            <a:extLst>
              <a:ext uri="{FF2B5EF4-FFF2-40B4-BE49-F238E27FC236}">
                <a16:creationId xmlns:a16="http://schemas.microsoft.com/office/drawing/2014/main" id="{67F0283E-ADB8-09A1-3222-E36E04AC8696}"/>
              </a:ext>
            </a:extLst>
          </p:cNvPr>
          <p:cNvSpPr>
            <a:spLocks noGrp="1"/>
          </p:cNvSpPr>
          <p:nvPr>
            <p:ph type="pic" sz="quarter" idx="14" hasCustomPrompt="1"/>
          </p:nvPr>
        </p:nvSpPr>
        <p:spPr>
          <a:xfrm>
            <a:off x="5140744" y="1620838"/>
            <a:ext cx="3371850" cy="2209800"/>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first</a:t>
            </a:r>
            <a:endParaRPr lang="en-ZA" dirty="0"/>
          </a:p>
        </p:txBody>
      </p:sp>
      <p:sp>
        <p:nvSpPr>
          <p:cNvPr id="22" name="Picture Placeholder 14">
            <a:extLst>
              <a:ext uri="{FF2B5EF4-FFF2-40B4-BE49-F238E27FC236}">
                <a16:creationId xmlns:a16="http://schemas.microsoft.com/office/drawing/2014/main" id="{F4EF5853-0B39-E749-5264-CE8F152EDF71}"/>
              </a:ext>
            </a:extLst>
          </p:cNvPr>
          <p:cNvSpPr>
            <a:spLocks noGrp="1"/>
          </p:cNvSpPr>
          <p:nvPr>
            <p:ph type="pic" sz="quarter" idx="15" hasCustomPrompt="1"/>
          </p:nvPr>
        </p:nvSpPr>
        <p:spPr>
          <a:xfrm>
            <a:off x="9428480" y="1738641"/>
            <a:ext cx="2218546" cy="1453963"/>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2de</a:t>
            </a:r>
            <a:endParaRPr lang="en-ZA" dirty="0"/>
          </a:p>
        </p:txBody>
      </p:sp>
      <p:sp>
        <p:nvSpPr>
          <p:cNvPr id="24" name="Picture Placeholder 14">
            <a:extLst>
              <a:ext uri="{FF2B5EF4-FFF2-40B4-BE49-F238E27FC236}">
                <a16:creationId xmlns:a16="http://schemas.microsoft.com/office/drawing/2014/main" id="{2435612C-1B31-CA00-5526-86AF259DF5AD}"/>
              </a:ext>
            </a:extLst>
          </p:cNvPr>
          <p:cNvSpPr>
            <a:spLocks noGrp="1"/>
          </p:cNvSpPr>
          <p:nvPr>
            <p:ph type="pic" sz="quarter" idx="16" hasCustomPrompt="1"/>
          </p:nvPr>
        </p:nvSpPr>
        <p:spPr>
          <a:xfrm>
            <a:off x="8015404" y="3721226"/>
            <a:ext cx="2929887" cy="1939305"/>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3de</a:t>
            </a:r>
            <a:endParaRPr lang="en-ZA" dirty="0"/>
          </a:p>
        </p:txBody>
      </p:sp>
      <p:sp>
        <p:nvSpPr>
          <p:cNvPr id="25" name="Picture Placeholder 14">
            <a:extLst>
              <a:ext uri="{FF2B5EF4-FFF2-40B4-BE49-F238E27FC236}">
                <a16:creationId xmlns:a16="http://schemas.microsoft.com/office/drawing/2014/main" id="{41199E48-E923-EA38-BA76-05424FAE36E8}"/>
              </a:ext>
            </a:extLst>
          </p:cNvPr>
          <p:cNvSpPr>
            <a:spLocks noGrp="1"/>
          </p:cNvSpPr>
          <p:nvPr>
            <p:ph type="pic" sz="quarter" idx="17" hasCustomPrompt="1"/>
          </p:nvPr>
        </p:nvSpPr>
        <p:spPr>
          <a:xfrm>
            <a:off x="5102112" y="4226545"/>
            <a:ext cx="2129674" cy="1433986"/>
          </a:xfrm>
          <a:prstGeom prst="roundRect">
            <a:avLst>
              <a:gd name="adj" fmla="val 7763"/>
            </a:avLst>
          </a:prstGeom>
          <a:effectLst>
            <a:outerShdw blurRad="38100" dist="25400" dir="2700000" sx="101000" sy="101000" algn="tl" rotWithShape="0">
              <a:prstClr val="black">
                <a:alpha val="16000"/>
              </a:prstClr>
            </a:outerShdw>
          </a:effectLst>
        </p:spPr>
        <p:txBody>
          <a:bodyPr/>
          <a:lstStyle>
            <a:lvl1pPr>
              <a:defRPr/>
            </a:lvl1pPr>
          </a:lstStyle>
          <a:p>
            <a:r>
              <a:rPr lang="en-US" dirty="0"/>
              <a:t>Place 4th</a:t>
            </a:r>
            <a:endParaRPr lang="en-ZA" dirty="0"/>
          </a:p>
        </p:txBody>
      </p:sp>
      <p:sp>
        <p:nvSpPr>
          <p:cNvPr id="10" name="Footer Placeholder 3">
            <a:extLst>
              <a:ext uri="{FF2B5EF4-FFF2-40B4-BE49-F238E27FC236}">
                <a16:creationId xmlns:a16="http://schemas.microsoft.com/office/drawing/2014/main" id="{33CF1D06-20E6-0BD1-8963-A367328EEA04}"/>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11" name="Slide Number Placeholder 4">
            <a:extLst>
              <a:ext uri="{FF2B5EF4-FFF2-40B4-BE49-F238E27FC236}">
                <a16:creationId xmlns:a16="http://schemas.microsoft.com/office/drawing/2014/main" id="{1B2F4197-06CD-A4DE-DF14-5BED4591BD3B}"/>
              </a:ext>
            </a:extLst>
          </p:cNvPr>
          <p:cNvSpPr>
            <a:spLocks noGrp="1"/>
          </p:cNvSpPr>
          <p:nvPr>
            <p:ph type="sldNum" sz="quarter" idx="12"/>
          </p:nvPr>
        </p:nvSpPr>
        <p:spPr>
          <a:xfrm>
            <a:off x="10937558" y="6165602"/>
            <a:ext cx="738505" cy="365125"/>
          </a:xfrm>
        </p:spPr>
        <p:txBody>
          <a:bodyPr rIns="0"/>
          <a:lstStyle/>
          <a:p>
            <a:fld id="{C45CFD10-50C9-47C7-9308-AA126F3F89FE}" type="slidenum">
              <a:rPr lang="en-ZA" smtClean="0"/>
              <a:t>‹#›</a:t>
            </a:fld>
            <a:endParaRPr lang="en-ZA"/>
          </a:p>
        </p:txBody>
      </p:sp>
      <p:sp>
        <p:nvSpPr>
          <p:cNvPr id="13" name="Text Placeholder 8">
            <a:extLst>
              <a:ext uri="{FF2B5EF4-FFF2-40B4-BE49-F238E27FC236}">
                <a16:creationId xmlns:a16="http://schemas.microsoft.com/office/drawing/2014/main" id="{8AF9ABA7-79CB-F9DA-B066-A164C732FFDD}"/>
              </a:ext>
            </a:extLst>
          </p:cNvPr>
          <p:cNvSpPr>
            <a:spLocks noGrp="1"/>
          </p:cNvSpPr>
          <p:nvPr>
            <p:ph type="body" sz="quarter" idx="13"/>
          </p:nvPr>
        </p:nvSpPr>
        <p:spPr>
          <a:xfrm>
            <a:off x="570692" y="1621546"/>
            <a:ext cx="3846861" cy="4038986"/>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56090CEE-019B-B287-A889-306D87F87C74}"/>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Title 1">
            <a:extLst>
              <a:ext uri="{FF2B5EF4-FFF2-40B4-BE49-F238E27FC236}">
                <a16:creationId xmlns:a16="http://schemas.microsoft.com/office/drawing/2014/main" id="{C2B199DA-04BC-E957-649E-AD24C9CDCEC6}"/>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9" name="Graphic 8">
            <a:extLst>
              <a:ext uri="{FF2B5EF4-FFF2-40B4-BE49-F238E27FC236}">
                <a16:creationId xmlns:a16="http://schemas.microsoft.com/office/drawing/2014/main" id="{9349CBBA-022E-827D-C9AA-F16E0B9D29E4}"/>
              </a:ext>
            </a:extLst>
          </p:cNvPr>
          <p:cNvPicPr>
            <a:picLocks noChangeAspect="1"/>
          </p:cNvPicPr>
          <p:nvPr userDrawn="1"/>
        </p:nvPicPr>
        <p:blipFill>
          <a:blip r:embed="rId4">
            <a:extLst>
              <a:ext uri="{96DAC541-7B7A-43D3-8B79-37D633B846F1}">
                <asvg:svgBlip xmlns:asvg="http://schemas.microsoft.com/office/drawing/2016/SVG/main" r:embed="rId5"/>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AB21B2B5-80E8-37F2-DBB0-3483D658EF2F}"/>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C540AC5A-8498-40D3-BEC8-FA478F43D7EB}"/>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420313412"/>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mall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EF2336-C959-D507-B90C-3F52FF76325C}"/>
              </a:ext>
            </a:extLst>
          </p:cNvPr>
          <p:cNvSpPr>
            <a:spLocks noGrp="1"/>
          </p:cNvSpPr>
          <p:nvPr>
            <p:ph type="ftr" sz="quarter" idx="11"/>
          </p:nvPr>
        </p:nvSpPr>
        <p:spPr>
          <a:xfrm>
            <a:off x="570692" y="6165602"/>
            <a:ext cx="4114800" cy="402838"/>
          </a:xfrm>
        </p:spPr>
        <p:txBody>
          <a:bodyPr lIns="0"/>
          <a:lstStyle>
            <a:lvl1pPr algn="l">
              <a:defRPr/>
            </a:lvl1pPr>
          </a:lstStyle>
          <a:p>
            <a:r>
              <a:rPr lang="en-ZA" dirty="0"/>
              <a:t>eduvos.com</a:t>
            </a:r>
          </a:p>
        </p:txBody>
      </p:sp>
      <p:sp>
        <p:nvSpPr>
          <p:cNvPr id="9" name="Text Placeholder 8">
            <a:extLst>
              <a:ext uri="{FF2B5EF4-FFF2-40B4-BE49-F238E27FC236}">
                <a16:creationId xmlns:a16="http://schemas.microsoft.com/office/drawing/2014/main" id="{C085DC44-867E-A4D3-E1C8-7E9BB1385C79}"/>
              </a:ext>
            </a:extLst>
          </p:cNvPr>
          <p:cNvSpPr>
            <a:spLocks noGrp="1"/>
          </p:cNvSpPr>
          <p:nvPr>
            <p:ph type="body" sz="quarter" idx="13"/>
          </p:nvPr>
        </p:nvSpPr>
        <p:spPr>
          <a:xfrm>
            <a:off x="570691" y="1626712"/>
            <a:ext cx="4326429" cy="4215288"/>
          </a:xfrm>
        </p:spPr>
        <p:txBody>
          <a:bodyPr/>
          <a:lstStyle>
            <a:lvl2pPr marL="541338" indent="-342900">
              <a:buFont typeface="Arial" panose="020B0604020202020204" pitchFamily="34" charset="0"/>
              <a:buChar char="•"/>
              <a:defRPr/>
            </a:lvl2pPr>
            <a:lvl3pPr marL="895350" indent="-342900">
              <a:buFont typeface="Wingdings" panose="05000000000000000000" pitchFamily="2" charset="2"/>
              <a:buChar char="§"/>
              <a:defRPr/>
            </a:lvl3pPr>
            <a:lvl4pPr marL="1258888" indent="-342900">
              <a:buFont typeface="Courier New" panose="02070309020205020404" pitchFamily="49" charset="0"/>
              <a:buChar char="o"/>
              <a:defRPr/>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Rectangle 6">
            <a:extLst>
              <a:ext uri="{FF2B5EF4-FFF2-40B4-BE49-F238E27FC236}">
                <a16:creationId xmlns:a16="http://schemas.microsoft.com/office/drawing/2014/main" id="{128F689A-5533-00EF-92A2-77B56F662FBB}"/>
              </a:ext>
            </a:extLst>
          </p:cNvPr>
          <p:cNvSpPr/>
          <p:nvPr userDrawn="1"/>
        </p:nvSpPr>
        <p:spPr>
          <a:xfrm>
            <a:off x="5256184" y="1567706"/>
            <a:ext cx="6419877" cy="508476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5526031" y="1773238"/>
            <a:ext cx="5880181" cy="5084762"/>
          </a:xfrm>
        </p:spPr>
        <p:txBody>
          <a:bodyPr/>
          <a:lstStyle/>
          <a:p>
            <a:endParaRPr lang="en-ZA" dirty="0"/>
          </a:p>
        </p:txBody>
      </p:sp>
      <p:sp>
        <p:nvSpPr>
          <p:cNvPr id="2" name="Rectangle 1">
            <a:extLst>
              <a:ext uri="{FF2B5EF4-FFF2-40B4-BE49-F238E27FC236}">
                <a16:creationId xmlns:a16="http://schemas.microsoft.com/office/drawing/2014/main" id="{641178AA-913E-54DD-9C39-064CA54BD95A}"/>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43B6F67E-22C5-634E-5177-17353F332B4E}"/>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5" name="Graphic 4">
            <a:extLst>
              <a:ext uri="{FF2B5EF4-FFF2-40B4-BE49-F238E27FC236}">
                <a16:creationId xmlns:a16="http://schemas.microsoft.com/office/drawing/2014/main" id="{165A6A72-87EB-3469-C5C7-55AE47F48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6" name="Rectangle 5">
            <a:extLst>
              <a:ext uri="{FF2B5EF4-FFF2-40B4-BE49-F238E27FC236}">
                <a16:creationId xmlns:a16="http://schemas.microsoft.com/office/drawing/2014/main" id="{F2355B7E-E667-AD05-D3EE-28F7EAFC621E}"/>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Rectangle 21">
            <a:extLst>
              <a:ext uri="{FF2B5EF4-FFF2-40B4-BE49-F238E27FC236}">
                <a16:creationId xmlns:a16="http://schemas.microsoft.com/office/drawing/2014/main" id="{36878AC5-8836-13DE-F3B7-AC175D0BB5F0}"/>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0850795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ig Char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28F689A-5533-00EF-92A2-77B56F662FBB}"/>
              </a:ext>
            </a:extLst>
          </p:cNvPr>
          <p:cNvSpPr/>
          <p:nvPr userDrawn="1"/>
        </p:nvSpPr>
        <p:spPr>
          <a:xfrm>
            <a:off x="570693" y="1640163"/>
            <a:ext cx="11105370" cy="521783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Chart Placeholder 9">
            <a:extLst>
              <a:ext uri="{FF2B5EF4-FFF2-40B4-BE49-F238E27FC236}">
                <a16:creationId xmlns:a16="http://schemas.microsoft.com/office/drawing/2014/main" id="{ABD9FA6B-0BAE-7882-D635-DE9E328413AD}"/>
              </a:ext>
            </a:extLst>
          </p:cNvPr>
          <p:cNvSpPr>
            <a:spLocks noGrp="1"/>
          </p:cNvSpPr>
          <p:nvPr>
            <p:ph type="chart" sz="quarter" idx="14"/>
          </p:nvPr>
        </p:nvSpPr>
        <p:spPr>
          <a:xfrm>
            <a:off x="902825" y="1958352"/>
            <a:ext cx="10382713" cy="3883648"/>
          </a:xfrm>
        </p:spPr>
        <p:txBody>
          <a:bodyPr/>
          <a:lstStyle/>
          <a:p>
            <a:endParaRPr lang="en-ZA" dirty="0"/>
          </a:p>
        </p:txBody>
      </p:sp>
      <p:sp>
        <p:nvSpPr>
          <p:cNvPr id="2" name="Rectangle 1">
            <a:extLst>
              <a:ext uri="{FF2B5EF4-FFF2-40B4-BE49-F238E27FC236}">
                <a16:creationId xmlns:a16="http://schemas.microsoft.com/office/drawing/2014/main" id="{A96A46D8-6945-2B16-6C81-687CB75BA446}"/>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BC2EBD24-855C-A24D-B7B6-CAA78516CB15}"/>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5" name="Graphic 4">
            <a:extLst>
              <a:ext uri="{FF2B5EF4-FFF2-40B4-BE49-F238E27FC236}">
                <a16:creationId xmlns:a16="http://schemas.microsoft.com/office/drawing/2014/main" id="{0A35DAE4-E760-F50E-0048-184636F496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6" name="Rectangle 5">
            <a:extLst>
              <a:ext uri="{FF2B5EF4-FFF2-40B4-BE49-F238E27FC236}">
                <a16:creationId xmlns:a16="http://schemas.microsoft.com/office/drawing/2014/main" id="{226649AC-F16B-5165-2BEB-E669E6A3CEF4}"/>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Rectangle 19">
            <a:extLst>
              <a:ext uri="{FF2B5EF4-FFF2-40B4-BE49-F238E27FC236}">
                <a16:creationId xmlns:a16="http://schemas.microsoft.com/office/drawing/2014/main" id="{79F9E65C-8B6B-8EA9-813F-99716C6C816D}"/>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54061068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B90D8F3-AED3-A2C0-9485-69477D74CBC4}"/>
              </a:ext>
            </a:extLst>
          </p:cNvPr>
          <p:cNvGrpSpPr/>
          <p:nvPr userDrawn="1"/>
        </p:nvGrpSpPr>
        <p:grpSpPr>
          <a:xfrm>
            <a:off x="570693" y="5958673"/>
            <a:ext cx="11105372" cy="899328"/>
            <a:chOff x="4295775" y="5958673"/>
            <a:chExt cx="7165974" cy="899328"/>
          </a:xfrm>
        </p:grpSpPr>
        <p:sp>
          <p:nvSpPr>
            <p:cNvPr id="5" name="Rectangle 4">
              <a:extLst>
                <a:ext uri="{FF2B5EF4-FFF2-40B4-BE49-F238E27FC236}">
                  <a16:creationId xmlns:a16="http://schemas.microsoft.com/office/drawing/2014/main" id="{171C5B39-387F-B190-12D5-B65DBB54D4C6}"/>
                </a:ext>
              </a:extLst>
            </p:cNvPr>
            <p:cNvSpPr/>
            <p:nvPr userDrawn="1"/>
          </p:nvSpPr>
          <p:spPr>
            <a:xfrm>
              <a:off x="4295775" y="5958673"/>
              <a:ext cx="3421062" cy="89932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bg1">
                    <a:lumMod val="95000"/>
                  </a:schemeClr>
                </a:solidFill>
              </a:endParaRPr>
            </a:p>
          </p:txBody>
        </p:sp>
        <p:sp>
          <p:nvSpPr>
            <p:cNvPr id="8" name="Rectangle 7">
              <a:extLst>
                <a:ext uri="{FF2B5EF4-FFF2-40B4-BE49-F238E27FC236}">
                  <a16:creationId xmlns:a16="http://schemas.microsoft.com/office/drawing/2014/main" id="{EACB1225-A0CB-CEBD-14A4-A343CBAD0FCA}"/>
                </a:ext>
              </a:extLst>
            </p:cNvPr>
            <p:cNvSpPr/>
            <p:nvPr userDrawn="1"/>
          </p:nvSpPr>
          <p:spPr>
            <a:xfrm>
              <a:off x="8040687" y="5958674"/>
              <a:ext cx="3421062" cy="899327"/>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bg1">
                    <a:lumMod val="95000"/>
                  </a:schemeClr>
                </a:solidFill>
              </a:endParaRPr>
            </a:p>
          </p:txBody>
        </p:sp>
      </p:grpSp>
      <p:sp>
        <p:nvSpPr>
          <p:cNvPr id="14" name="Text Placeholder 8">
            <a:extLst>
              <a:ext uri="{FF2B5EF4-FFF2-40B4-BE49-F238E27FC236}">
                <a16:creationId xmlns:a16="http://schemas.microsoft.com/office/drawing/2014/main" id="{15851C7E-BA01-E344-B0D1-F101297C94BE}"/>
              </a:ext>
            </a:extLst>
          </p:cNvPr>
          <p:cNvSpPr>
            <a:spLocks noGrp="1"/>
          </p:cNvSpPr>
          <p:nvPr>
            <p:ph type="body" sz="quarter" idx="16"/>
          </p:nvPr>
        </p:nvSpPr>
        <p:spPr>
          <a:xfrm>
            <a:off x="690873" y="2241471"/>
            <a:ext cx="5120351"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8">
            <a:extLst>
              <a:ext uri="{FF2B5EF4-FFF2-40B4-BE49-F238E27FC236}">
                <a16:creationId xmlns:a16="http://schemas.microsoft.com/office/drawing/2014/main" id="{3407AD11-FC10-2593-DF97-E7D50352DCA8}"/>
              </a:ext>
            </a:extLst>
          </p:cNvPr>
          <p:cNvSpPr>
            <a:spLocks noGrp="1"/>
          </p:cNvSpPr>
          <p:nvPr>
            <p:ph type="body" sz="quarter" idx="17"/>
          </p:nvPr>
        </p:nvSpPr>
        <p:spPr>
          <a:xfrm>
            <a:off x="692534" y="1616970"/>
            <a:ext cx="5114134"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16" name="Text Placeholder 8">
            <a:extLst>
              <a:ext uri="{FF2B5EF4-FFF2-40B4-BE49-F238E27FC236}">
                <a16:creationId xmlns:a16="http://schemas.microsoft.com/office/drawing/2014/main" id="{624790AA-87B5-56C7-7446-2C0CE0E960CC}"/>
              </a:ext>
            </a:extLst>
          </p:cNvPr>
          <p:cNvSpPr>
            <a:spLocks noGrp="1"/>
          </p:cNvSpPr>
          <p:nvPr>
            <p:ph type="body" sz="quarter" idx="18"/>
          </p:nvPr>
        </p:nvSpPr>
        <p:spPr>
          <a:xfrm>
            <a:off x="6374320" y="2241471"/>
            <a:ext cx="5120351"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7" name="Text Placeholder 18">
            <a:extLst>
              <a:ext uri="{FF2B5EF4-FFF2-40B4-BE49-F238E27FC236}">
                <a16:creationId xmlns:a16="http://schemas.microsoft.com/office/drawing/2014/main" id="{86DCB7C2-E21B-CBF9-6CEC-264719C6EA23}"/>
              </a:ext>
            </a:extLst>
          </p:cNvPr>
          <p:cNvSpPr>
            <a:spLocks noGrp="1"/>
          </p:cNvSpPr>
          <p:nvPr>
            <p:ph type="body" sz="quarter" idx="19"/>
          </p:nvPr>
        </p:nvSpPr>
        <p:spPr>
          <a:xfrm>
            <a:off x="6375959" y="1616970"/>
            <a:ext cx="5114134" cy="366076"/>
          </a:xfrm>
        </p:spPr>
        <p:txBody>
          <a:bodyPr lIns="0"/>
          <a:lstStyle>
            <a:lvl1pPr marL="0" indent="0">
              <a:buFont typeface="Arial" panose="020B0604020202020204" pitchFamily="34" charset="0"/>
              <a:buNone/>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
        <p:nvSpPr>
          <p:cNvPr id="2" name="Rectangle 1">
            <a:extLst>
              <a:ext uri="{FF2B5EF4-FFF2-40B4-BE49-F238E27FC236}">
                <a16:creationId xmlns:a16="http://schemas.microsoft.com/office/drawing/2014/main" id="{08F57032-8163-FE6E-7AFE-F7071CB36D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C93450A4-A674-08E1-DC45-4391F0D00D91}"/>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15F916C2-770D-E4DB-6779-53FA7D5EB9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DC5FE94D-8DDB-3933-E7CE-5B000606EBFD}"/>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3E92134F-DA9F-C69A-8620-163FEC819ED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9730995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wo 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F57032-8163-FE6E-7AFE-F7071CB36D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C93450A4-A674-08E1-DC45-4391F0D00D91}"/>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15F916C2-770D-E4DB-6779-53FA7D5EB9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DC5FE94D-8DDB-3933-E7CE-5B000606EBFD}"/>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3E92134F-DA9F-C69A-8620-163FEC819ED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Picture Placeholder 6">
            <a:extLst>
              <a:ext uri="{FF2B5EF4-FFF2-40B4-BE49-F238E27FC236}">
                <a16:creationId xmlns:a16="http://schemas.microsoft.com/office/drawing/2014/main" id="{994A2CF9-8173-CC55-F708-9CB851BB75BD}"/>
              </a:ext>
            </a:extLst>
          </p:cNvPr>
          <p:cNvSpPr>
            <a:spLocks noGrp="1"/>
          </p:cNvSpPr>
          <p:nvPr>
            <p:ph type="pic" sz="quarter" idx="18"/>
          </p:nvPr>
        </p:nvSpPr>
        <p:spPr>
          <a:xfrm>
            <a:off x="0" y="1238250"/>
            <a:ext cx="6096000" cy="5331363"/>
          </a:xfrm>
        </p:spPr>
        <p:txBody>
          <a:bodyPr/>
          <a:lstStyle/>
          <a:p>
            <a:endParaRPr lang="en-ZA"/>
          </a:p>
        </p:txBody>
      </p:sp>
      <p:sp>
        <p:nvSpPr>
          <p:cNvPr id="7" name="Rectangle 6">
            <a:extLst>
              <a:ext uri="{FF2B5EF4-FFF2-40B4-BE49-F238E27FC236}">
                <a16:creationId xmlns:a16="http://schemas.microsoft.com/office/drawing/2014/main" id="{E9635875-6D3D-F9ED-9E21-CBC14E52ED41}"/>
              </a:ext>
            </a:extLst>
          </p:cNvPr>
          <p:cNvSpPr/>
          <p:nvPr userDrawn="1"/>
        </p:nvSpPr>
        <p:spPr>
          <a:xfrm>
            <a:off x="6096000" y="1238864"/>
            <a:ext cx="6116373" cy="5322274"/>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 Placeholder 8">
            <a:extLst>
              <a:ext uri="{FF2B5EF4-FFF2-40B4-BE49-F238E27FC236}">
                <a16:creationId xmlns:a16="http://schemas.microsoft.com/office/drawing/2014/main" id="{799D4DE1-1EC2-48B3-442B-B26DAB9A1F8A}"/>
              </a:ext>
            </a:extLst>
          </p:cNvPr>
          <p:cNvSpPr>
            <a:spLocks noGrp="1"/>
          </p:cNvSpPr>
          <p:nvPr>
            <p:ph type="body" sz="quarter" idx="16"/>
          </p:nvPr>
        </p:nvSpPr>
        <p:spPr>
          <a:xfrm>
            <a:off x="6470248" y="2241471"/>
            <a:ext cx="522410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18">
            <a:extLst>
              <a:ext uri="{FF2B5EF4-FFF2-40B4-BE49-F238E27FC236}">
                <a16:creationId xmlns:a16="http://schemas.microsoft.com/office/drawing/2014/main" id="{A9D57833-0F7B-6C0F-BE78-FAABF4270A5F}"/>
              </a:ext>
            </a:extLst>
          </p:cNvPr>
          <p:cNvSpPr>
            <a:spLocks noGrp="1"/>
          </p:cNvSpPr>
          <p:nvPr>
            <p:ph type="body" sz="quarter" idx="17"/>
          </p:nvPr>
        </p:nvSpPr>
        <p:spPr>
          <a:xfrm>
            <a:off x="6472373" y="1616970"/>
            <a:ext cx="5217765"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Tree>
    <p:extLst>
      <p:ext uri="{BB962C8B-B14F-4D97-AF65-F5344CB8AC3E}">
        <p14:creationId xmlns:p14="http://schemas.microsoft.com/office/powerpoint/2010/main" val="96039473"/>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wo Column">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994A2CF9-8173-CC55-F708-9CB851BB75BD}"/>
              </a:ext>
            </a:extLst>
          </p:cNvPr>
          <p:cNvSpPr>
            <a:spLocks noGrp="1"/>
          </p:cNvSpPr>
          <p:nvPr>
            <p:ph type="pic" sz="quarter" idx="18"/>
          </p:nvPr>
        </p:nvSpPr>
        <p:spPr>
          <a:xfrm>
            <a:off x="6116373" y="1238251"/>
            <a:ext cx="6096000" cy="5322888"/>
          </a:xfrm>
        </p:spPr>
        <p:txBody>
          <a:bodyPr/>
          <a:lstStyle/>
          <a:p>
            <a:endParaRPr lang="en-ZA"/>
          </a:p>
        </p:txBody>
      </p:sp>
      <p:sp>
        <p:nvSpPr>
          <p:cNvPr id="7" name="Rectangle 6">
            <a:extLst>
              <a:ext uri="{FF2B5EF4-FFF2-40B4-BE49-F238E27FC236}">
                <a16:creationId xmlns:a16="http://schemas.microsoft.com/office/drawing/2014/main" id="{E9635875-6D3D-F9ED-9E21-CBC14E52ED41}"/>
              </a:ext>
            </a:extLst>
          </p:cNvPr>
          <p:cNvSpPr/>
          <p:nvPr userDrawn="1"/>
        </p:nvSpPr>
        <p:spPr>
          <a:xfrm>
            <a:off x="0" y="1238864"/>
            <a:ext cx="6116373" cy="5313814"/>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Rectangle 1">
            <a:extLst>
              <a:ext uri="{FF2B5EF4-FFF2-40B4-BE49-F238E27FC236}">
                <a16:creationId xmlns:a16="http://schemas.microsoft.com/office/drawing/2014/main" id="{08F57032-8163-FE6E-7AFE-F7071CB36DD3}"/>
              </a:ext>
            </a:extLst>
          </p:cNvPr>
          <p:cNvSpPr/>
          <p:nvPr userDrawn="1"/>
        </p:nvSpPr>
        <p:spPr>
          <a:xfrm>
            <a:off x="0" y="0"/>
            <a:ext cx="12192000" cy="12388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 name="Title 1">
            <a:extLst>
              <a:ext uri="{FF2B5EF4-FFF2-40B4-BE49-F238E27FC236}">
                <a16:creationId xmlns:a16="http://schemas.microsoft.com/office/drawing/2014/main" id="{C93450A4-A674-08E1-DC45-4391F0D00D91}"/>
              </a:ext>
            </a:extLst>
          </p:cNvPr>
          <p:cNvSpPr>
            <a:spLocks noGrp="1"/>
          </p:cNvSpPr>
          <p:nvPr>
            <p:ph type="title"/>
          </p:nvPr>
        </p:nvSpPr>
        <p:spPr>
          <a:xfrm>
            <a:off x="570692" y="345370"/>
            <a:ext cx="8616979" cy="684000"/>
          </a:xfrm>
        </p:spPr>
        <p:txBody>
          <a:bodyPr lIns="0" tIns="0" rIns="0" bIns="0" anchor="ctr">
            <a:noAutofit/>
          </a:bodyPr>
          <a:lstStyle>
            <a:lvl1pPr>
              <a:defRPr sz="4800">
                <a:solidFill>
                  <a:schemeClr val="bg1"/>
                </a:solidFill>
              </a:defRPr>
            </a:lvl1pPr>
          </a:lstStyle>
          <a:p>
            <a:r>
              <a:rPr lang="en-US" dirty="0"/>
              <a:t>Click to edit Master title style</a:t>
            </a:r>
            <a:endParaRPr lang="en-ZA" dirty="0"/>
          </a:p>
        </p:txBody>
      </p:sp>
      <p:pic>
        <p:nvPicPr>
          <p:cNvPr id="6" name="Graphic 5">
            <a:extLst>
              <a:ext uri="{FF2B5EF4-FFF2-40B4-BE49-F238E27FC236}">
                <a16:creationId xmlns:a16="http://schemas.microsoft.com/office/drawing/2014/main" id="{15F916C2-770D-E4DB-6779-53FA7D5EB95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306810" y="236440"/>
            <a:ext cx="494424" cy="636685"/>
          </a:xfrm>
          <a:prstGeom prst="rect">
            <a:avLst/>
          </a:prstGeom>
        </p:spPr>
      </p:pic>
      <p:sp>
        <p:nvSpPr>
          <p:cNvPr id="12" name="Rectangle 11">
            <a:extLst>
              <a:ext uri="{FF2B5EF4-FFF2-40B4-BE49-F238E27FC236}">
                <a16:creationId xmlns:a16="http://schemas.microsoft.com/office/drawing/2014/main" id="{DC5FE94D-8DDB-3933-E7CE-5B000606EBFD}"/>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3E92134F-DA9F-C69A-8620-163FEC819ED2}"/>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Text Placeholder 8">
            <a:extLst>
              <a:ext uri="{FF2B5EF4-FFF2-40B4-BE49-F238E27FC236}">
                <a16:creationId xmlns:a16="http://schemas.microsoft.com/office/drawing/2014/main" id="{799D4DE1-1EC2-48B3-442B-B26DAB9A1F8A}"/>
              </a:ext>
            </a:extLst>
          </p:cNvPr>
          <p:cNvSpPr>
            <a:spLocks noGrp="1"/>
          </p:cNvSpPr>
          <p:nvPr>
            <p:ph type="body" sz="quarter" idx="16"/>
          </p:nvPr>
        </p:nvSpPr>
        <p:spPr>
          <a:xfrm>
            <a:off x="562650" y="2241471"/>
            <a:ext cx="5224108" cy="3444260"/>
          </a:xfrm>
        </p:spPr>
        <p:txBody>
          <a:bodyPr/>
          <a:lstStyle>
            <a:lvl1pPr marL="0" indent="0">
              <a:buNone/>
              <a:defRPr sz="1800"/>
            </a:lvl1pPr>
            <a:lvl2pPr marL="541338" indent="-342900">
              <a:buFont typeface="Arial" panose="020B0604020202020204" pitchFamily="34" charset="0"/>
              <a:buChar char="•"/>
              <a:defRPr sz="1800"/>
            </a:lvl2pPr>
            <a:lvl3pPr marL="895350" indent="-342900">
              <a:buFont typeface="Wingdings" panose="05000000000000000000" pitchFamily="2" charset="2"/>
              <a:buChar char="§"/>
              <a:defRPr sz="1400"/>
            </a:lvl3pPr>
            <a:lvl4pPr marL="1258888" indent="-342900">
              <a:buFont typeface="Courier New" panose="02070309020205020404" pitchFamily="49" charset="0"/>
              <a:buChar char="o"/>
              <a:defRPr sz="1400"/>
            </a:lvl4pPr>
            <a:lvl5pPr marL="1258888" indent="-3429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18">
            <a:extLst>
              <a:ext uri="{FF2B5EF4-FFF2-40B4-BE49-F238E27FC236}">
                <a16:creationId xmlns:a16="http://schemas.microsoft.com/office/drawing/2014/main" id="{A9D57833-0F7B-6C0F-BE78-FAABF4270A5F}"/>
              </a:ext>
            </a:extLst>
          </p:cNvPr>
          <p:cNvSpPr>
            <a:spLocks noGrp="1"/>
          </p:cNvSpPr>
          <p:nvPr>
            <p:ph type="body" sz="quarter" idx="17"/>
          </p:nvPr>
        </p:nvSpPr>
        <p:spPr>
          <a:xfrm>
            <a:off x="564775" y="1616970"/>
            <a:ext cx="5217765" cy="366076"/>
          </a:xfrm>
        </p:spPr>
        <p:txBody>
          <a:bodyPr lIns="0"/>
          <a:lstStyle>
            <a:lvl1pPr>
              <a:defRPr>
                <a:solidFill>
                  <a:schemeClr val="accent1"/>
                </a:solidFill>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a:t>
            </a:r>
            <a:endParaRPr lang="en-ZA" dirty="0"/>
          </a:p>
        </p:txBody>
      </p:sp>
    </p:spTree>
    <p:extLst>
      <p:ext uri="{BB962C8B-B14F-4D97-AF65-F5344CB8AC3E}">
        <p14:creationId xmlns:p14="http://schemas.microsoft.com/office/powerpoint/2010/main" val="2329250834"/>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47">
          <p15:clr>
            <a:srgbClr val="FBAE40"/>
          </p15:clr>
        </p15:guide>
        <p15:guide id="4" pos="2751">
          <p15:clr>
            <a:srgbClr val="FBAE40"/>
          </p15:clr>
        </p15:guide>
        <p15:guide id="5" pos="4951">
          <p15:clr>
            <a:srgbClr val="FBAE40"/>
          </p15:clr>
        </p15:guide>
        <p15:guide id="6" pos="5155">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lank Border">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E0078C6F-78C4-E3FC-86AA-BC85EE694E3B}"/>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
        <p:nvSpPr>
          <p:cNvPr id="3" name="Rectangle 2">
            <a:extLst>
              <a:ext uri="{FF2B5EF4-FFF2-40B4-BE49-F238E27FC236}">
                <a16:creationId xmlns:a16="http://schemas.microsoft.com/office/drawing/2014/main" id="{9F0F4EAD-91A9-FEA6-7A15-0B101357CF9A}"/>
              </a:ext>
            </a:extLst>
          </p:cNvPr>
          <p:cNvSpPr/>
          <p:nvPr userDrawn="1"/>
        </p:nvSpPr>
        <p:spPr>
          <a:xfrm>
            <a:off x="0" y="6568440"/>
            <a:ext cx="12191999" cy="28956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a:extLst>
              <a:ext uri="{FF2B5EF4-FFF2-40B4-BE49-F238E27FC236}">
                <a16:creationId xmlns:a16="http://schemas.microsoft.com/office/drawing/2014/main" id="{BE369630-B512-9F61-4A0A-084625126CC3}"/>
              </a:ext>
            </a:extLst>
          </p:cNvPr>
          <p:cNvSpPr/>
          <p:nvPr userDrawn="1"/>
        </p:nvSpPr>
        <p:spPr>
          <a:xfrm>
            <a:off x="0" y="6812281"/>
            <a:ext cx="12192000" cy="4571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88735880"/>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80318BD5-A4D5-F903-5134-BFA7073019A9}"/>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186"/>
          <a:stretch/>
        </p:blipFill>
        <p:spPr>
          <a:xfrm>
            <a:off x="11285221" y="236440"/>
            <a:ext cx="494424" cy="636685"/>
          </a:xfrm>
          <a:prstGeom prst="rect">
            <a:avLst/>
          </a:prstGeom>
        </p:spPr>
      </p:pic>
    </p:spTree>
    <p:extLst>
      <p:ext uri="{BB962C8B-B14F-4D97-AF65-F5344CB8AC3E}">
        <p14:creationId xmlns:p14="http://schemas.microsoft.com/office/powerpoint/2010/main" val="1610841571"/>
      </p:ext>
    </p:extLst>
  </p:cSld>
  <p:clrMapOvr>
    <a:masterClrMapping/>
  </p:clrMapOvr>
  <p:extLst>
    <p:ext uri="{DCECCB84-F9BA-43D5-87BE-67443E8EF086}">
      <p15:sldGuideLst xmlns:p15="http://schemas.microsoft.com/office/powerpoint/2012/main">
        <p15:guide id="1" orient="horz" pos="210">
          <p15:clr>
            <a:srgbClr val="FBAE40"/>
          </p15:clr>
        </p15:guide>
        <p15:guide id="2" orient="horz" pos="550">
          <p15:clr>
            <a:srgbClr val="FBAE40"/>
          </p15:clr>
        </p15:guide>
        <p15:guide id="3" pos="2502">
          <p15:clr>
            <a:srgbClr val="FBAE40"/>
          </p15:clr>
        </p15:guide>
        <p15:guide id="4" pos="2706">
          <p15:clr>
            <a:srgbClr val="FBAE40"/>
          </p15:clr>
        </p15:guide>
        <p15:guide id="5" pos="4974">
          <p15:clr>
            <a:srgbClr val="FBAE40"/>
          </p15:clr>
        </p15:guide>
        <p15:guide id="6" pos="5178">
          <p15:clr>
            <a:srgbClr val="FBAE40"/>
          </p15:clr>
        </p15:guide>
        <p15:guide id="7" orient="horz" pos="3884">
          <p15:clr>
            <a:srgbClr val="FBAE40"/>
          </p15:clr>
        </p15:guide>
        <p15:guide id="8" orient="horz" pos="4133">
          <p15:clr>
            <a:srgbClr val="FBAE40"/>
          </p15:clr>
        </p15:guide>
        <p15:guide id="9" orient="horz" pos="36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A9B5637-C73F-A33C-69D9-80BB032709D2}"/>
              </a:ext>
            </a:extLst>
          </p:cNvPr>
          <p:cNvSpPr/>
          <p:nvPr userDrawn="1"/>
        </p:nvSpPr>
        <p:spPr>
          <a:xfrm>
            <a:off x="0" y="0"/>
            <a:ext cx="1219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Date Placeholder 1">
            <a:extLst>
              <a:ext uri="{FF2B5EF4-FFF2-40B4-BE49-F238E27FC236}">
                <a16:creationId xmlns:a16="http://schemas.microsoft.com/office/drawing/2014/main" id="{AA2FCCC7-D92E-BD1B-A17B-B60875C5435B}"/>
              </a:ext>
            </a:extLst>
          </p:cNvPr>
          <p:cNvSpPr>
            <a:spLocks noGrp="1"/>
          </p:cNvSpPr>
          <p:nvPr>
            <p:ph type="dt" sz="half" idx="10"/>
          </p:nvPr>
        </p:nvSpPr>
        <p:spPr/>
        <p:txBody>
          <a:bodyPr/>
          <a:lstStyle/>
          <a:p>
            <a:fld id="{2F0024F3-716D-4858-A47B-A94DB0594318}" type="datetimeFigureOut">
              <a:rPr lang="en-ZA" smtClean="0"/>
              <a:t>2025/08/05</a:t>
            </a:fld>
            <a:endParaRPr lang="en-ZA"/>
          </a:p>
        </p:txBody>
      </p:sp>
      <p:sp>
        <p:nvSpPr>
          <p:cNvPr id="3" name="Footer Placeholder 2">
            <a:extLst>
              <a:ext uri="{FF2B5EF4-FFF2-40B4-BE49-F238E27FC236}">
                <a16:creationId xmlns:a16="http://schemas.microsoft.com/office/drawing/2014/main" id="{D97871E1-BF0C-5D87-2007-97BD0AFE3F2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8B55CA06-5EB3-AA9B-BFE3-D6BC91BE0951}"/>
              </a:ext>
            </a:extLst>
          </p:cNvPr>
          <p:cNvSpPr>
            <a:spLocks noGrp="1"/>
          </p:cNvSpPr>
          <p:nvPr>
            <p:ph type="sldNum" sz="quarter" idx="12"/>
          </p:nvPr>
        </p:nvSpPr>
        <p:spPr/>
        <p:txBody>
          <a:bodyPr/>
          <a:lstStyle/>
          <a:p>
            <a:fld id="{1364E149-6B8E-4F8F-B4E5-14C644F62B3E}" type="slidenum">
              <a:rPr lang="en-ZA" smtClean="0"/>
              <a:t>‹#›</a:t>
            </a:fld>
            <a:endParaRPr lang="en-ZA"/>
          </a:p>
        </p:txBody>
      </p:sp>
    </p:spTree>
    <p:extLst>
      <p:ext uri="{BB962C8B-B14F-4D97-AF65-F5344CB8AC3E}">
        <p14:creationId xmlns:p14="http://schemas.microsoft.com/office/powerpoint/2010/main" val="154233293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733119"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3" y="4070659"/>
            <a:ext cx="3976407" cy="1808163"/>
          </a:xfrm>
        </p:spPr>
        <p:txBody>
          <a:bodyPr/>
          <a:lstStyle>
            <a:lvl1pPr marL="0" marR="0" indent="0" algn="l" defTabSz="685800" rtl="0" eaLnBrk="0" fontAlgn="base" latinLnBrk="0" hangingPunct="0">
              <a:lnSpc>
                <a:spcPct val="100000"/>
              </a:lnSpc>
              <a:spcBef>
                <a:spcPct val="0"/>
              </a:spcBef>
              <a:spcAft>
                <a:spcPct val="0"/>
              </a:spcAft>
              <a:buClrTx/>
              <a:buSzTx/>
              <a:buFontTx/>
              <a:buNone/>
              <a:tabLst/>
              <a:defRPr sz="1350">
                <a:solidFill>
                  <a:srgbClr val="006298"/>
                </a:solidFill>
                <a:latin typeface="Arial" panose="020B0604020202020204" pitchFamily="34" charset="0"/>
                <a:cs typeface="Arial" panose="020B0604020202020204" pitchFamily="34" charset="0"/>
              </a:defRPr>
            </a:lvl1p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35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35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p:nvSpPr>
        <p:spPr>
          <a:xfrm>
            <a:off x="2272936" y="6367921"/>
            <a:ext cx="9287693"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Arial" charset="0"/>
              </a:rPr>
              <a:t>Stair/Reynolds, Principles of Information Systems, 14th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2409320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a:t>Click to edit Master title style</a:t>
            </a:r>
          </a:p>
        </p:txBody>
      </p:sp>
      <p:sp>
        <p:nvSpPr>
          <p:cNvPr id="6" name="Text Placeholder 5"/>
          <p:cNvSpPr>
            <a:spLocks noGrp="1"/>
          </p:cNvSpPr>
          <p:nvPr>
            <p:ph type="body" sz="quarter" idx="15" hasCustomPrompt="1"/>
          </p:nvPr>
        </p:nvSpPr>
        <p:spPr>
          <a:xfrm>
            <a:off x="743578" y="1289684"/>
            <a:ext cx="10711543" cy="3732692"/>
          </a:xfrm>
        </p:spPr>
        <p:txBody>
          <a:bodyPr>
            <a:noAutofit/>
          </a:bodyPr>
          <a:lstStyle>
            <a:lvl1pPr marL="0" indent="0" algn="l">
              <a:buNone/>
              <a:defRPr sz="32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a:t>
            </a:r>
          </a:p>
        </p:txBody>
      </p:sp>
      <p:sp>
        <p:nvSpPr>
          <p:cNvPr id="5" name="Footer"/>
          <p:cNvSpPr txBox="1"/>
          <p:nvPr/>
        </p:nvSpPr>
        <p:spPr>
          <a:xfrm>
            <a:off x="2275869" y="6365707"/>
            <a:ext cx="9077931" cy="369332"/>
          </a:xfrm>
          <a:prstGeom prst="rect">
            <a:avLst/>
          </a:prstGeom>
          <a:noFill/>
          <a:effectLst/>
        </p:spPr>
        <p:txBody>
          <a:bodyPr wrap="square" lIns="0" tIns="0" rIns="0" rtlCol="0" anchor="b">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charset="0"/>
                <a:ea typeface="+mn-ea"/>
                <a:cs typeface="Arial" charset="0"/>
              </a:rPr>
              <a:t>Stair/Reynolds, Principles of Information Systems, 14th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78570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26" Type="http://schemas.openxmlformats.org/officeDocument/2006/relationships/slideLayout" Target="../slideLayouts/slideLayout61.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5" Type="http://schemas.openxmlformats.org/officeDocument/2006/relationships/slideLayout" Target="../slideLayouts/slideLayout60.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24" Type="http://schemas.openxmlformats.org/officeDocument/2006/relationships/slideLayout" Target="../slideLayouts/slideLayout59.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23" Type="http://schemas.openxmlformats.org/officeDocument/2006/relationships/slideLayout" Target="../slideLayouts/slideLayout58.xml"/><Relationship Id="rId28" Type="http://schemas.openxmlformats.org/officeDocument/2006/relationships/theme" Target="../theme/theme2.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slideLayout" Target="../slideLayouts/slideLayout57.xml"/><Relationship Id="rId27"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theme" Target="../theme/theme3.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1.xml"/><Relationship Id="rId1" Type="http://schemas.openxmlformats.org/officeDocument/2006/relationships/slideLayout" Target="../slideLayouts/slideLayout90.xml"/><Relationship Id="rId4" Type="http://schemas.openxmlformats.org/officeDocument/2006/relationships/image" Target="../media/image2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4273C-3A3F-B555-8789-ED650B50C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2CCFC35-2457-ECBB-481F-76123FD22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09F95325-3DD8-BE2E-99FD-6CFCE5C1C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024F3-716D-4858-A47B-A94DB0594318}" type="datetimeFigureOut">
              <a:rPr lang="en-ZA" smtClean="0"/>
              <a:t>2025/08/05</a:t>
            </a:fld>
            <a:endParaRPr lang="en-ZA"/>
          </a:p>
        </p:txBody>
      </p:sp>
      <p:sp>
        <p:nvSpPr>
          <p:cNvPr id="5" name="Footer Placeholder 4">
            <a:extLst>
              <a:ext uri="{FF2B5EF4-FFF2-40B4-BE49-F238E27FC236}">
                <a16:creationId xmlns:a16="http://schemas.microsoft.com/office/drawing/2014/main" id="{460F0A8D-ACC9-87FC-DD8A-3A3B65A03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9C8F8D83-5F58-5C1A-E403-F704D8DB4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64E149-6B8E-4F8F-B4E5-14C644F62B3E}" type="slidenum">
              <a:rPr lang="en-ZA" smtClean="0"/>
              <a:t>‹#›</a:t>
            </a:fld>
            <a:endParaRPr lang="en-ZA"/>
          </a:p>
        </p:txBody>
      </p:sp>
    </p:spTree>
    <p:extLst>
      <p:ext uri="{BB962C8B-B14F-4D97-AF65-F5344CB8AC3E}">
        <p14:creationId xmlns:p14="http://schemas.microsoft.com/office/powerpoint/2010/main" val="2473752094"/>
      </p:ext>
    </p:extLst>
  </p:cSld>
  <p:clrMap bg1="lt1" tx1="dk1" bg2="lt2" tx2="dk2" accent1="accent1" accent2="accent2" accent3="accent3" accent4="accent4" accent5="accent5" accent6="accent6" hlink="hlink" folHlink="folHlink"/>
  <p:sldLayoutIdLst>
    <p:sldLayoutId id="2147483649" r:id="rId1"/>
    <p:sldLayoutId id="2147483676" r:id="rId2"/>
    <p:sldLayoutId id="2147483673" r:id="rId3"/>
    <p:sldLayoutId id="2147483672" r:id="rId4"/>
    <p:sldLayoutId id="2147483674" r:id="rId5"/>
    <p:sldLayoutId id="2147483675" r:id="rId6"/>
    <p:sldLayoutId id="2147483671" r:id="rId7"/>
    <p:sldLayoutId id="2147483670" r:id="rId8"/>
    <p:sldLayoutId id="2147483669" r:id="rId9"/>
    <p:sldLayoutId id="2147483661" r:id="rId10"/>
    <p:sldLayoutId id="2147483655" r:id="rId11"/>
    <p:sldLayoutId id="2147483683" r:id="rId12"/>
    <p:sldLayoutId id="2147483662" r:id="rId13"/>
    <p:sldLayoutId id="2147483680" r:id="rId14"/>
    <p:sldLayoutId id="2147483681" r:id="rId15"/>
    <p:sldLayoutId id="2147483682" r:id="rId16"/>
    <p:sldLayoutId id="2147483679" r:id="rId17"/>
    <p:sldLayoutId id="2147483678" r:id="rId18"/>
    <p:sldLayoutId id="2147483677" r:id="rId19"/>
    <p:sldLayoutId id="2147483663" r:id="rId20"/>
    <p:sldLayoutId id="2147483664" r:id="rId21"/>
    <p:sldLayoutId id="2147483738" r:id="rId22"/>
    <p:sldLayoutId id="2147483739" r:id="rId23"/>
    <p:sldLayoutId id="2147483737" r:id="rId24"/>
    <p:sldLayoutId id="2147483684" r:id="rId25"/>
    <p:sldLayoutId id="2147483666" r:id="rId26"/>
    <p:sldLayoutId id="2147483747" r:id="rId27"/>
    <p:sldLayoutId id="2147483748" r:id="rId28"/>
    <p:sldLayoutId id="2147483749" r:id="rId29"/>
    <p:sldLayoutId id="2147483745" r:id="rId30"/>
    <p:sldLayoutId id="2147483746" r:id="rId31"/>
    <p:sldLayoutId id="2147483750" r:id="rId32"/>
    <p:sldLayoutId id="2147483751" r:id="rId33"/>
    <p:sldLayoutId id="2147483744" r:id="rId34"/>
    <p:sldLayoutId id="2147483752"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150000"/>
        <a:buFont typeface="Arial" panose="020B0604020202020204" pitchFamily="34" charset="0"/>
        <a:buChar char="•"/>
        <a:defRPr sz="2800" kern="1200">
          <a:solidFill>
            <a:schemeClr val="tx1">
              <a:lumMod val="65000"/>
              <a:lumOff val="35000"/>
            </a:schemeClr>
          </a:solidFill>
          <a:latin typeface="CocogoosePro Light" panose="00000400000000000000" pitchFamily="50" charset="0"/>
          <a:ea typeface="+mn-ea"/>
          <a:cs typeface="+mn-cs"/>
        </a:defRPr>
      </a:lvl1pPr>
      <a:lvl2pPr marL="6858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400" kern="1200">
          <a:solidFill>
            <a:schemeClr val="tx1">
              <a:lumMod val="65000"/>
              <a:lumOff val="35000"/>
            </a:schemeClr>
          </a:solidFill>
          <a:latin typeface="CocogoosePro Light" panose="00000400000000000000" pitchFamily="50" charset="0"/>
          <a:ea typeface="+mn-ea"/>
          <a:cs typeface="+mn-cs"/>
        </a:defRPr>
      </a:lvl2pPr>
      <a:lvl3pPr marL="11430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000" kern="1200">
          <a:solidFill>
            <a:schemeClr val="tx1">
              <a:lumMod val="65000"/>
              <a:lumOff val="35000"/>
            </a:schemeClr>
          </a:solidFill>
          <a:latin typeface="CocogoosePro Light" panose="00000400000000000000" pitchFamily="50" charset="0"/>
          <a:ea typeface="+mn-ea"/>
          <a:cs typeface="+mn-cs"/>
        </a:defRPr>
      </a:lvl3pPr>
      <a:lvl4pPr marL="16002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4pPr>
      <a:lvl5pPr marL="20574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4273C-3A3F-B555-8789-ED650B50C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2CCFC35-2457-ECBB-481F-76123FD22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09F95325-3DD8-BE2E-99FD-6CFCE5C1C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024F3-716D-4858-A47B-A94DB0594318}" type="datetimeFigureOut">
              <a:rPr lang="en-ZA" smtClean="0"/>
              <a:t>2025/08/05</a:t>
            </a:fld>
            <a:endParaRPr lang="en-ZA"/>
          </a:p>
        </p:txBody>
      </p:sp>
      <p:sp>
        <p:nvSpPr>
          <p:cNvPr id="5" name="Footer Placeholder 4">
            <a:extLst>
              <a:ext uri="{FF2B5EF4-FFF2-40B4-BE49-F238E27FC236}">
                <a16:creationId xmlns:a16="http://schemas.microsoft.com/office/drawing/2014/main" id="{460F0A8D-ACC9-87FC-DD8A-3A3B65A03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9C8F8D83-5F58-5C1A-E403-F704D8DB4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64E149-6B8E-4F8F-B4E5-14C644F62B3E}" type="slidenum">
              <a:rPr lang="en-ZA" smtClean="0"/>
              <a:t>‹#›</a:t>
            </a:fld>
            <a:endParaRPr lang="en-ZA"/>
          </a:p>
        </p:txBody>
      </p:sp>
    </p:spTree>
    <p:extLst>
      <p:ext uri="{BB962C8B-B14F-4D97-AF65-F5344CB8AC3E}">
        <p14:creationId xmlns:p14="http://schemas.microsoft.com/office/powerpoint/2010/main" val="15815417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42" r:id="rId15"/>
    <p:sldLayoutId id="2147483743"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150000"/>
        <a:buFont typeface="Arial" panose="020B0604020202020204" pitchFamily="34" charset="0"/>
        <a:buChar char="•"/>
        <a:defRPr sz="2800" kern="1200">
          <a:solidFill>
            <a:schemeClr val="tx1">
              <a:lumMod val="65000"/>
              <a:lumOff val="35000"/>
            </a:schemeClr>
          </a:solidFill>
          <a:latin typeface="CocogoosePro Light" panose="00000400000000000000" pitchFamily="50" charset="0"/>
          <a:ea typeface="+mn-ea"/>
          <a:cs typeface="+mn-cs"/>
        </a:defRPr>
      </a:lvl1pPr>
      <a:lvl2pPr marL="6858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400" kern="1200">
          <a:solidFill>
            <a:schemeClr val="tx1">
              <a:lumMod val="65000"/>
              <a:lumOff val="35000"/>
            </a:schemeClr>
          </a:solidFill>
          <a:latin typeface="CocogoosePro Light" panose="00000400000000000000" pitchFamily="50" charset="0"/>
          <a:ea typeface="+mn-ea"/>
          <a:cs typeface="+mn-cs"/>
        </a:defRPr>
      </a:lvl2pPr>
      <a:lvl3pPr marL="11430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000" kern="1200">
          <a:solidFill>
            <a:schemeClr val="tx1">
              <a:lumMod val="65000"/>
              <a:lumOff val="35000"/>
            </a:schemeClr>
          </a:solidFill>
          <a:latin typeface="CocogoosePro Light" panose="00000400000000000000" pitchFamily="50" charset="0"/>
          <a:ea typeface="+mn-ea"/>
          <a:cs typeface="+mn-cs"/>
        </a:defRPr>
      </a:lvl3pPr>
      <a:lvl4pPr marL="16002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4pPr>
      <a:lvl5pPr marL="20574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4273C-3A3F-B555-8789-ED650B50C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2CCFC35-2457-ECBB-481F-76123FD22F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Date Placeholder 3">
            <a:extLst>
              <a:ext uri="{FF2B5EF4-FFF2-40B4-BE49-F238E27FC236}">
                <a16:creationId xmlns:a16="http://schemas.microsoft.com/office/drawing/2014/main" id="{09F95325-3DD8-BE2E-99FD-6CFCE5C1CC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024F3-716D-4858-A47B-A94DB0594318}" type="datetimeFigureOut">
              <a:rPr lang="en-ZA" smtClean="0"/>
              <a:t>2025/08/05</a:t>
            </a:fld>
            <a:endParaRPr lang="en-ZA"/>
          </a:p>
        </p:txBody>
      </p:sp>
      <p:sp>
        <p:nvSpPr>
          <p:cNvPr id="5" name="Footer Placeholder 4">
            <a:extLst>
              <a:ext uri="{FF2B5EF4-FFF2-40B4-BE49-F238E27FC236}">
                <a16:creationId xmlns:a16="http://schemas.microsoft.com/office/drawing/2014/main" id="{460F0A8D-ACC9-87FC-DD8A-3A3B65A03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9C8F8D83-5F58-5C1A-E403-F704D8DB4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64E149-6B8E-4F8F-B4E5-14C644F62B3E}" type="slidenum">
              <a:rPr lang="en-ZA" smtClean="0"/>
              <a:t>‹#›</a:t>
            </a:fld>
            <a:endParaRPr lang="en-ZA"/>
          </a:p>
        </p:txBody>
      </p:sp>
    </p:spTree>
    <p:extLst>
      <p:ext uri="{BB962C8B-B14F-4D97-AF65-F5344CB8AC3E}">
        <p14:creationId xmlns:p14="http://schemas.microsoft.com/office/powerpoint/2010/main" val="300275864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 id="2147483729" r:id="rId18"/>
    <p:sldLayoutId id="2147483730" r:id="rId19"/>
    <p:sldLayoutId id="2147483731" r:id="rId20"/>
    <p:sldLayoutId id="2147483732" r:id="rId21"/>
    <p:sldLayoutId id="2147483733" r:id="rId22"/>
    <p:sldLayoutId id="2147483734" r:id="rId23"/>
    <p:sldLayoutId id="2147483740" r:id="rId24"/>
    <p:sldLayoutId id="2147483741" r:id="rId25"/>
    <p:sldLayoutId id="2147483735" r:id="rId26"/>
    <p:sldLayoutId id="2147483736"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SzPct val="150000"/>
        <a:buFont typeface="Arial" panose="020B0604020202020204" pitchFamily="34" charset="0"/>
        <a:buChar char="•"/>
        <a:defRPr sz="2800" kern="1200">
          <a:solidFill>
            <a:schemeClr val="tx1">
              <a:lumMod val="65000"/>
              <a:lumOff val="35000"/>
            </a:schemeClr>
          </a:solidFill>
          <a:latin typeface="CocogoosePro Light" panose="00000400000000000000" pitchFamily="50" charset="0"/>
          <a:ea typeface="+mn-ea"/>
          <a:cs typeface="+mn-cs"/>
        </a:defRPr>
      </a:lvl1pPr>
      <a:lvl2pPr marL="6858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400" kern="1200">
          <a:solidFill>
            <a:schemeClr val="tx1">
              <a:lumMod val="65000"/>
              <a:lumOff val="35000"/>
            </a:schemeClr>
          </a:solidFill>
          <a:latin typeface="CocogoosePro Light" panose="00000400000000000000" pitchFamily="50" charset="0"/>
          <a:ea typeface="+mn-ea"/>
          <a:cs typeface="+mn-cs"/>
        </a:defRPr>
      </a:lvl2pPr>
      <a:lvl3pPr marL="11430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2000" kern="1200">
          <a:solidFill>
            <a:schemeClr val="tx1">
              <a:lumMod val="65000"/>
              <a:lumOff val="35000"/>
            </a:schemeClr>
          </a:solidFill>
          <a:latin typeface="CocogoosePro Light" panose="00000400000000000000" pitchFamily="50" charset="0"/>
          <a:ea typeface="+mn-ea"/>
          <a:cs typeface="+mn-cs"/>
        </a:defRPr>
      </a:lvl3pPr>
      <a:lvl4pPr marL="16002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4pPr>
      <a:lvl5pPr marL="2057400" indent="-228600" algn="l" defTabSz="914400" rtl="0" eaLnBrk="1" latinLnBrk="0" hangingPunct="1">
        <a:lnSpc>
          <a:spcPct val="90000"/>
        </a:lnSpc>
        <a:spcBef>
          <a:spcPts val="500"/>
        </a:spcBef>
        <a:buClr>
          <a:schemeClr val="accent2"/>
        </a:buClr>
        <a:buSzPct val="150000"/>
        <a:buFont typeface="Arial" panose="020B0604020202020204" pitchFamily="34" charset="0"/>
        <a:buChar char="•"/>
        <a:defRPr sz="1800" kern="1200">
          <a:solidFill>
            <a:schemeClr val="tx1">
              <a:lumMod val="65000"/>
              <a:lumOff val="35000"/>
            </a:schemeClr>
          </a:solidFill>
          <a:latin typeface="CocogoosePro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7"/>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838200" y="1838688"/>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843" y="6356352"/>
            <a:ext cx="1579563"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274037" y="6349501"/>
            <a:ext cx="932577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smtClean="0">
                <a:solidFill>
                  <a:schemeClr val="tx2"/>
                </a:solidFill>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6198"/>
              </a:solidFill>
              <a:effectLst/>
              <a:uLnTx/>
              <a:uFillTx/>
              <a:latin typeface="Times New Roman" pitchFamily="18" charset="0"/>
              <a:ea typeface="+mn-ea"/>
              <a:cs typeface="Arial" charset="0"/>
            </a:endParaRPr>
          </a:p>
        </p:txBody>
      </p:sp>
    </p:spTree>
    <p:extLst>
      <p:ext uri="{BB962C8B-B14F-4D97-AF65-F5344CB8AC3E}">
        <p14:creationId xmlns:p14="http://schemas.microsoft.com/office/powerpoint/2010/main" val="499827482"/>
      </p:ext>
    </p:extLst>
  </p:cSld>
  <p:clrMap bg1="lt1" tx1="dk1" bg2="lt2" tx2="dk2" accent1="accent1" accent2="accent2" accent3="accent3" accent4="accent4" accent5="accent5" accent6="accent6" hlink="hlink" folHlink="folHlink"/>
  <p:sldLayoutIdLst>
    <p:sldLayoutId id="2147483766" r:id="rId1"/>
    <p:sldLayoutId id="2147483761" r:id="rId2"/>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32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9.xml"/><Relationship Id="rId5" Type="http://schemas.openxmlformats.org/officeDocument/2006/relationships/image" Target="../media/image29.svg"/><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hyperlink" Target="Chapter%2010_PowerPoint_Enterprise%20Systems.pptx" TargetMode="Externa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9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www.youtube.com/watch?v=_H59sWSG0e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youtube.com/watch?v=H6htt_I2Ddk" TargetMode="External"/><Relationship Id="rId1" Type="http://schemas.openxmlformats.org/officeDocument/2006/relationships/slideLayout" Target="../slideLayouts/slideLayout9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xml"/><Relationship Id="rId1" Type="http://schemas.openxmlformats.org/officeDocument/2006/relationships/slideLayout" Target="../slideLayouts/slideLayout9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2" name="Graphic 361">
            <a:extLst>
              <a:ext uri="{FF2B5EF4-FFF2-40B4-BE49-F238E27FC236}">
                <a16:creationId xmlns:a16="http://schemas.microsoft.com/office/drawing/2014/main" id="{391A2ECC-3ECC-01B9-8A5C-BCB31CA468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696" y="476250"/>
            <a:ext cx="3458527" cy="1278508"/>
          </a:xfrm>
          <a:prstGeom prst="rect">
            <a:avLst/>
          </a:prstGeom>
        </p:spPr>
      </p:pic>
      <p:sp>
        <p:nvSpPr>
          <p:cNvPr id="363" name="Title 1">
            <a:extLst>
              <a:ext uri="{FF2B5EF4-FFF2-40B4-BE49-F238E27FC236}">
                <a16:creationId xmlns:a16="http://schemas.microsoft.com/office/drawing/2014/main" id="{32D37EA8-F6F3-C2D3-F66C-7176E45266B7}"/>
              </a:ext>
            </a:extLst>
          </p:cNvPr>
          <p:cNvSpPr txBox="1">
            <a:spLocks/>
          </p:cNvSpPr>
          <p:nvPr/>
        </p:nvSpPr>
        <p:spPr>
          <a:xfrm>
            <a:off x="597696" y="779184"/>
            <a:ext cx="8336280" cy="28527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ZA" dirty="0">
                <a:solidFill>
                  <a:schemeClr val="accent3"/>
                </a:solidFill>
                <a:latin typeface="Arial" panose="020B0604020202020204" pitchFamily="34" charset="0"/>
                <a:cs typeface="Arial" panose="020B0604020202020204" pitchFamily="34" charset="0"/>
              </a:rPr>
              <a:t>Introduction to Information Systems</a:t>
            </a:r>
            <a:br>
              <a:rPr lang="en-ZA" dirty="0">
                <a:solidFill>
                  <a:schemeClr val="accent3"/>
                </a:solidFill>
                <a:latin typeface="Arial" panose="020B0604020202020204" pitchFamily="34" charset="0"/>
                <a:cs typeface="Arial" panose="020B0604020202020204" pitchFamily="34" charset="0"/>
              </a:rPr>
            </a:br>
            <a:r>
              <a:rPr lang="en-ZA" sz="4000" dirty="0">
                <a:solidFill>
                  <a:schemeClr val="bg1"/>
                </a:solidFill>
                <a:latin typeface="Arial" panose="020B0604020202020204" pitchFamily="34" charset="0"/>
                <a:cs typeface="Arial" panose="020B0604020202020204" pitchFamily="34" charset="0"/>
              </a:rPr>
              <a:t>ITISA1</a:t>
            </a:r>
            <a:endParaRPr lang="en-ZA"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896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B78C-CB41-1A14-B0F1-B97868E344E0}"/>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Transaction Processing Activities</a:t>
            </a:r>
          </a:p>
        </p:txBody>
      </p:sp>
      <p:sp>
        <p:nvSpPr>
          <p:cNvPr id="5" name="TextBox 4">
            <a:extLst>
              <a:ext uri="{FF2B5EF4-FFF2-40B4-BE49-F238E27FC236}">
                <a16:creationId xmlns:a16="http://schemas.microsoft.com/office/drawing/2014/main" id="{EF2E844A-8757-5E50-5C7C-F2DE692B4347}"/>
              </a:ext>
            </a:extLst>
          </p:cNvPr>
          <p:cNvSpPr txBox="1"/>
          <p:nvPr/>
        </p:nvSpPr>
        <p:spPr>
          <a:xfrm>
            <a:off x="669470" y="2144503"/>
            <a:ext cx="10825843" cy="3108543"/>
          </a:xfrm>
          <a:prstGeom prst="rect">
            <a:avLst/>
          </a:prstGeom>
          <a:noFill/>
        </p:spPr>
        <p:txBody>
          <a:bodyPr wrap="square">
            <a:spAutoFit/>
          </a:bodyPr>
          <a:lstStyle/>
          <a:p>
            <a:r>
              <a:rPr lang="en-US" sz="2800" dirty="0"/>
              <a:t>Transaction processing cycle</a:t>
            </a:r>
          </a:p>
          <a:p>
            <a:pPr marL="914400" lvl="1" indent="-457200">
              <a:buFont typeface="Arial" panose="020B0604020202020204" pitchFamily="34" charset="0"/>
              <a:buChar char="•"/>
            </a:pPr>
            <a:r>
              <a:rPr lang="en-US" sz="2800" dirty="0"/>
              <a:t>Data collection</a:t>
            </a:r>
          </a:p>
          <a:p>
            <a:pPr marL="914400" lvl="1" indent="-457200">
              <a:buFont typeface="Arial" panose="020B0604020202020204" pitchFamily="34" charset="0"/>
              <a:buChar char="•"/>
            </a:pPr>
            <a:r>
              <a:rPr lang="en-US" sz="2800" dirty="0"/>
              <a:t>Data editing</a:t>
            </a:r>
          </a:p>
          <a:p>
            <a:pPr marL="914400" lvl="1" indent="-457200">
              <a:buFont typeface="Arial" panose="020B0604020202020204" pitchFamily="34" charset="0"/>
              <a:buChar char="•"/>
            </a:pPr>
            <a:r>
              <a:rPr lang="en-US" sz="2800" dirty="0"/>
              <a:t>Data correction</a:t>
            </a:r>
          </a:p>
          <a:p>
            <a:pPr marL="914400" lvl="1" indent="-457200">
              <a:buFont typeface="Arial" panose="020B0604020202020204" pitchFamily="34" charset="0"/>
              <a:buChar char="•"/>
            </a:pPr>
            <a:r>
              <a:rPr lang="en-US" sz="2800" dirty="0"/>
              <a:t>Data processing</a:t>
            </a:r>
          </a:p>
          <a:p>
            <a:pPr marL="914400" lvl="1" indent="-457200">
              <a:buFont typeface="Arial" panose="020B0604020202020204" pitchFamily="34" charset="0"/>
              <a:buChar char="•"/>
            </a:pPr>
            <a:r>
              <a:rPr lang="en-US" sz="2800" dirty="0"/>
              <a:t>Data storage</a:t>
            </a:r>
          </a:p>
          <a:p>
            <a:pPr marL="914400" lvl="1" indent="-457200">
              <a:buFont typeface="Arial" panose="020B0604020202020204" pitchFamily="34" charset="0"/>
              <a:buChar char="•"/>
            </a:pPr>
            <a:r>
              <a:rPr lang="en-US" sz="2800" dirty="0"/>
              <a:t>Document production</a:t>
            </a:r>
          </a:p>
        </p:txBody>
      </p:sp>
    </p:spTree>
    <p:extLst>
      <p:ext uri="{BB962C8B-B14F-4D97-AF65-F5344CB8AC3E}">
        <p14:creationId xmlns:p14="http://schemas.microsoft.com/office/powerpoint/2010/main" val="222605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7B5FB-80A9-5D2C-FB78-41E470F0CB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7D6BAD-73DB-02FF-41FF-8A7E74B2B8CF}"/>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Data Collection</a:t>
            </a:r>
          </a:p>
        </p:txBody>
      </p:sp>
      <p:sp>
        <p:nvSpPr>
          <p:cNvPr id="5" name="TextBox 4">
            <a:extLst>
              <a:ext uri="{FF2B5EF4-FFF2-40B4-BE49-F238E27FC236}">
                <a16:creationId xmlns:a16="http://schemas.microsoft.com/office/drawing/2014/main" id="{39875E52-C6B8-FD5F-4949-7A2224DCFA2A}"/>
              </a:ext>
            </a:extLst>
          </p:cNvPr>
          <p:cNvSpPr txBox="1"/>
          <p:nvPr/>
        </p:nvSpPr>
        <p:spPr>
          <a:xfrm>
            <a:off x="702129" y="2006003"/>
            <a:ext cx="10711542" cy="3600986"/>
          </a:xfrm>
          <a:prstGeom prst="rect">
            <a:avLst/>
          </a:prstGeom>
          <a:noFill/>
        </p:spPr>
        <p:txBody>
          <a:bodyPr wrap="square">
            <a:spAutoFit/>
          </a:bodyPr>
          <a:lstStyle/>
          <a:p>
            <a:pPr marL="457200" indent="-457200">
              <a:buFont typeface="Arial" panose="020B0604020202020204" pitchFamily="34" charset="0"/>
              <a:buChar char="•"/>
            </a:pPr>
            <a:r>
              <a:rPr lang="en-US" sz="2800" dirty="0"/>
              <a:t>Capturing and gathering all data necessary to complete the processing of transactions</a:t>
            </a:r>
          </a:p>
          <a:p>
            <a:pPr marL="914400" lvl="1" indent="-457200">
              <a:buFont typeface="Arial" panose="020B0604020202020204" pitchFamily="34" charset="0"/>
              <a:buChar char="•"/>
            </a:pPr>
            <a:r>
              <a:rPr lang="en-US" sz="2400" dirty="0"/>
              <a:t>Data collection can be manual or automated via special input devices </a:t>
            </a:r>
          </a:p>
          <a:p>
            <a:pPr marL="457200" indent="-457200">
              <a:buFont typeface="Arial" panose="020B0604020202020204" pitchFamily="34" charset="0"/>
              <a:buChar char="•"/>
            </a:pPr>
            <a:r>
              <a:rPr lang="en-US" sz="2800" dirty="0"/>
              <a:t>Source data automation</a:t>
            </a:r>
          </a:p>
          <a:p>
            <a:pPr marL="457200" indent="-457200">
              <a:buFont typeface="Arial" panose="020B0604020202020204" pitchFamily="34" charset="0"/>
              <a:buChar char="•"/>
            </a:pPr>
            <a:r>
              <a:rPr lang="en-US" sz="2400" dirty="0"/>
              <a:t>Capturing data at its source and recording it accurately in a timely fashion with minimal manual effort and in an electronic or digital form so it can be directly entered into the computer</a:t>
            </a:r>
          </a:p>
        </p:txBody>
      </p:sp>
    </p:spTree>
    <p:extLst>
      <p:ext uri="{BB962C8B-B14F-4D97-AF65-F5344CB8AC3E}">
        <p14:creationId xmlns:p14="http://schemas.microsoft.com/office/powerpoint/2010/main" val="1688437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5E0A3-F60A-853B-6D45-ABCFFDACB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531D0-B36B-0071-F346-086DCF498ACB}"/>
              </a:ext>
            </a:extLst>
          </p:cNvPr>
          <p:cNvSpPr>
            <a:spLocks noGrp="1"/>
          </p:cNvSpPr>
          <p:nvPr>
            <p:ph type="title"/>
          </p:nvPr>
        </p:nvSpPr>
        <p:spPr/>
        <p:txBody>
          <a:bodyPr/>
          <a:lstStyle/>
          <a:p>
            <a:r>
              <a:rPr lang="en-US" sz="4400" dirty="0"/>
              <a:t>Data Collection</a:t>
            </a:r>
            <a:endParaRPr lang="en-US" sz="4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994E31E-A45E-86F4-7B90-8DCEAC3188C2}"/>
              </a:ext>
            </a:extLst>
          </p:cNvPr>
          <p:cNvSpPr txBox="1"/>
          <p:nvPr/>
        </p:nvSpPr>
        <p:spPr>
          <a:xfrm>
            <a:off x="636814" y="1867504"/>
            <a:ext cx="10744199" cy="2800767"/>
          </a:xfrm>
          <a:prstGeom prst="rect">
            <a:avLst/>
          </a:prstGeom>
          <a:noFill/>
        </p:spPr>
        <p:txBody>
          <a:bodyPr wrap="square">
            <a:spAutoFit/>
          </a:bodyPr>
          <a:lstStyle/>
          <a:p>
            <a:r>
              <a:rPr lang="en-US" sz="2800" dirty="0"/>
              <a:t>Cloud-based POS systems provide a range of capabilities</a:t>
            </a:r>
          </a:p>
          <a:p>
            <a:pPr marL="457200" indent="-457200">
              <a:buFont typeface="Arial" panose="020B0604020202020204" pitchFamily="34" charset="0"/>
              <a:buChar char="•"/>
            </a:pPr>
            <a:r>
              <a:rPr lang="en-US" sz="2400" dirty="0"/>
              <a:t>Advanced integration with digital loyalty programs</a:t>
            </a:r>
          </a:p>
          <a:p>
            <a:pPr marL="457200" indent="-457200">
              <a:buFont typeface="Arial" panose="020B0604020202020204" pitchFamily="34" charset="0"/>
              <a:buChar char="•"/>
            </a:pPr>
            <a:r>
              <a:rPr lang="en-US" sz="2400" dirty="0"/>
              <a:t>Various accounting tools</a:t>
            </a:r>
          </a:p>
          <a:p>
            <a:pPr marL="457200" indent="-457200">
              <a:buFont typeface="Arial" panose="020B0604020202020204" pitchFamily="34" charset="0"/>
              <a:buChar char="•"/>
            </a:pPr>
            <a:r>
              <a:rPr lang="en-US" sz="2400" dirty="0"/>
              <a:t>Ability to generate gift cards and coupons</a:t>
            </a:r>
          </a:p>
          <a:p>
            <a:endParaRPr lang="en-US" sz="2400" dirty="0"/>
          </a:p>
          <a:p>
            <a:pPr lvl="1"/>
            <a:endParaRPr lang="en-US" sz="2400" dirty="0"/>
          </a:p>
        </p:txBody>
      </p:sp>
    </p:spTree>
    <p:extLst>
      <p:ext uri="{BB962C8B-B14F-4D97-AF65-F5344CB8AC3E}">
        <p14:creationId xmlns:p14="http://schemas.microsoft.com/office/powerpoint/2010/main" val="419792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430B-03E9-51C0-A925-4FD8DD26ADB3}"/>
              </a:ext>
            </a:extLst>
          </p:cNvPr>
          <p:cNvSpPr>
            <a:spLocks noGrp="1"/>
          </p:cNvSpPr>
          <p:nvPr>
            <p:ph type="title"/>
          </p:nvPr>
        </p:nvSpPr>
        <p:spPr/>
        <p:txBody>
          <a:bodyPr/>
          <a:lstStyle/>
          <a:p>
            <a:r>
              <a:rPr lang="en-ZA" dirty="0"/>
              <a:t>Data Editing</a:t>
            </a:r>
          </a:p>
        </p:txBody>
      </p:sp>
      <p:sp>
        <p:nvSpPr>
          <p:cNvPr id="5" name="TextBox 4">
            <a:extLst>
              <a:ext uri="{FF2B5EF4-FFF2-40B4-BE49-F238E27FC236}">
                <a16:creationId xmlns:a16="http://schemas.microsoft.com/office/drawing/2014/main" id="{6074310B-4D19-99B9-B8EB-BC2162D8C31A}"/>
              </a:ext>
            </a:extLst>
          </p:cNvPr>
          <p:cNvSpPr txBox="1"/>
          <p:nvPr/>
        </p:nvSpPr>
        <p:spPr>
          <a:xfrm>
            <a:off x="816429" y="1867504"/>
            <a:ext cx="10874828" cy="3600986"/>
          </a:xfrm>
          <a:prstGeom prst="rect">
            <a:avLst/>
          </a:prstGeom>
          <a:noFill/>
        </p:spPr>
        <p:txBody>
          <a:bodyPr wrap="square">
            <a:spAutoFit/>
          </a:bodyPr>
          <a:lstStyle/>
          <a:p>
            <a:r>
              <a:rPr lang="en-US" sz="2800" dirty="0"/>
              <a:t>Data editing</a:t>
            </a:r>
          </a:p>
          <a:p>
            <a:pPr marL="457200" indent="-457200">
              <a:buFont typeface="Arial" panose="020B0604020202020204" pitchFamily="34" charset="0"/>
              <a:buChar char="•"/>
            </a:pPr>
            <a:r>
              <a:rPr lang="en-US" sz="2400" dirty="0"/>
              <a:t>Checking data for validity and completeness to detect any problems</a:t>
            </a:r>
          </a:p>
          <a:p>
            <a:r>
              <a:rPr lang="en-US" sz="2800" dirty="0"/>
              <a:t>Examples</a:t>
            </a:r>
          </a:p>
          <a:p>
            <a:pPr marL="342900" indent="-342900">
              <a:buFont typeface="Arial" panose="020B0604020202020204" pitchFamily="34" charset="0"/>
              <a:buChar char="•"/>
            </a:pPr>
            <a:r>
              <a:rPr lang="en-US" sz="2400" dirty="0"/>
              <a:t>Quantity and cost data must be numeric</a:t>
            </a:r>
          </a:p>
          <a:p>
            <a:pPr marL="342900" indent="-342900">
              <a:buFont typeface="Arial" panose="020B0604020202020204" pitchFamily="34" charset="0"/>
              <a:buChar char="•"/>
            </a:pPr>
            <a:r>
              <a:rPr lang="en-US" sz="2400" dirty="0"/>
              <a:t>Names must be alphabetic</a:t>
            </a:r>
          </a:p>
          <a:p>
            <a:pPr marL="342900" indent="-342900">
              <a:buFont typeface="Arial" panose="020B0604020202020204" pitchFamily="34" charset="0"/>
              <a:buChar char="•"/>
            </a:pPr>
            <a:r>
              <a:rPr lang="en-US" sz="2400" dirty="0"/>
              <a:t>Codes associated with an individual transaction are edited against a database containing valid codes</a:t>
            </a:r>
          </a:p>
          <a:p>
            <a:endParaRPr lang="en-US" sz="2000" dirty="0"/>
          </a:p>
        </p:txBody>
      </p:sp>
    </p:spTree>
    <p:extLst>
      <p:ext uri="{BB962C8B-B14F-4D97-AF65-F5344CB8AC3E}">
        <p14:creationId xmlns:p14="http://schemas.microsoft.com/office/powerpoint/2010/main" val="193364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F442C-AC57-732D-FC81-78B925DD3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709F8-B41B-08C0-D3F7-25837F1A6681}"/>
              </a:ext>
            </a:extLst>
          </p:cNvPr>
          <p:cNvSpPr>
            <a:spLocks noGrp="1"/>
          </p:cNvSpPr>
          <p:nvPr>
            <p:ph type="title"/>
          </p:nvPr>
        </p:nvSpPr>
        <p:spPr/>
        <p:txBody>
          <a:bodyPr/>
          <a:lstStyle/>
          <a:p>
            <a:r>
              <a:rPr lang="en-US" dirty="0"/>
              <a:t>Data Correction</a:t>
            </a:r>
            <a:endParaRPr lang="en-ZA" dirty="0"/>
          </a:p>
        </p:txBody>
      </p:sp>
      <p:sp>
        <p:nvSpPr>
          <p:cNvPr id="5" name="TextBox 4">
            <a:extLst>
              <a:ext uri="{FF2B5EF4-FFF2-40B4-BE49-F238E27FC236}">
                <a16:creationId xmlns:a16="http://schemas.microsoft.com/office/drawing/2014/main" id="{DF57854C-B236-5D53-9D71-F532FD541F14}"/>
              </a:ext>
            </a:extLst>
          </p:cNvPr>
          <p:cNvSpPr txBox="1"/>
          <p:nvPr/>
        </p:nvSpPr>
        <p:spPr>
          <a:xfrm>
            <a:off x="816429" y="1867504"/>
            <a:ext cx="10874828" cy="2923877"/>
          </a:xfrm>
          <a:prstGeom prst="rect">
            <a:avLst/>
          </a:prstGeom>
          <a:noFill/>
        </p:spPr>
        <p:txBody>
          <a:bodyPr wrap="square">
            <a:spAutoFit/>
          </a:bodyPr>
          <a:lstStyle/>
          <a:p>
            <a:pPr marL="457200" indent="-457200">
              <a:buFont typeface="Arial" panose="020B0604020202020204" pitchFamily="34" charset="0"/>
              <a:buChar char="•"/>
            </a:pPr>
            <a:r>
              <a:rPr lang="en-US" sz="2800" dirty="0"/>
              <a:t>Systems should provide error messages that alert those responsible for editing the data</a:t>
            </a:r>
          </a:p>
          <a:p>
            <a:pPr marL="914400" lvl="1" indent="-457200">
              <a:buFont typeface="Arial" panose="020B0604020202020204" pitchFamily="34" charset="0"/>
              <a:buChar char="•"/>
            </a:pPr>
            <a:r>
              <a:rPr lang="en-US" sz="2400" dirty="0"/>
              <a:t>Should specify the problem so proper corrections can be made</a:t>
            </a:r>
          </a:p>
          <a:p>
            <a:pPr marL="457200" indent="-457200">
              <a:buFont typeface="Arial" panose="020B0604020202020204" pitchFamily="34" charset="0"/>
              <a:buChar char="•"/>
            </a:pPr>
            <a:r>
              <a:rPr lang="en-US" sz="2800" dirty="0"/>
              <a:t>Data correction involves reentering data that was not typed or scanned properly</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815762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6F782-0848-497A-9EC3-E63F9079C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B0DF3-64F0-5326-88BB-1E0DAC396CE7}"/>
              </a:ext>
            </a:extLst>
          </p:cNvPr>
          <p:cNvSpPr>
            <a:spLocks noGrp="1"/>
          </p:cNvSpPr>
          <p:nvPr>
            <p:ph type="title"/>
          </p:nvPr>
        </p:nvSpPr>
        <p:spPr/>
        <p:txBody>
          <a:bodyPr/>
          <a:lstStyle/>
          <a:p>
            <a:r>
              <a:rPr lang="en-US" dirty="0"/>
              <a:t>Data Processing</a:t>
            </a:r>
            <a:endParaRPr lang="en-ZA" dirty="0"/>
          </a:p>
        </p:txBody>
      </p:sp>
      <p:sp>
        <p:nvSpPr>
          <p:cNvPr id="5" name="TextBox 4">
            <a:extLst>
              <a:ext uri="{FF2B5EF4-FFF2-40B4-BE49-F238E27FC236}">
                <a16:creationId xmlns:a16="http://schemas.microsoft.com/office/drawing/2014/main" id="{7EB48404-829E-2645-205C-CE9FADB3B8F2}"/>
              </a:ext>
            </a:extLst>
          </p:cNvPr>
          <p:cNvSpPr txBox="1"/>
          <p:nvPr/>
        </p:nvSpPr>
        <p:spPr>
          <a:xfrm>
            <a:off x="816429" y="1867504"/>
            <a:ext cx="10874828" cy="3539430"/>
          </a:xfrm>
          <a:prstGeom prst="rect">
            <a:avLst/>
          </a:prstGeom>
          <a:noFill/>
        </p:spPr>
        <p:txBody>
          <a:bodyPr wrap="square">
            <a:spAutoFit/>
          </a:bodyPr>
          <a:lstStyle/>
          <a:p>
            <a:pPr marL="457200" indent="-457200">
              <a:buFont typeface="Arial" panose="020B0604020202020204" pitchFamily="34" charset="0"/>
              <a:buChar char="•"/>
            </a:pPr>
            <a:r>
              <a:rPr lang="en-US" sz="2800" dirty="0"/>
              <a:t>Performing calculations and other data transformations related to business transactions </a:t>
            </a:r>
          </a:p>
          <a:p>
            <a:pPr marL="914400" lvl="1" indent="-457200">
              <a:buFont typeface="Arial" panose="020B0604020202020204" pitchFamily="34" charset="0"/>
              <a:buChar char="•"/>
            </a:pPr>
            <a:r>
              <a:rPr lang="en-US" sz="2400" dirty="0"/>
              <a:t>Classifying data</a:t>
            </a:r>
          </a:p>
          <a:p>
            <a:pPr marL="914400" lvl="1" indent="-457200">
              <a:buFont typeface="Arial" panose="020B0604020202020204" pitchFamily="34" charset="0"/>
              <a:buChar char="•"/>
            </a:pPr>
            <a:r>
              <a:rPr lang="en-US" sz="2400" dirty="0"/>
              <a:t>Sorting data into categories</a:t>
            </a:r>
          </a:p>
          <a:p>
            <a:pPr marL="914400" lvl="1" indent="-457200">
              <a:buFont typeface="Arial" panose="020B0604020202020204" pitchFamily="34" charset="0"/>
              <a:buChar char="•"/>
            </a:pPr>
            <a:r>
              <a:rPr lang="en-US" sz="2400" dirty="0"/>
              <a:t>Performing calculations</a:t>
            </a:r>
          </a:p>
          <a:p>
            <a:pPr marL="914400" lvl="1" indent="-457200">
              <a:buFont typeface="Arial" panose="020B0604020202020204" pitchFamily="34" charset="0"/>
              <a:buChar char="•"/>
            </a:pPr>
            <a:r>
              <a:rPr lang="en-US" sz="2400" dirty="0"/>
              <a:t>Summarizing results</a:t>
            </a:r>
          </a:p>
          <a:p>
            <a:pPr marL="914400" lvl="1" indent="-457200">
              <a:buFont typeface="Arial" panose="020B0604020202020204" pitchFamily="34" charset="0"/>
              <a:buChar char="•"/>
            </a:pPr>
            <a:r>
              <a:rPr lang="en-US" sz="2400" dirty="0"/>
              <a:t>Storing data in the organization’s database for further processing</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18175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1B3D-F0E3-0EF6-D1D1-D90713DD5D1C}"/>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8EA5E0CE-B2B2-EA3D-420F-B3AF1C4627A3}"/>
              </a:ext>
            </a:extLst>
          </p:cNvPr>
          <p:cNvSpPr txBox="1">
            <a:spLocks/>
          </p:cNvSpPr>
          <p:nvPr/>
        </p:nvSpPr>
        <p:spPr>
          <a:xfrm>
            <a:off x="1852481" y="369915"/>
            <a:ext cx="818958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sz="3600" dirty="0">
                <a:solidFill>
                  <a:schemeClr val="tx2"/>
                </a:solidFill>
                <a:latin typeface="Arial" panose="020B0604020202020204" pitchFamily="34" charset="0"/>
                <a:cs typeface="Arial" panose="020B0604020202020204" pitchFamily="34" charset="0"/>
              </a:rPr>
              <a:t>Data Storage</a:t>
            </a:r>
            <a:endParaRPr lang="en-ZA" sz="3600" dirty="0">
              <a:solidFill>
                <a:schemeClr val="tx2"/>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DF5F597-7EAA-13F9-F763-40E6BBF14131}"/>
              </a:ext>
            </a:extLst>
          </p:cNvPr>
          <p:cNvSpPr txBox="1"/>
          <p:nvPr/>
        </p:nvSpPr>
        <p:spPr>
          <a:xfrm>
            <a:off x="2220686" y="2690336"/>
            <a:ext cx="9006016" cy="1692771"/>
          </a:xfrm>
          <a:prstGeom prst="rect">
            <a:avLst/>
          </a:prstGeom>
          <a:noFill/>
        </p:spPr>
        <p:txBody>
          <a:bodyPr wrap="square">
            <a:spAutoFit/>
          </a:bodyPr>
          <a:lstStyle/>
          <a:p>
            <a:r>
              <a:rPr lang="en-US" altLang="en-US" sz="2800" dirty="0"/>
              <a:t>Involves updating one or more databases with new transactions</a:t>
            </a:r>
          </a:p>
          <a:p>
            <a:pPr lvl="1"/>
            <a:r>
              <a:rPr lang="en-US" altLang="en-US" sz="2400" dirty="0"/>
              <a:t>After being updated, this data can be further processed and manipulated by other systems</a:t>
            </a:r>
          </a:p>
        </p:txBody>
      </p:sp>
    </p:spTree>
    <p:extLst>
      <p:ext uri="{BB962C8B-B14F-4D97-AF65-F5344CB8AC3E}">
        <p14:creationId xmlns:p14="http://schemas.microsoft.com/office/powerpoint/2010/main" val="3204901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ECB8D-AA8C-3738-A6E6-F52E9F19E905}"/>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152B9769-1875-9CD4-2C92-92C6BB3E4F36}"/>
              </a:ext>
            </a:extLst>
          </p:cNvPr>
          <p:cNvSpPr txBox="1">
            <a:spLocks/>
          </p:cNvSpPr>
          <p:nvPr/>
        </p:nvSpPr>
        <p:spPr>
          <a:xfrm>
            <a:off x="2220686" y="369915"/>
            <a:ext cx="6564086"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sz="3600" dirty="0">
                <a:solidFill>
                  <a:schemeClr val="tx2"/>
                </a:solidFill>
                <a:latin typeface="Arial" panose="020B0604020202020204" pitchFamily="34" charset="0"/>
                <a:cs typeface="Arial" panose="020B0604020202020204" pitchFamily="34" charset="0"/>
              </a:rPr>
              <a:t>Document Production</a:t>
            </a:r>
            <a:endParaRPr lang="en-ZA" sz="3600" dirty="0">
              <a:solidFill>
                <a:schemeClr val="tx2"/>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2095510-02AC-9AF6-6D0D-115A214A13D2}"/>
              </a:ext>
            </a:extLst>
          </p:cNvPr>
          <p:cNvSpPr txBox="1"/>
          <p:nvPr/>
        </p:nvSpPr>
        <p:spPr>
          <a:xfrm>
            <a:off x="2334986" y="1890236"/>
            <a:ext cx="9503228" cy="3600986"/>
          </a:xfrm>
          <a:prstGeom prst="rect">
            <a:avLst/>
          </a:prstGeom>
          <a:noFill/>
        </p:spPr>
        <p:txBody>
          <a:bodyPr wrap="square">
            <a:spAutoFit/>
          </a:bodyPr>
          <a:lstStyle/>
          <a:p>
            <a:r>
              <a:rPr lang="en-US" altLang="en-US" sz="2800" dirty="0"/>
              <a:t>Generating output records, documents, and reports</a:t>
            </a:r>
          </a:p>
          <a:p>
            <a:pPr marL="457200" indent="-457200">
              <a:buFont typeface="Arial" panose="020B0604020202020204" pitchFamily="34" charset="0"/>
              <a:buChar char="•"/>
            </a:pPr>
            <a:r>
              <a:rPr lang="en-US" altLang="en-US" sz="2400" dirty="0"/>
              <a:t>Hard-copy paper reports or displays on computer screens (soft copy)</a:t>
            </a:r>
          </a:p>
          <a:p>
            <a:pPr marL="457200" indent="-457200">
              <a:buFont typeface="Arial" panose="020B0604020202020204" pitchFamily="34" charset="0"/>
              <a:buChar char="•"/>
            </a:pPr>
            <a:r>
              <a:rPr lang="en-US" altLang="en-US" sz="2400" dirty="0"/>
              <a:t>Results from one TPS can become input to another</a:t>
            </a:r>
          </a:p>
          <a:p>
            <a:r>
              <a:rPr lang="en-US" altLang="en-US" sz="2800" dirty="0"/>
              <a:t>Most TPSs provide other useful information</a:t>
            </a:r>
          </a:p>
          <a:p>
            <a:pPr marL="342900" indent="-342900">
              <a:buFont typeface="Arial" panose="020B0604020202020204" pitchFamily="34" charset="0"/>
              <a:buChar char="•"/>
            </a:pPr>
            <a:r>
              <a:rPr lang="en-US" altLang="en-US" sz="2400" dirty="0"/>
              <a:t>Reports that help perform various activities (e.g., inventory) and those required by local, state, and federal agencies</a:t>
            </a:r>
          </a:p>
        </p:txBody>
      </p:sp>
    </p:spTree>
    <p:extLst>
      <p:ext uri="{BB962C8B-B14F-4D97-AF65-F5344CB8AC3E}">
        <p14:creationId xmlns:p14="http://schemas.microsoft.com/office/powerpoint/2010/main" val="1979209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5A7EED07-3B38-321B-078D-7FE80359AAC6}"/>
              </a:ext>
            </a:extLst>
          </p:cNvPr>
          <p:cNvSpPr txBox="1">
            <a:spLocks/>
          </p:cNvSpPr>
          <p:nvPr/>
        </p:nvSpPr>
        <p:spPr>
          <a:xfrm>
            <a:off x="1852482" y="369915"/>
            <a:ext cx="482996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dirty="0">
                <a:solidFill>
                  <a:schemeClr val="tx2"/>
                </a:solidFill>
                <a:latin typeface="Arial" panose="020B0604020202020204" pitchFamily="34" charset="0"/>
                <a:cs typeface="Arial" panose="020B0604020202020204" pitchFamily="34" charset="0"/>
              </a:rPr>
              <a:t>Activity</a:t>
            </a:r>
            <a:endParaRPr lang="en-ZA"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AC2A8CE-A1FD-40AC-3D62-6F25E62ED620}"/>
              </a:ext>
            </a:extLst>
          </p:cNvPr>
          <p:cNvSpPr txBox="1"/>
          <p:nvPr/>
        </p:nvSpPr>
        <p:spPr>
          <a:xfrm>
            <a:off x="2393618" y="1655993"/>
            <a:ext cx="950991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What is a Transaction Processing System (TPS), and how does it differ from other types of information systems?</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Why are TPSs considered mission-critical in many organizations?</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What are the different types of transactions handled by TPS (e.g., batch vs. real-time)? Give examples.</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How do the components of a TPS (input, processing, storage, output, control) interact to ensure data integrity?</a:t>
            </a:r>
          </a:p>
          <a:p>
            <a:pPr marL="285750" indent="-285750">
              <a:buFont typeface="Arial" panose="020B0604020202020204" pitchFamily="34" charset="0"/>
              <a:buChar char="•"/>
            </a:pPr>
            <a:r>
              <a:rPr lang="en-US" sz="2800" dirty="0">
                <a:solidFill>
                  <a:schemeClr val="tx1">
                    <a:alpha val="80211"/>
                  </a:schemeClr>
                </a:solidFill>
                <a:latin typeface="Arial" panose="020B0604020202020204" pitchFamily="34" charset="0"/>
                <a:cs typeface="Arial" panose="020B0604020202020204" pitchFamily="34" charset="0"/>
              </a:rPr>
              <a:t>How has the emergence of cloud computing impacted the design and deployment of TPS?</a:t>
            </a:r>
          </a:p>
        </p:txBody>
      </p:sp>
    </p:spTree>
    <p:extLst>
      <p:ext uri="{BB962C8B-B14F-4D97-AF65-F5344CB8AC3E}">
        <p14:creationId xmlns:p14="http://schemas.microsoft.com/office/powerpoint/2010/main" val="2121283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2A7C4DA1-A9E3-78FF-E982-6E85572E32AA}"/>
            </a:ext>
          </a:extLst>
        </p:cNvPr>
        <p:cNvGrpSpPr/>
        <p:nvPr/>
      </p:nvGrpSpPr>
      <p:grpSpPr>
        <a:xfrm>
          <a:off x="0" y="0"/>
          <a:ext cx="0" cy="0"/>
          <a:chOff x="0" y="0"/>
          <a:chExt cx="0" cy="0"/>
        </a:xfrm>
      </p:grpSpPr>
      <p:sp>
        <p:nvSpPr>
          <p:cNvPr id="37" name="TextBox 36">
            <a:extLst>
              <a:ext uri="{FF2B5EF4-FFF2-40B4-BE49-F238E27FC236}">
                <a16:creationId xmlns:a16="http://schemas.microsoft.com/office/drawing/2014/main" id="{75714259-B96F-FBEA-6EEA-B8073DF749DB}"/>
              </a:ext>
            </a:extLst>
          </p:cNvPr>
          <p:cNvSpPr txBox="1"/>
          <p:nvPr/>
        </p:nvSpPr>
        <p:spPr>
          <a:xfrm>
            <a:off x="1286105" y="423061"/>
            <a:ext cx="10448695" cy="646331"/>
          </a:xfrm>
          <a:prstGeom prst="rect">
            <a:avLst/>
          </a:prstGeom>
          <a:noFill/>
        </p:spPr>
        <p:txBody>
          <a:bodyPr wrap="square" rtlCol="0">
            <a:spAutoFit/>
          </a:bodyPr>
          <a:lstStyle/>
          <a:p>
            <a:r>
              <a:rPr lang="en-US" sz="3200" i="1" dirty="0">
                <a:solidFill>
                  <a:srgbClr val="2AE0BD"/>
                </a:solidFill>
                <a:latin typeface="Arial" panose="020B0604020202020204" pitchFamily="34" charset="0"/>
                <a:cs typeface="Arial" panose="020B0604020202020204" pitchFamily="34" charset="0"/>
              </a:rPr>
              <a:t>What will be covered in the rest of today’s session</a:t>
            </a:r>
            <a:r>
              <a:rPr lang="en-US" sz="3600" i="1" dirty="0">
                <a:solidFill>
                  <a:srgbClr val="2AE0BD"/>
                </a:solidFill>
                <a:latin typeface="Arial" panose="020B0604020202020204" pitchFamily="34" charset="0"/>
                <a:cs typeface="Arial" panose="020B0604020202020204" pitchFamily="34" charset="0"/>
              </a:rPr>
              <a:t>?</a:t>
            </a:r>
            <a:endParaRPr lang="en-ZA" sz="3600" i="1" dirty="0">
              <a:solidFill>
                <a:srgbClr val="2AE0BD"/>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51230B74-C980-5B7B-34C9-DA0C01E4787E}"/>
              </a:ext>
            </a:extLst>
          </p:cNvPr>
          <p:cNvSpPr txBox="1"/>
          <p:nvPr/>
        </p:nvSpPr>
        <p:spPr>
          <a:xfrm>
            <a:off x="3737113" y="1877414"/>
            <a:ext cx="8454887" cy="2523768"/>
          </a:xfrm>
          <a:prstGeom prst="rect">
            <a:avLst/>
          </a:prstGeom>
          <a:noFill/>
        </p:spPr>
        <p:txBody>
          <a:bodyPr wrap="square" lIns="91440" tIns="45720" rIns="91440" bIns="45720" rtlCol="0" anchor="t">
            <a:spAutoFit/>
          </a:bodyPr>
          <a:lstStyle/>
          <a:p>
            <a:r>
              <a:rPr lang="en-US" sz="2800" dirty="0">
                <a:solidFill>
                  <a:schemeClr val="bg1"/>
                </a:solidFill>
                <a:latin typeface="Arial" panose="020B0604020202020204" pitchFamily="34" charset="0"/>
                <a:cs typeface="Arial" panose="020B0604020202020204" pitchFamily="34" charset="0"/>
              </a:rPr>
              <a:t>What will be covered in the lecture-led session:</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Enterprise systems </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Supply chain management </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Product lifecycle management</a:t>
            </a:r>
          </a:p>
          <a:p>
            <a:endParaRPr lang="en-ZA" dirty="0">
              <a:solidFill>
                <a:schemeClr val="bg1"/>
              </a:solidFill>
            </a:endParaRPr>
          </a:p>
        </p:txBody>
      </p:sp>
      <p:pic>
        <p:nvPicPr>
          <p:cNvPr id="48" name="Graphic 47">
            <a:extLst>
              <a:ext uri="{FF2B5EF4-FFF2-40B4-BE49-F238E27FC236}">
                <a16:creationId xmlns:a16="http://schemas.microsoft.com/office/drawing/2014/main" id="{35088A2E-44CF-FC91-A7D3-D8AB59CD2C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64231" y="1276467"/>
            <a:ext cx="5556170" cy="125848"/>
          </a:xfrm>
          <a:prstGeom prst="rect">
            <a:avLst/>
          </a:prstGeom>
        </p:spPr>
      </p:pic>
      <p:grpSp>
        <p:nvGrpSpPr>
          <p:cNvPr id="4" name="Graphic 9">
            <a:extLst>
              <a:ext uri="{FF2B5EF4-FFF2-40B4-BE49-F238E27FC236}">
                <a16:creationId xmlns:a16="http://schemas.microsoft.com/office/drawing/2014/main" id="{B3FE32D9-6D1C-1691-8659-AF27890BB002}"/>
              </a:ext>
            </a:extLst>
          </p:cNvPr>
          <p:cNvGrpSpPr/>
          <p:nvPr/>
        </p:nvGrpSpPr>
        <p:grpSpPr>
          <a:xfrm>
            <a:off x="547841" y="373487"/>
            <a:ext cx="434604" cy="732076"/>
            <a:chOff x="11234574" y="516131"/>
            <a:chExt cx="489199" cy="824039"/>
          </a:xfrm>
          <a:solidFill>
            <a:schemeClr val="bg1"/>
          </a:solidFill>
        </p:grpSpPr>
        <p:sp>
          <p:nvSpPr>
            <p:cNvPr id="5" name="Freeform: Shape 4">
              <a:extLst>
                <a:ext uri="{FF2B5EF4-FFF2-40B4-BE49-F238E27FC236}">
                  <a16:creationId xmlns:a16="http://schemas.microsoft.com/office/drawing/2014/main" id="{505DB1A0-0E61-6CAB-173C-2B3297B10128}"/>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CF3CB33C-61D5-8A63-DBAF-C9681765FBD6}"/>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34C48767-05D5-12A0-360C-D5FB12D6D306}"/>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5" name="Freeform: Shape 44">
              <a:extLst>
                <a:ext uri="{FF2B5EF4-FFF2-40B4-BE49-F238E27FC236}">
                  <a16:creationId xmlns:a16="http://schemas.microsoft.com/office/drawing/2014/main" id="{589BAE05-8081-4314-1390-FB3DA9CA04A1}"/>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64F5C3B7-2C0E-5476-FA22-50A236B91F5B}"/>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1E32F3D3-EA43-A085-5E3D-7966E1D02882}"/>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2831654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Title 1">
            <a:extLst>
              <a:ext uri="{FF2B5EF4-FFF2-40B4-BE49-F238E27FC236}">
                <a16:creationId xmlns:a16="http://schemas.microsoft.com/office/drawing/2014/main" id="{32D37EA8-F6F3-C2D3-F66C-7176E45266B7}"/>
              </a:ext>
            </a:extLst>
          </p:cNvPr>
          <p:cNvSpPr txBox="1">
            <a:spLocks/>
          </p:cNvSpPr>
          <p:nvPr/>
        </p:nvSpPr>
        <p:spPr>
          <a:xfrm>
            <a:off x="933738" y="2090440"/>
            <a:ext cx="10324524" cy="267711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ZA" sz="2400" kern="100" dirty="0">
                <a:solidFill>
                  <a:schemeClr val="bg1"/>
                </a:solidFill>
                <a:latin typeface="Arial" panose="020B0604020202020204" pitchFamily="34" charset="0"/>
                <a:ea typeface="Aptos" panose="020B0004020202020204" pitchFamily="34" charset="0"/>
                <a:cs typeface="Arial" panose="020B0604020202020204" pitchFamily="34" charset="0"/>
              </a:rPr>
              <a:t>Disclaimer</a:t>
            </a:r>
          </a:p>
          <a:p>
            <a:pPr>
              <a:lnSpc>
                <a:spcPct val="150000"/>
              </a:lnSpc>
            </a:pPr>
            <a:endParaRPr lang="en-ZA" sz="2400" kern="100" dirty="0">
              <a:solidFill>
                <a:schemeClr val="bg1"/>
              </a:solidFill>
              <a:latin typeface="Arial" panose="020B0604020202020204" pitchFamily="34" charset="0"/>
              <a:ea typeface="Aptos" panose="020B0004020202020204" pitchFamily="34" charset="0"/>
              <a:cs typeface="Arial" panose="020B0604020202020204" pitchFamily="34" charset="0"/>
            </a:endParaRPr>
          </a:p>
          <a:p>
            <a:pPr>
              <a:lnSpc>
                <a:spcPct val="150000"/>
              </a:lnSpc>
            </a:pP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Please note that the content made available on </a:t>
            </a:r>
            <a:r>
              <a:rPr lang="en-GB" sz="2400" kern="100" dirty="0" err="1">
                <a:solidFill>
                  <a:schemeClr val="bg1"/>
                </a:solidFill>
                <a:latin typeface="Arial" panose="020B0604020202020204" pitchFamily="34" charset="0"/>
                <a:ea typeface="Aptos" panose="020B0004020202020204" pitchFamily="34" charset="0"/>
                <a:cs typeface="Arial" panose="020B0604020202020204" pitchFamily="34" charset="0"/>
              </a:rPr>
              <a:t>myLMS</a:t>
            </a: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 may deviate slightly from what is covered in lecturer-led sessions. However, the material on </a:t>
            </a:r>
            <a:r>
              <a:rPr lang="en-GB" sz="2400" kern="100" dirty="0" err="1">
                <a:solidFill>
                  <a:schemeClr val="bg1"/>
                </a:solidFill>
                <a:latin typeface="Arial" panose="020B0604020202020204" pitchFamily="34" charset="0"/>
                <a:ea typeface="Aptos" panose="020B0004020202020204" pitchFamily="34" charset="0"/>
                <a:cs typeface="Arial" panose="020B0604020202020204" pitchFamily="34" charset="0"/>
              </a:rPr>
              <a:t>myLMS</a:t>
            </a: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 along with </a:t>
            </a:r>
            <a:r>
              <a:rPr lang="en-GB" sz="2400" kern="100">
                <a:solidFill>
                  <a:schemeClr val="bg1"/>
                </a:solidFill>
                <a:latin typeface="Arial" panose="020B0604020202020204" pitchFamily="34" charset="0"/>
                <a:ea typeface="Aptos" panose="020B0004020202020204" pitchFamily="34" charset="0"/>
                <a:cs typeface="Arial" panose="020B0604020202020204" pitchFamily="34" charset="0"/>
              </a:rPr>
              <a:t>prescribed textbooks </a:t>
            </a:r>
            <a:r>
              <a:rPr lang="en-GB" sz="2400" kern="100" dirty="0">
                <a:solidFill>
                  <a:schemeClr val="bg1"/>
                </a:solidFill>
                <a:latin typeface="Arial" panose="020B0604020202020204" pitchFamily="34" charset="0"/>
                <a:ea typeface="Aptos" panose="020B0004020202020204" pitchFamily="34" charset="0"/>
                <a:cs typeface="Arial" panose="020B0604020202020204" pitchFamily="34" charset="0"/>
              </a:rPr>
              <a:t>and any other designated learning resources, constitutes the compulsory content students are expected to consult and prepare for assessments.</a:t>
            </a:r>
            <a:endParaRPr lang="en-ZA" sz="2400" kern="100" dirty="0">
              <a:solidFill>
                <a:schemeClr val="bg1"/>
              </a:solidFill>
              <a:effectLst/>
              <a:latin typeface="Arial" panose="020B0604020202020204" pitchFamily="34" charset="0"/>
              <a:ea typeface="Aptos" panose="020B0004020202020204" pitchFamily="34" charset="0"/>
              <a:cs typeface="Arial" panose="020B0604020202020204" pitchFamily="34" charset="0"/>
            </a:endParaRPr>
          </a:p>
        </p:txBody>
      </p:sp>
      <p:pic>
        <p:nvPicPr>
          <p:cNvPr id="2" name="Graphic 1">
            <a:extLst>
              <a:ext uri="{FF2B5EF4-FFF2-40B4-BE49-F238E27FC236}">
                <a16:creationId xmlns:a16="http://schemas.microsoft.com/office/drawing/2014/main" id="{8C0DA887-F084-A6A9-9611-08454386A7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0004" y="476250"/>
            <a:ext cx="2259518" cy="832454"/>
          </a:xfrm>
          <a:prstGeom prst="rect">
            <a:avLst/>
          </a:prstGeom>
        </p:spPr>
      </p:pic>
      <p:pic>
        <p:nvPicPr>
          <p:cNvPr id="5" name="Graphic 4">
            <a:extLst>
              <a:ext uri="{FF2B5EF4-FFF2-40B4-BE49-F238E27FC236}">
                <a16:creationId xmlns:a16="http://schemas.microsoft.com/office/drawing/2014/main" id="{1D91EA01-69C8-29A5-F32B-BE41966011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13685" y="7378034"/>
            <a:ext cx="7334250" cy="4905375"/>
          </a:xfrm>
          <a:prstGeom prst="rect">
            <a:avLst/>
          </a:prstGeom>
        </p:spPr>
      </p:pic>
    </p:spTree>
    <p:extLst>
      <p:ext uri="{BB962C8B-B14F-4D97-AF65-F5344CB8AC3E}">
        <p14:creationId xmlns:p14="http://schemas.microsoft.com/office/powerpoint/2010/main" val="425904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6B755-82D7-2BC0-133E-E4507A12C7BC}"/>
              </a:ext>
            </a:extLst>
          </p:cNvPr>
          <p:cNvSpPr>
            <a:spLocks noGrp="1"/>
          </p:cNvSpPr>
          <p:nvPr>
            <p:ph type="ctrTitle"/>
          </p:nvPr>
        </p:nvSpPr>
        <p:spPr>
          <a:xfrm>
            <a:off x="1393371" y="2171700"/>
            <a:ext cx="9144000" cy="1877106"/>
          </a:xfrm>
        </p:spPr>
        <p:txBody>
          <a:bodyPr>
            <a:normAutofit/>
          </a:bodyPr>
          <a:lstStyle/>
          <a:p>
            <a:r>
              <a:rPr lang="en-US" sz="7200" dirty="0"/>
              <a:t>Enterprise Systems</a:t>
            </a:r>
            <a:endParaRPr lang="en-ZA" sz="7200" dirty="0"/>
          </a:p>
        </p:txBody>
      </p:sp>
    </p:spTree>
    <p:extLst>
      <p:ext uri="{BB962C8B-B14F-4D97-AF65-F5344CB8AC3E}">
        <p14:creationId xmlns:p14="http://schemas.microsoft.com/office/powerpoint/2010/main" val="2139898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7A1B-BA76-578E-ADC6-F3F31D9B15F6}"/>
              </a:ext>
            </a:extLst>
          </p:cNvPr>
          <p:cNvSpPr>
            <a:spLocks noGrp="1"/>
          </p:cNvSpPr>
          <p:nvPr>
            <p:ph type="title"/>
          </p:nvPr>
        </p:nvSpPr>
        <p:spPr/>
        <p:txBody>
          <a:bodyPr/>
          <a:lstStyle/>
          <a:p>
            <a:r>
              <a:rPr lang="en-US" dirty="0"/>
              <a:t>Enterprise Systems</a:t>
            </a:r>
            <a:endParaRPr lang="en-ZA" dirty="0"/>
          </a:p>
        </p:txBody>
      </p:sp>
      <p:sp>
        <p:nvSpPr>
          <p:cNvPr id="6" name="TextBox 5">
            <a:extLst>
              <a:ext uri="{FF2B5EF4-FFF2-40B4-BE49-F238E27FC236}">
                <a16:creationId xmlns:a16="http://schemas.microsoft.com/office/drawing/2014/main" id="{0608DA10-2D91-0FD5-9796-1E242D983738}"/>
              </a:ext>
            </a:extLst>
          </p:cNvPr>
          <p:cNvSpPr txBox="1"/>
          <p:nvPr/>
        </p:nvSpPr>
        <p:spPr>
          <a:xfrm>
            <a:off x="293913" y="1737502"/>
            <a:ext cx="11740243" cy="2185214"/>
          </a:xfrm>
          <a:prstGeom prst="rect">
            <a:avLst/>
          </a:prstGeom>
          <a:noFill/>
        </p:spPr>
        <p:txBody>
          <a:bodyPr wrap="square">
            <a:spAutoFit/>
          </a:bodyPr>
          <a:lstStyle/>
          <a:p>
            <a:r>
              <a:rPr lang="en-US" sz="3200" dirty="0"/>
              <a:t>An enterprise system is central to individuals and organizations of all sizes</a:t>
            </a:r>
          </a:p>
          <a:p>
            <a:pPr marL="457200" indent="-457200">
              <a:buFont typeface="Arial" panose="020B0604020202020204" pitchFamily="34" charset="0"/>
              <a:buChar char="•"/>
            </a:pPr>
            <a:r>
              <a:rPr lang="en-US" sz="2400" dirty="0"/>
              <a:t>Ensures information can be shared across all business functions and all levels of management to support running and managing of a business</a:t>
            </a:r>
          </a:p>
        </p:txBody>
      </p:sp>
    </p:spTree>
    <p:extLst>
      <p:ext uri="{BB962C8B-B14F-4D97-AF65-F5344CB8AC3E}">
        <p14:creationId xmlns:p14="http://schemas.microsoft.com/office/powerpoint/2010/main" val="1391358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52CB0-F7C6-14C2-FB8E-635E46B623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B27F18-D76A-B1C4-B315-B16CDDB979B7}"/>
              </a:ext>
            </a:extLst>
          </p:cNvPr>
          <p:cNvSpPr>
            <a:spLocks noGrp="1"/>
          </p:cNvSpPr>
          <p:nvPr>
            <p:ph type="title"/>
          </p:nvPr>
        </p:nvSpPr>
        <p:spPr/>
        <p:txBody>
          <a:bodyPr/>
          <a:lstStyle/>
          <a:p>
            <a:r>
              <a:rPr lang="en-US" dirty="0"/>
              <a:t>Enterprise Systems</a:t>
            </a:r>
            <a:endParaRPr lang="en-ZA" dirty="0"/>
          </a:p>
        </p:txBody>
      </p:sp>
      <p:sp>
        <p:nvSpPr>
          <p:cNvPr id="6" name="TextBox 5">
            <a:extLst>
              <a:ext uri="{FF2B5EF4-FFF2-40B4-BE49-F238E27FC236}">
                <a16:creationId xmlns:a16="http://schemas.microsoft.com/office/drawing/2014/main" id="{F02D066F-1E2A-A410-49D2-B69E4DEC047B}"/>
              </a:ext>
            </a:extLst>
          </p:cNvPr>
          <p:cNvSpPr txBox="1"/>
          <p:nvPr/>
        </p:nvSpPr>
        <p:spPr>
          <a:xfrm>
            <a:off x="293913" y="1737502"/>
            <a:ext cx="11740243" cy="3662541"/>
          </a:xfrm>
          <a:prstGeom prst="rect">
            <a:avLst/>
          </a:prstGeom>
          <a:noFill/>
        </p:spPr>
        <p:txBody>
          <a:bodyPr wrap="square">
            <a:spAutoFit/>
          </a:bodyPr>
          <a:lstStyle/>
          <a:p>
            <a:r>
              <a:rPr lang="en-US" sz="3200" dirty="0"/>
              <a:t>Businesses rely on enterprise systems to perform daily activities in areas such as:</a:t>
            </a:r>
          </a:p>
          <a:p>
            <a:pPr marL="457200" indent="-457200">
              <a:buFont typeface="Arial" panose="020B0604020202020204" pitchFamily="34" charset="0"/>
              <a:buChar char="•"/>
            </a:pPr>
            <a:r>
              <a:rPr lang="en-US" sz="2800" dirty="0"/>
              <a:t>Product supply and distribution</a:t>
            </a:r>
          </a:p>
          <a:p>
            <a:pPr marL="457200" indent="-457200">
              <a:buFont typeface="Arial" panose="020B0604020202020204" pitchFamily="34" charset="0"/>
              <a:buChar char="•"/>
            </a:pPr>
            <a:r>
              <a:rPr lang="en-US" sz="2800" dirty="0"/>
              <a:t>Sales and marketing</a:t>
            </a:r>
          </a:p>
          <a:p>
            <a:pPr marL="457200" indent="-457200">
              <a:buFont typeface="Arial" panose="020B0604020202020204" pitchFamily="34" charset="0"/>
              <a:buChar char="•"/>
            </a:pPr>
            <a:r>
              <a:rPr lang="en-US" sz="2800" dirty="0"/>
              <a:t>Human resources</a:t>
            </a:r>
          </a:p>
          <a:p>
            <a:pPr marL="457200" indent="-457200">
              <a:buFont typeface="Arial" panose="020B0604020202020204" pitchFamily="34" charset="0"/>
              <a:buChar char="•"/>
            </a:pPr>
            <a:r>
              <a:rPr lang="en-US" sz="2800" dirty="0"/>
              <a:t>Manufacturing</a:t>
            </a:r>
          </a:p>
          <a:p>
            <a:pPr marL="457200" indent="-457200">
              <a:buFont typeface="Arial" panose="020B0604020202020204" pitchFamily="34" charset="0"/>
              <a:buChar char="•"/>
            </a:pPr>
            <a:r>
              <a:rPr lang="en-US" sz="2800" dirty="0"/>
              <a:t>Accounting </a:t>
            </a:r>
          </a:p>
          <a:p>
            <a:pPr marL="457200" indent="-457200">
              <a:buFont typeface="Arial" panose="020B0604020202020204" pitchFamily="34" charset="0"/>
              <a:buChar char="•"/>
            </a:pPr>
            <a:r>
              <a:rPr lang="en-US" sz="2800" dirty="0"/>
              <a:t>Taxation </a:t>
            </a:r>
          </a:p>
        </p:txBody>
      </p:sp>
    </p:spTree>
    <p:extLst>
      <p:ext uri="{BB962C8B-B14F-4D97-AF65-F5344CB8AC3E}">
        <p14:creationId xmlns:p14="http://schemas.microsoft.com/office/powerpoint/2010/main" val="344272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22B5E-B710-749C-D37E-9B10E1F40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3D5DD-3475-8AD8-9E55-3CCA0EB6EE16}"/>
              </a:ext>
            </a:extLst>
          </p:cNvPr>
          <p:cNvSpPr>
            <a:spLocks noGrp="1"/>
          </p:cNvSpPr>
          <p:nvPr>
            <p:ph type="title"/>
          </p:nvPr>
        </p:nvSpPr>
        <p:spPr/>
        <p:txBody>
          <a:bodyPr/>
          <a:lstStyle/>
          <a:p>
            <a:r>
              <a:rPr lang="en-US" dirty="0"/>
              <a:t>Enterprise Resource Planning</a:t>
            </a:r>
            <a:endParaRPr lang="en-ZA" dirty="0"/>
          </a:p>
        </p:txBody>
      </p:sp>
      <p:sp>
        <p:nvSpPr>
          <p:cNvPr id="8" name="TextBox 7">
            <a:extLst>
              <a:ext uri="{FF2B5EF4-FFF2-40B4-BE49-F238E27FC236}">
                <a16:creationId xmlns:a16="http://schemas.microsoft.com/office/drawing/2014/main" id="{51C77468-659F-1559-CE19-8C5695C2385A}"/>
              </a:ext>
            </a:extLst>
          </p:cNvPr>
          <p:cNvSpPr txBox="1"/>
          <p:nvPr/>
        </p:nvSpPr>
        <p:spPr>
          <a:xfrm>
            <a:off x="1012371" y="2073728"/>
            <a:ext cx="9853747" cy="2369880"/>
          </a:xfrm>
          <a:prstGeom prst="rect">
            <a:avLst/>
          </a:prstGeom>
          <a:noFill/>
        </p:spPr>
        <p:txBody>
          <a:bodyPr wrap="square">
            <a:spAutoFit/>
          </a:bodyPr>
          <a:lstStyle/>
          <a:p>
            <a:r>
              <a:rPr lang="en-US" sz="2400" dirty="0"/>
              <a:t>Enterprise resource planning (ERP)</a:t>
            </a:r>
          </a:p>
          <a:p>
            <a:pPr marL="342900" indent="-342900">
              <a:buFont typeface="Arial" panose="020B0604020202020204" pitchFamily="34" charset="0"/>
              <a:buChar char="•"/>
            </a:pPr>
            <a:r>
              <a:rPr lang="en-US" sz="2000" dirty="0"/>
              <a:t>Set of integrated programs that manage a company’s vital business operations for an entire organization</a:t>
            </a:r>
          </a:p>
          <a:p>
            <a:r>
              <a:rPr lang="en-US" sz="2400" dirty="0"/>
              <a:t>Business process</a:t>
            </a:r>
          </a:p>
          <a:p>
            <a:pPr marL="342900" indent="-342900">
              <a:buFont typeface="Arial" panose="020B0604020202020204" pitchFamily="34" charset="0"/>
              <a:buChar char="•"/>
            </a:pPr>
            <a:r>
              <a:rPr lang="en-US" sz="2000" dirty="0"/>
              <a:t>Set of coordinated and related activities that takes one or more kinds of input and creates an output of value to the customer of that process</a:t>
            </a:r>
          </a:p>
        </p:txBody>
      </p:sp>
    </p:spTree>
    <p:extLst>
      <p:ext uri="{BB962C8B-B14F-4D97-AF65-F5344CB8AC3E}">
        <p14:creationId xmlns:p14="http://schemas.microsoft.com/office/powerpoint/2010/main" val="2058089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3C272-C953-E6F9-E140-B551576BE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6EDB8-A158-7BF0-90B3-DB2F3C909990}"/>
              </a:ext>
            </a:extLst>
          </p:cNvPr>
          <p:cNvSpPr>
            <a:spLocks noGrp="1"/>
          </p:cNvSpPr>
          <p:nvPr>
            <p:ph type="title"/>
          </p:nvPr>
        </p:nvSpPr>
        <p:spPr/>
        <p:txBody>
          <a:bodyPr/>
          <a:lstStyle/>
          <a:p>
            <a:r>
              <a:rPr lang="en-US" sz="4400" dirty="0"/>
              <a:t>Advantages of ERP</a:t>
            </a:r>
            <a:endParaRPr lang="en-US" sz="4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22CF57B-85E0-C4BB-DE0D-6CAD085FF231}"/>
              </a:ext>
            </a:extLst>
          </p:cNvPr>
          <p:cNvSpPr txBox="1"/>
          <p:nvPr/>
        </p:nvSpPr>
        <p:spPr>
          <a:xfrm>
            <a:off x="424544" y="1867504"/>
            <a:ext cx="11576956" cy="3539430"/>
          </a:xfrm>
          <a:prstGeom prst="rect">
            <a:avLst/>
          </a:prstGeom>
          <a:noFill/>
        </p:spPr>
        <p:txBody>
          <a:bodyPr wrap="square">
            <a:spAutoFit/>
          </a:bodyPr>
          <a:lstStyle/>
          <a:p>
            <a:pPr marL="457200" indent="-457200">
              <a:buFont typeface="Arial" panose="020B0604020202020204" pitchFamily="34" charset="0"/>
              <a:buChar char="•"/>
            </a:pPr>
            <a:r>
              <a:rPr lang="en-US" altLang="en-US" sz="2800" dirty="0"/>
              <a:t>Improved access to quality data for operational decision making</a:t>
            </a:r>
          </a:p>
          <a:p>
            <a:pPr marL="457200" indent="-457200">
              <a:buFont typeface="Arial" panose="020B0604020202020204" pitchFamily="34" charset="0"/>
              <a:buChar char="•"/>
            </a:pPr>
            <a:r>
              <a:rPr lang="en-US" altLang="en-US" sz="2800" dirty="0"/>
              <a:t>AI-generated insights and the human-machine learning partnership</a:t>
            </a:r>
          </a:p>
          <a:p>
            <a:pPr marL="457200" indent="-457200">
              <a:buFont typeface="Arial" panose="020B0604020202020204" pitchFamily="34" charset="0"/>
              <a:buChar char="•"/>
            </a:pPr>
            <a:r>
              <a:rPr lang="en-US" altLang="en-US" sz="2800" dirty="0"/>
              <a:t>Elimination of </a:t>
            </a:r>
            <a:r>
              <a:rPr lang="en-US" sz="2800" dirty="0"/>
              <a:t>costly, inflexible legacy systems</a:t>
            </a:r>
            <a:endParaRPr lang="en-US" altLang="en-US" sz="2800" dirty="0"/>
          </a:p>
          <a:p>
            <a:pPr marL="457200" indent="-457200">
              <a:buFont typeface="Arial" panose="020B0604020202020204" pitchFamily="34" charset="0"/>
              <a:buChar char="•"/>
            </a:pPr>
            <a:r>
              <a:rPr lang="en-US" altLang="en-US" sz="2800" dirty="0"/>
              <a:t>Improvement of work processes </a:t>
            </a:r>
          </a:p>
          <a:p>
            <a:pPr marL="457200" indent="-457200">
              <a:buFont typeface="Arial" panose="020B0604020202020204" pitchFamily="34" charset="0"/>
              <a:buChar char="•"/>
            </a:pPr>
            <a:r>
              <a:rPr lang="en-US" sz="2800" dirty="0"/>
              <a:t>Opportunity to upgrade and standardize technology infrastructure</a:t>
            </a:r>
            <a:endParaRPr lang="en-US" altLang="en-US" sz="2800" dirty="0"/>
          </a:p>
        </p:txBody>
      </p:sp>
    </p:spTree>
    <p:extLst>
      <p:ext uri="{BB962C8B-B14F-4D97-AF65-F5344CB8AC3E}">
        <p14:creationId xmlns:p14="http://schemas.microsoft.com/office/powerpoint/2010/main" val="1113459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1F100-9192-31D3-C825-9AF7D4655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38251-3367-7028-517E-2A65FC16C8C2}"/>
              </a:ext>
            </a:extLst>
          </p:cNvPr>
          <p:cNvSpPr>
            <a:spLocks noGrp="1"/>
          </p:cNvSpPr>
          <p:nvPr>
            <p:ph type="title"/>
          </p:nvPr>
        </p:nvSpPr>
        <p:spPr/>
        <p:txBody>
          <a:bodyPr/>
          <a:lstStyle/>
          <a:p>
            <a:r>
              <a:rPr lang="en-US" sz="4400" dirty="0">
                <a:latin typeface="Arial" panose="020B0604020202020204" pitchFamily="34" charset="0"/>
                <a:cs typeface="Arial" panose="020B0604020202020204" pitchFamily="34" charset="0"/>
              </a:rPr>
              <a:t>ERP Systems</a:t>
            </a:r>
          </a:p>
        </p:txBody>
      </p:sp>
      <p:sp>
        <p:nvSpPr>
          <p:cNvPr id="5" name="TextBox 4">
            <a:extLst>
              <a:ext uri="{FF2B5EF4-FFF2-40B4-BE49-F238E27FC236}">
                <a16:creationId xmlns:a16="http://schemas.microsoft.com/office/drawing/2014/main" id="{20F0D7F5-954A-6592-AF7E-7430B33F17D4}"/>
              </a:ext>
            </a:extLst>
          </p:cNvPr>
          <p:cNvSpPr txBox="1"/>
          <p:nvPr/>
        </p:nvSpPr>
        <p:spPr>
          <a:xfrm>
            <a:off x="424544" y="1867504"/>
            <a:ext cx="11576956" cy="3293209"/>
          </a:xfrm>
          <a:prstGeom prst="rect">
            <a:avLst/>
          </a:prstGeom>
          <a:noFill/>
        </p:spPr>
        <p:txBody>
          <a:bodyPr wrap="square">
            <a:spAutoFit/>
          </a:bodyPr>
          <a:lstStyle/>
          <a:p>
            <a:r>
              <a:rPr lang="en-US" sz="2800" dirty="0"/>
              <a:t>ERP systems are commonly used in manufacturing companies, colleges and universities, professional service organizations, retailers, and healthcare organizations</a:t>
            </a:r>
          </a:p>
          <a:p>
            <a:pPr marL="914400" lvl="1" indent="-457200">
              <a:buFont typeface="Arial" panose="020B0604020202020204" pitchFamily="34" charset="0"/>
              <a:buChar char="•"/>
            </a:pPr>
            <a:r>
              <a:rPr lang="en-US" sz="2400" dirty="0"/>
              <a:t>The business needs for each of these types of organizations vary greatly</a:t>
            </a:r>
          </a:p>
          <a:p>
            <a:pPr marL="914400" lvl="1" indent="-457200">
              <a:buFont typeface="Arial" panose="020B0604020202020204" pitchFamily="34" charset="0"/>
              <a:buChar char="•"/>
            </a:pPr>
            <a:r>
              <a:rPr lang="en-US" sz="2400" dirty="0"/>
              <a:t>No one ERP software solution from a single vendor is “best” for all organizations</a:t>
            </a:r>
          </a:p>
        </p:txBody>
      </p:sp>
    </p:spTree>
    <p:extLst>
      <p:ext uri="{BB962C8B-B14F-4D97-AF65-F5344CB8AC3E}">
        <p14:creationId xmlns:p14="http://schemas.microsoft.com/office/powerpoint/2010/main" val="4115360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ERP Short Video</a:t>
            </a:r>
          </a:p>
        </p:txBody>
      </p:sp>
      <p:sp>
        <p:nvSpPr>
          <p:cNvPr id="3" name="Text Placeholder 2"/>
          <p:cNvSpPr>
            <a:spLocks noGrp="1"/>
          </p:cNvSpPr>
          <p:nvPr>
            <p:ph type="body" sz="quarter" idx="15"/>
          </p:nvPr>
        </p:nvSpPr>
        <p:spPr/>
        <p:txBody>
          <a:bodyPr/>
          <a:lstStyle/>
          <a:p>
            <a:r>
              <a:rPr lang="en-ZA" dirty="0">
                <a:hlinkClick r:id="rId3" action="ppaction://hlinkpres?slideindex=1&amp;slidetitle="/>
              </a:rPr>
              <a:t>Enterprises Resource Planning Systems</a:t>
            </a:r>
            <a:endParaRPr lang="en-ZA" dirty="0"/>
          </a:p>
          <a:p>
            <a:endParaRPr lang="en-ZA" dirty="0"/>
          </a:p>
        </p:txBody>
      </p:sp>
      <p:pic>
        <p:nvPicPr>
          <p:cNvPr id="4" name="Picture 3">
            <a:hlinkClick r:id="rId4"/>
          </p:cNvPr>
          <p:cNvPicPr>
            <a:picLocks noChangeAspect="1"/>
          </p:cNvPicPr>
          <p:nvPr/>
        </p:nvPicPr>
        <p:blipFill>
          <a:blip r:embed="rId5"/>
          <a:stretch>
            <a:fillRect/>
          </a:stretch>
        </p:blipFill>
        <p:spPr>
          <a:xfrm>
            <a:off x="2957513" y="2185988"/>
            <a:ext cx="6276975" cy="2486025"/>
          </a:xfrm>
          <a:prstGeom prst="rect">
            <a:avLst/>
          </a:prstGeom>
        </p:spPr>
      </p:pic>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CB5A1186-414E-E57F-F20B-F54B65AA5855}"/>
                  </a:ext>
                </a:extLst>
              </p:cNvPr>
              <p:cNvGraphicFramePr>
                <a:graphicFrameLocks noChangeAspect="1"/>
              </p:cNvGraphicFramePr>
              <p:nvPr>
                <p:extLst>
                  <p:ext uri="{D42A27DB-BD31-4B8C-83A1-F6EECF244321}">
                    <p14:modId xmlns:p14="http://schemas.microsoft.com/office/powerpoint/2010/main" val="940874917"/>
                  </p:ext>
                </p:extLst>
              </p:nvPr>
            </p:nvGraphicFramePr>
            <p:xfrm>
              <a:off x="-2596444" y="1770898"/>
              <a:ext cx="3048000" cy="1714500"/>
            </p:xfrm>
            <a:graphic>
              <a:graphicData uri="http://schemas.microsoft.com/office/powerpoint/2016/slidezoom">
                <pslz:sldZm>
                  <pslz:sldZmObj sldId="421" cId="80314695">
                    <pslz:zmPr id="{FF949655-ABFC-48E8-943C-E607730FB849}"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6" name="Slide Zoom 5">
                <a:hlinkClick r:id="rId7" action="ppaction://hlinksldjump"/>
                <a:extLst>
                  <a:ext uri="{FF2B5EF4-FFF2-40B4-BE49-F238E27FC236}">
                    <a16:creationId xmlns:a16="http://schemas.microsoft.com/office/drawing/2014/main" id="{CB5A1186-414E-E57F-F20B-F54B65AA5855}"/>
                  </a:ext>
                </a:extLst>
              </p:cNvPr>
              <p:cNvPicPr>
                <a:picLocks noGrp="1" noRot="1" noChangeAspect="1" noMove="1" noResize="1" noEditPoints="1" noAdjustHandles="1" noChangeArrowheads="1" noChangeShapeType="1"/>
              </p:cNvPicPr>
              <p:nvPr/>
            </p:nvPicPr>
            <p:blipFill>
              <a:blip r:embed="rId6"/>
              <a:stretch>
                <a:fillRect/>
              </a:stretch>
            </p:blipFill>
            <p:spPr>
              <a:xfrm>
                <a:off x="-2596444" y="1770898"/>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80314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662DF-CADA-138D-69FF-B4C5A39C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ED4D3-1965-41C8-319E-6E193D0B35B3}"/>
              </a:ext>
            </a:extLst>
          </p:cNvPr>
          <p:cNvSpPr>
            <a:spLocks noGrp="1"/>
          </p:cNvSpPr>
          <p:nvPr>
            <p:ph type="title"/>
          </p:nvPr>
        </p:nvSpPr>
        <p:spPr>
          <a:xfrm>
            <a:off x="1926771" y="345370"/>
            <a:ext cx="9486900" cy="684000"/>
          </a:xfrm>
        </p:spPr>
        <p:txBody>
          <a:bodyPr/>
          <a:lstStyle/>
          <a:p>
            <a:r>
              <a:rPr lang="en-US" sz="3600" dirty="0">
                <a:latin typeface="Arial" panose="020B0604020202020204" pitchFamily="34" charset="0"/>
                <a:cs typeface="Arial" panose="020B0604020202020204" pitchFamily="34" charset="0"/>
              </a:rPr>
              <a:t>Supply Chain Management (SCM) </a:t>
            </a:r>
          </a:p>
        </p:txBody>
      </p:sp>
      <p:sp>
        <p:nvSpPr>
          <p:cNvPr id="5" name="TextBox 4">
            <a:extLst>
              <a:ext uri="{FF2B5EF4-FFF2-40B4-BE49-F238E27FC236}">
                <a16:creationId xmlns:a16="http://schemas.microsoft.com/office/drawing/2014/main" id="{8840044A-6929-52FD-4010-9712BE015C1F}"/>
              </a:ext>
            </a:extLst>
          </p:cNvPr>
          <p:cNvSpPr txBox="1"/>
          <p:nvPr/>
        </p:nvSpPr>
        <p:spPr>
          <a:xfrm>
            <a:off x="424544" y="1867504"/>
            <a:ext cx="11642270" cy="2062103"/>
          </a:xfrm>
          <a:prstGeom prst="rect">
            <a:avLst/>
          </a:prstGeom>
          <a:noFill/>
        </p:spPr>
        <p:txBody>
          <a:bodyPr wrap="square">
            <a:spAutoFit/>
          </a:bodyPr>
          <a:lstStyle/>
          <a:p>
            <a:r>
              <a:rPr lang="en-US" sz="2800" dirty="0"/>
              <a:t>System that includes planning, executing, and controlling all activities involved in:</a:t>
            </a:r>
          </a:p>
          <a:p>
            <a:pPr marL="457200" indent="-457200">
              <a:buFont typeface="Arial" panose="020B0604020202020204" pitchFamily="34" charset="0"/>
              <a:buChar char="•"/>
            </a:pPr>
            <a:r>
              <a:rPr lang="en-US" sz="2400" dirty="0"/>
              <a:t>Sourcing and procurement of raw materials</a:t>
            </a:r>
          </a:p>
          <a:p>
            <a:pPr marL="457200" indent="-457200">
              <a:buFont typeface="Arial" panose="020B0604020202020204" pitchFamily="34" charset="0"/>
              <a:buChar char="•"/>
            </a:pPr>
            <a:r>
              <a:rPr lang="en-US" sz="2400" dirty="0"/>
              <a:t>Converting raw materials to finished products</a:t>
            </a:r>
          </a:p>
          <a:p>
            <a:pPr marL="457200" indent="-457200">
              <a:buFont typeface="Arial" panose="020B0604020202020204" pitchFamily="34" charset="0"/>
              <a:buChar char="•"/>
            </a:pPr>
            <a:r>
              <a:rPr lang="en-US" sz="2400" dirty="0"/>
              <a:t>Warehousing and delivering finished product to customers</a:t>
            </a:r>
          </a:p>
        </p:txBody>
      </p:sp>
    </p:spTree>
    <p:extLst>
      <p:ext uri="{BB962C8B-B14F-4D97-AF65-F5344CB8AC3E}">
        <p14:creationId xmlns:p14="http://schemas.microsoft.com/office/powerpoint/2010/main" val="3703215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9FDE2-5A27-F66B-9A46-D85255D83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E2985-6E26-6F75-B40D-5741509F1B45}"/>
              </a:ext>
            </a:extLst>
          </p:cNvPr>
          <p:cNvSpPr>
            <a:spLocks noGrp="1"/>
          </p:cNvSpPr>
          <p:nvPr>
            <p:ph type="title"/>
          </p:nvPr>
        </p:nvSpPr>
        <p:spPr>
          <a:xfrm>
            <a:off x="1926771" y="345370"/>
            <a:ext cx="9486900" cy="684000"/>
          </a:xfrm>
        </p:spPr>
        <p:txBody>
          <a:bodyPr/>
          <a:lstStyle/>
          <a:p>
            <a:r>
              <a:rPr lang="en-US" sz="3600" dirty="0">
                <a:latin typeface="Arial" panose="020B0604020202020204" pitchFamily="34" charset="0"/>
                <a:cs typeface="Arial" panose="020B0604020202020204" pitchFamily="34" charset="0"/>
              </a:rPr>
              <a:t>Supply Chain Management (SCM) </a:t>
            </a:r>
          </a:p>
        </p:txBody>
      </p:sp>
      <p:sp>
        <p:nvSpPr>
          <p:cNvPr id="5" name="TextBox 4">
            <a:extLst>
              <a:ext uri="{FF2B5EF4-FFF2-40B4-BE49-F238E27FC236}">
                <a16:creationId xmlns:a16="http://schemas.microsoft.com/office/drawing/2014/main" id="{A966C5AD-2A0D-B220-C639-DAE9802DDACA}"/>
              </a:ext>
            </a:extLst>
          </p:cNvPr>
          <p:cNvSpPr txBox="1"/>
          <p:nvPr/>
        </p:nvSpPr>
        <p:spPr>
          <a:xfrm>
            <a:off x="424544" y="1867504"/>
            <a:ext cx="11642270" cy="3477875"/>
          </a:xfrm>
          <a:prstGeom prst="rect">
            <a:avLst/>
          </a:prstGeom>
          <a:noFill/>
        </p:spPr>
        <p:txBody>
          <a:bodyPr wrap="square">
            <a:spAutoFit/>
          </a:bodyPr>
          <a:lstStyle/>
          <a:p>
            <a:r>
              <a:rPr lang="en-US" sz="2800" dirty="0"/>
              <a:t>Process for developing a production plan:</a:t>
            </a:r>
          </a:p>
          <a:p>
            <a:pPr marL="457200" indent="-457200">
              <a:buFont typeface="Arial" panose="020B0604020202020204" pitchFamily="34" charset="0"/>
              <a:buChar char="•"/>
            </a:pPr>
            <a:r>
              <a:rPr lang="en-US" sz="2400" dirty="0"/>
              <a:t>Sales forecasting</a:t>
            </a:r>
          </a:p>
          <a:p>
            <a:pPr marL="457200" indent="-457200">
              <a:buFont typeface="Arial" panose="020B0604020202020204" pitchFamily="34" charset="0"/>
              <a:buChar char="•"/>
            </a:pPr>
            <a:r>
              <a:rPr lang="en-US" sz="2400" dirty="0"/>
              <a:t>Sales and operations plan (S&amp;OP)</a:t>
            </a:r>
          </a:p>
          <a:p>
            <a:pPr marL="457200" indent="-457200">
              <a:buFont typeface="Arial" panose="020B0604020202020204" pitchFamily="34" charset="0"/>
              <a:buChar char="•"/>
            </a:pPr>
            <a:r>
              <a:rPr lang="en-US" sz="2400" dirty="0"/>
              <a:t>Demand management</a:t>
            </a:r>
          </a:p>
          <a:p>
            <a:pPr marL="457200" indent="-457200">
              <a:buFont typeface="Arial" panose="020B0604020202020204" pitchFamily="34" charset="0"/>
              <a:buChar char="•"/>
            </a:pPr>
            <a:r>
              <a:rPr lang="en-US" sz="2400" dirty="0"/>
              <a:t>Detailed scheduling</a:t>
            </a:r>
          </a:p>
          <a:p>
            <a:pPr marL="457200" indent="-457200">
              <a:buFont typeface="Arial" panose="020B0604020202020204" pitchFamily="34" charset="0"/>
              <a:buChar char="•"/>
            </a:pPr>
            <a:r>
              <a:rPr lang="en-US" sz="2400" dirty="0"/>
              <a:t>Materials requirement planning (MRP)</a:t>
            </a:r>
          </a:p>
          <a:p>
            <a:pPr marL="457200" indent="-457200">
              <a:buFont typeface="Arial" panose="020B0604020202020204" pitchFamily="34" charset="0"/>
              <a:buChar char="•"/>
            </a:pPr>
            <a:r>
              <a:rPr lang="en-US" sz="2400" dirty="0"/>
              <a:t>Purchasing</a:t>
            </a:r>
          </a:p>
          <a:p>
            <a:pPr marL="457200" indent="-457200">
              <a:buFont typeface="Arial" panose="020B0604020202020204" pitchFamily="34" charset="0"/>
              <a:buChar char="•"/>
            </a:pPr>
            <a:r>
              <a:rPr lang="en-US" sz="2400" dirty="0"/>
              <a:t>Production</a:t>
            </a:r>
          </a:p>
          <a:p>
            <a:pPr marL="457200" indent="-457200">
              <a:buFont typeface="Arial" panose="020B0604020202020204" pitchFamily="34" charset="0"/>
              <a:buChar char="•"/>
            </a:pPr>
            <a:r>
              <a:rPr lang="en-US" sz="2400" dirty="0"/>
              <a:t>Sales ordering</a:t>
            </a:r>
          </a:p>
        </p:txBody>
      </p:sp>
    </p:spTree>
    <p:extLst>
      <p:ext uri="{BB962C8B-B14F-4D97-AF65-F5344CB8AC3E}">
        <p14:creationId xmlns:p14="http://schemas.microsoft.com/office/powerpoint/2010/main" val="3188050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8F0A1-5AA1-0D54-49E8-76D0E7456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1CBCF-ABF1-5D94-9D96-6F3BE04E0BD3}"/>
              </a:ext>
            </a:extLst>
          </p:cNvPr>
          <p:cNvSpPr>
            <a:spLocks noGrp="1"/>
          </p:cNvSpPr>
          <p:nvPr>
            <p:ph type="title"/>
          </p:nvPr>
        </p:nvSpPr>
        <p:spPr>
          <a:xfrm>
            <a:off x="1926771" y="345370"/>
            <a:ext cx="9486900" cy="684000"/>
          </a:xfrm>
        </p:spPr>
        <p:txBody>
          <a:bodyPr/>
          <a:lstStyle/>
          <a:p>
            <a:r>
              <a:rPr lang="en-US" sz="3600" dirty="0">
                <a:latin typeface="Arial" panose="020B0604020202020204" pitchFamily="34" charset="0"/>
                <a:cs typeface="Arial" panose="020B0604020202020204" pitchFamily="34" charset="0"/>
              </a:rPr>
              <a:t>Supply Chain Management (SCM) </a:t>
            </a:r>
          </a:p>
        </p:txBody>
      </p:sp>
      <p:sp>
        <p:nvSpPr>
          <p:cNvPr id="5" name="TextBox 4">
            <a:extLst>
              <a:ext uri="{FF2B5EF4-FFF2-40B4-BE49-F238E27FC236}">
                <a16:creationId xmlns:a16="http://schemas.microsoft.com/office/drawing/2014/main" id="{E3D85AB2-1023-214F-E3CA-F7135C1E5005}"/>
              </a:ext>
            </a:extLst>
          </p:cNvPr>
          <p:cNvSpPr txBox="1"/>
          <p:nvPr/>
        </p:nvSpPr>
        <p:spPr>
          <a:xfrm>
            <a:off x="424544" y="1867504"/>
            <a:ext cx="11642270" cy="3354765"/>
          </a:xfrm>
          <a:prstGeom prst="rect">
            <a:avLst/>
          </a:prstGeom>
          <a:noFill/>
        </p:spPr>
        <p:txBody>
          <a:bodyPr wrap="square">
            <a:spAutoFit/>
          </a:bodyPr>
          <a:lstStyle/>
          <a:p>
            <a:r>
              <a:rPr lang="en-US" sz="2800" dirty="0"/>
              <a:t>ERP systems do not work directly with production machines</a:t>
            </a:r>
          </a:p>
          <a:p>
            <a:pPr marL="457200" indent="-457200">
              <a:buFont typeface="Arial" panose="020B0604020202020204" pitchFamily="34" charset="0"/>
              <a:buChar char="•"/>
            </a:pPr>
            <a:r>
              <a:rPr lang="en-US" sz="2400" dirty="0"/>
              <a:t>Data must be passed to the ERP accounting modules to keep an accurate count of finished product inventory</a:t>
            </a:r>
          </a:p>
          <a:p>
            <a:r>
              <a:rPr lang="en-US" sz="2800" dirty="0"/>
              <a:t>Production quality data can be added based on the results of quality tests run on each batch of product produced</a:t>
            </a:r>
          </a:p>
          <a:p>
            <a:pPr marL="457200" indent="-457200">
              <a:buFont typeface="Arial" panose="020B0604020202020204" pitchFamily="34" charset="0"/>
              <a:buChar char="•"/>
            </a:pPr>
            <a:r>
              <a:rPr lang="en-US" sz="2400" dirty="0"/>
              <a:t>Typically includes the batch identification number</a:t>
            </a:r>
          </a:p>
        </p:txBody>
      </p:sp>
    </p:spTree>
    <p:extLst>
      <p:ext uri="{BB962C8B-B14F-4D97-AF65-F5344CB8AC3E}">
        <p14:creationId xmlns:p14="http://schemas.microsoft.com/office/powerpoint/2010/main" val="3444491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F958E30E-8BA7-6007-E227-FB3A8769B6DA}"/>
              </a:ext>
            </a:extLst>
          </p:cNvPr>
          <p:cNvSpPr txBox="1"/>
          <p:nvPr/>
        </p:nvSpPr>
        <p:spPr>
          <a:xfrm>
            <a:off x="1286105" y="423061"/>
            <a:ext cx="10448695" cy="646331"/>
          </a:xfrm>
          <a:prstGeom prst="rect">
            <a:avLst/>
          </a:prstGeom>
          <a:noFill/>
        </p:spPr>
        <p:txBody>
          <a:bodyPr wrap="square" rtlCol="0">
            <a:spAutoFit/>
          </a:bodyPr>
          <a:lstStyle/>
          <a:p>
            <a:r>
              <a:rPr lang="en-US" sz="3200" i="1" dirty="0">
                <a:solidFill>
                  <a:srgbClr val="2AE0BD"/>
                </a:solidFill>
                <a:latin typeface="Arial" panose="020B0604020202020204" pitchFamily="34" charset="0"/>
                <a:cs typeface="Arial" panose="020B0604020202020204" pitchFamily="34" charset="0"/>
              </a:rPr>
              <a:t>What will be covered in the rest of today’s session</a:t>
            </a:r>
            <a:r>
              <a:rPr lang="en-US" sz="3600" i="1" dirty="0">
                <a:solidFill>
                  <a:srgbClr val="2AE0BD"/>
                </a:solidFill>
                <a:latin typeface="Arial" panose="020B0604020202020204" pitchFamily="34" charset="0"/>
                <a:cs typeface="Arial" panose="020B0604020202020204" pitchFamily="34" charset="0"/>
              </a:rPr>
              <a:t>?</a:t>
            </a:r>
            <a:endParaRPr lang="en-ZA" sz="3600" i="1" dirty="0">
              <a:solidFill>
                <a:srgbClr val="2AE0BD"/>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26A2917-C7CE-45C4-E711-4939F583C89B}"/>
              </a:ext>
            </a:extLst>
          </p:cNvPr>
          <p:cNvSpPr txBox="1"/>
          <p:nvPr/>
        </p:nvSpPr>
        <p:spPr>
          <a:xfrm>
            <a:off x="3279914" y="1861086"/>
            <a:ext cx="8454887" cy="2523768"/>
          </a:xfrm>
          <a:prstGeom prst="rect">
            <a:avLst/>
          </a:prstGeom>
          <a:noFill/>
        </p:spPr>
        <p:txBody>
          <a:bodyPr wrap="square" lIns="91440" tIns="45720" rIns="91440" bIns="45720" rtlCol="0" anchor="t">
            <a:spAutoFit/>
          </a:bodyPr>
          <a:lstStyle/>
          <a:p>
            <a:r>
              <a:rPr lang="en-US" sz="2800" dirty="0">
                <a:solidFill>
                  <a:schemeClr val="bg1"/>
                </a:solidFill>
                <a:latin typeface="Arial" panose="020B0604020202020204" pitchFamily="34" charset="0"/>
                <a:cs typeface="Arial" panose="020B0604020202020204" pitchFamily="34" charset="0"/>
              </a:rPr>
              <a:t>What will be covered in the lecture-led session:</a:t>
            </a:r>
          </a:p>
          <a:p>
            <a:endParaRPr lang="en-US" sz="2800" dirty="0">
              <a:solidFill>
                <a:schemeClr val="bg1"/>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Enterprise Systems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Transaction Processing Systems</a:t>
            </a:r>
          </a:p>
          <a:p>
            <a:pPr marL="457200" indent="-457200">
              <a:buFont typeface="Arial" panose="020B0604020202020204" pitchFamily="34" charset="0"/>
              <a:buChar char="•"/>
            </a:pPr>
            <a:r>
              <a:rPr lang="en-US" sz="2800" dirty="0">
                <a:solidFill>
                  <a:schemeClr val="bg1"/>
                </a:solidFill>
                <a:latin typeface="Arial" panose="020B0604020202020204" pitchFamily="34" charset="0"/>
                <a:cs typeface="Arial" panose="020B0604020202020204" pitchFamily="34" charset="0"/>
              </a:rPr>
              <a:t>TPSs Example</a:t>
            </a:r>
          </a:p>
          <a:p>
            <a:endParaRPr lang="en-ZA" dirty="0">
              <a:solidFill>
                <a:schemeClr val="bg1"/>
              </a:solidFill>
            </a:endParaRPr>
          </a:p>
        </p:txBody>
      </p:sp>
      <p:pic>
        <p:nvPicPr>
          <p:cNvPr id="48" name="Graphic 47">
            <a:extLst>
              <a:ext uri="{FF2B5EF4-FFF2-40B4-BE49-F238E27FC236}">
                <a16:creationId xmlns:a16="http://schemas.microsoft.com/office/drawing/2014/main" id="{4A3C9EA7-50BB-EA71-FF86-C7EF505F99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64231" y="1276467"/>
            <a:ext cx="5556170" cy="125848"/>
          </a:xfrm>
          <a:prstGeom prst="rect">
            <a:avLst/>
          </a:prstGeom>
        </p:spPr>
      </p:pic>
      <p:grpSp>
        <p:nvGrpSpPr>
          <p:cNvPr id="4" name="Graphic 9">
            <a:extLst>
              <a:ext uri="{FF2B5EF4-FFF2-40B4-BE49-F238E27FC236}">
                <a16:creationId xmlns:a16="http://schemas.microsoft.com/office/drawing/2014/main" id="{77DA2A28-30DD-C5E9-08F5-D7A6A460E2CC}"/>
              </a:ext>
            </a:extLst>
          </p:cNvPr>
          <p:cNvGrpSpPr/>
          <p:nvPr/>
        </p:nvGrpSpPr>
        <p:grpSpPr>
          <a:xfrm>
            <a:off x="547841" y="373487"/>
            <a:ext cx="434604" cy="732076"/>
            <a:chOff x="11234574" y="516131"/>
            <a:chExt cx="489199" cy="824039"/>
          </a:xfrm>
          <a:solidFill>
            <a:schemeClr val="bg1"/>
          </a:solidFill>
        </p:grpSpPr>
        <p:sp>
          <p:nvSpPr>
            <p:cNvPr id="5" name="Freeform: Shape 4">
              <a:extLst>
                <a:ext uri="{FF2B5EF4-FFF2-40B4-BE49-F238E27FC236}">
                  <a16:creationId xmlns:a16="http://schemas.microsoft.com/office/drawing/2014/main" id="{11485288-7B2A-8473-D75C-04DD6BB58B8A}"/>
                </a:ext>
              </a:extLst>
            </p:cNvPr>
            <p:cNvSpPr/>
            <p:nvPr/>
          </p:nvSpPr>
          <p:spPr>
            <a:xfrm>
              <a:off x="11415327" y="516131"/>
              <a:ext cx="128429" cy="127893"/>
            </a:xfrm>
            <a:custGeom>
              <a:avLst/>
              <a:gdLst>
                <a:gd name="connsiteX0" fmla="*/ 64248 w 128429"/>
                <a:gd name="connsiteY0" fmla="*/ 0 h 127893"/>
                <a:gd name="connsiteX1" fmla="*/ 0 w 128429"/>
                <a:gd name="connsiteY1" fmla="*/ 63913 h 127893"/>
                <a:gd name="connsiteX2" fmla="*/ 64181 w 128429"/>
                <a:gd name="connsiteY2" fmla="*/ 127894 h 127893"/>
                <a:gd name="connsiteX3" fmla="*/ 128430 w 128429"/>
                <a:gd name="connsiteY3" fmla="*/ 63980 h 127893"/>
                <a:gd name="connsiteX4" fmla="*/ 128430 w 128429"/>
                <a:gd name="connsiteY4" fmla="*/ 63980 h 127893"/>
                <a:gd name="connsiteX5" fmla="*/ 64248 w 128429"/>
                <a:gd name="connsiteY5" fmla="*/ 0 h 127893"/>
                <a:gd name="connsiteX6" fmla="*/ 64248 w 128429"/>
                <a:gd name="connsiteY6" fmla="*/ 104378 h 127893"/>
                <a:gd name="connsiteX7" fmla="*/ 23649 w 128429"/>
                <a:gd name="connsiteY7" fmla="*/ 63980 h 127893"/>
                <a:gd name="connsiteX8" fmla="*/ 64248 w 128429"/>
                <a:gd name="connsiteY8" fmla="*/ 23515 h 127893"/>
                <a:gd name="connsiteX9" fmla="*/ 104847 w 128429"/>
                <a:gd name="connsiteY9" fmla="*/ 63913 h 127893"/>
                <a:gd name="connsiteX10" fmla="*/ 64248 w 128429"/>
                <a:gd name="connsiteY10" fmla="*/ 104378 h 127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429" h="127893">
                  <a:moveTo>
                    <a:pt x="64248" y="0"/>
                  </a:moveTo>
                  <a:cubicBezTo>
                    <a:pt x="28741" y="0"/>
                    <a:pt x="0" y="28607"/>
                    <a:pt x="0" y="63913"/>
                  </a:cubicBezTo>
                  <a:cubicBezTo>
                    <a:pt x="0" y="99220"/>
                    <a:pt x="28741" y="127894"/>
                    <a:pt x="64181" y="127894"/>
                  </a:cubicBezTo>
                  <a:cubicBezTo>
                    <a:pt x="99689" y="127894"/>
                    <a:pt x="128430" y="99287"/>
                    <a:pt x="128430" y="63980"/>
                  </a:cubicBezTo>
                  <a:lnTo>
                    <a:pt x="128430" y="63980"/>
                  </a:lnTo>
                  <a:cubicBezTo>
                    <a:pt x="128430" y="28674"/>
                    <a:pt x="99622" y="67"/>
                    <a:pt x="64248" y="0"/>
                  </a:cubicBezTo>
                  <a:close/>
                  <a:moveTo>
                    <a:pt x="64248" y="104378"/>
                  </a:moveTo>
                  <a:cubicBezTo>
                    <a:pt x="41805" y="104378"/>
                    <a:pt x="23649" y="86290"/>
                    <a:pt x="23649" y="63980"/>
                  </a:cubicBezTo>
                  <a:cubicBezTo>
                    <a:pt x="23649" y="41671"/>
                    <a:pt x="41805" y="23582"/>
                    <a:pt x="64248" y="23515"/>
                  </a:cubicBezTo>
                  <a:cubicBezTo>
                    <a:pt x="86692" y="23515"/>
                    <a:pt x="104847" y="41604"/>
                    <a:pt x="104847" y="63913"/>
                  </a:cubicBezTo>
                  <a:cubicBezTo>
                    <a:pt x="104847" y="86223"/>
                    <a:pt x="86692" y="104311"/>
                    <a:pt x="64248" y="104378"/>
                  </a:cubicBezTo>
                  <a:close/>
                </a:path>
              </a:pathLst>
            </a:custGeom>
            <a:grpFill/>
            <a:ln w="6698" cap="flat">
              <a:noFill/>
              <a:prstDash val="solid"/>
              <a:miter/>
            </a:ln>
          </p:spPr>
          <p:txBody>
            <a:bodyPr rtlCol="0" anchor="ctr"/>
            <a:lstStyle/>
            <a:p>
              <a:endParaRPr lang="en-ZA"/>
            </a:p>
          </p:txBody>
        </p:sp>
        <p:sp>
          <p:nvSpPr>
            <p:cNvPr id="6" name="Freeform: Shape 5">
              <a:extLst>
                <a:ext uri="{FF2B5EF4-FFF2-40B4-BE49-F238E27FC236}">
                  <a16:creationId xmlns:a16="http://schemas.microsoft.com/office/drawing/2014/main" id="{7A026EF8-C282-9B3E-420D-5F19C54F6D4F}"/>
                </a:ext>
              </a:extLst>
            </p:cNvPr>
            <p:cNvSpPr/>
            <p:nvPr/>
          </p:nvSpPr>
          <p:spPr>
            <a:xfrm>
              <a:off x="11234574" y="1037286"/>
              <a:ext cx="221753" cy="173249"/>
            </a:xfrm>
            <a:custGeom>
              <a:avLst/>
              <a:gdLst>
                <a:gd name="connsiteX0" fmla="*/ 67 w 221753"/>
                <a:gd name="connsiteY0" fmla="*/ 0 h 173249"/>
                <a:gd name="connsiteX1" fmla="*/ 67 w 221753"/>
                <a:gd name="connsiteY1" fmla="*/ 14404 h 173249"/>
                <a:gd name="connsiteX2" fmla="*/ 47701 w 221753"/>
                <a:gd name="connsiteY2" fmla="*/ 173249 h 173249"/>
                <a:gd name="connsiteX3" fmla="*/ 221754 w 221753"/>
                <a:gd name="connsiteY3" fmla="*/ 0 h 173249"/>
                <a:gd name="connsiteX4" fmla="*/ 0 w 221753"/>
                <a:gd name="connsiteY4" fmla="*/ 0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753" h="173249">
                  <a:moveTo>
                    <a:pt x="67" y="0"/>
                  </a:moveTo>
                  <a:lnTo>
                    <a:pt x="67" y="14404"/>
                  </a:lnTo>
                  <a:cubicBezTo>
                    <a:pt x="-201" y="70881"/>
                    <a:pt x="16414" y="126152"/>
                    <a:pt x="47701" y="173249"/>
                  </a:cubicBezTo>
                  <a:lnTo>
                    <a:pt x="221754" y="0"/>
                  </a:lnTo>
                  <a:lnTo>
                    <a:pt x="0" y="0"/>
                  </a:lnTo>
                  <a:close/>
                </a:path>
              </a:pathLst>
            </a:custGeom>
            <a:grpFill/>
            <a:ln w="6698" cap="flat">
              <a:noFill/>
              <a:prstDash val="solid"/>
              <a:miter/>
            </a:ln>
          </p:spPr>
          <p:txBody>
            <a:bodyPr rtlCol="0" anchor="ctr"/>
            <a:lstStyle/>
            <a:p>
              <a:endParaRPr lang="en-ZA"/>
            </a:p>
          </p:txBody>
        </p:sp>
        <p:sp>
          <p:nvSpPr>
            <p:cNvPr id="35" name="Freeform: Shape 34">
              <a:extLst>
                <a:ext uri="{FF2B5EF4-FFF2-40B4-BE49-F238E27FC236}">
                  <a16:creationId xmlns:a16="http://schemas.microsoft.com/office/drawing/2014/main" id="{BBB5A4F2-8BAF-A524-45F8-436D1DA00882}"/>
                </a:ext>
              </a:extLst>
            </p:cNvPr>
            <p:cNvSpPr/>
            <p:nvPr/>
          </p:nvSpPr>
          <p:spPr>
            <a:xfrm>
              <a:off x="11300698" y="1057116"/>
              <a:ext cx="357150" cy="241986"/>
            </a:xfrm>
            <a:custGeom>
              <a:avLst/>
              <a:gdLst>
                <a:gd name="connsiteX0" fmla="*/ 0 w 357150"/>
                <a:gd name="connsiteY0" fmla="*/ 177805 h 241986"/>
                <a:gd name="connsiteX1" fmla="*/ 2278 w 357150"/>
                <a:gd name="connsiteY1" fmla="*/ 180552 h 241986"/>
                <a:gd name="connsiteX2" fmla="*/ 74633 w 357150"/>
                <a:gd name="connsiteY2" fmla="*/ 241986 h 241986"/>
                <a:gd name="connsiteX3" fmla="*/ 87697 w 357150"/>
                <a:gd name="connsiteY3" fmla="*/ 228989 h 241986"/>
                <a:gd name="connsiteX4" fmla="*/ 100895 w 357150"/>
                <a:gd name="connsiteY4" fmla="*/ 215858 h 241986"/>
                <a:gd name="connsiteX5" fmla="*/ 178609 w 357150"/>
                <a:gd name="connsiteY5" fmla="*/ 138479 h 241986"/>
                <a:gd name="connsiteX6" fmla="*/ 256323 w 357150"/>
                <a:gd name="connsiteY6" fmla="*/ 215858 h 241986"/>
                <a:gd name="connsiteX7" fmla="*/ 269521 w 357150"/>
                <a:gd name="connsiteY7" fmla="*/ 228989 h 241986"/>
                <a:gd name="connsiteX8" fmla="*/ 282585 w 357150"/>
                <a:gd name="connsiteY8" fmla="*/ 241986 h 241986"/>
                <a:gd name="connsiteX9" fmla="*/ 354940 w 357150"/>
                <a:gd name="connsiteY9" fmla="*/ 180552 h 241986"/>
                <a:gd name="connsiteX10" fmla="*/ 357151 w 357150"/>
                <a:gd name="connsiteY10" fmla="*/ 177805 h 241986"/>
                <a:gd name="connsiteX11" fmla="*/ 178609 w 357150"/>
                <a:gd name="connsiteY11" fmla="*/ 0 h 241986"/>
                <a:gd name="connsiteX12" fmla="*/ 67 w 357150"/>
                <a:gd name="connsiteY12" fmla="*/ 177738 h 24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7150" h="241986">
                  <a:moveTo>
                    <a:pt x="0" y="177805"/>
                  </a:moveTo>
                  <a:cubicBezTo>
                    <a:pt x="737" y="178743"/>
                    <a:pt x="1474" y="179614"/>
                    <a:pt x="2278" y="180552"/>
                  </a:cubicBezTo>
                  <a:cubicBezTo>
                    <a:pt x="22979" y="204737"/>
                    <a:pt x="47366" y="225439"/>
                    <a:pt x="74633" y="241986"/>
                  </a:cubicBezTo>
                  <a:lnTo>
                    <a:pt x="87697" y="228989"/>
                  </a:lnTo>
                  <a:lnTo>
                    <a:pt x="100895" y="215858"/>
                  </a:lnTo>
                  <a:lnTo>
                    <a:pt x="178609" y="138479"/>
                  </a:lnTo>
                  <a:lnTo>
                    <a:pt x="256323" y="215858"/>
                  </a:lnTo>
                  <a:lnTo>
                    <a:pt x="269521" y="228989"/>
                  </a:lnTo>
                  <a:lnTo>
                    <a:pt x="282585" y="241986"/>
                  </a:lnTo>
                  <a:cubicBezTo>
                    <a:pt x="309852" y="225439"/>
                    <a:pt x="334239" y="204737"/>
                    <a:pt x="354940" y="180552"/>
                  </a:cubicBezTo>
                  <a:cubicBezTo>
                    <a:pt x="355744" y="179614"/>
                    <a:pt x="356481" y="178743"/>
                    <a:pt x="357151" y="177805"/>
                  </a:cubicBezTo>
                  <a:lnTo>
                    <a:pt x="178609" y="0"/>
                  </a:lnTo>
                  <a:lnTo>
                    <a:pt x="67" y="177738"/>
                  </a:lnTo>
                  <a:close/>
                </a:path>
              </a:pathLst>
            </a:custGeom>
            <a:grpFill/>
            <a:ln w="6698" cap="flat">
              <a:noFill/>
              <a:prstDash val="solid"/>
              <a:miter/>
            </a:ln>
          </p:spPr>
          <p:txBody>
            <a:bodyPr rtlCol="0" anchor="ctr"/>
            <a:lstStyle/>
            <a:p>
              <a:endParaRPr lang="en-ZA"/>
            </a:p>
          </p:txBody>
        </p:sp>
        <p:sp>
          <p:nvSpPr>
            <p:cNvPr id="45" name="Freeform: Shape 44">
              <a:extLst>
                <a:ext uri="{FF2B5EF4-FFF2-40B4-BE49-F238E27FC236}">
                  <a16:creationId xmlns:a16="http://schemas.microsoft.com/office/drawing/2014/main" id="{DD9FF288-F339-E9D0-26E7-5B02B6A5EA0C}"/>
                </a:ext>
              </a:extLst>
            </p:cNvPr>
            <p:cNvSpPr/>
            <p:nvPr/>
          </p:nvSpPr>
          <p:spPr>
            <a:xfrm>
              <a:off x="11234574" y="667473"/>
              <a:ext cx="489198" cy="339665"/>
            </a:xfrm>
            <a:custGeom>
              <a:avLst/>
              <a:gdLst>
                <a:gd name="connsiteX0" fmla="*/ 244666 w 489198"/>
                <a:gd name="connsiteY0" fmla="*/ 339665 h 339665"/>
                <a:gd name="connsiteX1" fmla="*/ 489198 w 489198"/>
                <a:gd name="connsiteY1" fmla="*/ 339665 h 339665"/>
                <a:gd name="connsiteX2" fmla="*/ 489198 w 489198"/>
                <a:gd name="connsiteY2" fmla="*/ 67 h 339665"/>
                <a:gd name="connsiteX3" fmla="*/ 453557 w 489198"/>
                <a:gd name="connsiteY3" fmla="*/ 67 h 339665"/>
                <a:gd name="connsiteX4" fmla="*/ 421868 w 489198"/>
                <a:gd name="connsiteY4" fmla="*/ 31555 h 339665"/>
                <a:gd name="connsiteX5" fmla="*/ 288816 w 489198"/>
                <a:gd name="connsiteY5" fmla="*/ 31555 h 339665"/>
                <a:gd name="connsiteX6" fmla="*/ 244599 w 489198"/>
                <a:gd name="connsiteY6" fmla="*/ 51988 h 339665"/>
                <a:gd name="connsiteX7" fmla="*/ 200382 w 489198"/>
                <a:gd name="connsiteY7" fmla="*/ 31622 h 339665"/>
                <a:gd name="connsiteX8" fmla="*/ 67397 w 489198"/>
                <a:gd name="connsiteY8" fmla="*/ 31622 h 339665"/>
                <a:gd name="connsiteX9" fmla="*/ 35641 w 489198"/>
                <a:gd name="connsiteY9" fmla="*/ 201 h 339665"/>
                <a:gd name="connsiteX10" fmla="*/ 35641 w 489198"/>
                <a:gd name="connsiteY10" fmla="*/ 0 h 339665"/>
                <a:gd name="connsiteX11" fmla="*/ 0 w 489198"/>
                <a:gd name="connsiteY11" fmla="*/ 0 h 339665"/>
                <a:gd name="connsiteX12" fmla="*/ 0 w 489198"/>
                <a:gd name="connsiteY12" fmla="*/ 339598 h 339665"/>
                <a:gd name="connsiteX13" fmla="*/ 244599 w 489198"/>
                <a:gd name="connsiteY13" fmla="*/ 339598 h 339665"/>
                <a:gd name="connsiteX14" fmla="*/ 391251 w 489198"/>
                <a:gd name="connsiteY14" fmla="*/ 85419 h 339665"/>
                <a:gd name="connsiteX15" fmla="*/ 435133 w 489198"/>
                <a:gd name="connsiteY15" fmla="*/ 129100 h 339665"/>
                <a:gd name="connsiteX16" fmla="*/ 391251 w 489198"/>
                <a:gd name="connsiteY16" fmla="*/ 172780 h 339665"/>
                <a:gd name="connsiteX17" fmla="*/ 347303 w 489198"/>
                <a:gd name="connsiteY17" fmla="*/ 129100 h 339665"/>
                <a:gd name="connsiteX18" fmla="*/ 391251 w 489198"/>
                <a:gd name="connsiteY18" fmla="*/ 85486 h 339665"/>
                <a:gd name="connsiteX19" fmla="*/ 391251 w 489198"/>
                <a:gd name="connsiteY19" fmla="*/ 85486 h 339665"/>
                <a:gd name="connsiteX20" fmla="*/ 244666 w 489198"/>
                <a:gd name="connsiteY20" fmla="*/ 127827 h 339665"/>
                <a:gd name="connsiteX21" fmla="*/ 332162 w 489198"/>
                <a:gd name="connsiteY21" fmla="*/ 214853 h 339665"/>
                <a:gd name="connsiteX22" fmla="*/ 244666 w 489198"/>
                <a:gd name="connsiteY22" fmla="*/ 301947 h 339665"/>
                <a:gd name="connsiteX23" fmla="*/ 157171 w 489198"/>
                <a:gd name="connsiteY23" fmla="*/ 214853 h 339665"/>
                <a:gd name="connsiteX24" fmla="*/ 244666 w 489198"/>
                <a:gd name="connsiteY24" fmla="*/ 127827 h 339665"/>
                <a:gd name="connsiteX25" fmla="*/ 98081 w 489198"/>
                <a:gd name="connsiteY25" fmla="*/ 85486 h 339665"/>
                <a:gd name="connsiteX26" fmla="*/ 142030 w 489198"/>
                <a:gd name="connsiteY26" fmla="*/ 129167 h 339665"/>
                <a:gd name="connsiteX27" fmla="*/ 98081 w 489198"/>
                <a:gd name="connsiteY27" fmla="*/ 172780 h 339665"/>
                <a:gd name="connsiteX28" fmla="*/ 98081 w 489198"/>
                <a:gd name="connsiteY28" fmla="*/ 172780 h 339665"/>
                <a:gd name="connsiteX29" fmla="*/ 54199 w 489198"/>
                <a:gd name="connsiteY29" fmla="*/ 129167 h 339665"/>
                <a:gd name="connsiteX30" fmla="*/ 98081 w 489198"/>
                <a:gd name="connsiteY30" fmla="*/ 85486 h 33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89198" h="339665">
                  <a:moveTo>
                    <a:pt x="244666" y="339665"/>
                  </a:moveTo>
                  <a:lnTo>
                    <a:pt x="489198" y="339665"/>
                  </a:lnTo>
                  <a:lnTo>
                    <a:pt x="489198" y="67"/>
                  </a:lnTo>
                  <a:lnTo>
                    <a:pt x="453557" y="67"/>
                  </a:lnTo>
                  <a:cubicBezTo>
                    <a:pt x="453557" y="17486"/>
                    <a:pt x="439354" y="31555"/>
                    <a:pt x="421868" y="31555"/>
                  </a:cubicBezTo>
                  <a:lnTo>
                    <a:pt x="288816" y="31555"/>
                  </a:lnTo>
                  <a:cubicBezTo>
                    <a:pt x="271933" y="32359"/>
                    <a:pt x="256055" y="39661"/>
                    <a:pt x="244599" y="51988"/>
                  </a:cubicBezTo>
                  <a:cubicBezTo>
                    <a:pt x="233076" y="39728"/>
                    <a:pt x="217265" y="32359"/>
                    <a:pt x="200382" y="31622"/>
                  </a:cubicBezTo>
                  <a:lnTo>
                    <a:pt x="67397" y="31622"/>
                  </a:lnTo>
                  <a:cubicBezTo>
                    <a:pt x="49911" y="31622"/>
                    <a:pt x="35708" y="17620"/>
                    <a:pt x="35641" y="201"/>
                  </a:cubicBezTo>
                  <a:lnTo>
                    <a:pt x="35641" y="0"/>
                  </a:lnTo>
                  <a:lnTo>
                    <a:pt x="0" y="0"/>
                  </a:lnTo>
                  <a:lnTo>
                    <a:pt x="0" y="339598"/>
                  </a:lnTo>
                  <a:lnTo>
                    <a:pt x="244599" y="339598"/>
                  </a:lnTo>
                  <a:close/>
                  <a:moveTo>
                    <a:pt x="391251" y="85419"/>
                  </a:moveTo>
                  <a:cubicBezTo>
                    <a:pt x="391251" y="109537"/>
                    <a:pt x="410881" y="129100"/>
                    <a:pt x="435133" y="129100"/>
                  </a:cubicBezTo>
                  <a:cubicBezTo>
                    <a:pt x="410881" y="129100"/>
                    <a:pt x="391251" y="148662"/>
                    <a:pt x="391251" y="172780"/>
                  </a:cubicBezTo>
                  <a:cubicBezTo>
                    <a:pt x="391251" y="148662"/>
                    <a:pt x="371555" y="129100"/>
                    <a:pt x="347303" y="129100"/>
                  </a:cubicBezTo>
                  <a:cubicBezTo>
                    <a:pt x="371555" y="129100"/>
                    <a:pt x="391184" y="109604"/>
                    <a:pt x="391251" y="85486"/>
                  </a:cubicBezTo>
                  <a:lnTo>
                    <a:pt x="391251" y="85486"/>
                  </a:lnTo>
                  <a:close/>
                  <a:moveTo>
                    <a:pt x="244666" y="127827"/>
                  </a:moveTo>
                  <a:cubicBezTo>
                    <a:pt x="244666" y="175929"/>
                    <a:pt x="283858" y="214920"/>
                    <a:pt x="332162" y="214853"/>
                  </a:cubicBezTo>
                  <a:cubicBezTo>
                    <a:pt x="283858" y="214853"/>
                    <a:pt x="244666" y="253844"/>
                    <a:pt x="244666" y="301947"/>
                  </a:cubicBezTo>
                  <a:cubicBezTo>
                    <a:pt x="244666" y="253844"/>
                    <a:pt x="205474" y="214853"/>
                    <a:pt x="157171" y="214853"/>
                  </a:cubicBezTo>
                  <a:cubicBezTo>
                    <a:pt x="205474" y="214853"/>
                    <a:pt x="244599" y="175862"/>
                    <a:pt x="244666" y="127827"/>
                  </a:cubicBezTo>
                  <a:close/>
                  <a:moveTo>
                    <a:pt x="98081" y="85486"/>
                  </a:moveTo>
                  <a:cubicBezTo>
                    <a:pt x="98081" y="109604"/>
                    <a:pt x="117777" y="129234"/>
                    <a:pt x="142030" y="129167"/>
                  </a:cubicBezTo>
                  <a:cubicBezTo>
                    <a:pt x="117777" y="129167"/>
                    <a:pt x="98081" y="148662"/>
                    <a:pt x="98081" y="172780"/>
                  </a:cubicBezTo>
                  <a:lnTo>
                    <a:pt x="98081" y="172780"/>
                  </a:lnTo>
                  <a:cubicBezTo>
                    <a:pt x="98081" y="148729"/>
                    <a:pt x="78451" y="129167"/>
                    <a:pt x="54199" y="129167"/>
                  </a:cubicBezTo>
                  <a:cubicBezTo>
                    <a:pt x="78451" y="129167"/>
                    <a:pt x="98081" y="109604"/>
                    <a:pt x="98081" y="85486"/>
                  </a:cubicBezTo>
                  <a:close/>
                </a:path>
              </a:pathLst>
            </a:custGeom>
            <a:grpFill/>
            <a:ln w="6698" cap="flat">
              <a:noFill/>
              <a:prstDash val="solid"/>
              <a:miter/>
            </a:ln>
          </p:spPr>
          <p:txBody>
            <a:bodyPr rtlCol="0" anchor="ctr"/>
            <a:lstStyle/>
            <a:p>
              <a:endParaRPr lang="en-ZA"/>
            </a:p>
          </p:txBody>
        </p:sp>
        <p:sp>
          <p:nvSpPr>
            <p:cNvPr id="46" name="Freeform: Shape 45">
              <a:extLst>
                <a:ext uri="{FF2B5EF4-FFF2-40B4-BE49-F238E27FC236}">
                  <a16:creationId xmlns:a16="http://schemas.microsoft.com/office/drawing/2014/main" id="{50E33388-751A-DC30-A875-1FCC66588FCE}"/>
                </a:ext>
              </a:extLst>
            </p:cNvPr>
            <p:cNvSpPr/>
            <p:nvPr/>
          </p:nvSpPr>
          <p:spPr>
            <a:xfrm>
              <a:off x="11501952" y="1037286"/>
              <a:ext cx="221822" cy="173249"/>
            </a:xfrm>
            <a:custGeom>
              <a:avLst/>
              <a:gdLst>
                <a:gd name="connsiteX0" fmla="*/ 174120 w 221822"/>
                <a:gd name="connsiteY0" fmla="*/ 173249 h 173249"/>
                <a:gd name="connsiteX1" fmla="*/ 221821 w 221822"/>
                <a:gd name="connsiteY1" fmla="*/ 14404 h 173249"/>
                <a:gd name="connsiteX2" fmla="*/ 221821 w 221822"/>
                <a:gd name="connsiteY2" fmla="*/ 0 h 173249"/>
                <a:gd name="connsiteX3" fmla="*/ 0 w 221822"/>
                <a:gd name="connsiteY3" fmla="*/ 0 h 173249"/>
                <a:gd name="connsiteX4" fmla="*/ 174120 w 221822"/>
                <a:gd name="connsiteY4" fmla="*/ 173249 h 173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822" h="173249">
                  <a:moveTo>
                    <a:pt x="174120" y="173249"/>
                  </a:moveTo>
                  <a:cubicBezTo>
                    <a:pt x="205474" y="126152"/>
                    <a:pt x="222022" y="70881"/>
                    <a:pt x="221821" y="14404"/>
                  </a:cubicBezTo>
                  <a:lnTo>
                    <a:pt x="221821" y="0"/>
                  </a:lnTo>
                  <a:lnTo>
                    <a:pt x="0" y="0"/>
                  </a:lnTo>
                  <a:lnTo>
                    <a:pt x="174120" y="173249"/>
                  </a:lnTo>
                  <a:close/>
                </a:path>
              </a:pathLst>
            </a:custGeom>
            <a:grpFill/>
            <a:ln w="6698" cap="flat">
              <a:noFill/>
              <a:prstDash val="solid"/>
              <a:miter/>
            </a:ln>
          </p:spPr>
          <p:txBody>
            <a:bodyPr rtlCol="0" anchor="ctr"/>
            <a:lstStyle/>
            <a:p>
              <a:endParaRPr lang="en-ZA"/>
            </a:p>
          </p:txBody>
        </p:sp>
        <p:sp>
          <p:nvSpPr>
            <p:cNvPr id="47" name="Freeform: Shape 46">
              <a:extLst>
                <a:ext uri="{FF2B5EF4-FFF2-40B4-BE49-F238E27FC236}">
                  <a16:creationId xmlns:a16="http://schemas.microsoft.com/office/drawing/2014/main" id="{74E689CE-C40A-9C4B-3E18-BDA971B85E11}"/>
                </a:ext>
              </a:extLst>
            </p:cNvPr>
            <p:cNvSpPr/>
            <p:nvPr/>
          </p:nvSpPr>
          <p:spPr>
            <a:xfrm>
              <a:off x="11402933" y="1238204"/>
              <a:ext cx="152547" cy="101966"/>
            </a:xfrm>
            <a:custGeom>
              <a:avLst/>
              <a:gdLst>
                <a:gd name="connsiteX0" fmla="*/ 76307 w 152547"/>
                <a:gd name="connsiteY0" fmla="*/ 0 h 101966"/>
                <a:gd name="connsiteX1" fmla="*/ 27066 w 152547"/>
                <a:gd name="connsiteY1" fmla="*/ 48973 h 101966"/>
                <a:gd name="connsiteX2" fmla="*/ 0 w 152547"/>
                <a:gd name="connsiteY2" fmla="*/ 75905 h 101966"/>
                <a:gd name="connsiteX3" fmla="*/ 72221 w 152547"/>
                <a:gd name="connsiteY3" fmla="*/ 101029 h 101966"/>
                <a:gd name="connsiteX4" fmla="*/ 76240 w 152547"/>
                <a:gd name="connsiteY4" fmla="*/ 101966 h 101966"/>
                <a:gd name="connsiteX5" fmla="*/ 80260 w 152547"/>
                <a:gd name="connsiteY5" fmla="*/ 101029 h 101966"/>
                <a:gd name="connsiteX6" fmla="*/ 152548 w 152547"/>
                <a:gd name="connsiteY6" fmla="*/ 75905 h 101966"/>
                <a:gd name="connsiteX7" fmla="*/ 125482 w 152547"/>
                <a:gd name="connsiteY7" fmla="*/ 48973 h 101966"/>
                <a:gd name="connsiteX8" fmla="*/ 76307 w 152547"/>
                <a:gd name="connsiteY8" fmla="*/ 0 h 10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47" h="101966">
                  <a:moveTo>
                    <a:pt x="76307" y="0"/>
                  </a:moveTo>
                  <a:lnTo>
                    <a:pt x="27066" y="48973"/>
                  </a:lnTo>
                  <a:lnTo>
                    <a:pt x="0" y="75905"/>
                  </a:lnTo>
                  <a:cubicBezTo>
                    <a:pt x="23046" y="86960"/>
                    <a:pt x="47299" y="95401"/>
                    <a:pt x="72221" y="101029"/>
                  </a:cubicBezTo>
                  <a:lnTo>
                    <a:pt x="76240" y="101966"/>
                  </a:lnTo>
                  <a:lnTo>
                    <a:pt x="80260" y="101029"/>
                  </a:lnTo>
                  <a:cubicBezTo>
                    <a:pt x="105249" y="95401"/>
                    <a:pt x="129502" y="86960"/>
                    <a:pt x="152548" y="75905"/>
                  </a:cubicBezTo>
                  <a:lnTo>
                    <a:pt x="125482" y="48973"/>
                  </a:lnTo>
                  <a:lnTo>
                    <a:pt x="76307" y="0"/>
                  </a:lnTo>
                  <a:close/>
                </a:path>
              </a:pathLst>
            </a:custGeom>
            <a:grpFill/>
            <a:ln w="6698" cap="flat">
              <a:noFill/>
              <a:prstDash val="solid"/>
              <a:miter/>
            </a:ln>
          </p:spPr>
          <p:txBody>
            <a:bodyPr rtlCol="0" anchor="ctr"/>
            <a:lstStyle/>
            <a:p>
              <a:endParaRPr lang="en-ZA"/>
            </a:p>
          </p:txBody>
        </p:sp>
      </p:grpSp>
    </p:spTree>
    <p:extLst>
      <p:ext uri="{BB962C8B-B14F-4D97-AF65-F5344CB8AC3E}">
        <p14:creationId xmlns:p14="http://schemas.microsoft.com/office/powerpoint/2010/main" val="3514545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8F4CA-397A-8078-1023-067550F91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EB55B-DE2A-3ECD-2C4A-F4BCC2A81775}"/>
              </a:ext>
            </a:extLst>
          </p:cNvPr>
          <p:cNvSpPr>
            <a:spLocks noGrp="1"/>
          </p:cNvSpPr>
          <p:nvPr>
            <p:ph type="title"/>
          </p:nvPr>
        </p:nvSpPr>
        <p:spPr>
          <a:xfrm>
            <a:off x="2073729" y="345370"/>
            <a:ext cx="9176658" cy="684000"/>
          </a:xfrm>
        </p:spPr>
        <p:txBody>
          <a:bodyPr/>
          <a:lstStyle/>
          <a:p>
            <a:r>
              <a:rPr lang="en-US" sz="3600" dirty="0"/>
              <a:t>Customer Relationship Management (CRM)</a:t>
            </a:r>
            <a:endParaRPr lang="en-US" sz="3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B3EE5FF-263A-232A-B55F-38CDEAE18298}"/>
              </a:ext>
            </a:extLst>
          </p:cNvPr>
          <p:cNvSpPr txBox="1"/>
          <p:nvPr/>
        </p:nvSpPr>
        <p:spPr>
          <a:xfrm>
            <a:off x="424544" y="1867504"/>
            <a:ext cx="11642270" cy="4278094"/>
          </a:xfrm>
          <a:prstGeom prst="rect">
            <a:avLst/>
          </a:prstGeom>
          <a:noFill/>
        </p:spPr>
        <p:txBody>
          <a:bodyPr wrap="square">
            <a:spAutoFit/>
          </a:bodyPr>
          <a:lstStyle/>
          <a:p>
            <a:pPr marL="457200" indent="-457200">
              <a:buFont typeface="Arial" panose="020B0604020202020204" pitchFamily="34" charset="0"/>
              <a:buChar char="•"/>
            </a:pPr>
            <a:r>
              <a:rPr lang="en-US" sz="2800" dirty="0"/>
              <a:t>Helps a company manage all aspects of customer encounters</a:t>
            </a:r>
          </a:p>
          <a:p>
            <a:pPr marL="800100" lvl="1" indent="-342900">
              <a:buFont typeface="Arial" panose="020B0604020202020204" pitchFamily="34" charset="0"/>
              <a:buChar char="•"/>
            </a:pPr>
            <a:r>
              <a:rPr lang="en-US" sz="2400" dirty="0"/>
              <a:t>Marketing, sales, distribution, accounting, and customer service</a:t>
            </a:r>
          </a:p>
          <a:p>
            <a:pPr marL="457200" indent="-457200">
              <a:buFont typeface="Arial" panose="020B0604020202020204" pitchFamily="34" charset="0"/>
              <a:buChar char="•"/>
            </a:pPr>
            <a:r>
              <a:rPr lang="en-US" sz="2800" dirty="0"/>
              <a:t>Goal is to understand and anticipate needs of current and potential customers</a:t>
            </a:r>
          </a:p>
          <a:p>
            <a:pPr marL="457200" indent="-457200">
              <a:buFont typeface="Arial" panose="020B0604020202020204" pitchFamily="34" charset="0"/>
              <a:buChar char="•"/>
            </a:pPr>
            <a:r>
              <a:rPr lang="en-US" sz="2800" dirty="0"/>
              <a:t>Used primarily in sales, marketing, and service organizations</a:t>
            </a:r>
          </a:p>
          <a:p>
            <a:pPr marL="914400" lvl="1" indent="-457200">
              <a:buFont typeface="Arial" panose="020B0604020202020204" pitchFamily="34" charset="0"/>
              <a:buChar char="•"/>
            </a:pPr>
            <a:r>
              <a:rPr lang="en-US" sz="2400" dirty="0"/>
              <a:t>Capture and view data about customers and improve communications</a:t>
            </a:r>
          </a:p>
        </p:txBody>
      </p:sp>
    </p:spTree>
    <p:extLst>
      <p:ext uri="{BB962C8B-B14F-4D97-AF65-F5344CB8AC3E}">
        <p14:creationId xmlns:p14="http://schemas.microsoft.com/office/powerpoint/2010/main" val="1482877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2BE13-89A5-72D3-2D5D-C918AECDDD38}"/>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206C6630-B199-8379-1527-E0182753D4B1}"/>
              </a:ext>
            </a:extLst>
          </p:cNvPr>
          <p:cNvSpPr txBox="1">
            <a:spLocks/>
          </p:cNvSpPr>
          <p:nvPr/>
        </p:nvSpPr>
        <p:spPr>
          <a:xfrm>
            <a:off x="2155373" y="369915"/>
            <a:ext cx="8948056"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sz="3600" dirty="0">
                <a:solidFill>
                  <a:schemeClr val="tx2"/>
                </a:solidFill>
                <a:latin typeface="Arial" panose="020B0604020202020204" pitchFamily="34" charset="0"/>
                <a:cs typeface="Arial" panose="020B0604020202020204" pitchFamily="34" charset="0"/>
              </a:rPr>
              <a:t>Customer Relationship Management (CRM)</a:t>
            </a:r>
            <a:endParaRPr lang="en-ZA" sz="3600"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B0DD8EC-51CF-A211-ED55-6277A499B212}"/>
              </a:ext>
            </a:extLst>
          </p:cNvPr>
          <p:cNvSpPr txBox="1"/>
          <p:nvPr/>
        </p:nvSpPr>
        <p:spPr>
          <a:xfrm>
            <a:off x="2155372" y="1859339"/>
            <a:ext cx="10036628" cy="4801314"/>
          </a:xfrm>
          <a:prstGeom prst="rect">
            <a:avLst/>
          </a:prstGeom>
          <a:noFill/>
        </p:spPr>
        <p:txBody>
          <a:bodyPr wrap="square" rtlCol="0">
            <a:spAutoFit/>
          </a:bodyPr>
          <a:lstStyle/>
          <a:p>
            <a:r>
              <a:rPr lang="en-US" sz="3200" dirty="0">
                <a:solidFill>
                  <a:schemeClr val="tx1"/>
                </a:solidFill>
                <a:latin typeface="Arial" panose="020B0604020202020204" pitchFamily="34" charset="0"/>
                <a:cs typeface="Arial" panose="020B0604020202020204" pitchFamily="34" charset="0"/>
              </a:rPr>
              <a:t>Key features of a CRM system </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Contact management</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Sales management</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Customer support</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Marketing automation</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Analysis</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Social networking</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Access by mobile devices</a:t>
            </a:r>
          </a:p>
          <a:p>
            <a:pPr marL="914400" lvl="1" indent="-457200">
              <a:buFont typeface="Arial" panose="020B0604020202020204" pitchFamily="34" charset="0"/>
              <a:buChar char="•"/>
            </a:pPr>
            <a:r>
              <a:rPr lang="en-US" sz="3200" dirty="0">
                <a:solidFill>
                  <a:schemeClr val="tx1"/>
                </a:solidFill>
                <a:latin typeface="Arial" panose="020B0604020202020204" pitchFamily="34" charset="0"/>
                <a:cs typeface="Arial" panose="020B0604020202020204" pitchFamily="34" charset="0"/>
              </a:rPr>
              <a:t>Import contact data</a:t>
            </a:r>
          </a:p>
          <a:p>
            <a:endParaRPr lang="en-US" dirty="0">
              <a:solidFill>
                <a:schemeClr val="tx1">
                  <a:alpha val="80211"/>
                </a:schemeClr>
              </a:solidFill>
              <a:latin typeface="Cocogoose Narrow Light" panose="02000503020000020004" pitchFamily="2" charset="0"/>
            </a:endParaRPr>
          </a:p>
        </p:txBody>
      </p:sp>
    </p:spTree>
    <p:extLst>
      <p:ext uri="{BB962C8B-B14F-4D97-AF65-F5344CB8AC3E}">
        <p14:creationId xmlns:p14="http://schemas.microsoft.com/office/powerpoint/2010/main" val="2193469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7818-E9FA-D28F-D9AB-60259AC86440}"/>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D474375D-A10C-69DB-7D7B-F866931CB067}"/>
              </a:ext>
            </a:extLst>
          </p:cNvPr>
          <p:cNvSpPr txBox="1">
            <a:spLocks/>
          </p:cNvSpPr>
          <p:nvPr/>
        </p:nvSpPr>
        <p:spPr>
          <a:xfrm>
            <a:off x="2193471" y="435229"/>
            <a:ext cx="8926286"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sz="3600" dirty="0">
                <a:solidFill>
                  <a:schemeClr val="tx2"/>
                </a:solidFill>
                <a:latin typeface="Arial" panose="020B0604020202020204" pitchFamily="34" charset="0"/>
                <a:cs typeface="Arial" panose="020B0604020202020204" pitchFamily="34" charset="0"/>
              </a:rPr>
              <a:t>Customer Relationship Management (CRM)</a:t>
            </a:r>
            <a:endParaRPr lang="en-ZA" sz="3600"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6FA5820-949B-6BA8-0D62-3388A45E3FA0}"/>
              </a:ext>
            </a:extLst>
          </p:cNvPr>
          <p:cNvSpPr txBox="1"/>
          <p:nvPr/>
        </p:nvSpPr>
        <p:spPr>
          <a:xfrm>
            <a:off x="2155372" y="1859339"/>
            <a:ext cx="10036628" cy="4031873"/>
          </a:xfrm>
          <a:prstGeom prst="rect">
            <a:avLst/>
          </a:prstGeom>
          <a:noFill/>
        </p:spPr>
        <p:txBody>
          <a:bodyPr wrap="square" rtlCol="0">
            <a:spAutoFit/>
          </a:bodyPr>
          <a:lstStyle/>
          <a:p>
            <a:pPr marL="457200" indent="-457200">
              <a:buFont typeface="Arial" panose="020B0604020202020204" pitchFamily="34" charset="0"/>
              <a:buChar char="•"/>
            </a:pPr>
            <a:r>
              <a:rPr lang="en-US" altLang="en-US" sz="3200" dirty="0"/>
              <a:t>Due to the popularity of mobile devices, shoppers can easily compare products and prices on their mobile phones</a:t>
            </a:r>
          </a:p>
          <a:p>
            <a:pPr marL="914400" lvl="1" indent="-457200">
              <a:buFont typeface="Arial" panose="020B0604020202020204" pitchFamily="34" charset="0"/>
              <a:buChar char="•"/>
            </a:pPr>
            <a:r>
              <a:rPr lang="en-US" altLang="en-US" sz="2800" dirty="0"/>
              <a:t>Can also tweet experiences with a brand to dozens of friends</a:t>
            </a:r>
          </a:p>
          <a:p>
            <a:pPr marL="457200" indent="-457200">
              <a:buFont typeface="Arial" panose="020B0604020202020204" pitchFamily="34" charset="0"/>
              <a:buChar char="•"/>
            </a:pPr>
            <a:r>
              <a:rPr lang="en-US" altLang="en-US" sz="3200" dirty="0"/>
              <a:t>Savvy retailers use their CRM systems to stay on top of what these customers are saying on social networks</a:t>
            </a:r>
          </a:p>
        </p:txBody>
      </p:sp>
    </p:spTree>
    <p:extLst>
      <p:ext uri="{BB962C8B-B14F-4D97-AF65-F5344CB8AC3E}">
        <p14:creationId xmlns:p14="http://schemas.microsoft.com/office/powerpoint/2010/main" val="55566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CRM systems short Video</a:t>
            </a:r>
          </a:p>
        </p:txBody>
      </p:sp>
      <p:sp>
        <p:nvSpPr>
          <p:cNvPr id="3" name="Text Placeholder 2"/>
          <p:cNvSpPr>
            <a:spLocks noGrp="1"/>
          </p:cNvSpPr>
          <p:nvPr>
            <p:ph type="body" sz="quarter" idx="15"/>
          </p:nvPr>
        </p:nvSpPr>
        <p:spPr/>
        <p:txBody>
          <a:bodyPr/>
          <a:lstStyle/>
          <a:p>
            <a:r>
              <a:rPr lang="en-ZA" dirty="0">
                <a:hlinkClick r:id="rId2"/>
              </a:rPr>
              <a:t>Customer Relationship Management Systems</a:t>
            </a:r>
            <a:endParaRPr lang="en-ZA" dirty="0"/>
          </a:p>
          <a:p>
            <a:endParaRPr lang="en-ZA" dirty="0"/>
          </a:p>
        </p:txBody>
      </p:sp>
      <p:pic>
        <p:nvPicPr>
          <p:cNvPr id="4" name="Picture 3">
            <a:hlinkClick r:id="rId2"/>
          </p:cNvPr>
          <p:cNvPicPr>
            <a:picLocks noChangeAspect="1"/>
          </p:cNvPicPr>
          <p:nvPr/>
        </p:nvPicPr>
        <p:blipFill>
          <a:blip r:embed="rId3"/>
          <a:stretch>
            <a:fillRect/>
          </a:stretch>
        </p:blipFill>
        <p:spPr>
          <a:xfrm>
            <a:off x="2438400" y="2631911"/>
            <a:ext cx="6305550" cy="2609850"/>
          </a:xfrm>
          <a:prstGeom prst="rect">
            <a:avLst/>
          </a:prstGeom>
        </p:spPr>
      </p:pic>
    </p:spTree>
    <p:extLst>
      <p:ext uri="{BB962C8B-B14F-4D97-AF65-F5344CB8AC3E}">
        <p14:creationId xmlns:p14="http://schemas.microsoft.com/office/powerpoint/2010/main" val="70020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95223-D4FF-5DE5-BD18-F38DBECC7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22654-0A61-7D18-ECE8-12385C8B3CD7}"/>
              </a:ext>
            </a:extLst>
          </p:cNvPr>
          <p:cNvSpPr>
            <a:spLocks noGrp="1"/>
          </p:cNvSpPr>
          <p:nvPr>
            <p:ph type="title"/>
          </p:nvPr>
        </p:nvSpPr>
        <p:spPr/>
        <p:txBody>
          <a:bodyPr/>
          <a:lstStyle/>
          <a:p>
            <a:r>
              <a:rPr lang="en-US" sz="4400" dirty="0"/>
              <a:t>Product Lifecycle Management (PLM) </a:t>
            </a:r>
            <a:endParaRPr lang="en-ZA" sz="4400" dirty="0"/>
          </a:p>
        </p:txBody>
      </p:sp>
      <p:sp>
        <p:nvSpPr>
          <p:cNvPr id="6" name="TextBox 5">
            <a:extLst>
              <a:ext uri="{FF2B5EF4-FFF2-40B4-BE49-F238E27FC236}">
                <a16:creationId xmlns:a16="http://schemas.microsoft.com/office/drawing/2014/main" id="{2F9EF44A-D135-3448-F940-AAAC46660C52}"/>
              </a:ext>
            </a:extLst>
          </p:cNvPr>
          <p:cNvSpPr txBox="1"/>
          <p:nvPr/>
        </p:nvSpPr>
        <p:spPr>
          <a:xfrm>
            <a:off x="963384" y="1659285"/>
            <a:ext cx="10662557" cy="3600986"/>
          </a:xfrm>
          <a:prstGeom prst="rect">
            <a:avLst/>
          </a:prstGeom>
          <a:noFill/>
        </p:spPr>
        <p:txBody>
          <a:bodyPr wrap="square">
            <a:spAutoFit/>
          </a:bodyPr>
          <a:lstStyle/>
          <a:p>
            <a:r>
              <a:rPr lang="en-US" sz="2800" dirty="0"/>
              <a:t>Enterprise business strategy that creates a common repository of product information and processes</a:t>
            </a:r>
          </a:p>
          <a:p>
            <a:pPr marL="457200" indent="-457200">
              <a:buFont typeface="Arial" panose="020B0604020202020204" pitchFamily="34" charset="0"/>
              <a:buChar char="•"/>
            </a:pPr>
            <a:r>
              <a:rPr lang="en-US" sz="2400" dirty="0"/>
              <a:t>Supports collaborative creation, management, dissemination, and use of product and packaging definition information</a:t>
            </a:r>
          </a:p>
          <a:p>
            <a:r>
              <a:rPr lang="en-US" sz="2800" dirty="0"/>
              <a:t>Product lifecycle management software</a:t>
            </a:r>
          </a:p>
          <a:p>
            <a:pPr marL="457200" indent="-457200">
              <a:buFont typeface="Arial" panose="020B0604020202020204" pitchFamily="34" charset="0"/>
              <a:buChar char="•"/>
            </a:pPr>
            <a:r>
              <a:rPr lang="en-US" sz="2400" dirty="0"/>
              <a:t>Provides a means for managing data and processes associated with various phases of the lifecycle of a product</a:t>
            </a:r>
          </a:p>
        </p:txBody>
      </p:sp>
    </p:spTree>
    <p:extLst>
      <p:ext uri="{BB962C8B-B14F-4D97-AF65-F5344CB8AC3E}">
        <p14:creationId xmlns:p14="http://schemas.microsoft.com/office/powerpoint/2010/main" val="2834826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B6A1E-A5FC-8514-B0EE-4FF0DFC47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E1CFA-2C44-FC16-0FCA-6FE6775555D5}"/>
              </a:ext>
            </a:extLst>
          </p:cNvPr>
          <p:cNvSpPr>
            <a:spLocks noGrp="1"/>
          </p:cNvSpPr>
          <p:nvPr>
            <p:ph type="title"/>
          </p:nvPr>
        </p:nvSpPr>
        <p:spPr/>
        <p:txBody>
          <a:bodyPr/>
          <a:lstStyle/>
          <a:p>
            <a:r>
              <a:rPr lang="en-US" sz="4400" dirty="0"/>
              <a:t>Product Lifecycle Management (PLM) </a:t>
            </a:r>
            <a:endParaRPr lang="en-ZA" sz="4400" dirty="0"/>
          </a:p>
        </p:txBody>
      </p:sp>
      <p:pic>
        <p:nvPicPr>
          <p:cNvPr id="3" name="Picture Placeholder 5" descr="The phases in the product lifecycle management software are sales and marketing, research and development, concept development, product design, prototyping and testing, process design, production and assembly, product delivery and installation, service and support, and product retirement and replacement. A product lifecycle management software supports the product development lifecycle.">
            <a:extLst>
              <a:ext uri="{FF2B5EF4-FFF2-40B4-BE49-F238E27FC236}">
                <a16:creationId xmlns:a16="http://schemas.microsoft.com/office/drawing/2014/main" id="{DA927081-5DCF-1189-53CB-68DD2BEEBB9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84" t="-3387" r="-8196" b="-5047"/>
          <a:stretch/>
        </p:blipFill>
        <p:spPr>
          <a:xfrm>
            <a:off x="925395" y="1404257"/>
            <a:ext cx="5916276" cy="5290457"/>
          </a:xfrm>
          <a:prstGeom prst="rect">
            <a:avLst/>
          </a:prstGeom>
        </p:spPr>
      </p:pic>
      <p:sp>
        <p:nvSpPr>
          <p:cNvPr id="5" name="TextBox 4">
            <a:extLst>
              <a:ext uri="{FF2B5EF4-FFF2-40B4-BE49-F238E27FC236}">
                <a16:creationId xmlns:a16="http://schemas.microsoft.com/office/drawing/2014/main" id="{5F3AF268-B93E-1E85-538A-6E08A607E149}"/>
              </a:ext>
            </a:extLst>
          </p:cNvPr>
          <p:cNvSpPr txBox="1"/>
          <p:nvPr/>
        </p:nvSpPr>
        <p:spPr>
          <a:xfrm>
            <a:off x="6841671" y="4380343"/>
            <a:ext cx="5225143" cy="1477328"/>
          </a:xfrm>
          <a:prstGeom prst="rect">
            <a:avLst/>
          </a:prstGeom>
          <a:noFill/>
        </p:spPr>
        <p:txBody>
          <a:bodyPr wrap="square">
            <a:spAutoFit/>
          </a:bodyPr>
          <a:lstStyle/>
          <a:p>
            <a:r>
              <a:rPr lang="en-US" dirty="0"/>
              <a:t>Scope of PLM software</a:t>
            </a:r>
          </a:p>
          <a:p>
            <a:r>
              <a:rPr lang="en-US" dirty="0"/>
              <a:t>Using PLM software, organizations can manage the data and processes associated with the various phases of the product lifecycle.</a:t>
            </a:r>
          </a:p>
        </p:txBody>
      </p:sp>
    </p:spTree>
    <p:extLst>
      <p:ext uri="{BB962C8B-B14F-4D97-AF65-F5344CB8AC3E}">
        <p14:creationId xmlns:p14="http://schemas.microsoft.com/office/powerpoint/2010/main" val="2515648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EB66-322A-EE1A-24DC-D156483971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84D59F-9B11-460F-1048-D6A4FD9B28A5}"/>
              </a:ext>
            </a:extLst>
          </p:cNvPr>
          <p:cNvSpPr>
            <a:spLocks noGrp="1"/>
          </p:cNvSpPr>
          <p:nvPr>
            <p:ph type="title"/>
          </p:nvPr>
        </p:nvSpPr>
        <p:spPr/>
        <p:txBody>
          <a:bodyPr/>
          <a:lstStyle/>
          <a:p>
            <a:r>
              <a:rPr lang="en-US" sz="4400" dirty="0"/>
              <a:t>Product Lifecycle Management (PLM) </a:t>
            </a:r>
            <a:endParaRPr lang="en-ZA" sz="4400" dirty="0"/>
          </a:p>
        </p:txBody>
      </p:sp>
      <p:sp>
        <p:nvSpPr>
          <p:cNvPr id="6" name="TextBox 5">
            <a:extLst>
              <a:ext uri="{FF2B5EF4-FFF2-40B4-BE49-F238E27FC236}">
                <a16:creationId xmlns:a16="http://schemas.microsoft.com/office/drawing/2014/main" id="{AAAF2AF8-85E2-EBB1-6412-B7B98A4E224B}"/>
              </a:ext>
            </a:extLst>
          </p:cNvPr>
          <p:cNvSpPr txBox="1"/>
          <p:nvPr/>
        </p:nvSpPr>
        <p:spPr>
          <a:xfrm>
            <a:off x="375557" y="1659285"/>
            <a:ext cx="11609613" cy="3724096"/>
          </a:xfrm>
          <a:prstGeom prst="rect">
            <a:avLst/>
          </a:prstGeom>
          <a:noFill/>
        </p:spPr>
        <p:txBody>
          <a:bodyPr wrap="square">
            <a:spAutoFit/>
          </a:bodyPr>
          <a:lstStyle/>
          <a:p>
            <a:r>
              <a:rPr lang="en-US" sz="2800" dirty="0"/>
              <a:t>Computer-aided design (CAD)</a:t>
            </a:r>
          </a:p>
          <a:p>
            <a:pPr marL="457200" indent="-457200">
              <a:buFont typeface="Arial" panose="020B0604020202020204" pitchFamily="34" charset="0"/>
              <a:buChar char="•"/>
            </a:pPr>
            <a:r>
              <a:rPr lang="en-US" sz="2400" dirty="0"/>
              <a:t>Use of software to assist in creation, analysis, and modification of the design of a component or product</a:t>
            </a:r>
          </a:p>
          <a:p>
            <a:r>
              <a:rPr lang="en-US" sz="2800" dirty="0"/>
              <a:t>Computer-aided engineering (CAE)</a:t>
            </a:r>
          </a:p>
          <a:p>
            <a:pPr marL="342900" indent="-342900">
              <a:buFont typeface="Arial" panose="020B0604020202020204" pitchFamily="34" charset="0"/>
              <a:buChar char="•"/>
            </a:pPr>
            <a:r>
              <a:rPr lang="en-US" sz="2400" dirty="0"/>
              <a:t>Use of software to analyze the robustness and performance of components and assemblies</a:t>
            </a:r>
          </a:p>
          <a:p>
            <a:r>
              <a:rPr lang="en-US" sz="2800" dirty="0"/>
              <a:t>Computer-aided manufacturing (CAM)</a:t>
            </a:r>
          </a:p>
          <a:p>
            <a:pPr marL="457200" indent="-457200">
              <a:buFont typeface="Arial" panose="020B0604020202020204" pitchFamily="34" charset="0"/>
              <a:buChar char="•"/>
            </a:pPr>
            <a:r>
              <a:rPr lang="en-US" sz="2400" dirty="0"/>
              <a:t>Use of software to control tools and machinery in manufacture of components </a:t>
            </a:r>
          </a:p>
        </p:txBody>
      </p:sp>
    </p:spTree>
    <p:extLst>
      <p:ext uri="{BB962C8B-B14F-4D97-AF65-F5344CB8AC3E}">
        <p14:creationId xmlns:p14="http://schemas.microsoft.com/office/powerpoint/2010/main" val="3157187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041D7-E981-CA48-F41D-BC911113E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27250-4680-161B-7C51-CC844500B4D8}"/>
              </a:ext>
            </a:extLst>
          </p:cNvPr>
          <p:cNvSpPr>
            <a:spLocks noGrp="1"/>
          </p:cNvSpPr>
          <p:nvPr>
            <p:ph type="title"/>
          </p:nvPr>
        </p:nvSpPr>
        <p:spPr/>
        <p:txBody>
          <a:bodyPr/>
          <a:lstStyle/>
          <a:p>
            <a:r>
              <a:rPr lang="en-US" sz="4400" dirty="0"/>
              <a:t>Product Lifecycle Management (PLM) </a:t>
            </a:r>
            <a:endParaRPr lang="en-ZA" sz="4400" dirty="0"/>
          </a:p>
        </p:txBody>
      </p:sp>
      <p:sp>
        <p:nvSpPr>
          <p:cNvPr id="5" name="TextBox 4">
            <a:extLst>
              <a:ext uri="{FF2B5EF4-FFF2-40B4-BE49-F238E27FC236}">
                <a16:creationId xmlns:a16="http://schemas.microsoft.com/office/drawing/2014/main" id="{ABF8471C-3B65-FE5D-FF51-E15034AB1940}"/>
              </a:ext>
            </a:extLst>
          </p:cNvPr>
          <p:cNvSpPr txBox="1"/>
          <p:nvPr/>
        </p:nvSpPr>
        <p:spPr>
          <a:xfrm>
            <a:off x="6351815" y="4380343"/>
            <a:ext cx="5715000" cy="1477328"/>
          </a:xfrm>
          <a:prstGeom prst="rect">
            <a:avLst/>
          </a:prstGeom>
          <a:noFill/>
        </p:spPr>
        <p:txBody>
          <a:bodyPr wrap="square">
            <a:spAutoFit/>
          </a:bodyPr>
          <a:lstStyle/>
          <a:p>
            <a:r>
              <a:rPr lang="en-US" dirty="0"/>
              <a:t>CAD, CAE, and CAM software</a:t>
            </a:r>
          </a:p>
          <a:p>
            <a:r>
              <a:rPr lang="en-US" dirty="0"/>
              <a:t>In manufacturing, the model generated in CAD and verified in CAE can be entered into CAM software, which then controls the machine tool.</a:t>
            </a:r>
          </a:p>
        </p:txBody>
      </p:sp>
      <p:pic>
        <p:nvPicPr>
          <p:cNvPr id="4" name="Picture Placeholder 5" descr="Product lifecycle management or P L M software included computer-aided design software, computer-aided engineering software, and computer-aided manufacturing software. Computer-aided design software is used to create,analyze, and modify designs. Computer-aided engineering software is used to simulate, validate, and optimize designs. Computer-aided manufacturing software uses digital design to control machine tools.">
            <a:extLst>
              <a:ext uri="{FF2B5EF4-FFF2-40B4-BE49-F238E27FC236}">
                <a16:creationId xmlns:a16="http://schemas.microsoft.com/office/drawing/2014/main" id="{AB07ACB6-EECD-56B0-B64E-6D22770B450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509" t="-2595" r="-4644" b="-3155"/>
          <a:stretch/>
        </p:blipFill>
        <p:spPr>
          <a:xfrm>
            <a:off x="125185" y="1387929"/>
            <a:ext cx="6226629" cy="4963885"/>
          </a:xfrm>
          <a:prstGeom prst="rect">
            <a:avLst/>
          </a:prstGeom>
        </p:spPr>
      </p:pic>
    </p:spTree>
    <p:extLst>
      <p:ext uri="{BB962C8B-B14F-4D97-AF65-F5344CB8AC3E}">
        <p14:creationId xmlns:p14="http://schemas.microsoft.com/office/powerpoint/2010/main" val="2954660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B6268-AA63-1C76-4276-B58B2CEF1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EA58C-963F-02F1-8C7F-ECD7CA244CFC}"/>
              </a:ext>
            </a:extLst>
          </p:cNvPr>
          <p:cNvSpPr>
            <a:spLocks noGrp="1"/>
          </p:cNvSpPr>
          <p:nvPr>
            <p:ph type="title"/>
          </p:nvPr>
        </p:nvSpPr>
        <p:spPr>
          <a:xfrm>
            <a:off x="1975757" y="345370"/>
            <a:ext cx="9437914" cy="684000"/>
          </a:xfrm>
        </p:spPr>
        <p:txBody>
          <a:bodyPr/>
          <a:lstStyle/>
          <a:p>
            <a:r>
              <a:rPr lang="en-US" dirty="0"/>
              <a:t>Product Lifecycle Management (PLM)</a:t>
            </a:r>
            <a:endParaRPr lang="en-ZA" dirty="0"/>
          </a:p>
        </p:txBody>
      </p:sp>
      <p:sp>
        <p:nvSpPr>
          <p:cNvPr id="5" name="TextBox 4">
            <a:extLst>
              <a:ext uri="{FF2B5EF4-FFF2-40B4-BE49-F238E27FC236}">
                <a16:creationId xmlns:a16="http://schemas.microsoft.com/office/drawing/2014/main" id="{803351E7-3F18-83AB-106C-18022ADAE90C}"/>
              </a:ext>
            </a:extLst>
          </p:cNvPr>
          <p:cNvSpPr txBox="1"/>
          <p:nvPr/>
        </p:nvSpPr>
        <p:spPr>
          <a:xfrm>
            <a:off x="228599" y="1532474"/>
            <a:ext cx="11756571" cy="2800767"/>
          </a:xfrm>
          <a:prstGeom prst="rect">
            <a:avLst/>
          </a:prstGeom>
          <a:noFill/>
        </p:spPr>
        <p:txBody>
          <a:bodyPr wrap="square">
            <a:spAutoFit/>
          </a:bodyPr>
          <a:lstStyle/>
          <a:p>
            <a:r>
              <a:rPr lang="en-US" sz="2800" dirty="0"/>
              <a:t>Discrete manufacturing </a:t>
            </a:r>
          </a:p>
          <a:p>
            <a:pPr marL="457200" indent="-457200">
              <a:buFont typeface="Arial" panose="020B0604020202020204" pitchFamily="34" charset="0"/>
              <a:buChar char="•"/>
            </a:pPr>
            <a:r>
              <a:rPr lang="en-US" sz="2400" dirty="0"/>
              <a:t>Production of distinct items (e.g., autos, airplanes, furniture, or toys) that can be decomposed into their basic components</a:t>
            </a:r>
          </a:p>
          <a:p>
            <a:r>
              <a:rPr lang="en-US" sz="2800" dirty="0"/>
              <a:t>Process manufacturing</a:t>
            </a:r>
          </a:p>
          <a:p>
            <a:pPr marL="457200" indent="-457200">
              <a:buFont typeface="Arial" panose="020B0604020202020204" pitchFamily="34" charset="0"/>
              <a:buChar char="•"/>
            </a:pPr>
            <a:r>
              <a:rPr lang="en-US" sz="2400" dirty="0"/>
              <a:t>Production of products that are the result of a chemical process (e.g., gasoline and pharmaceutical drugs) and that cannot be easily decomposed into its basic components</a:t>
            </a:r>
          </a:p>
        </p:txBody>
      </p:sp>
    </p:spTree>
    <p:extLst>
      <p:ext uri="{BB962C8B-B14F-4D97-AF65-F5344CB8AC3E}">
        <p14:creationId xmlns:p14="http://schemas.microsoft.com/office/powerpoint/2010/main" val="515113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67EE9-E017-A1EF-B0E0-8E1C2FB80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7E732-8439-F01A-74A4-2C4B3B81E094}"/>
              </a:ext>
            </a:extLst>
          </p:cNvPr>
          <p:cNvSpPr>
            <a:spLocks noGrp="1"/>
          </p:cNvSpPr>
          <p:nvPr>
            <p:ph type="title"/>
          </p:nvPr>
        </p:nvSpPr>
        <p:spPr>
          <a:xfrm>
            <a:off x="2008414" y="345370"/>
            <a:ext cx="8915399" cy="684000"/>
          </a:xfrm>
        </p:spPr>
        <p:txBody>
          <a:bodyPr/>
          <a:lstStyle/>
          <a:p>
            <a:r>
              <a:rPr lang="en-US" sz="2800" dirty="0"/>
              <a:t>Overcoming Challenges in Implementing Enterprise Systems </a:t>
            </a:r>
            <a:endParaRPr lang="en-ZA" sz="2800" dirty="0"/>
          </a:p>
        </p:txBody>
      </p:sp>
      <p:sp>
        <p:nvSpPr>
          <p:cNvPr id="4" name="TextBox 3">
            <a:extLst>
              <a:ext uri="{FF2B5EF4-FFF2-40B4-BE49-F238E27FC236}">
                <a16:creationId xmlns:a16="http://schemas.microsoft.com/office/drawing/2014/main" id="{39E625C7-DCFA-F93A-36AC-F1623B5B8D65}"/>
              </a:ext>
            </a:extLst>
          </p:cNvPr>
          <p:cNvSpPr txBox="1"/>
          <p:nvPr/>
        </p:nvSpPr>
        <p:spPr>
          <a:xfrm>
            <a:off x="359230" y="1328074"/>
            <a:ext cx="11832770" cy="4832092"/>
          </a:xfrm>
          <a:prstGeom prst="rect">
            <a:avLst/>
          </a:prstGeom>
          <a:noFill/>
        </p:spPr>
        <p:txBody>
          <a:bodyPr wrap="square">
            <a:spAutoFit/>
          </a:bodyPr>
          <a:lstStyle/>
          <a:p>
            <a:r>
              <a:rPr lang="en-US" sz="2800" dirty="0"/>
              <a:t>Tips for avoiding a failed implementation</a:t>
            </a:r>
          </a:p>
          <a:p>
            <a:pPr marL="914400" lvl="1" indent="-457200">
              <a:buFont typeface="Arial" panose="020B0604020202020204" pitchFamily="34" charset="0"/>
              <a:buChar char="•"/>
            </a:pPr>
            <a:r>
              <a:rPr lang="en-US" sz="2800" dirty="0"/>
              <a:t>Assign a full-time executive to manage</a:t>
            </a:r>
          </a:p>
          <a:p>
            <a:pPr marL="914400" lvl="1" indent="-457200">
              <a:buFont typeface="Arial" panose="020B0604020202020204" pitchFamily="34" charset="0"/>
              <a:buChar char="•"/>
            </a:pPr>
            <a:r>
              <a:rPr lang="en-US" sz="2800" dirty="0"/>
              <a:t>Appoint an experienced, independent resource to provide project oversight</a:t>
            </a:r>
          </a:p>
          <a:p>
            <a:pPr marL="914400" lvl="1" indent="-457200">
              <a:buFont typeface="Arial" panose="020B0604020202020204" pitchFamily="34" charset="0"/>
              <a:buChar char="•"/>
            </a:pPr>
            <a:r>
              <a:rPr lang="en-US" sz="2800" dirty="0"/>
              <a:t>Allow sufficient time to transition from the old way of doing things to the new system</a:t>
            </a:r>
          </a:p>
          <a:p>
            <a:pPr marL="914400" lvl="1" indent="-457200">
              <a:buFont typeface="Arial" panose="020B0604020202020204" pitchFamily="34" charset="0"/>
              <a:buChar char="•"/>
            </a:pPr>
            <a:r>
              <a:rPr lang="en-US" sz="2800" dirty="0"/>
              <a:t>Allocate sufficient time and money for training</a:t>
            </a:r>
          </a:p>
          <a:p>
            <a:pPr marL="914400" lvl="1" indent="-457200">
              <a:buFont typeface="Arial" panose="020B0604020202020204" pitchFamily="34" charset="0"/>
              <a:buChar char="•"/>
            </a:pPr>
            <a:r>
              <a:rPr lang="en-US" sz="2800" dirty="0"/>
              <a:t>Define metrics to assess project progress and to identify project-related risks</a:t>
            </a:r>
          </a:p>
          <a:p>
            <a:pPr marL="914400" lvl="1" indent="-457200">
              <a:buFont typeface="Arial" panose="020B0604020202020204" pitchFamily="34" charset="0"/>
              <a:buChar char="•"/>
            </a:pPr>
            <a:r>
              <a:rPr lang="en-US" sz="2800" dirty="0"/>
              <a:t>Keep the scope of the project well defined and contained to essential business processes</a:t>
            </a:r>
          </a:p>
        </p:txBody>
      </p:sp>
    </p:spTree>
    <p:extLst>
      <p:ext uri="{BB962C8B-B14F-4D97-AF65-F5344CB8AC3E}">
        <p14:creationId xmlns:p14="http://schemas.microsoft.com/office/powerpoint/2010/main" val="66636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3A109-8B5C-4165-8C7C-0AD42F3C1FC9}"/>
              </a:ext>
            </a:extLst>
          </p:cNvPr>
          <p:cNvSpPr txBox="1"/>
          <p:nvPr/>
        </p:nvSpPr>
        <p:spPr>
          <a:xfrm>
            <a:off x="2383971" y="427949"/>
            <a:ext cx="8033658" cy="646331"/>
          </a:xfrm>
          <a:prstGeom prst="rect">
            <a:avLst/>
          </a:prstGeom>
          <a:noFill/>
        </p:spPr>
        <p:txBody>
          <a:bodyPr wrap="square">
            <a:spAutoFit/>
          </a:bodyPr>
          <a:lstStyle/>
          <a:p>
            <a:r>
              <a:rPr lang="en-US" sz="3600" dirty="0"/>
              <a:t>Why Enterprise Systems ?</a:t>
            </a:r>
          </a:p>
        </p:txBody>
      </p:sp>
      <p:sp>
        <p:nvSpPr>
          <p:cNvPr id="5" name="TextBox 4">
            <a:extLst>
              <a:ext uri="{FF2B5EF4-FFF2-40B4-BE49-F238E27FC236}">
                <a16:creationId xmlns:a16="http://schemas.microsoft.com/office/drawing/2014/main" id="{BDAE5B02-47CA-F75F-897B-ADCDDDE28C52}"/>
              </a:ext>
            </a:extLst>
          </p:cNvPr>
          <p:cNvSpPr txBox="1"/>
          <p:nvPr/>
        </p:nvSpPr>
        <p:spPr>
          <a:xfrm>
            <a:off x="1959430" y="2136339"/>
            <a:ext cx="10232570" cy="2677656"/>
          </a:xfrm>
          <a:prstGeom prst="rect">
            <a:avLst/>
          </a:prstGeom>
          <a:noFill/>
        </p:spPr>
        <p:txBody>
          <a:bodyPr wrap="square">
            <a:spAutoFit/>
          </a:bodyPr>
          <a:lstStyle/>
          <a:p>
            <a:pPr marL="457200" indent="-457200">
              <a:buFont typeface="Arial" panose="020B0604020202020204" pitchFamily="34" charset="0"/>
              <a:buChar char="•"/>
            </a:pPr>
            <a:r>
              <a:rPr lang="en-US" sz="2800" dirty="0"/>
              <a:t>Perform routine business processes and maintain records about them</a:t>
            </a:r>
          </a:p>
          <a:p>
            <a:pPr marL="457200" indent="-457200">
              <a:buFont typeface="Arial" panose="020B0604020202020204" pitchFamily="34" charset="0"/>
              <a:buChar char="•"/>
            </a:pPr>
            <a:r>
              <a:rPr lang="en-US" sz="2800" dirty="0"/>
              <a:t>Support a wide range of business activities: supply chain management, customer relationship management, and product lifecycle management</a:t>
            </a:r>
          </a:p>
        </p:txBody>
      </p:sp>
    </p:spTree>
    <p:extLst>
      <p:ext uri="{BB962C8B-B14F-4D97-AF65-F5344CB8AC3E}">
        <p14:creationId xmlns:p14="http://schemas.microsoft.com/office/powerpoint/2010/main" val="2405914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F413F-BD49-1CB9-1AC3-D8FA78CCF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646608-E42B-23DD-8199-FA6E1503BC99}"/>
              </a:ext>
            </a:extLst>
          </p:cNvPr>
          <p:cNvSpPr>
            <a:spLocks noGrp="1"/>
          </p:cNvSpPr>
          <p:nvPr>
            <p:ph type="title"/>
          </p:nvPr>
        </p:nvSpPr>
        <p:spPr>
          <a:xfrm>
            <a:off x="2008414" y="345370"/>
            <a:ext cx="8915399" cy="684000"/>
          </a:xfrm>
        </p:spPr>
        <p:txBody>
          <a:bodyPr/>
          <a:lstStyle/>
          <a:p>
            <a:r>
              <a:rPr lang="en-US" sz="2800" dirty="0"/>
              <a:t>Overcoming Challenges in Implementing Enterprise Systems </a:t>
            </a:r>
            <a:endParaRPr lang="en-ZA" sz="2800" dirty="0"/>
          </a:p>
        </p:txBody>
      </p:sp>
      <p:sp>
        <p:nvSpPr>
          <p:cNvPr id="4" name="TextBox 3">
            <a:extLst>
              <a:ext uri="{FF2B5EF4-FFF2-40B4-BE49-F238E27FC236}">
                <a16:creationId xmlns:a16="http://schemas.microsoft.com/office/drawing/2014/main" id="{586F0E60-5216-2E83-B85B-21C43030DB85}"/>
              </a:ext>
            </a:extLst>
          </p:cNvPr>
          <p:cNvSpPr txBox="1"/>
          <p:nvPr/>
        </p:nvSpPr>
        <p:spPr>
          <a:xfrm>
            <a:off x="359230" y="1328074"/>
            <a:ext cx="11832770" cy="3539430"/>
          </a:xfrm>
          <a:prstGeom prst="rect">
            <a:avLst/>
          </a:prstGeom>
          <a:noFill/>
        </p:spPr>
        <p:txBody>
          <a:bodyPr wrap="square">
            <a:spAutoFit/>
          </a:bodyPr>
          <a:lstStyle/>
          <a:p>
            <a:pPr marL="457200" indent="-457200">
              <a:buFont typeface="Arial" panose="020B0604020202020204" pitchFamily="34" charset="0"/>
              <a:buChar char="•"/>
            </a:pPr>
            <a:r>
              <a:rPr lang="en-US" sz="2800" dirty="0"/>
              <a:t>Be wary of modifying the enterprise system software to conform to your firm’s business practices</a:t>
            </a:r>
          </a:p>
          <a:p>
            <a:pPr marL="457200" indent="-457200">
              <a:buFont typeface="Arial" panose="020B0604020202020204" pitchFamily="34" charset="0"/>
              <a:buChar char="•"/>
            </a:pPr>
            <a:r>
              <a:rPr lang="en-US" sz="2800" dirty="0"/>
              <a:t>Focus on documenting existing workflows before implementing and working directly with key stakeholders </a:t>
            </a:r>
          </a:p>
          <a:p>
            <a:pPr marL="457200" indent="-457200">
              <a:buFont typeface="Arial" panose="020B0604020202020204" pitchFamily="34" charset="0"/>
              <a:buChar char="•"/>
            </a:pPr>
            <a:r>
              <a:rPr lang="en-US" sz="2800" dirty="0"/>
              <a:t>Keep in mind that the best systems require little change to existing workflow as it relates to user input/effort while eliminating the biggest pain points</a:t>
            </a:r>
          </a:p>
        </p:txBody>
      </p:sp>
    </p:spTree>
    <p:extLst>
      <p:ext uri="{BB962C8B-B14F-4D97-AF65-F5344CB8AC3E}">
        <p14:creationId xmlns:p14="http://schemas.microsoft.com/office/powerpoint/2010/main" val="30446615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91D4E-FF4C-8873-9738-55A8898A3318}"/>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6DE1B5A0-292B-4089-B47B-8B907BA93985}"/>
              </a:ext>
            </a:extLst>
          </p:cNvPr>
          <p:cNvSpPr txBox="1">
            <a:spLocks/>
          </p:cNvSpPr>
          <p:nvPr/>
        </p:nvSpPr>
        <p:spPr>
          <a:xfrm>
            <a:off x="1852482" y="369915"/>
            <a:ext cx="482996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dirty="0">
                <a:solidFill>
                  <a:schemeClr val="tx2"/>
                </a:solidFill>
                <a:latin typeface="Arial" panose="020B0604020202020204" pitchFamily="34" charset="0"/>
                <a:cs typeface="Arial" panose="020B0604020202020204" pitchFamily="34" charset="0"/>
              </a:rPr>
              <a:t>Activity</a:t>
            </a:r>
            <a:endParaRPr lang="en-ZA"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DAB6B13E-5487-AC36-7718-79B9B165505E}"/>
              </a:ext>
            </a:extLst>
          </p:cNvPr>
          <p:cNvSpPr txBox="1"/>
          <p:nvPr/>
        </p:nvSpPr>
        <p:spPr>
          <a:xfrm>
            <a:off x="2155371" y="1859339"/>
            <a:ext cx="9552214"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What is the goal of a customer relationship management (CRM) system? Discuss the benefits of CRM software.</a:t>
            </a:r>
          </a:p>
          <a:p>
            <a:pPr marL="285750" indent="-28575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Describe product lifecycle management (PLM) software and identify the type of data stored in such a system. </a:t>
            </a:r>
          </a:p>
          <a:p>
            <a:pPr marL="285750" indent="-285750">
              <a:buFont typeface="Arial" panose="020B0604020202020204" pitchFamily="34" charset="0"/>
              <a:buChar char="•"/>
            </a:pPr>
            <a:r>
              <a:rPr lang="en-US" sz="2800" dirty="0" err="1">
                <a:solidFill>
                  <a:srgbClr val="000000"/>
                </a:solidFill>
                <a:latin typeface="Arial" panose="020B0604020202020204" pitchFamily="34" charset="0"/>
                <a:cs typeface="Arial" panose="020B0604020202020204" pitchFamily="34" charset="0"/>
              </a:rPr>
              <a:t>Determinine</a:t>
            </a:r>
            <a:r>
              <a:rPr lang="en-US" sz="2800" dirty="0">
                <a:solidFill>
                  <a:srgbClr val="000000"/>
                </a:solidFill>
                <a:latin typeface="Arial" panose="020B0604020202020204" pitchFamily="34" charset="0"/>
                <a:cs typeface="Arial" panose="020B0604020202020204" pitchFamily="34" charset="0"/>
              </a:rPr>
              <a:t> the risk that an ERP implementation project will fail. What organizational characteristics will you focus on?</a:t>
            </a:r>
          </a:p>
          <a:p>
            <a:pPr marL="285750" indent="-285750">
              <a:buFont typeface="Arial" panose="020B0604020202020204" pitchFamily="34" charset="0"/>
              <a:buChar char="•"/>
            </a:pPr>
            <a:endParaRPr lang="en-US" dirty="0">
              <a:solidFill>
                <a:srgbClr val="000000"/>
              </a:solidFill>
              <a:latin typeface="Cocogoose Narrow Light" panose="02000503020000020004" pitchFamily="2" charset="0"/>
            </a:endParaRPr>
          </a:p>
        </p:txBody>
      </p:sp>
    </p:spTree>
    <p:extLst>
      <p:ext uri="{BB962C8B-B14F-4D97-AF65-F5344CB8AC3E}">
        <p14:creationId xmlns:p14="http://schemas.microsoft.com/office/powerpoint/2010/main" val="3684649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A2863-13A4-FEBB-DF44-A4648AB72222}"/>
            </a:ext>
          </a:extLst>
        </p:cNvPr>
        <p:cNvGrpSpPr/>
        <p:nvPr/>
      </p:nvGrpSpPr>
      <p:grpSpPr>
        <a:xfrm>
          <a:off x="0" y="0"/>
          <a:ext cx="0" cy="0"/>
          <a:chOff x="0" y="0"/>
          <a:chExt cx="0" cy="0"/>
        </a:xfrm>
      </p:grpSpPr>
      <p:sp>
        <p:nvSpPr>
          <p:cNvPr id="24" name="Title 1">
            <a:extLst>
              <a:ext uri="{FF2B5EF4-FFF2-40B4-BE49-F238E27FC236}">
                <a16:creationId xmlns:a16="http://schemas.microsoft.com/office/drawing/2014/main" id="{EEFDD925-D62B-3F9D-7EE2-2AD5DE2F124A}"/>
              </a:ext>
            </a:extLst>
          </p:cNvPr>
          <p:cNvSpPr txBox="1">
            <a:spLocks/>
          </p:cNvSpPr>
          <p:nvPr/>
        </p:nvSpPr>
        <p:spPr>
          <a:xfrm>
            <a:off x="1852482" y="369915"/>
            <a:ext cx="4829969" cy="905758"/>
          </a:xfrm>
          <a:prstGeom prst="rect">
            <a:avLst/>
          </a:prstGeom>
        </p:spPr>
        <p:txBody>
          <a:bodyPr lIns="0" tIns="0" rIns="0" bIns="0" anchor="ctr">
            <a:noAutofit/>
          </a:bodyPr>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algn="ctr"/>
            <a:r>
              <a:rPr lang="en-US" dirty="0">
                <a:solidFill>
                  <a:schemeClr val="tx2"/>
                </a:solidFill>
                <a:latin typeface="Arial" panose="020B0604020202020204" pitchFamily="34" charset="0"/>
                <a:cs typeface="Arial" panose="020B0604020202020204" pitchFamily="34" charset="0"/>
              </a:rPr>
              <a:t>Activity</a:t>
            </a:r>
            <a:endParaRPr lang="en-ZA"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64C238C-BE7A-C45C-C4A2-5BA784013F60}"/>
              </a:ext>
            </a:extLst>
          </p:cNvPr>
          <p:cNvSpPr txBox="1"/>
          <p:nvPr/>
        </p:nvSpPr>
        <p:spPr>
          <a:xfrm>
            <a:off x="2155371" y="1748909"/>
            <a:ext cx="10036629" cy="5109091"/>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Many of the benefits of an ERP can be realized through the implementation and change process. How can updating and integrating processes and activities, as part of an ERP implementation, provide benefits to the organization? Provide specific examples.</a:t>
            </a:r>
          </a:p>
          <a:p>
            <a:pPr marL="285750" indent="-285750">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Assume that you are the owner of a small bicycle sales and repair shop serving hundreds of customers in your area. Identify the kinds of customer information you would like your firm’s CRM system to capture. How might this information be used to provide better service or increase revenue? Identify where or how you might capture this data.</a:t>
            </a:r>
          </a:p>
          <a:p>
            <a:pPr marL="285750" indent="-285750">
              <a:buFont typeface="Arial" panose="020B0604020202020204" pitchFamily="34" charset="0"/>
              <a:buChar char="•"/>
            </a:pPr>
            <a:endParaRPr lang="en-US" dirty="0">
              <a:solidFill>
                <a:srgbClr val="000000"/>
              </a:solidFill>
              <a:latin typeface="Cocogoose Narrow Light" panose="02000503020000020004" pitchFamily="2" charset="0"/>
            </a:endParaRPr>
          </a:p>
        </p:txBody>
      </p:sp>
    </p:spTree>
    <p:extLst>
      <p:ext uri="{BB962C8B-B14F-4D97-AF65-F5344CB8AC3E}">
        <p14:creationId xmlns:p14="http://schemas.microsoft.com/office/powerpoint/2010/main" val="39201467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0F5FA0-B024-B561-2D3D-0F67E856FC26}"/>
              </a:ext>
            </a:extLst>
          </p:cNvPr>
          <p:cNvSpPr>
            <a:spLocks noGrp="1"/>
          </p:cNvSpPr>
          <p:nvPr>
            <p:ph type="title"/>
          </p:nvPr>
        </p:nvSpPr>
        <p:spPr/>
        <p:txBody>
          <a:bodyPr/>
          <a:lstStyle/>
          <a:p>
            <a:r>
              <a:rPr lang="en-US" i="1" dirty="0">
                <a:solidFill>
                  <a:schemeClr val="accent3"/>
                </a:solidFill>
                <a:latin typeface="Arial" panose="020B0604020202020204" pitchFamily="34" charset="0"/>
                <a:cs typeface="Arial" panose="020B0604020202020204" pitchFamily="34" charset="0"/>
              </a:rPr>
              <a:t>What Happens Next?</a:t>
            </a:r>
            <a:endParaRPr lang="en-ZA"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FBE05105-F902-0E55-5BF9-A8591EAEBB06}"/>
              </a:ext>
            </a:extLst>
          </p:cNvPr>
          <p:cNvSpPr>
            <a:spLocks noGrp="1"/>
          </p:cNvSpPr>
          <p:nvPr>
            <p:ph type="body" sz="quarter" idx="13"/>
          </p:nvPr>
        </p:nvSpPr>
        <p:spPr>
          <a:xfrm>
            <a:off x="375558" y="1621546"/>
            <a:ext cx="6727372" cy="4038986"/>
          </a:xfrm>
        </p:spPr>
        <p:txBody>
          <a:bodyPr>
            <a:normAutofit/>
          </a:bodyPr>
          <a:lstStyle/>
          <a:p>
            <a:pPr marL="0" indent="0">
              <a:lnSpc>
                <a:spcPct val="110000"/>
              </a:lnSpc>
              <a:spcBef>
                <a:spcPts val="1200"/>
              </a:spcBef>
              <a:buNone/>
            </a:pPr>
            <a:r>
              <a:rPr lang="en-US" sz="3200" dirty="0">
                <a:solidFill>
                  <a:schemeClr val="accent3"/>
                </a:solidFill>
                <a:latin typeface="Arial" panose="020B0604020202020204" pitchFamily="34" charset="0"/>
                <a:cs typeface="Arial" panose="020B0604020202020204" pitchFamily="34" charset="0"/>
              </a:rPr>
              <a:t>In the next session we look at Business Intelligence and Analytics, Chapter 6.</a:t>
            </a:r>
          </a:p>
          <a:p>
            <a:endParaRPr lang="en-ZA" sz="2800" dirty="0"/>
          </a:p>
        </p:txBody>
      </p:sp>
    </p:spTree>
    <p:extLst>
      <p:ext uri="{BB962C8B-B14F-4D97-AF65-F5344CB8AC3E}">
        <p14:creationId xmlns:p14="http://schemas.microsoft.com/office/powerpoint/2010/main" val="491197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C0A01-97F1-9985-696F-BD56FA97124B}"/>
              </a:ext>
            </a:extLst>
          </p:cNvPr>
          <p:cNvSpPr txBox="1"/>
          <p:nvPr/>
        </p:nvSpPr>
        <p:spPr>
          <a:xfrm>
            <a:off x="586409" y="272533"/>
            <a:ext cx="4383157" cy="523220"/>
          </a:xfrm>
          <a:prstGeom prst="rect">
            <a:avLst/>
          </a:prstGeom>
          <a:noFill/>
        </p:spPr>
        <p:txBody>
          <a:bodyPr wrap="square" rtlCol="0">
            <a:spAutoFit/>
          </a:bodyPr>
          <a:lstStyle/>
          <a:p>
            <a:r>
              <a:rPr lang="en-ZA" sz="2800" dirty="0">
                <a:solidFill>
                  <a:schemeClr val="accent1"/>
                </a:solidFill>
                <a:latin typeface="Arial" panose="020B0604020202020204" pitchFamily="34" charset="0"/>
                <a:cs typeface="Arial" panose="020B0604020202020204" pitchFamily="34" charset="0"/>
              </a:rPr>
              <a:t>Bibliography</a:t>
            </a:r>
          </a:p>
        </p:txBody>
      </p:sp>
      <p:sp>
        <p:nvSpPr>
          <p:cNvPr id="3" name="TextBox 2">
            <a:extLst>
              <a:ext uri="{FF2B5EF4-FFF2-40B4-BE49-F238E27FC236}">
                <a16:creationId xmlns:a16="http://schemas.microsoft.com/office/drawing/2014/main" id="{DEC9F6CB-8C2B-AFCF-2552-09FB61F52511}"/>
              </a:ext>
            </a:extLst>
          </p:cNvPr>
          <p:cNvSpPr txBox="1"/>
          <p:nvPr/>
        </p:nvSpPr>
        <p:spPr>
          <a:xfrm>
            <a:off x="586409" y="983974"/>
            <a:ext cx="894521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Stair, R. and Reynolds, G.  2020. Principles of  Information Systems. 14th edition. Cengage Learning. Chapter 10.</a:t>
            </a:r>
            <a:endParaRPr lang="en-ZA"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35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BF5E7-1B19-9A30-B2EA-3BE59492D6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5A355F-D81C-5589-6E8C-03248679CBE1}"/>
              </a:ext>
            </a:extLst>
          </p:cNvPr>
          <p:cNvSpPr txBox="1"/>
          <p:nvPr/>
        </p:nvSpPr>
        <p:spPr>
          <a:xfrm>
            <a:off x="2383971" y="427949"/>
            <a:ext cx="9029700" cy="646331"/>
          </a:xfrm>
          <a:prstGeom prst="rect">
            <a:avLst/>
          </a:prstGeom>
          <a:noFill/>
        </p:spPr>
        <p:txBody>
          <a:bodyPr wrap="square">
            <a:spAutoFit/>
          </a:bodyPr>
          <a:lstStyle/>
          <a:p>
            <a:r>
              <a:rPr lang="en-US" sz="3600" dirty="0"/>
              <a:t>Transaction Processing Systems</a:t>
            </a:r>
            <a:endParaRPr lang="en-ZA" sz="3600" dirty="0"/>
          </a:p>
        </p:txBody>
      </p:sp>
      <p:sp>
        <p:nvSpPr>
          <p:cNvPr id="5" name="TextBox 4">
            <a:extLst>
              <a:ext uri="{FF2B5EF4-FFF2-40B4-BE49-F238E27FC236}">
                <a16:creationId xmlns:a16="http://schemas.microsoft.com/office/drawing/2014/main" id="{9353D2EC-2DE5-AA96-B94A-DD6CF626707B}"/>
              </a:ext>
            </a:extLst>
          </p:cNvPr>
          <p:cNvSpPr txBox="1"/>
          <p:nvPr/>
        </p:nvSpPr>
        <p:spPr>
          <a:xfrm>
            <a:off x="1994806" y="2087353"/>
            <a:ext cx="9808029" cy="3170099"/>
          </a:xfrm>
          <a:prstGeom prst="rect">
            <a:avLst/>
          </a:prstGeom>
          <a:noFill/>
        </p:spPr>
        <p:txBody>
          <a:bodyPr wrap="square">
            <a:spAutoFit/>
          </a:bodyPr>
          <a:lstStyle/>
          <a:p>
            <a:r>
              <a:rPr lang="en-US" sz="2800" dirty="0"/>
              <a:t>Transaction processing systems (TPSs)</a:t>
            </a:r>
          </a:p>
          <a:p>
            <a:pPr marL="914400" lvl="1" indent="-457200">
              <a:buFont typeface="Arial" panose="020B0604020202020204" pitchFamily="34" charset="0"/>
              <a:buChar char="•"/>
            </a:pPr>
            <a:r>
              <a:rPr lang="en-US" sz="2400" dirty="0"/>
              <a:t>Capture and process detailed data to update records about fundamental business operations</a:t>
            </a:r>
          </a:p>
          <a:p>
            <a:pPr marL="1371600" lvl="2" indent="-457200">
              <a:buFont typeface="Arial" panose="020B0604020202020204" pitchFamily="34" charset="0"/>
              <a:buChar char="•"/>
            </a:pPr>
            <a:r>
              <a:rPr lang="en-US" sz="2000" dirty="0"/>
              <a:t>Order entry, inventory control, payroll, accounts payable, accounts receivable, general ledger, etc.</a:t>
            </a:r>
          </a:p>
          <a:p>
            <a:pPr marL="914400" lvl="1" indent="-457200">
              <a:buFont typeface="Arial" panose="020B0604020202020204" pitchFamily="34" charset="0"/>
              <a:buChar char="•"/>
            </a:pPr>
            <a:r>
              <a:rPr lang="en-US" sz="2400" dirty="0"/>
              <a:t>Provide valuable input </a:t>
            </a:r>
          </a:p>
          <a:p>
            <a:pPr marL="1371600" lvl="2" indent="-457200">
              <a:buFont typeface="Arial" panose="020B0604020202020204" pitchFamily="34" charset="0"/>
              <a:buChar char="•"/>
            </a:pPr>
            <a:r>
              <a:rPr lang="en-US" sz="2000" dirty="0"/>
              <a:t>Management information systems</a:t>
            </a:r>
          </a:p>
          <a:p>
            <a:pPr marL="1371600" lvl="2" indent="-457200">
              <a:buFont typeface="Arial" panose="020B0604020202020204" pitchFamily="34" charset="0"/>
              <a:buChar char="•"/>
            </a:pPr>
            <a:r>
              <a:rPr lang="en-US" sz="2000" dirty="0"/>
              <a:t>Decision support systems</a:t>
            </a:r>
          </a:p>
          <a:p>
            <a:pPr marL="1371600" lvl="2" indent="-457200">
              <a:buFont typeface="Arial" panose="020B0604020202020204" pitchFamily="34" charset="0"/>
              <a:buChar char="•"/>
            </a:pPr>
            <a:r>
              <a:rPr lang="en-US" sz="2000" dirty="0"/>
              <a:t>Knowledge management systems</a:t>
            </a:r>
          </a:p>
        </p:txBody>
      </p:sp>
    </p:spTree>
    <p:extLst>
      <p:ext uri="{BB962C8B-B14F-4D97-AF65-F5344CB8AC3E}">
        <p14:creationId xmlns:p14="http://schemas.microsoft.com/office/powerpoint/2010/main" val="425394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F6AD6-E19D-662E-AF6E-5019022FB8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ACB71-016B-CFB0-BD35-352C463F0E95}"/>
              </a:ext>
            </a:extLst>
          </p:cNvPr>
          <p:cNvSpPr>
            <a:spLocks noGrp="1"/>
          </p:cNvSpPr>
          <p:nvPr>
            <p:ph type="title"/>
          </p:nvPr>
        </p:nvSpPr>
        <p:spPr>
          <a:xfrm>
            <a:off x="2084146" y="114300"/>
            <a:ext cx="8839668" cy="1029370"/>
          </a:xfrm>
        </p:spPr>
        <p:txBody>
          <a:bodyPr/>
          <a:lstStyle/>
          <a:p>
            <a:r>
              <a:rPr lang="en-US" sz="2800" dirty="0"/>
              <a:t>Traditional Transaction Processing Methods and Objectives</a:t>
            </a:r>
            <a:endParaRPr lang="en-ZA" dirty="0"/>
          </a:p>
        </p:txBody>
      </p:sp>
      <p:sp>
        <p:nvSpPr>
          <p:cNvPr id="4" name="TextBox 3">
            <a:extLst>
              <a:ext uri="{FF2B5EF4-FFF2-40B4-BE49-F238E27FC236}">
                <a16:creationId xmlns:a16="http://schemas.microsoft.com/office/drawing/2014/main" id="{43D74426-FC59-24A4-6033-2549BC53E43E}"/>
              </a:ext>
            </a:extLst>
          </p:cNvPr>
          <p:cNvSpPr txBox="1"/>
          <p:nvPr/>
        </p:nvSpPr>
        <p:spPr>
          <a:xfrm>
            <a:off x="849086" y="2136339"/>
            <a:ext cx="11087100" cy="3293209"/>
          </a:xfrm>
          <a:prstGeom prst="rect">
            <a:avLst/>
          </a:prstGeom>
          <a:noFill/>
        </p:spPr>
        <p:txBody>
          <a:bodyPr wrap="square">
            <a:spAutoFit/>
          </a:bodyPr>
          <a:lstStyle/>
          <a:p>
            <a:r>
              <a:rPr lang="en-US" sz="2800" dirty="0"/>
              <a:t>Batch processing system </a:t>
            </a:r>
          </a:p>
          <a:p>
            <a:pPr marL="457200" indent="-457200">
              <a:buFont typeface="Arial" panose="020B0604020202020204" pitchFamily="34" charset="0"/>
              <a:buChar char="•"/>
            </a:pPr>
            <a:r>
              <a:rPr lang="en-US" sz="2400" dirty="0"/>
              <a:t>Business transactions are accumulated over a period and prepared for processing as a single unit or batch</a:t>
            </a:r>
          </a:p>
          <a:p>
            <a:pPr marL="914400" lvl="1" indent="-457200">
              <a:buFont typeface="Arial" panose="020B0604020202020204" pitchFamily="34" charset="0"/>
              <a:buChar char="•"/>
            </a:pPr>
            <a:r>
              <a:rPr lang="en-US" sz="2000" dirty="0"/>
              <a:t>Essential characteristic: delay between event and processing of related transaction to update records</a:t>
            </a:r>
          </a:p>
          <a:p>
            <a:r>
              <a:rPr lang="en-US" sz="2800" dirty="0"/>
              <a:t>Online transaction processing (OLTP)</a:t>
            </a:r>
          </a:p>
          <a:p>
            <a:pPr marL="457200" indent="-457200">
              <a:buFont typeface="Arial" panose="020B0604020202020204" pitchFamily="34" charset="0"/>
              <a:buChar char="•"/>
            </a:pPr>
            <a:r>
              <a:rPr lang="en-US" sz="2400" dirty="0"/>
              <a:t>Each transaction is processed immediately</a:t>
            </a:r>
          </a:p>
          <a:p>
            <a:pPr marL="914400" lvl="1" indent="-457200">
              <a:buFont typeface="Arial" panose="020B0604020202020204" pitchFamily="34" charset="0"/>
              <a:buChar char="•"/>
            </a:pPr>
            <a:r>
              <a:rPr lang="en-US" sz="2000" dirty="0"/>
              <a:t>Data in an online system reflects current status</a:t>
            </a:r>
          </a:p>
          <a:p>
            <a:pPr marL="914400" lvl="1" indent="-457200">
              <a:buFont typeface="Arial" panose="020B0604020202020204" pitchFamily="34" charset="0"/>
              <a:buChar char="•"/>
            </a:pPr>
            <a:r>
              <a:rPr lang="en-US" sz="2000" dirty="0"/>
              <a:t>Many find OLTP enables faster, more efficient service</a:t>
            </a:r>
          </a:p>
        </p:txBody>
      </p:sp>
    </p:spTree>
    <p:extLst>
      <p:ext uri="{BB962C8B-B14F-4D97-AF65-F5344CB8AC3E}">
        <p14:creationId xmlns:p14="http://schemas.microsoft.com/office/powerpoint/2010/main" val="174247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Traditional Transaction Processing Methods and Objectives </a:t>
            </a:r>
          </a:p>
        </p:txBody>
      </p:sp>
      <p:pic>
        <p:nvPicPr>
          <p:cNvPr id="6" name="Picture Placeholder 5" descr="Illustration comparing batch processing versus online processing. The following are the steps in batch processing. Data entry of accumulated transactions. Batched input to central processing computer. Output. In batch processing, inputs are in batches and data is processed in groups. The illustration for online transaction processing shows multiple terminals immediately processing each transaction in a central processing computer and getting the output. In online processing, transactions are processed when they occur.">
            <a:extLst>
              <a:ext uri="{FF2B5EF4-FFF2-40B4-BE49-F238E27FC236}">
                <a16:creationId xmlns:a16="http://schemas.microsoft.com/office/drawing/2014/main" id="{EA8DBA4D-287C-4EF2-A6CC-9F4DE287F852}"/>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791" t="-3457" r="-17316" b="-9172"/>
          <a:stretch/>
        </p:blipFill>
        <p:spPr>
          <a:xfrm>
            <a:off x="2438092" y="1447801"/>
            <a:ext cx="5241361" cy="4873317"/>
          </a:xfrm>
        </p:spPr>
      </p:pic>
      <p:sp>
        <p:nvSpPr>
          <p:cNvPr id="4" name="Text Placeholder 3">
            <a:extLst>
              <a:ext uri="{FF2B5EF4-FFF2-40B4-BE49-F238E27FC236}">
                <a16:creationId xmlns:a16="http://schemas.microsoft.com/office/drawing/2014/main" id="{040E95E9-8A3A-4B0E-8B80-762B205E2E62}"/>
              </a:ext>
            </a:extLst>
          </p:cNvPr>
          <p:cNvSpPr>
            <a:spLocks noGrp="1"/>
          </p:cNvSpPr>
          <p:nvPr>
            <p:ph type="body" sz="quarter" idx="11"/>
          </p:nvPr>
        </p:nvSpPr>
        <p:spPr/>
        <p:txBody>
          <a:bodyPr/>
          <a:lstStyle/>
          <a:p>
            <a:r>
              <a:rPr lang="en-US" dirty="0"/>
              <a:t>FIGURE 10.2</a:t>
            </a:r>
          </a:p>
          <a:p>
            <a:r>
              <a:rPr lang="en-US" dirty="0"/>
              <a:t>Batch versus online transaction processing</a:t>
            </a:r>
          </a:p>
          <a:p>
            <a:r>
              <a:rPr lang="en-US" dirty="0"/>
              <a:t>(a) Batch processing inputs and</a:t>
            </a:r>
          </a:p>
          <a:p>
            <a:r>
              <a:rPr lang="en-US" dirty="0"/>
              <a:t>processes data in groups. (b) In</a:t>
            </a:r>
          </a:p>
          <a:p>
            <a:r>
              <a:rPr lang="en-US" dirty="0"/>
              <a:t>online processing, transactions are</a:t>
            </a:r>
          </a:p>
          <a:p>
            <a:r>
              <a:rPr lang="en-US" dirty="0"/>
              <a:t>processed as they occur.</a:t>
            </a:r>
          </a:p>
        </p:txBody>
      </p:sp>
    </p:spTree>
    <p:extLst>
      <p:ext uri="{BB962C8B-B14F-4D97-AF65-F5344CB8AC3E}">
        <p14:creationId xmlns:p14="http://schemas.microsoft.com/office/powerpoint/2010/main" val="87961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15220-3E9F-1503-E5D0-82296ABB0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EBB61-A3F2-AF54-594D-9EFEAC2412F1}"/>
              </a:ext>
            </a:extLst>
          </p:cNvPr>
          <p:cNvSpPr>
            <a:spLocks noGrp="1"/>
          </p:cNvSpPr>
          <p:nvPr>
            <p:ph type="title"/>
          </p:nvPr>
        </p:nvSpPr>
        <p:spPr>
          <a:xfrm>
            <a:off x="2084146" y="114300"/>
            <a:ext cx="8839668" cy="1029370"/>
          </a:xfrm>
        </p:spPr>
        <p:txBody>
          <a:bodyPr/>
          <a:lstStyle/>
          <a:p>
            <a:r>
              <a:rPr lang="en-US" sz="2800" dirty="0"/>
              <a:t>Traditional Transaction Processing Methods and Objectives</a:t>
            </a:r>
            <a:endParaRPr lang="en-ZA" dirty="0"/>
          </a:p>
        </p:txBody>
      </p:sp>
      <p:sp>
        <p:nvSpPr>
          <p:cNvPr id="4" name="TextBox 3">
            <a:extLst>
              <a:ext uri="{FF2B5EF4-FFF2-40B4-BE49-F238E27FC236}">
                <a16:creationId xmlns:a16="http://schemas.microsoft.com/office/drawing/2014/main" id="{9AFC42BD-31AF-A1D3-DA7D-58B045926D4A}"/>
              </a:ext>
            </a:extLst>
          </p:cNvPr>
          <p:cNvSpPr txBox="1"/>
          <p:nvPr/>
        </p:nvSpPr>
        <p:spPr>
          <a:xfrm>
            <a:off x="849086" y="2136339"/>
            <a:ext cx="11087100" cy="3108543"/>
          </a:xfrm>
          <a:prstGeom prst="rect">
            <a:avLst/>
          </a:prstGeom>
          <a:noFill/>
        </p:spPr>
        <p:txBody>
          <a:bodyPr wrap="square">
            <a:spAutoFit/>
          </a:bodyPr>
          <a:lstStyle/>
          <a:p>
            <a:r>
              <a:rPr lang="en-US" sz="2800" dirty="0"/>
              <a:t>Organizations expect TPSs to:</a:t>
            </a:r>
          </a:p>
          <a:p>
            <a:pPr marL="342900" indent="-342900">
              <a:buFont typeface="Arial" panose="020B0604020202020204" pitchFamily="34" charset="0"/>
              <a:buChar char="•"/>
            </a:pPr>
            <a:r>
              <a:rPr lang="en-US" sz="2400" dirty="0"/>
              <a:t>Capture, process, and update databases</a:t>
            </a:r>
          </a:p>
          <a:p>
            <a:pPr marL="342900" indent="-342900">
              <a:buFont typeface="Arial" panose="020B0604020202020204" pitchFamily="34" charset="0"/>
              <a:buChar char="•"/>
            </a:pPr>
            <a:r>
              <a:rPr lang="en-US" sz="2400" dirty="0"/>
              <a:t>Ensure data is processed accurately and completely</a:t>
            </a:r>
          </a:p>
          <a:p>
            <a:pPr marL="342900" indent="-342900">
              <a:buFont typeface="Arial" panose="020B0604020202020204" pitchFamily="34" charset="0"/>
              <a:buChar char="•"/>
            </a:pPr>
            <a:r>
              <a:rPr lang="en-US" sz="2400" dirty="0"/>
              <a:t>Avoid processing fraudulent transactions</a:t>
            </a:r>
          </a:p>
          <a:p>
            <a:pPr marL="342900" indent="-342900">
              <a:buFont typeface="Arial" panose="020B0604020202020204" pitchFamily="34" charset="0"/>
              <a:buChar char="•"/>
            </a:pPr>
            <a:r>
              <a:rPr lang="en-US" sz="2400" dirty="0"/>
              <a:t>Produce timely user responses and reports</a:t>
            </a:r>
          </a:p>
          <a:p>
            <a:pPr marL="342900" indent="-342900">
              <a:buFont typeface="Arial" panose="020B0604020202020204" pitchFamily="34" charset="0"/>
              <a:buChar char="•"/>
            </a:pPr>
            <a:r>
              <a:rPr lang="en-US" sz="2400" dirty="0"/>
              <a:t>Reduce clerical and other labor requirements</a:t>
            </a:r>
          </a:p>
          <a:p>
            <a:pPr marL="342900" indent="-342900">
              <a:buFont typeface="Arial" panose="020B0604020202020204" pitchFamily="34" charset="0"/>
              <a:buChar char="•"/>
            </a:pPr>
            <a:r>
              <a:rPr lang="en-US" sz="2400" dirty="0"/>
              <a:t>Help improve customer service</a:t>
            </a:r>
          </a:p>
          <a:p>
            <a:pPr marL="342900" indent="-342900">
              <a:buFont typeface="Arial" panose="020B0604020202020204" pitchFamily="34" charset="0"/>
              <a:buChar char="•"/>
            </a:pPr>
            <a:r>
              <a:rPr lang="en-US" sz="2400" dirty="0"/>
              <a:t>Achieve competitive advantage</a:t>
            </a:r>
          </a:p>
        </p:txBody>
      </p:sp>
    </p:spTree>
    <p:extLst>
      <p:ext uri="{BB962C8B-B14F-4D97-AF65-F5344CB8AC3E}">
        <p14:creationId xmlns:p14="http://schemas.microsoft.com/office/powerpoint/2010/main" val="2358658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9410-CEB3-E646-B5C7-333933113519}"/>
              </a:ext>
            </a:extLst>
          </p:cNvPr>
          <p:cNvSpPr>
            <a:spLocks noGrp="1"/>
          </p:cNvSpPr>
          <p:nvPr>
            <p:ph type="title"/>
          </p:nvPr>
        </p:nvSpPr>
        <p:spPr>
          <a:xfrm>
            <a:off x="2082353" y="179615"/>
            <a:ext cx="9788517" cy="963386"/>
          </a:xfrm>
        </p:spPr>
        <p:txBody>
          <a:bodyPr/>
          <a:lstStyle/>
          <a:p>
            <a:r>
              <a:rPr lang="en-US" sz="4400" dirty="0"/>
              <a:t>TPSs Examples</a:t>
            </a:r>
            <a:endParaRPr lang="en-ZA" dirty="0"/>
          </a:p>
        </p:txBody>
      </p:sp>
      <p:sp>
        <p:nvSpPr>
          <p:cNvPr id="4" name="TextBox 3">
            <a:extLst>
              <a:ext uri="{FF2B5EF4-FFF2-40B4-BE49-F238E27FC236}">
                <a16:creationId xmlns:a16="http://schemas.microsoft.com/office/drawing/2014/main" id="{5F78F6DC-8A8D-E892-6B87-084E620FEAF8}"/>
              </a:ext>
            </a:extLst>
          </p:cNvPr>
          <p:cNvSpPr txBox="1"/>
          <p:nvPr/>
        </p:nvSpPr>
        <p:spPr>
          <a:xfrm>
            <a:off x="473529" y="1843011"/>
            <a:ext cx="10695214" cy="2246769"/>
          </a:xfrm>
          <a:prstGeom prst="rect">
            <a:avLst/>
          </a:prstGeom>
          <a:noFill/>
        </p:spPr>
        <p:txBody>
          <a:bodyPr wrap="square">
            <a:spAutoFit/>
          </a:bodyPr>
          <a:lstStyle/>
          <a:p>
            <a:r>
              <a:rPr lang="en-US" sz="2800" dirty="0"/>
              <a:t>TPS systems</a:t>
            </a:r>
          </a:p>
          <a:p>
            <a:pPr marL="342900" indent="-342900">
              <a:buFont typeface="Arial" panose="020B0604020202020204" pitchFamily="34" charset="0"/>
              <a:buChar char="•"/>
            </a:pPr>
            <a:r>
              <a:rPr lang="en-US" sz="2800" dirty="0"/>
              <a:t>Order processing systems</a:t>
            </a:r>
          </a:p>
          <a:p>
            <a:pPr marL="342900" indent="-342900">
              <a:buFont typeface="Arial" panose="020B0604020202020204" pitchFamily="34" charset="0"/>
              <a:buChar char="•"/>
            </a:pPr>
            <a:r>
              <a:rPr lang="en-US" sz="2800" dirty="0"/>
              <a:t>Accounting systems</a:t>
            </a:r>
          </a:p>
          <a:p>
            <a:pPr marL="342900" indent="-342900">
              <a:buFont typeface="Arial" panose="020B0604020202020204" pitchFamily="34" charset="0"/>
              <a:buChar char="•"/>
            </a:pPr>
            <a:r>
              <a:rPr lang="en-US" sz="2800" dirty="0"/>
              <a:t>Purchasing systems</a:t>
            </a:r>
          </a:p>
          <a:p>
            <a:pPr marL="342900" indent="-342900">
              <a:buFont typeface="Arial" panose="020B0604020202020204" pitchFamily="34" charset="0"/>
              <a:buChar char="•"/>
            </a:pPr>
            <a:r>
              <a:rPr lang="en-US" sz="2800" dirty="0"/>
              <a:t>Stock Exchanges – Add more examples…</a:t>
            </a:r>
          </a:p>
        </p:txBody>
      </p:sp>
    </p:spTree>
    <p:extLst>
      <p:ext uri="{BB962C8B-B14F-4D97-AF65-F5344CB8AC3E}">
        <p14:creationId xmlns:p14="http://schemas.microsoft.com/office/powerpoint/2010/main" val="3010827844"/>
      </p:ext>
    </p:extLst>
  </p:cSld>
  <p:clrMapOvr>
    <a:masterClrMapping/>
  </p:clrMapOvr>
</p:sld>
</file>

<file path=ppt/theme/theme1.xml><?xml version="1.0" encoding="utf-8"?>
<a:theme xmlns:a="http://schemas.openxmlformats.org/drawingml/2006/main" name="Office Theme">
  <a:themeElements>
    <a:clrScheme name="Eduvos temp">
      <a:dk1>
        <a:sysClr val="windowText" lastClr="000000"/>
      </a:dk1>
      <a:lt1>
        <a:sysClr val="window" lastClr="FFFFFF"/>
      </a:lt1>
      <a:dk2>
        <a:srgbClr val="15305D"/>
      </a:dk2>
      <a:lt2>
        <a:srgbClr val="B48DFF"/>
      </a:lt2>
      <a:accent1>
        <a:srgbClr val="214FB1"/>
      </a:accent1>
      <a:accent2>
        <a:srgbClr val="1B4087"/>
      </a:accent2>
      <a:accent3>
        <a:srgbClr val="CFAD80"/>
      </a:accent3>
      <a:accent4>
        <a:srgbClr val="97B7FC"/>
      </a:accent4>
      <a:accent5>
        <a:srgbClr val="85BF3F"/>
      </a:accent5>
      <a:accent6>
        <a:srgbClr val="008545"/>
      </a:accent6>
      <a:hlink>
        <a:srgbClr val="85BF3F"/>
      </a:hlink>
      <a:folHlink>
        <a:srgbClr val="CFAD80"/>
      </a:folHlink>
    </a:clrScheme>
    <a:fontScheme name="eduvos light">
      <a:majorFont>
        <a:latin typeface="Larken Bold"/>
        <a:ea typeface=""/>
        <a:cs typeface=""/>
      </a:majorFont>
      <a:minorFont>
        <a:latin typeface="Cocogoose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Eduvos temp">
      <a:dk1>
        <a:sysClr val="windowText" lastClr="000000"/>
      </a:dk1>
      <a:lt1>
        <a:sysClr val="window" lastClr="FFFFFF"/>
      </a:lt1>
      <a:dk2>
        <a:srgbClr val="15305D"/>
      </a:dk2>
      <a:lt2>
        <a:srgbClr val="B48DFF"/>
      </a:lt2>
      <a:accent1>
        <a:srgbClr val="214FB1"/>
      </a:accent1>
      <a:accent2>
        <a:srgbClr val="1B4087"/>
      </a:accent2>
      <a:accent3>
        <a:srgbClr val="CFAD80"/>
      </a:accent3>
      <a:accent4>
        <a:srgbClr val="97B7FC"/>
      </a:accent4>
      <a:accent5>
        <a:srgbClr val="85BF3F"/>
      </a:accent5>
      <a:accent6>
        <a:srgbClr val="008545"/>
      </a:accent6>
      <a:hlink>
        <a:srgbClr val="85BF3F"/>
      </a:hlink>
      <a:folHlink>
        <a:srgbClr val="CFAD80"/>
      </a:folHlink>
    </a:clrScheme>
    <a:fontScheme name="eduvos light">
      <a:majorFont>
        <a:latin typeface="Larken Bold"/>
        <a:ea typeface=""/>
        <a:cs typeface=""/>
      </a:majorFont>
      <a:minorFont>
        <a:latin typeface="Cocogoose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Office Theme">
  <a:themeElements>
    <a:clrScheme name="Eduvos temp">
      <a:dk1>
        <a:sysClr val="windowText" lastClr="000000"/>
      </a:dk1>
      <a:lt1>
        <a:sysClr val="window" lastClr="FFFFFF"/>
      </a:lt1>
      <a:dk2>
        <a:srgbClr val="15305D"/>
      </a:dk2>
      <a:lt2>
        <a:srgbClr val="B48DFF"/>
      </a:lt2>
      <a:accent1>
        <a:srgbClr val="214FB1"/>
      </a:accent1>
      <a:accent2>
        <a:srgbClr val="1B4087"/>
      </a:accent2>
      <a:accent3>
        <a:srgbClr val="CFAD80"/>
      </a:accent3>
      <a:accent4>
        <a:srgbClr val="97B7FC"/>
      </a:accent4>
      <a:accent5>
        <a:srgbClr val="85BF3F"/>
      </a:accent5>
      <a:accent6>
        <a:srgbClr val="008545"/>
      </a:accent6>
      <a:hlink>
        <a:srgbClr val="85BF3F"/>
      </a:hlink>
      <a:folHlink>
        <a:srgbClr val="CFAD80"/>
      </a:folHlink>
    </a:clrScheme>
    <a:fontScheme name="eduvos light">
      <a:majorFont>
        <a:latin typeface="Larken Bold"/>
        <a:ea typeface=""/>
        <a:cs typeface=""/>
      </a:majorFont>
      <a:minorFont>
        <a:latin typeface="Cocogoose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1_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3AC4F01D23CA548A766C5557DE4CDBD" ma:contentTypeVersion="4" ma:contentTypeDescription="Create a new document." ma:contentTypeScope="" ma:versionID="d429a01333c3a59bdbf3e865390e3cb2">
  <xsd:schema xmlns:xsd="http://www.w3.org/2001/XMLSchema" xmlns:xs="http://www.w3.org/2001/XMLSchema" xmlns:p="http://schemas.microsoft.com/office/2006/metadata/properties" xmlns:ns2="320a0c29-43f2-46b0-96fe-33c9ad6a31cc" targetNamespace="http://schemas.microsoft.com/office/2006/metadata/properties" ma:root="true" ma:fieldsID="740bb3fb52a15abae256c4ad9a55b0d1" ns2:_="">
    <xsd:import namespace="320a0c29-43f2-46b0-96fe-33c9ad6a31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0a0c29-43f2-46b0-96fe-33c9ad6a31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5EA326-03C3-4FE0-9F3F-9F4A8FCB4325}">
  <ds:schemaRefs>
    <ds:schemaRef ds:uri="http://www.w3.org/XML/1998/namespace"/>
    <ds:schemaRef ds:uri="http://schemas.microsoft.com/office/2006/metadata/properties"/>
    <ds:schemaRef ds:uri="http://schemas.microsoft.com/office/2006/documentManagement/types"/>
    <ds:schemaRef ds:uri="http://purl.org/dc/elements/1.1/"/>
    <ds:schemaRef ds:uri="320a0c29-43f2-46b0-96fe-33c9ad6a31cc"/>
    <ds:schemaRef ds:uri="http://purl.org/dc/terms/"/>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C605655-104E-4ED2-84D5-D00E1BFC77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0a0c29-43f2-46b0-96fe-33c9ad6a31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A03D95F-0365-468C-B94C-6EC800B1E0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1880</Words>
  <Application>Microsoft Office PowerPoint</Application>
  <PresentationFormat>Widescreen</PresentationFormat>
  <Paragraphs>231</Paragraphs>
  <Slides>44</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44</vt:i4>
      </vt:variant>
    </vt:vector>
  </HeadingPairs>
  <TitlesOfParts>
    <vt:vector size="59" baseType="lpstr">
      <vt:lpstr>Cocogoose Narrow Light</vt:lpstr>
      <vt:lpstr>Arial</vt:lpstr>
      <vt:lpstr>Wingdings</vt:lpstr>
      <vt:lpstr>Arial</vt:lpstr>
      <vt:lpstr>Aptos</vt:lpstr>
      <vt:lpstr>Larken Bold</vt:lpstr>
      <vt:lpstr>CocogoosePro Light</vt:lpstr>
      <vt:lpstr>Courier New</vt:lpstr>
      <vt:lpstr>Open Sans</vt:lpstr>
      <vt:lpstr>Times New Roman</vt:lpstr>
      <vt:lpstr>Summer Font</vt:lpstr>
      <vt:lpstr>Office Theme</vt:lpstr>
      <vt:lpstr>1_Office Theme</vt:lpstr>
      <vt:lpstr>2_Office Theme</vt:lpstr>
      <vt:lpstr>1_Office Theme</vt:lpstr>
      <vt:lpstr>PowerPoint Presentation</vt:lpstr>
      <vt:lpstr>PowerPoint Presentation</vt:lpstr>
      <vt:lpstr>PowerPoint Presentation</vt:lpstr>
      <vt:lpstr>PowerPoint Presentation</vt:lpstr>
      <vt:lpstr>PowerPoint Presentation</vt:lpstr>
      <vt:lpstr>Traditional Transaction Processing Methods and Objectives</vt:lpstr>
      <vt:lpstr>Traditional Transaction Processing Methods and Objectives </vt:lpstr>
      <vt:lpstr>Traditional Transaction Processing Methods and Objectives</vt:lpstr>
      <vt:lpstr>TPSs Examples</vt:lpstr>
      <vt:lpstr>Transaction Processing Activities</vt:lpstr>
      <vt:lpstr>Data Collection</vt:lpstr>
      <vt:lpstr>Data Collection</vt:lpstr>
      <vt:lpstr>Data Editing</vt:lpstr>
      <vt:lpstr>Data Correction</vt:lpstr>
      <vt:lpstr>Data Processing</vt:lpstr>
      <vt:lpstr>PowerPoint Presentation</vt:lpstr>
      <vt:lpstr>PowerPoint Presentation</vt:lpstr>
      <vt:lpstr>PowerPoint Presentation</vt:lpstr>
      <vt:lpstr>PowerPoint Presentation</vt:lpstr>
      <vt:lpstr>Enterprise Systems</vt:lpstr>
      <vt:lpstr>Enterprise Systems</vt:lpstr>
      <vt:lpstr>Enterprise Systems</vt:lpstr>
      <vt:lpstr>Enterprise Resource Planning</vt:lpstr>
      <vt:lpstr>Advantages of ERP</vt:lpstr>
      <vt:lpstr>ERP Systems</vt:lpstr>
      <vt:lpstr>ERP Short Video</vt:lpstr>
      <vt:lpstr>Supply Chain Management (SCM) </vt:lpstr>
      <vt:lpstr>Supply Chain Management (SCM) </vt:lpstr>
      <vt:lpstr>Supply Chain Management (SCM) </vt:lpstr>
      <vt:lpstr>Customer Relationship Management (CRM)</vt:lpstr>
      <vt:lpstr>PowerPoint Presentation</vt:lpstr>
      <vt:lpstr>PowerPoint Presentation</vt:lpstr>
      <vt:lpstr>CRM systems short Video</vt:lpstr>
      <vt:lpstr>Product Lifecycle Management (PLM) </vt:lpstr>
      <vt:lpstr>Product Lifecycle Management (PLM) </vt:lpstr>
      <vt:lpstr>Product Lifecycle Management (PLM) </vt:lpstr>
      <vt:lpstr>Product Lifecycle Management (PLM) </vt:lpstr>
      <vt:lpstr>Product Lifecycle Management (PLM)</vt:lpstr>
      <vt:lpstr>Overcoming Challenges in Implementing Enterprise Systems </vt:lpstr>
      <vt:lpstr>Overcoming Challenges in Implementing Enterprise Systems </vt:lpstr>
      <vt:lpstr>PowerPoint Presentation</vt:lpstr>
      <vt:lpstr>PowerPoint Presentation</vt:lpstr>
      <vt:lpstr>What Happens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Dewald Jordaan</dc:creator>
  <cp:lastModifiedBy>Lee Hungwe</cp:lastModifiedBy>
  <cp:revision>151</cp:revision>
  <dcterms:created xsi:type="dcterms:W3CDTF">2024-10-22T22:58:55Z</dcterms:created>
  <dcterms:modified xsi:type="dcterms:W3CDTF">2025-08-05T14:22:05Z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0x010100B3AC4F01D23CA548A766C5557DE4CDBD</vt:lpwstr>
  </property>
</Properties>
</file>