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5" r:id="rId6"/>
    <p:sldId id="264" r:id="rId7"/>
    <p:sldId id="266" r:id="rId8"/>
    <p:sldId id="262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B"/>
    <a:srgbClr val="D67B52"/>
    <a:srgbClr val="E1C233"/>
    <a:srgbClr val="AD5129"/>
    <a:srgbClr val="F18700"/>
    <a:srgbClr val="FFED00"/>
    <a:srgbClr val="951B81"/>
    <a:srgbClr val="0051A3"/>
    <a:srgbClr val="0093DB"/>
    <a:srgbClr val="009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29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8E1D-8028-9722-A26E-64617EF86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7D3F1-A7F8-37DE-FC13-B10D1DA12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F28D7-99AC-5132-71E7-3A74A8BB5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DE3E-45DE-4587-ABCE-7CB1C377A57B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BFCB8-9043-A2C6-59FF-DA743695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F82A2-7FA9-98A7-CD26-6DFFA7AC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F1D5-00A6-4989-9D66-C7E62FB339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55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7E60-D10B-728D-3E8E-CBE7D5EA9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C6964-3DE2-5D70-27BA-A1BACD103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1E410-2EAA-E099-0702-5BDE7AC4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DE3E-45DE-4587-ABCE-7CB1C377A57B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157C5-CAAC-1E4B-91DE-045D4B2AA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1ED6D-6CAC-C1BF-A9F6-2694674E3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F1D5-00A6-4989-9D66-C7E62FB339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69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BED135-5E5E-ECFB-EA8E-226B578A95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F5E26-7047-687C-0545-9072ABF3E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FF875-FE79-8EAC-DB8C-B790FCA9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DE3E-45DE-4587-ABCE-7CB1C377A57B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86A72-7616-E5CD-AA58-F103D46C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A38CC-3EC0-1412-76A0-4798993E5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F1D5-00A6-4989-9D66-C7E62FB339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74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13C47-FBDD-3220-8A29-806D0DFD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82D0E-7FB2-215F-A7DD-EB9CAD3A5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3039D-1035-F16C-6EF3-4C1C3371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DE3E-45DE-4587-ABCE-7CB1C377A57B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8C08E-974A-84A5-277E-1D1532116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223E5-07C7-0252-A254-FE7ABC6E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F1D5-00A6-4989-9D66-C7E62FB339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412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CBBA-C4AC-2CC0-C93B-0CAD047D1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A3BC1-EB2B-8AB0-56B6-C7AD51262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97965-7FFE-E4CB-09F0-A32E5968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DE3E-45DE-4587-ABCE-7CB1C377A57B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348F4-0063-F110-0785-2713B6ADD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86B85-697B-2937-3579-4155B5BB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F1D5-00A6-4989-9D66-C7E62FB339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65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89DCC-0C90-2E2D-908A-5959823B8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74E54-0B23-42C2-6318-337FEEF3C4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765B3-4AC0-7125-4F52-FB5A6DCB6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4E3C0-8A3F-5D1C-51A8-ED376AC74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DE3E-45DE-4587-ABCE-7CB1C377A57B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5C48D-7FB5-1BA0-661F-9CEEBB23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624C5-768F-8A99-634D-C50F285A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F1D5-00A6-4989-9D66-C7E62FB339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157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614D-EECD-9910-D8FF-261184367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8FAA0-53EA-3918-B704-45DD11F35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495C6-685F-3F72-CC00-6CF54FF68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55277-B199-CFAD-7F60-4FA947E77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C52982-C2BC-7BCA-0527-9CF621B65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7EA69C-2859-E4D6-0136-A12193B36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DE3E-45DE-4587-ABCE-7CB1C377A57B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5508D7-865F-947A-323D-F41986A9E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F5738E-F747-A01A-797A-25468753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F1D5-00A6-4989-9D66-C7E62FB339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95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64DBC-EF66-CFAF-0D6C-964A0F2B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5AF7B0-F030-F635-55A4-C91718679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DE3E-45DE-4587-ABCE-7CB1C377A57B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A80303-9218-1909-8303-48287CC2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5E5694-81CA-2D8F-7414-3B551BD9C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F1D5-00A6-4989-9D66-C7E62FB339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34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6D3EF2-1246-A2E5-6396-7E609D719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DE3E-45DE-4587-ABCE-7CB1C377A57B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53523-108E-AE3F-EEB8-C9C17569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AFBB0-0D5F-8945-4A9D-EE4C4764B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F1D5-00A6-4989-9D66-C7E62FB339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46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C8F2-55F9-2371-69D9-6E9CB109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B986D-18F4-0339-1902-5041D2E63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F4BFF-C072-7517-4D16-73BCB3231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FC702-9640-022B-E4EB-B0D7CB142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DE3E-45DE-4587-ABCE-7CB1C377A57B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D958B-AAA6-E605-53B9-19EFA6C9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3E5CE-86EA-B70D-3D34-57166E33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F1D5-00A6-4989-9D66-C7E62FB339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81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247A-5324-5258-C560-A7279DFC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F4FC1A-E54A-3A02-45A7-C18FCFEDC8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B508B-4948-C99E-1E14-8B2DD72EC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57E33-D0B9-5E4B-951A-16C8565FA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DE3E-45DE-4587-ABCE-7CB1C377A57B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B7355-06DE-1395-4702-4FB9D9B3C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304D5-D48B-CF07-A678-0A6BF103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BF1D5-00A6-4989-9D66-C7E62FB339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27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B241B2-9656-6461-BAB9-F72B1492E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76519-C3DD-AD6E-1983-A07EB692F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D7F7C-A70D-ADD9-C2A8-CA6889747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CDE3E-45DE-4587-ABCE-7CB1C377A57B}" type="datetimeFigureOut">
              <a:rPr lang="en-GB" smtClean="0"/>
              <a:t>13/06/2023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E94AF-A0AD-E78E-AFCC-B3BBACE2B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841A5-99A3-AC04-0096-E9FCAA056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BF1D5-00A6-4989-9D66-C7E62FB339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07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7CFE75F-6390-4A13-A32B-2AA295CCA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D1471-4D84-B408-962C-472BF2EC0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4513" y="841375"/>
            <a:ext cx="3505200" cy="3114698"/>
          </a:xfrm>
        </p:spPr>
        <p:txBody>
          <a:bodyPr>
            <a:normAutofit/>
          </a:bodyPr>
          <a:lstStyle/>
          <a:p>
            <a:r>
              <a:rPr lang="es-ES" sz="5600" dirty="0" err="1">
                <a:solidFill>
                  <a:schemeClr val="bg1"/>
                </a:solidFill>
              </a:rPr>
              <a:t>LaLiga</a:t>
            </a:r>
            <a:endParaRPr lang="en-GB" sz="5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DFA68-F6C0-B990-47C0-309AF386A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4513" y="4337072"/>
            <a:ext cx="3506264" cy="1671616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Plantillas</a:t>
            </a:r>
          </a:p>
          <a:p>
            <a:r>
              <a:rPr lang="es-ES" dirty="0">
                <a:solidFill>
                  <a:schemeClr val="bg1"/>
                </a:solidFill>
              </a:rPr>
              <a:t>Fondo del lienzo de POWER BI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BAEF06-AB74-442C-8C30-B88233FD8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DFD9AA5-A6A4-499F-BB09-5CD7F8145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5F499571-4EEA-4442-B71C-2972335B3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9FFC7284-7A71-4F33-AB06-E0D1EB1CAF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27F758D-B23C-459E-AD21-6621782C7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8DD5D69-A882-48D7-ACFB-68E2DC6B04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2432BD6-3DCC-4397-BD7F-3FE84F3210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829185-6353-4E3C-B082-AA7F51939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104360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B7BB359-8B77-484C-B9CD-6376139A3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A96BE9D-5B3B-4CA9-8895-33FAA38046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840E2BF-E954-4173-BF70-2DAE9E19A0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F125B5A-DFAC-4B6D-B14F-287F8C436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AF4804F-69E5-479A-9F45-C0E4631715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CA5C733-38F9-4D36-A78D-0AB08CCBB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Picture 6" descr="A logo of a football ball&#10;&#10;Description automatically generated with medium confidence">
            <a:extLst>
              <a:ext uri="{FF2B5EF4-FFF2-40B4-BE49-F238E27FC236}">
                <a16:creationId xmlns:a16="http://schemas.microsoft.com/office/drawing/2014/main" id="{71711668-11D5-6D46-0A67-30A1BBEE3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44" y="1598904"/>
            <a:ext cx="2598738" cy="3660192"/>
          </a:xfrm>
          <a:custGeom>
            <a:avLst/>
            <a:gdLst/>
            <a:ahLst/>
            <a:cxnLst/>
            <a:rect l="l" t="t" r="r" b="b"/>
            <a:pathLst>
              <a:path w="2619375" h="1860000">
                <a:moveTo>
                  <a:pt x="0" y="0"/>
                </a:moveTo>
                <a:lnTo>
                  <a:pt x="2619375" y="0"/>
                </a:lnTo>
                <a:lnTo>
                  <a:pt x="2619375" y="1860000"/>
                </a:lnTo>
                <a:lnTo>
                  <a:pt x="0" y="1860000"/>
                </a:lnTo>
                <a:close/>
              </a:path>
            </a:pathLst>
          </a:custGeom>
        </p:spPr>
      </p:pic>
      <p:pic>
        <p:nvPicPr>
          <p:cNvPr id="11" name="Picture 10" descr="A logo of a football ball&#10;&#10;Description automatically generated with medium confidence">
            <a:extLst>
              <a:ext uri="{FF2B5EF4-FFF2-40B4-BE49-F238E27FC236}">
                <a16:creationId xmlns:a16="http://schemas.microsoft.com/office/drawing/2014/main" id="{52F81CC6-DE0F-802E-1E44-1A4953C911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012" y="993176"/>
            <a:ext cx="2177997" cy="2177997"/>
          </a:xfrm>
          <a:custGeom>
            <a:avLst/>
            <a:gdLst/>
            <a:ahLst/>
            <a:cxnLst/>
            <a:rect l="l" t="t" r="r" b="b"/>
            <a:pathLst>
              <a:path w="2619375" h="1860000">
                <a:moveTo>
                  <a:pt x="0" y="0"/>
                </a:moveTo>
                <a:lnTo>
                  <a:pt x="2619375" y="0"/>
                </a:lnTo>
                <a:lnTo>
                  <a:pt x="2619375" y="1860000"/>
                </a:lnTo>
                <a:lnTo>
                  <a:pt x="0" y="1860000"/>
                </a:lnTo>
                <a:close/>
              </a:path>
            </a:pathLst>
          </a:custGeom>
        </p:spPr>
      </p:pic>
      <p:pic>
        <p:nvPicPr>
          <p:cNvPr id="9" name="Picture 8" descr="A picture containing graphics, graphic design, clipart, circle&#10;&#10;Description automatically generated">
            <a:extLst>
              <a:ext uri="{FF2B5EF4-FFF2-40B4-BE49-F238E27FC236}">
                <a16:creationId xmlns:a16="http://schemas.microsoft.com/office/drawing/2014/main" id="{1C63BB52-7558-D414-3D46-987D9EAD42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335" y="4164348"/>
            <a:ext cx="2619375" cy="85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30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040905-381F-F79D-9B38-333E33FC170F}"/>
              </a:ext>
            </a:extLst>
          </p:cNvPr>
          <p:cNvSpPr/>
          <p:nvPr/>
        </p:nvSpPr>
        <p:spPr>
          <a:xfrm>
            <a:off x="0" y="0"/>
            <a:ext cx="12192000" cy="664029"/>
          </a:xfrm>
          <a:prstGeom prst="rect">
            <a:avLst/>
          </a:prstGeom>
          <a:solidFill>
            <a:srgbClr val="1C1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 descr="A logo of a football ball&#10;&#10;Description automatically generated with medium confidence">
            <a:extLst>
              <a:ext uri="{FF2B5EF4-FFF2-40B4-BE49-F238E27FC236}">
                <a16:creationId xmlns:a16="http://schemas.microsoft.com/office/drawing/2014/main" id="{A49A0B85-81E9-7233-FEF0-306F8978E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664028" cy="664028"/>
          </a:xfrm>
          <a:custGeom>
            <a:avLst/>
            <a:gdLst/>
            <a:ahLst/>
            <a:cxnLst/>
            <a:rect l="l" t="t" r="r" b="b"/>
            <a:pathLst>
              <a:path w="2619375" h="1860000">
                <a:moveTo>
                  <a:pt x="0" y="0"/>
                </a:moveTo>
                <a:lnTo>
                  <a:pt x="2619375" y="0"/>
                </a:lnTo>
                <a:lnTo>
                  <a:pt x="2619375" y="1860000"/>
                </a:lnTo>
                <a:lnTo>
                  <a:pt x="0" y="1860000"/>
                </a:lnTo>
                <a:close/>
              </a:path>
            </a:pathLst>
          </a:cu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A200C9B-8BD7-3365-F0F5-0B3BC0E4EBC7}"/>
              </a:ext>
            </a:extLst>
          </p:cNvPr>
          <p:cNvSpPr/>
          <p:nvPr/>
        </p:nvSpPr>
        <p:spPr>
          <a:xfrm>
            <a:off x="99527" y="1942328"/>
            <a:ext cx="11992946" cy="4798800"/>
          </a:xfrm>
          <a:prstGeom prst="roundRect">
            <a:avLst>
              <a:gd name="adj" fmla="val 53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22829CF-4196-013C-B91F-DB05B342B857}"/>
              </a:ext>
            </a:extLst>
          </p:cNvPr>
          <p:cNvSpPr/>
          <p:nvPr/>
        </p:nvSpPr>
        <p:spPr>
          <a:xfrm>
            <a:off x="3135083" y="1045184"/>
            <a:ext cx="864000" cy="637288"/>
          </a:xfrm>
          <a:prstGeom prst="roundRect">
            <a:avLst>
              <a:gd name="adj" fmla="val 132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322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040905-381F-F79D-9B38-333E33FC170F}"/>
              </a:ext>
            </a:extLst>
          </p:cNvPr>
          <p:cNvSpPr/>
          <p:nvPr/>
        </p:nvSpPr>
        <p:spPr>
          <a:xfrm>
            <a:off x="0" y="0"/>
            <a:ext cx="12192000" cy="819150"/>
          </a:xfrm>
          <a:prstGeom prst="rect">
            <a:avLst/>
          </a:prstGeom>
          <a:solidFill>
            <a:srgbClr val="1C1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 descr="A logo of a football ball&#10;&#10;Description automatically generated with medium confidence">
            <a:extLst>
              <a:ext uri="{FF2B5EF4-FFF2-40B4-BE49-F238E27FC236}">
                <a16:creationId xmlns:a16="http://schemas.microsoft.com/office/drawing/2014/main" id="{A49A0B85-81E9-7233-FEF0-306F8978E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819150" cy="819150"/>
          </a:xfrm>
          <a:custGeom>
            <a:avLst/>
            <a:gdLst/>
            <a:ahLst/>
            <a:cxnLst/>
            <a:rect l="l" t="t" r="r" b="b"/>
            <a:pathLst>
              <a:path w="2619375" h="1860000">
                <a:moveTo>
                  <a:pt x="0" y="0"/>
                </a:moveTo>
                <a:lnTo>
                  <a:pt x="2619375" y="0"/>
                </a:lnTo>
                <a:lnTo>
                  <a:pt x="2619375" y="1860000"/>
                </a:lnTo>
                <a:lnTo>
                  <a:pt x="0" y="1860000"/>
                </a:lnTo>
                <a:close/>
              </a:path>
            </a:pathLst>
          </a:cu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5DBF6A4-9067-90EE-98E6-6B8ABB2DAE6F}"/>
              </a:ext>
            </a:extLst>
          </p:cNvPr>
          <p:cNvSpPr/>
          <p:nvPr/>
        </p:nvSpPr>
        <p:spPr>
          <a:xfrm>
            <a:off x="4324350" y="913035"/>
            <a:ext cx="7800975" cy="11538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6663C3-C286-AA4C-C54A-9ECD1A03E2B4}"/>
              </a:ext>
            </a:extLst>
          </p:cNvPr>
          <p:cNvSpPr/>
          <p:nvPr/>
        </p:nvSpPr>
        <p:spPr>
          <a:xfrm>
            <a:off x="1304925" y="185738"/>
            <a:ext cx="2095500" cy="1266826"/>
          </a:xfrm>
          <a:prstGeom prst="rect">
            <a:avLst/>
          </a:prstGeom>
          <a:solidFill>
            <a:srgbClr val="1C1C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#1C1C1B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AB8A3B-017B-4B0C-687D-761747899A69}"/>
              </a:ext>
            </a:extLst>
          </p:cNvPr>
          <p:cNvSpPr/>
          <p:nvPr/>
        </p:nvSpPr>
        <p:spPr>
          <a:xfrm>
            <a:off x="3240537" y="194916"/>
            <a:ext cx="2095500" cy="1266826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#F2F2F2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F04745-2F29-70F3-A4AA-0AF1FA3C1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069" y="1851470"/>
            <a:ext cx="2903472" cy="437425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350F70A-E6B9-2840-7FBB-615DC56728BE}"/>
              </a:ext>
            </a:extLst>
          </p:cNvPr>
          <p:cNvSpPr/>
          <p:nvPr/>
        </p:nvSpPr>
        <p:spPr>
          <a:xfrm>
            <a:off x="6900862" y="2882020"/>
            <a:ext cx="2095500" cy="1093960"/>
          </a:xfrm>
          <a:prstGeom prst="rect">
            <a:avLst/>
          </a:prstGeom>
          <a:solidFill>
            <a:srgbClr val="EA43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#EA4335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46C3F8-0154-ABAA-72EA-504E0EA9ED21}"/>
              </a:ext>
            </a:extLst>
          </p:cNvPr>
          <p:cNvSpPr/>
          <p:nvPr/>
        </p:nvSpPr>
        <p:spPr>
          <a:xfrm>
            <a:off x="6900862" y="4038599"/>
            <a:ext cx="2095500" cy="1093960"/>
          </a:xfrm>
          <a:prstGeom prst="rect">
            <a:avLst/>
          </a:prstGeom>
          <a:solidFill>
            <a:srgbClr val="3AA7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#3AA757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488564-FB36-22C0-720F-E2F391222D76}"/>
              </a:ext>
            </a:extLst>
          </p:cNvPr>
          <p:cNvSpPr/>
          <p:nvPr/>
        </p:nvSpPr>
        <p:spPr>
          <a:xfrm>
            <a:off x="6900862" y="5195178"/>
            <a:ext cx="2095500" cy="1093960"/>
          </a:xfrm>
          <a:prstGeom prst="rect">
            <a:avLst/>
          </a:prstGeom>
          <a:solidFill>
            <a:srgbClr val="9AA0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#9AA0A6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149429-11F6-62CE-07EC-B5BAC141B11C}"/>
              </a:ext>
            </a:extLst>
          </p:cNvPr>
          <p:cNvSpPr/>
          <p:nvPr/>
        </p:nvSpPr>
        <p:spPr>
          <a:xfrm>
            <a:off x="9629342" y="2085279"/>
            <a:ext cx="2095500" cy="595996"/>
          </a:xfrm>
          <a:prstGeom prst="rect">
            <a:avLst/>
          </a:prstGeom>
          <a:solidFill>
            <a:srgbClr val="E303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#E30313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D8EC17-F1C8-9522-97B5-887B7135BB76}"/>
              </a:ext>
            </a:extLst>
          </p:cNvPr>
          <p:cNvSpPr/>
          <p:nvPr/>
        </p:nvSpPr>
        <p:spPr>
          <a:xfrm>
            <a:off x="9629342" y="2681275"/>
            <a:ext cx="2095500" cy="595996"/>
          </a:xfrm>
          <a:prstGeom prst="rect">
            <a:avLst/>
          </a:prstGeom>
          <a:solidFill>
            <a:srgbClr val="F18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#F18700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0D2A45-1675-7DE1-FA05-57CF0175EE5D}"/>
              </a:ext>
            </a:extLst>
          </p:cNvPr>
          <p:cNvSpPr/>
          <p:nvPr/>
        </p:nvSpPr>
        <p:spPr>
          <a:xfrm>
            <a:off x="9629342" y="3277271"/>
            <a:ext cx="2095500" cy="595996"/>
          </a:xfrm>
          <a:prstGeom prst="rect">
            <a:avLst/>
          </a:prstGeom>
          <a:solidFill>
            <a:srgbClr val="FFE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#FFED00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8F8B86-E757-DBB9-61EB-59F7A329F7B5}"/>
              </a:ext>
            </a:extLst>
          </p:cNvPr>
          <p:cNvSpPr/>
          <p:nvPr/>
        </p:nvSpPr>
        <p:spPr>
          <a:xfrm>
            <a:off x="9629342" y="3873267"/>
            <a:ext cx="2095500" cy="595996"/>
          </a:xfrm>
          <a:prstGeom prst="rect">
            <a:avLst/>
          </a:prstGeom>
          <a:solidFill>
            <a:srgbClr val="0096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#009640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CA62A6-812E-3049-1229-4E166B224B26}"/>
              </a:ext>
            </a:extLst>
          </p:cNvPr>
          <p:cNvSpPr/>
          <p:nvPr/>
        </p:nvSpPr>
        <p:spPr>
          <a:xfrm>
            <a:off x="9629342" y="4469263"/>
            <a:ext cx="2095500" cy="595996"/>
          </a:xfrm>
          <a:prstGeom prst="rect">
            <a:avLst/>
          </a:prstGeom>
          <a:solidFill>
            <a:srgbClr val="0093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#0093DB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B56EB4-11DD-A91D-7E4E-516DDBC8804C}"/>
              </a:ext>
            </a:extLst>
          </p:cNvPr>
          <p:cNvSpPr/>
          <p:nvPr/>
        </p:nvSpPr>
        <p:spPr>
          <a:xfrm>
            <a:off x="9629342" y="5065259"/>
            <a:ext cx="2095500" cy="595996"/>
          </a:xfrm>
          <a:prstGeom prst="rect">
            <a:avLst/>
          </a:prstGeom>
          <a:solidFill>
            <a:srgbClr val="0051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#0051A3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AC5B07-9169-4CBD-6E4E-C846E30627AC}"/>
              </a:ext>
            </a:extLst>
          </p:cNvPr>
          <p:cNvSpPr/>
          <p:nvPr/>
        </p:nvSpPr>
        <p:spPr>
          <a:xfrm>
            <a:off x="9629342" y="5629002"/>
            <a:ext cx="2095500" cy="595996"/>
          </a:xfrm>
          <a:prstGeom prst="rect">
            <a:avLst/>
          </a:prstGeom>
          <a:solidFill>
            <a:srgbClr val="951B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#951B81</a:t>
            </a:r>
          </a:p>
        </p:txBody>
      </p:sp>
    </p:spTree>
    <p:extLst>
      <p:ext uri="{BB962C8B-B14F-4D97-AF65-F5344CB8AC3E}">
        <p14:creationId xmlns:p14="http://schemas.microsoft.com/office/powerpoint/2010/main" val="1177532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040905-381F-F79D-9B38-333E33FC170F}"/>
              </a:ext>
            </a:extLst>
          </p:cNvPr>
          <p:cNvSpPr/>
          <p:nvPr/>
        </p:nvSpPr>
        <p:spPr>
          <a:xfrm>
            <a:off x="0" y="0"/>
            <a:ext cx="12192000" cy="664029"/>
          </a:xfrm>
          <a:prstGeom prst="rect">
            <a:avLst/>
          </a:prstGeom>
          <a:solidFill>
            <a:srgbClr val="1C1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 descr="A logo of a football ball&#10;&#10;Description automatically generated with medium confidence">
            <a:extLst>
              <a:ext uri="{FF2B5EF4-FFF2-40B4-BE49-F238E27FC236}">
                <a16:creationId xmlns:a16="http://schemas.microsoft.com/office/drawing/2014/main" id="{A49A0B85-81E9-7233-FEF0-306F8978E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664028" cy="664028"/>
          </a:xfrm>
          <a:custGeom>
            <a:avLst/>
            <a:gdLst/>
            <a:ahLst/>
            <a:cxnLst/>
            <a:rect l="l" t="t" r="r" b="b"/>
            <a:pathLst>
              <a:path w="2619375" h="1860000">
                <a:moveTo>
                  <a:pt x="0" y="0"/>
                </a:moveTo>
                <a:lnTo>
                  <a:pt x="2619375" y="0"/>
                </a:lnTo>
                <a:lnTo>
                  <a:pt x="2619375" y="1860000"/>
                </a:lnTo>
                <a:lnTo>
                  <a:pt x="0" y="1860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5238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040905-381F-F79D-9B38-333E33FC170F}"/>
              </a:ext>
            </a:extLst>
          </p:cNvPr>
          <p:cNvSpPr/>
          <p:nvPr/>
        </p:nvSpPr>
        <p:spPr>
          <a:xfrm>
            <a:off x="0" y="0"/>
            <a:ext cx="12192000" cy="664029"/>
          </a:xfrm>
          <a:prstGeom prst="rect">
            <a:avLst/>
          </a:prstGeom>
          <a:solidFill>
            <a:srgbClr val="1C1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 descr="A logo of a football ball&#10;&#10;Description automatically generated with medium confidence">
            <a:extLst>
              <a:ext uri="{FF2B5EF4-FFF2-40B4-BE49-F238E27FC236}">
                <a16:creationId xmlns:a16="http://schemas.microsoft.com/office/drawing/2014/main" id="{A49A0B85-81E9-7233-FEF0-306F8978E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664028" cy="664028"/>
          </a:xfrm>
          <a:custGeom>
            <a:avLst/>
            <a:gdLst/>
            <a:ahLst/>
            <a:cxnLst/>
            <a:rect l="l" t="t" r="r" b="b"/>
            <a:pathLst>
              <a:path w="2619375" h="1860000">
                <a:moveTo>
                  <a:pt x="0" y="0"/>
                </a:moveTo>
                <a:lnTo>
                  <a:pt x="2619375" y="0"/>
                </a:lnTo>
                <a:lnTo>
                  <a:pt x="2619375" y="1860000"/>
                </a:lnTo>
                <a:lnTo>
                  <a:pt x="0" y="1860000"/>
                </a:lnTo>
                <a:close/>
              </a:path>
            </a:pathLst>
          </a:cu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44E0702-DA53-FD05-353E-17A70BDEE69E}"/>
              </a:ext>
            </a:extLst>
          </p:cNvPr>
          <p:cNvSpPr/>
          <p:nvPr/>
        </p:nvSpPr>
        <p:spPr>
          <a:xfrm>
            <a:off x="10068109" y="795732"/>
            <a:ext cx="1773872" cy="664030"/>
          </a:xfrm>
          <a:prstGeom prst="roundRect">
            <a:avLst/>
          </a:prstGeom>
          <a:solidFill>
            <a:schemeClr val="bg1"/>
          </a:solidFill>
          <a:ln>
            <a:solidFill>
              <a:srgbClr val="E30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</a:t>
            </a:r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4DC98BC-C490-6CB6-8647-4E3D4A7D2C02}"/>
              </a:ext>
            </a:extLst>
          </p:cNvPr>
          <p:cNvSpPr/>
          <p:nvPr/>
        </p:nvSpPr>
        <p:spPr>
          <a:xfrm>
            <a:off x="7454898" y="1695796"/>
            <a:ext cx="4580348" cy="49859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65D613-D654-FBD7-84C5-80F5BD7D55E6}"/>
              </a:ext>
            </a:extLst>
          </p:cNvPr>
          <p:cNvSpPr/>
          <p:nvPr/>
        </p:nvSpPr>
        <p:spPr>
          <a:xfrm>
            <a:off x="3205424" y="3959049"/>
            <a:ext cx="3875313" cy="27227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CDAE734-EF83-70D7-016D-025D1A27203E}"/>
              </a:ext>
            </a:extLst>
          </p:cNvPr>
          <p:cNvSpPr/>
          <p:nvPr/>
        </p:nvSpPr>
        <p:spPr>
          <a:xfrm>
            <a:off x="324196" y="1886989"/>
            <a:ext cx="2447659" cy="45553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E0ED676-CE97-D29E-CE29-158B682EA17C}"/>
              </a:ext>
            </a:extLst>
          </p:cNvPr>
          <p:cNvSpPr/>
          <p:nvPr/>
        </p:nvSpPr>
        <p:spPr>
          <a:xfrm>
            <a:off x="3275762" y="2929138"/>
            <a:ext cx="1656000" cy="8642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</a:t>
            </a:r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24D40F6-1170-AB98-515C-A6DF7478FD8A}"/>
              </a:ext>
            </a:extLst>
          </p:cNvPr>
          <p:cNvSpPr/>
          <p:nvPr/>
        </p:nvSpPr>
        <p:spPr>
          <a:xfrm>
            <a:off x="5365330" y="2929138"/>
            <a:ext cx="1656000" cy="8642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</a:t>
            </a:r>
            <a:endParaRPr lang="en-GB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3F497A-9B0B-5AF4-9844-43A98F0EB664}"/>
              </a:ext>
            </a:extLst>
          </p:cNvPr>
          <p:cNvSpPr/>
          <p:nvPr/>
        </p:nvSpPr>
        <p:spPr>
          <a:xfrm>
            <a:off x="8075826" y="793759"/>
            <a:ext cx="1773872" cy="664030"/>
          </a:xfrm>
          <a:prstGeom prst="roundRect">
            <a:avLst/>
          </a:prstGeom>
          <a:solidFill>
            <a:schemeClr val="bg1"/>
          </a:solidFill>
          <a:ln>
            <a:solidFill>
              <a:srgbClr val="E30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</a:t>
            </a:r>
            <a:endParaRPr lang="en-GB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EC326AF-F492-0F10-4A0C-2CE95C2A35FE}"/>
              </a:ext>
            </a:extLst>
          </p:cNvPr>
          <p:cNvSpPr/>
          <p:nvPr/>
        </p:nvSpPr>
        <p:spPr>
          <a:xfrm>
            <a:off x="5681759" y="793759"/>
            <a:ext cx="1773872" cy="664030"/>
          </a:xfrm>
          <a:prstGeom prst="roundRect">
            <a:avLst/>
          </a:prstGeom>
          <a:solidFill>
            <a:schemeClr val="bg1"/>
          </a:solidFill>
          <a:ln>
            <a:solidFill>
              <a:srgbClr val="0096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</a:t>
            </a:r>
            <a:endParaRPr lang="en-GB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ABEAE48-1C32-94EE-7AFF-4F81BC9D208C}"/>
              </a:ext>
            </a:extLst>
          </p:cNvPr>
          <p:cNvSpPr/>
          <p:nvPr/>
        </p:nvSpPr>
        <p:spPr>
          <a:xfrm>
            <a:off x="3689476" y="782576"/>
            <a:ext cx="1773872" cy="664030"/>
          </a:xfrm>
          <a:prstGeom prst="roundRect">
            <a:avLst/>
          </a:prstGeom>
          <a:solidFill>
            <a:schemeClr val="bg1"/>
          </a:solidFill>
          <a:ln>
            <a:solidFill>
              <a:srgbClr val="0096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</a:t>
            </a:r>
            <a:endParaRPr lang="en-GB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6ED6C54-6240-BE9A-CD1F-3E607C067666}"/>
              </a:ext>
            </a:extLst>
          </p:cNvPr>
          <p:cNvSpPr/>
          <p:nvPr/>
        </p:nvSpPr>
        <p:spPr>
          <a:xfrm>
            <a:off x="5365330" y="1886989"/>
            <a:ext cx="1656000" cy="8642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</a:t>
            </a:r>
            <a:endParaRPr lang="en-GB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DD03D6F-AE6E-B190-0592-D749283FCA5F}"/>
              </a:ext>
            </a:extLst>
          </p:cNvPr>
          <p:cNvSpPr/>
          <p:nvPr/>
        </p:nvSpPr>
        <p:spPr>
          <a:xfrm>
            <a:off x="3275762" y="1899227"/>
            <a:ext cx="1656000" cy="8642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14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040905-381F-F79D-9B38-333E33FC170F}"/>
              </a:ext>
            </a:extLst>
          </p:cNvPr>
          <p:cNvSpPr/>
          <p:nvPr/>
        </p:nvSpPr>
        <p:spPr>
          <a:xfrm>
            <a:off x="0" y="0"/>
            <a:ext cx="12192000" cy="664029"/>
          </a:xfrm>
          <a:prstGeom prst="rect">
            <a:avLst/>
          </a:prstGeom>
          <a:solidFill>
            <a:srgbClr val="1C1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 descr="A logo of a football ball&#10;&#10;Description automatically generated with medium confidence">
            <a:extLst>
              <a:ext uri="{FF2B5EF4-FFF2-40B4-BE49-F238E27FC236}">
                <a16:creationId xmlns:a16="http://schemas.microsoft.com/office/drawing/2014/main" id="{A49A0B85-81E9-7233-FEF0-306F8978E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664028" cy="664028"/>
          </a:xfrm>
          <a:custGeom>
            <a:avLst/>
            <a:gdLst/>
            <a:ahLst/>
            <a:cxnLst/>
            <a:rect l="l" t="t" r="r" b="b"/>
            <a:pathLst>
              <a:path w="2619375" h="1860000">
                <a:moveTo>
                  <a:pt x="0" y="0"/>
                </a:moveTo>
                <a:lnTo>
                  <a:pt x="2619375" y="0"/>
                </a:lnTo>
                <a:lnTo>
                  <a:pt x="2619375" y="1860000"/>
                </a:lnTo>
                <a:lnTo>
                  <a:pt x="0" y="1860000"/>
                </a:lnTo>
                <a:close/>
              </a:path>
            </a:pathLst>
          </a:cu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44E0702-DA53-FD05-353E-17A70BDEE69E}"/>
              </a:ext>
            </a:extLst>
          </p:cNvPr>
          <p:cNvSpPr/>
          <p:nvPr/>
        </p:nvSpPr>
        <p:spPr>
          <a:xfrm>
            <a:off x="5183785" y="1563274"/>
            <a:ext cx="2232000" cy="664030"/>
          </a:xfrm>
          <a:prstGeom prst="roundRect">
            <a:avLst/>
          </a:prstGeom>
          <a:noFill/>
          <a:ln w="19050">
            <a:solidFill>
              <a:srgbClr val="E30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4DC98BC-C490-6CB6-8647-4E3D4A7D2C02}"/>
              </a:ext>
            </a:extLst>
          </p:cNvPr>
          <p:cNvSpPr/>
          <p:nvPr/>
        </p:nvSpPr>
        <p:spPr>
          <a:xfrm>
            <a:off x="7598664" y="790975"/>
            <a:ext cx="4436582" cy="5966441"/>
          </a:xfrm>
          <a:prstGeom prst="roundRect">
            <a:avLst>
              <a:gd name="adj" fmla="val 98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65D613-D654-FBD7-84C5-80F5BD7D55E6}"/>
              </a:ext>
            </a:extLst>
          </p:cNvPr>
          <p:cNvSpPr/>
          <p:nvPr/>
        </p:nvSpPr>
        <p:spPr>
          <a:xfrm>
            <a:off x="156755" y="2357761"/>
            <a:ext cx="7259030" cy="4399655"/>
          </a:xfrm>
          <a:prstGeom prst="roundRect">
            <a:avLst>
              <a:gd name="adj" fmla="val 959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3F497A-9B0B-5AF4-9844-43A98F0EB664}"/>
              </a:ext>
            </a:extLst>
          </p:cNvPr>
          <p:cNvSpPr/>
          <p:nvPr/>
        </p:nvSpPr>
        <p:spPr>
          <a:xfrm>
            <a:off x="5183785" y="752212"/>
            <a:ext cx="2232000" cy="664030"/>
          </a:xfrm>
          <a:prstGeom prst="roundRect">
            <a:avLst/>
          </a:prstGeom>
          <a:noFill/>
          <a:ln w="19050">
            <a:solidFill>
              <a:srgbClr val="E30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4FDE13-3C88-5047-606A-4D271BBC810B}"/>
              </a:ext>
            </a:extLst>
          </p:cNvPr>
          <p:cNvSpPr/>
          <p:nvPr/>
        </p:nvSpPr>
        <p:spPr>
          <a:xfrm>
            <a:off x="2707324" y="1556046"/>
            <a:ext cx="2232000" cy="664030"/>
          </a:xfrm>
          <a:prstGeom prst="roundRect">
            <a:avLst/>
          </a:prstGeom>
          <a:noFill/>
          <a:ln w="19050">
            <a:solidFill>
              <a:srgbClr val="E1C2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66FC8C-E4E2-4A29-1B6E-60D85977901C}"/>
              </a:ext>
            </a:extLst>
          </p:cNvPr>
          <p:cNvSpPr/>
          <p:nvPr/>
        </p:nvSpPr>
        <p:spPr>
          <a:xfrm>
            <a:off x="230864" y="752212"/>
            <a:ext cx="2160000" cy="664030"/>
          </a:xfrm>
          <a:prstGeom prst="roundRect">
            <a:avLst/>
          </a:prstGeom>
          <a:noFill/>
          <a:ln w="19050">
            <a:solidFill>
              <a:srgbClr val="D67B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A2227D2-EF2E-7EA8-B951-BA4ABBF09588}"/>
              </a:ext>
            </a:extLst>
          </p:cNvPr>
          <p:cNvSpPr/>
          <p:nvPr/>
        </p:nvSpPr>
        <p:spPr>
          <a:xfrm>
            <a:off x="230864" y="1563274"/>
            <a:ext cx="2160000" cy="664030"/>
          </a:xfrm>
          <a:prstGeom prst="roundRect">
            <a:avLst/>
          </a:prstGeom>
          <a:noFill/>
          <a:ln w="19050">
            <a:solidFill>
              <a:srgbClr val="D67B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AFED1DD-D4DE-095A-2FCA-1BB65F49E9F4}"/>
              </a:ext>
            </a:extLst>
          </p:cNvPr>
          <p:cNvSpPr/>
          <p:nvPr/>
        </p:nvSpPr>
        <p:spPr>
          <a:xfrm>
            <a:off x="2707324" y="752212"/>
            <a:ext cx="2232000" cy="664030"/>
          </a:xfrm>
          <a:prstGeom prst="roundRect">
            <a:avLst/>
          </a:prstGeom>
          <a:noFill/>
          <a:ln w="19050">
            <a:solidFill>
              <a:srgbClr val="E1C2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787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040905-381F-F79D-9B38-333E33FC170F}"/>
              </a:ext>
            </a:extLst>
          </p:cNvPr>
          <p:cNvSpPr/>
          <p:nvPr/>
        </p:nvSpPr>
        <p:spPr>
          <a:xfrm>
            <a:off x="0" y="0"/>
            <a:ext cx="12192000" cy="664029"/>
          </a:xfrm>
          <a:prstGeom prst="rect">
            <a:avLst/>
          </a:prstGeom>
          <a:solidFill>
            <a:srgbClr val="1C1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 descr="A logo of a football ball&#10;&#10;Description automatically generated with medium confidence">
            <a:extLst>
              <a:ext uri="{FF2B5EF4-FFF2-40B4-BE49-F238E27FC236}">
                <a16:creationId xmlns:a16="http://schemas.microsoft.com/office/drawing/2014/main" id="{A49A0B85-81E9-7233-FEF0-306F8978E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664028" cy="664028"/>
          </a:xfrm>
          <a:custGeom>
            <a:avLst/>
            <a:gdLst/>
            <a:ahLst/>
            <a:cxnLst/>
            <a:rect l="l" t="t" r="r" b="b"/>
            <a:pathLst>
              <a:path w="2619375" h="1860000">
                <a:moveTo>
                  <a:pt x="0" y="0"/>
                </a:moveTo>
                <a:lnTo>
                  <a:pt x="2619375" y="0"/>
                </a:lnTo>
                <a:lnTo>
                  <a:pt x="2619375" y="1860000"/>
                </a:lnTo>
                <a:lnTo>
                  <a:pt x="0" y="1860000"/>
                </a:lnTo>
                <a:close/>
              </a:path>
            </a:pathLst>
          </a:cu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4DC98BC-C490-6CB6-8647-4E3D4A7D2C02}"/>
              </a:ext>
            </a:extLst>
          </p:cNvPr>
          <p:cNvSpPr/>
          <p:nvPr/>
        </p:nvSpPr>
        <p:spPr>
          <a:xfrm>
            <a:off x="6217694" y="767405"/>
            <a:ext cx="5860700" cy="5883766"/>
          </a:xfrm>
          <a:prstGeom prst="roundRect">
            <a:avLst>
              <a:gd name="adj" fmla="val 80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CC6C1C-026D-227E-2A47-A3B9ABAF797C}"/>
              </a:ext>
            </a:extLst>
          </p:cNvPr>
          <p:cNvSpPr/>
          <p:nvPr/>
        </p:nvSpPr>
        <p:spPr>
          <a:xfrm>
            <a:off x="113606" y="767405"/>
            <a:ext cx="5860700" cy="2890194"/>
          </a:xfrm>
          <a:prstGeom prst="roundRect">
            <a:avLst>
              <a:gd name="adj" fmla="val 132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E1F54C-F0F5-7AAF-8AF9-893FA5630CEE}"/>
              </a:ext>
            </a:extLst>
          </p:cNvPr>
          <p:cNvSpPr/>
          <p:nvPr/>
        </p:nvSpPr>
        <p:spPr>
          <a:xfrm>
            <a:off x="113606" y="3865417"/>
            <a:ext cx="5860700" cy="2785752"/>
          </a:xfrm>
          <a:prstGeom prst="roundRect">
            <a:avLst>
              <a:gd name="adj" fmla="val 132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4945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040905-381F-F79D-9B38-333E33FC170F}"/>
              </a:ext>
            </a:extLst>
          </p:cNvPr>
          <p:cNvSpPr/>
          <p:nvPr/>
        </p:nvSpPr>
        <p:spPr>
          <a:xfrm>
            <a:off x="0" y="0"/>
            <a:ext cx="12192000" cy="664029"/>
          </a:xfrm>
          <a:prstGeom prst="rect">
            <a:avLst/>
          </a:prstGeom>
          <a:solidFill>
            <a:srgbClr val="1C1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 descr="A logo of a football ball&#10;&#10;Description automatically generated with medium confidence">
            <a:extLst>
              <a:ext uri="{FF2B5EF4-FFF2-40B4-BE49-F238E27FC236}">
                <a16:creationId xmlns:a16="http://schemas.microsoft.com/office/drawing/2014/main" id="{A49A0B85-81E9-7233-FEF0-306F8978E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664028" cy="664028"/>
          </a:xfrm>
          <a:custGeom>
            <a:avLst/>
            <a:gdLst/>
            <a:ahLst/>
            <a:cxnLst/>
            <a:rect l="l" t="t" r="r" b="b"/>
            <a:pathLst>
              <a:path w="2619375" h="1860000">
                <a:moveTo>
                  <a:pt x="0" y="0"/>
                </a:moveTo>
                <a:lnTo>
                  <a:pt x="2619375" y="0"/>
                </a:lnTo>
                <a:lnTo>
                  <a:pt x="2619375" y="1860000"/>
                </a:lnTo>
                <a:lnTo>
                  <a:pt x="0" y="1860000"/>
                </a:lnTo>
                <a:close/>
              </a:path>
            </a:pathLst>
          </a:cu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CC6C1C-026D-227E-2A47-A3B9ABAF797C}"/>
              </a:ext>
            </a:extLst>
          </p:cNvPr>
          <p:cNvSpPr/>
          <p:nvPr/>
        </p:nvSpPr>
        <p:spPr>
          <a:xfrm>
            <a:off x="236356" y="739973"/>
            <a:ext cx="2872604" cy="1198555"/>
          </a:xfrm>
          <a:prstGeom prst="roundRect">
            <a:avLst>
              <a:gd name="adj" fmla="val 132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E1F54C-F0F5-7AAF-8AF9-893FA5630CEE}"/>
              </a:ext>
            </a:extLst>
          </p:cNvPr>
          <p:cNvSpPr/>
          <p:nvPr/>
        </p:nvSpPr>
        <p:spPr>
          <a:xfrm>
            <a:off x="3378014" y="739973"/>
            <a:ext cx="3598858" cy="2012372"/>
          </a:xfrm>
          <a:prstGeom prst="roundRect">
            <a:avLst>
              <a:gd name="adj" fmla="val 132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ED3C8DB-9958-6BAD-FA27-5AD6FE4D1BFE}"/>
              </a:ext>
            </a:extLst>
          </p:cNvPr>
          <p:cNvSpPr/>
          <p:nvPr/>
        </p:nvSpPr>
        <p:spPr>
          <a:xfrm>
            <a:off x="236356" y="2115057"/>
            <a:ext cx="1374927" cy="637288"/>
          </a:xfrm>
          <a:prstGeom prst="roundRect">
            <a:avLst>
              <a:gd name="adj" fmla="val 132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4DBAAD8-BDDF-BE84-C0C9-3116539C90EF}"/>
              </a:ext>
            </a:extLst>
          </p:cNvPr>
          <p:cNvSpPr/>
          <p:nvPr/>
        </p:nvSpPr>
        <p:spPr>
          <a:xfrm>
            <a:off x="1734033" y="2115057"/>
            <a:ext cx="1374927" cy="637288"/>
          </a:xfrm>
          <a:prstGeom prst="roundRect">
            <a:avLst>
              <a:gd name="adj" fmla="val 132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A200C9B-8BD7-3365-F0F5-0B3BC0E4EBC7}"/>
              </a:ext>
            </a:extLst>
          </p:cNvPr>
          <p:cNvSpPr/>
          <p:nvPr/>
        </p:nvSpPr>
        <p:spPr>
          <a:xfrm>
            <a:off x="7245926" y="739973"/>
            <a:ext cx="4656514" cy="2012372"/>
          </a:xfrm>
          <a:prstGeom prst="roundRect">
            <a:avLst>
              <a:gd name="adj" fmla="val 132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6195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040905-381F-F79D-9B38-333E33FC170F}"/>
              </a:ext>
            </a:extLst>
          </p:cNvPr>
          <p:cNvSpPr/>
          <p:nvPr/>
        </p:nvSpPr>
        <p:spPr>
          <a:xfrm>
            <a:off x="0" y="0"/>
            <a:ext cx="12192000" cy="664029"/>
          </a:xfrm>
          <a:prstGeom prst="rect">
            <a:avLst/>
          </a:prstGeom>
          <a:solidFill>
            <a:srgbClr val="1C1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 descr="A logo of a football ball&#10;&#10;Description automatically generated with medium confidence">
            <a:extLst>
              <a:ext uri="{FF2B5EF4-FFF2-40B4-BE49-F238E27FC236}">
                <a16:creationId xmlns:a16="http://schemas.microsoft.com/office/drawing/2014/main" id="{A49A0B85-81E9-7233-FEF0-306F8978E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664028" cy="664028"/>
          </a:xfrm>
          <a:custGeom>
            <a:avLst/>
            <a:gdLst/>
            <a:ahLst/>
            <a:cxnLst/>
            <a:rect l="l" t="t" r="r" b="b"/>
            <a:pathLst>
              <a:path w="2619375" h="1860000">
                <a:moveTo>
                  <a:pt x="0" y="0"/>
                </a:moveTo>
                <a:lnTo>
                  <a:pt x="2619375" y="0"/>
                </a:lnTo>
                <a:lnTo>
                  <a:pt x="2619375" y="1860000"/>
                </a:lnTo>
                <a:lnTo>
                  <a:pt x="0" y="1860000"/>
                </a:lnTo>
                <a:close/>
              </a:path>
            </a:pathLst>
          </a:cu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A04F780-7960-1F4F-AEE1-D82E94941129}"/>
              </a:ext>
            </a:extLst>
          </p:cNvPr>
          <p:cNvSpPr/>
          <p:nvPr/>
        </p:nvSpPr>
        <p:spPr>
          <a:xfrm>
            <a:off x="2182252" y="5612249"/>
            <a:ext cx="1655763" cy="664029"/>
          </a:xfrm>
          <a:prstGeom prst="roundRect">
            <a:avLst/>
          </a:prstGeom>
          <a:solidFill>
            <a:srgbClr val="EA4335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rgbClr val="1C1C1B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7432EA0-2E81-6092-B7D4-9E694A7D40D2}"/>
              </a:ext>
            </a:extLst>
          </p:cNvPr>
          <p:cNvSpPr/>
          <p:nvPr/>
        </p:nvSpPr>
        <p:spPr>
          <a:xfrm>
            <a:off x="317406" y="5612249"/>
            <a:ext cx="1656000" cy="664029"/>
          </a:xfrm>
          <a:prstGeom prst="roundRect">
            <a:avLst/>
          </a:prstGeom>
          <a:solidFill>
            <a:srgbClr val="FFED0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BC31A58-70AE-3BDE-8C03-43F5B2E443AF}"/>
              </a:ext>
            </a:extLst>
          </p:cNvPr>
          <p:cNvSpPr/>
          <p:nvPr/>
        </p:nvSpPr>
        <p:spPr>
          <a:xfrm>
            <a:off x="4375355" y="4247535"/>
            <a:ext cx="3441290" cy="2533308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E06D21-4868-6D4F-48C9-20B079356C2B}"/>
              </a:ext>
            </a:extLst>
          </p:cNvPr>
          <p:cNvSpPr/>
          <p:nvPr/>
        </p:nvSpPr>
        <p:spPr>
          <a:xfrm>
            <a:off x="8353748" y="5617767"/>
            <a:ext cx="1656000" cy="664029"/>
          </a:xfrm>
          <a:prstGeom prst="roundRect">
            <a:avLst/>
          </a:prstGeom>
          <a:solidFill>
            <a:srgbClr val="FFED0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31620D1-6E7A-9D5E-065B-5B75E8FF2D82}"/>
              </a:ext>
            </a:extLst>
          </p:cNvPr>
          <p:cNvSpPr/>
          <p:nvPr/>
        </p:nvSpPr>
        <p:spPr>
          <a:xfrm>
            <a:off x="10204221" y="5612249"/>
            <a:ext cx="1655763" cy="664029"/>
          </a:xfrm>
          <a:prstGeom prst="roundRect">
            <a:avLst/>
          </a:prstGeom>
          <a:solidFill>
            <a:srgbClr val="EA4335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rgbClr val="1C1C1B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83AB3DB-44FC-0D6A-0483-851428846E00}"/>
              </a:ext>
            </a:extLst>
          </p:cNvPr>
          <p:cNvSpPr/>
          <p:nvPr/>
        </p:nvSpPr>
        <p:spPr>
          <a:xfrm>
            <a:off x="4116000" y="783404"/>
            <a:ext cx="3960000" cy="34730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279382-56EB-277B-F17F-99095FABCB3E}"/>
              </a:ext>
            </a:extLst>
          </p:cNvPr>
          <p:cNvSpPr/>
          <p:nvPr/>
        </p:nvSpPr>
        <p:spPr>
          <a:xfrm>
            <a:off x="4772297" y="1244653"/>
            <a:ext cx="2647406" cy="72979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B90C31-192B-CE72-F928-F6871ED2AB06}"/>
              </a:ext>
            </a:extLst>
          </p:cNvPr>
          <p:cNvSpPr/>
          <p:nvPr/>
        </p:nvSpPr>
        <p:spPr>
          <a:xfrm>
            <a:off x="5260814" y="3429000"/>
            <a:ext cx="1670372" cy="4789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</a:t>
            </a:r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60396B7-85CD-9CF6-911F-5BFA85946EDE}"/>
              </a:ext>
            </a:extLst>
          </p:cNvPr>
          <p:cNvSpPr/>
          <p:nvPr/>
        </p:nvSpPr>
        <p:spPr>
          <a:xfrm>
            <a:off x="10204221" y="4014651"/>
            <a:ext cx="1656000" cy="8642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</a:t>
            </a:r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39317B1-A1C4-9649-05DD-16A4E8898150}"/>
              </a:ext>
            </a:extLst>
          </p:cNvPr>
          <p:cNvSpPr/>
          <p:nvPr/>
        </p:nvSpPr>
        <p:spPr>
          <a:xfrm>
            <a:off x="8353748" y="4014651"/>
            <a:ext cx="1656000" cy="8642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</a:t>
            </a:r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DD41A1D-37E8-A89E-05A0-05E943B4B559}"/>
              </a:ext>
            </a:extLst>
          </p:cNvPr>
          <p:cNvSpPr/>
          <p:nvPr/>
        </p:nvSpPr>
        <p:spPr>
          <a:xfrm>
            <a:off x="10204102" y="2878185"/>
            <a:ext cx="1656000" cy="6640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</a:t>
            </a:r>
            <a:endParaRPr lang="en-GB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4E37859-5CA7-0E94-6373-14AFD3925AB6}"/>
              </a:ext>
            </a:extLst>
          </p:cNvPr>
          <p:cNvSpPr/>
          <p:nvPr/>
        </p:nvSpPr>
        <p:spPr>
          <a:xfrm>
            <a:off x="8353748" y="2878184"/>
            <a:ext cx="1656000" cy="6640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</a:t>
            </a:r>
            <a:endParaRPr lang="en-GB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1AAC52E-F253-8DBA-ADC7-AB2B205B5B2A}"/>
              </a:ext>
            </a:extLst>
          </p:cNvPr>
          <p:cNvSpPr/>
          <p:nvPr/>
        </p:nvSpPr>
        <p:spPr>
          <a:xfrm>
            <a:off x="317406" y="4014650"/>
            <a:ext cx="1656000" cy="8642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</a:t>
            </a:r>
            <a:endParaRPr lang="en-GB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C145EC3-3B95-71B6-D986-5EFD15417428}"/>
              </a:ext>
            </a:extLst>
          </p:cNvPr>
          <p:cNvSpPr/>
          <p:nvPr/>
        </p:nvSpPr>
        <p:spPr>
          <a:xfrm>
            <a:off x="2182252" y="4014650"/>
            <a:ext cx="1656000" cy="8642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</a:t>
            </a:r>
            <a:endParaRPr lang="en-GB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00D44F5-138E-72E0-365A-698A7BC3CC93}"/>
              </a:ext>
            </a:extLst>
          </p:cNvPr>
          <p:cNvSpPr/>
          <p:nvPr/>
        </p:nvSpPr>
        <p:spPr>
          <a:xfrm>
            <a:off x="2182252" y="2878184"/>
            <a:ext cx="1656000" cy="6640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</a:t>
            </a:r>
            <a:endParaRPr lang="en-GB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35F4137-C465-62B1-A0A0-423236E9E223}"/>
              </a:ext>
            </a:extLst>
          </p:cNvPr>
          <p:cNvSpPr/>
          <p:nvPr/>
        </p:nvSpPr>
        <p:spPr>
          <a:xfrm>
            <a:off x="317406" y="2878183"/>
            <a:ext cx="1656000" cy="6640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</a:t>
            </a:r>
            <a:endParaRPr lang="en-GB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48310A4-89DE-99A0-C66F-28C506CED5FB}"/>
              </a:ext>
            </a:extLst>
          </p:cNvPr>
          <p:cNvSpPr/>
          <p:nvPr/>
        </p:nvSpPr>
        <p:spPr>
          <a:xfrm>
            <a:off x="8353748" y="1244652"/>
            <a:ext cx="2357795" cy="72979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26800B6-9FB7-5276-7E52-FE6F709B13B7}"/>
              </a:ext>
            </a:extLst>
          </p:cNvPr>
          <p:cNvSpPr/>
          <p:nvPr/>
        </p:nvSpPr>
        <p:spPr>
          <a:xfrm>
            <a:off x="1591543" y="1244651"/>
            <a:ext cx="2357795" cy="72979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3198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040905-381F-F79D-9B38-333E33FC170F}"/>
              </a:ext>
            </a:extLst>
          </p:cNvPr>
          <p:cNvSpPr/>
          <p:nvPr/>
        </p:nvSpPr>
        <p:spPr>
          <a:xfrm>
            <a:off x="0" y="0"/>
            <a:ext cx="12192000" cy="664029"/>
          </a:xfrm>
          <a:prstGeom prst="rect">
            <a:avLst/>
          </a:prstGeom>
          <a:solidFill>
            <a:srgbClr val="1C1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 descr="A logo of a football ball&#10;&#10;Description automatically generated with medium confidence">
            <a:extLst>
              <a:ext uri="{FF2B5EF4-FFF2-40B4-BE49-F238E27FC236}">
                <a16:creationId xmlns:a16="http://schemas.microsoft.com/office/drawing/2014/main" id="{A49A0B85-81E9-7233-FEF0-306F8978E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664028" cy="664028"/>
          </a:xfrm>
          <a:custGeom>
            <a:avLst/>
            <a:gdLst/>
            <a:ahLst/>
            <a:cxnLst/>
            <a:rect l="l" t="t" r="r" b="b"/>
            <a:pathLst>
              <a:path w="2619375" h="1860000">
                <a:moveTo>
                  <a:pt x="0" y="0"/>
                </a:moveTo>
                <a:lnTo>
                  <a:pt x="2619375" y="0"/>
                </a:lnTo>
                <a:lnTo>
                  <a:pt x="2619375" y="1860000"/>
                </a:lnTo>
                <a:lnTo>
                  <a:pt x="0" y="1860000"/>
                </a:lnTo>
                <a:close/>
              </a:path>
            </a:pathLst>
          </a:cu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CC6C1C-026D-227E-2A47-A3B9ABAF797C}"/>
              </a:ext>
            </a:extLst>
          </p:cNvPr>
          <p:cNvSpPr/>
          <p:nvPr/>
        </p:nvSpPr>
        <p:spPr>
          <a:xfrm>
            <a:off x="1807324" y="4031672"/>
            <a:ext cx="2964181" cy="2735719"/>
          </a:xfrm>
          <a:prstGeom prst="roundRect">
            <a:avLst>
              <a:gd name="adj" fmla="val 108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4DBAAD8-BDDF-BE84-C0C9-3116539C90EF}"/>
              </a:ext>
            </a:extLst>
          </p:cNvPr>
          <p:cNvSpPr/>
          <p:nvPr/>
        </p:nvSpPr>
        <p:spPr>
          <a:xfrm>
            <a:off x="221704" y="3019835"/>
            <a:ext cx="1374927" cy="785063"/>
          </a:xfrm>
          <a:prstGeom prst="roundRect">
            <a:avLst>
              <a:gd name="adj" fmla="val 132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A200C9B-8BD7-3365-F0F5-0B3BC0E4EBC7}"/>
              </a:ext>
            </a:extLst>
          </p:cNvPr>
          <p:cNvSpPr/>
          <p:nvPr/>
        </p:nvSpPr>
        <p:spPr>
          <a:xfrm>
            <a:off x="4879571" y="4137838"/>
            <a:ext cx="7230688" cy="2629554"/>
          </a:xfrm>
          <a:prstGeom prst="roundRect">
            <a:avLst>
              <a:gd name="adj" fmla="val 132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F5202CE-83C5-0B33-7812-E4DDF6566C5B}"/>
              </a:ext>
            </a:extLst>
          </p:cNvPr>
          <p:cNvSpPr/>
          <p:nvPr/>
        </p:nvSpPr>
        <p:spPr>
          <a:xfrm>
            <a:off x="6700004" y="1811698"/>
            <a:ext cx="2676751" cy="2236123"/>
          </a:xfrm>
          <a:prstGeom prst="roundRect">
            <a:avLst>
              <a:gd name="adj" fmla="val 132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D6FE7C-75FC-4205-F557-8C5D599FFC4D}"/>
              </a:ext>
            </a:extLst>
          </p:cNvPr>
          <p:cNvSpPr/>
          <p:nvPr/>
        </p:nvSpPr>
        <p:spPr>
          <a:xfrm>
            <a:off x="5073229" y="2082289"/>
            <a:ext cx="1374927" cy="637288"/>
          </a:xfrm>
          <a:prstGeom prst="roundRect">
            <a:avLst>
              <a:gd name="adj" fmla="val 132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2CFE5BD-B01E-7C1A-8D55-D3A6A1E1E7B4}"/>
              </a:ext>
            </a:extLst>
          </p:cNvPr>
          <p:cNvSpPr/>
          <p:nvPr/>
        </p:nvSpPr>
        <p:spPr>
          <a:xfrm>
            <a:off x="241201" y="5930523"/>
            <a:ext cx="1374927" cy="637288"/>
          </a:xfrm>
          <a:prstGeom prst="roundRect">
            <a:avLst>
              <a:gd name="adj" fmla="val 132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5EB9BB-444D-65F8-3CB3-1A2E774DE4B5}"/>
              </a:ext>
            </a:extLst>
          </p:cNvPr>
          <p:cNvSpPr/>
          <p:nvPr/>
        </p:nvSpPr>
        <p:spPr>
          <a:xfrm>
            <a:off x="241201" y="5108068"/>
            <a:ext cx="1374927" cy="637288"/>
          </a:xfrm>
          <a:prstGeom prst="roundRect">
            <a:avLst>
              <a:gd name="adj" fmla="val 132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2A33C3-7A7F-4787-DAE8-E765D78E274A}"/>
              </a:ext>
            </a:extLst>
          </p:cNvPr>
          <p:cNvSpPr/>
          <p:nvPr/>
        </p:nvSpPr>
        <p:spPr>
          <a:xfrm>
            <a:off x="1807323" y="3019835"/>
            <a:ext cx="2964181" cy="896379"/>
          </a:xfrm>
          <a:prstGeom prst="roundRect">
            <a:avLst>
              <a:gd name="adj" fmla="val 132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50D64DF-712B-22A3-DFA5-097D0F1500E9}"/>
              </a:ext>
            </a:extLst>
          </p:cNvPr>
          <p:cNvSpPr/>
          <p:nvPr/>
        </p:nvSpPr>
        <p:spPr>
          <a:xfrm>
            <a:off x="9599529" y="1795549"/>
            <a:ext cx="2508365" cy="2236123"/>
          </a:xfrm>
          <a:prstGeom prst="roundRect">
            <a:avLst>
              <a:gd name="adj" fmla="val 132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D3CD851-F8E4-4969-2F6E-050C853E2B1A}"/>
              </a:ext>
            </a:extLst>
          </p:cNvPr>
          <p:cNvSpPr/>
          <p:nvPr/>
        </p:nvSpPr>
        <p:spPr>
          <a:xfrm>
            <a:off x="1807324" y="1842862"/>
            <a:ext cx="2964181" cy="1070748"/>
          </a:xfrm>
          <a:prstGeom prst="roundRect">
            <a:avLst>
              <a:gd name="adj" fmla="val 132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B8F76F2-5796-97AC-1656-B9F44790AF0C}"/>
              </a:ext>
            </a:extLst>
          </p:cNvPr>
          <p:cNvSpPr/>
          <p:nvPr/>
        </p:nvSpPr>
        <p:spPr>
          <a:xfrm>
            <a:off x="241201" y="2082289"/>
            <a:ext cx="1374927" cy="637288"/>
          </a:xfrm>
          <a:prstGeom prst="roundRect">
            <a:avLst>
              <a:gd name="adj" fmla="val 132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E997578-7023-1F5E-A486-B7E0351F880C}"/>
              </a:ext>
            </a:extLst>
          </p:cNvPr>
          <p:cNvSpPr/>
          <p:nvPr/>
        </p:nvSpPr>
        <p:spPr>
          <a:xfrm>
            <a:off x="244463" y="4047821"/>
            <a:ext cx="1374927" cy="785063"/>
          </a:xfrm>
          <a:prstGeom prst="roundRect">
            <a:avLst>
              <a:gd name="adj" fmla="val 132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DA1F732-67B4-F81E-FB9E-BC29B7044F92}"/>
              </a:ext>
            </a:extLst>
          </p:cNvPr>
          <p:cNvSpPr/>
          <p:nvPr/>
        </p:nvSpPr>
        <p:spPr>
          <a:xfrm>
            <a:off x="5044152" y="3075492"/>
            <a:ext cx="1374927" cy="785063"/>
          </a:xfrm>
          <a:prstGeom prst="roundRect">
            <a:avLst>
              <a:gd name="adj" fmla="val 132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22829CF-4196-013C-B91F-DB05B342B857}"/>
              </a:ext>
            </a:extLst>
          </p:cNvPr>
          <p:cNvSpPr/>
          <p:nvPr/>
        </p:nvSpPr>
        <p:spPr>
          <a:xfrm>
            <a:off x="3135083" y="1045184"/>
            <a:ext cx="864000" cy="637288"/>
          </a:xfrm>
          <a:prstGeom prst="roundRect">
            <a:avLst>
              <a:gd name="adj" fmla="val 132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4591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49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LaLiga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olatz infante izaguirre</dc:creator>
  <cp:lastModifiedBy>olatz infante izaguirre</cp:lastModifiedBy>
  <cp:revision>56</cp:revision>
  <dcterms:created xsi:type="dcterms:W3CDTF">2023-06-05T17:05:45Z</dcterms:created>
  <dcterms:modified xsi:type="dcterms:W3CDTF">2023-06-13T13:03:35Z</dcterms:modified>
</cp:coreProperties>
</file>