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88" r:id="rId3"/>
    <p:sldId id="289" r:id="rId4"/>
    <p:sldId id="258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90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:1" initials="TT" lastIdx="15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0F6"/>
    <a:srgbClr val="F69200"/>
    <a:srgbClr val="FEC306"/>
    <a:srgbClr val="FF0080"/>
    <a:srgbClr val="000000"/>
    <a:srgbClr val="92D050"/>
    <a:srgbClr val="838383"/>
    <a:srgbClr val="5F5F5F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0" autoAdjust="0"/>
    <p:restoredTop sz="82377" autoAdjust="0"/>
  </p:normalViewPr>
  <p:slideViewPr>
    <p:cSldViewPr snapToGrid="0">
      <p:cViewPr varScale="1">
        <p:scale>
          <a:sx n="131" d="100"/>
          <a:sy n="131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B123E-0E31-476B-A08A-60C7221FD30D}" type="datetimeFigureOut">
              <a:rPr lang="en-AU" smtClean="0"/>
              <a:t>13/04/2017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9D73F-543E-4AD5-A04D-747B4C974D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6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The notes are somewhat sketchy, sorry about</a:t>
            </a:r>
            <a:r>
              <a:rPr lang="en-AU" baseline="0" dirty="0" smtClean="0"/>
              <a:t> that.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2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434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40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67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79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71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70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31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68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23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78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7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87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9D73F-543E-4AD5-A04D-747B4C974D5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63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B3DC-A35A-41DD-876E-0D55B37A518C}" type="datetime1">
              <a:rPr lang="en-AU" smtClean="0"/>
              <a:t>13/04/2017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1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E882-35B8-42D5-A4E0-F11538AEE828}" type="datetime1">
              <a:rPr lang="en-AU" smtClean="0"/>
              <a:t>13/04/2017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88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2308-A0CB-47E5-9DA8-603329E506AD}" type="datetime1">
              <a:rPr lang="en-AU" smtClean="0"/>
              <a:t>13/04/2017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4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730C-FA37-4F03-B943-4798FF155416}" type="datetime1">
              <a:rPr lang="en-AU" smtClean="0"/>
              <a:t>13/04/2017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10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A8EC-87BE-4BB5-8097-DAA716B756C6}" type="datetime1">
              <a:rPr lang="en-AU" smtClean="0"/>
              <a:t>13/04/2017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21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1D85-11AF-44BD-9E6B-67C56350947A}" type="datetime1">
              <a:rPr lang="en-AU" smtClean="0"/>
              <a:t>13/04/2017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83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429B-7768-4D36-B2E6-B01CEA7BC90F}" type="datetime1">
              <a:rPr lang="en-AU" smtClean="0"/>
              <a:t>13/04/2017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38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8D0-3416-4D3B-AC06-549591F38CCD}" type="datetime1">
              <a:rPr lang="en-AU" smtClean="0"/>
              <a:t>13/04/2017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8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865D-B195-407B-9185-2341358D5C78}" type="datetime1">
              <a:rPr lang="en-AU" smtClean="0"/>
              <a:t>13/04/2017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41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7E75-D0B8-41C0-B503-A069F78B3BEE}" type="datetime1">
              <a:rPr lang="en-AU" smtClean="0"/>
              <a:t>13/04/2017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38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D0C3-C56F-4DDE-9A63-B06EE803A639}" type="datetime1">
              <a:rPr lang="en-AU" smtClean="0"/>
              <a:t>13/04/2017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7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F0ED-4968-400C-B944-0E429B283176}" type="datetime1">
              <a:rPr lang="en-AU" smtClean="0"/>
              <a:t>13/04/2017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2586" y="6356350"/>
            <a:ext cx="8606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it-IT" dirty="0" smtClean="0"/>
              <a:t>COSC300 2017 - https://learn.uq.edu.au/webapps/blackboard/execute/courseMain?course_id=_104055_1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9AFE0-B662-482F-BE1B-8F38B82B42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19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472" y="1570540"/>
            <a:ext cx="12127218" cy="5281697"/>
            <a:chOff x="236931" y="1361279"/>
            <a:chExt cx="11840769" cy="5156941"/>
          </a:xfrm>
        </p:grpSpPr>
        <p:sp>
          <p:nvSpPr>
            <p:cNvPr id="6" name="Flowchart: Manual Operation 5"/>
            <p:cNvSpPr/>
            <p:nvPr/>
          </p:nvSpPr>
          <p:spPr>
            <a:xfrm flipV="1">
              <a:off x="962025" y="5365695"/>
              <a:ext cx="11115675" cy="1152525"/>
            </a:xfrm>
            <a:prstGeom prst="flowChartManualOperation">
              <a:avLst/>
            </a:prstGeom>
            <a:solidFill>
              <a:srgbClr val="9BBB59"/>
            </a:solidFill>
            <a:ln w="12700" cap="flat" cmpd="sng" algn="ctr">
              <a:solidFill>
                <a:srgbClr val="9BBB5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84083" y="3959379"/>
              <a:ext cx="1407617" cy="1536049"/>
              <a:chOff x="7667625" y="1820861"/>
              <a:chExt cx="3914775" cy="427196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191500" y="3154361"/>
                <a:ext cx="2838450" cy="2938463"/>
              </a:xfrm>
              <a:prstGeom prst="rect">
                <a:avLst/>
              </a:prstGeom>
              <a:solidFill>
                <a:srgbClr val="4BACC6"/>
              </a:solidFill>
              <a:ln w="12700" cap="flat" cmpd="sng" algn="ctr">
                <a:solidFill>
                  <a:srgbClr val="4BAC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829800" y="3463026"/>
                <a:ext cx="800100" cy="814388"/>
              </a:xfrm>
              <a:prstGeom prst="rect">
                <a:avLst/>
              </a:prstGeom>
              <a:solidFill>
                <a:srgbClr val="4F81BD"/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7667625" y="1820861"/>
                <a:ext cx="3914775" cy="1333500"/>
              </a:xfrm>
              <a:prstGeom prst="triangle">
                <a:avLst/>
              </a:prstGeom>
              <a:solidFill>
                <a:srgbClr val="C0504D"/>
              </a:solidFill>
              <a:ln w="12700" cap="flat" cmpd="sng" algn="ctr">
                <a:solidFill>
                  <a:srgbClr val="C0504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829800" y="4754561"/>
                <a:ext cx="800100" cy="1338263"/>
              </a:xfrm>
              <a:prstGeom prst="rect">
                <a:avLst/>
              </a:prstGeom>
              <a:solidFill>
                <a:srgbClr val="8064A2"/>
              </a:solidFill>
              <a:ln w="12700" cap="flat" cmpd="sng" algn="ctr">
                <a:solidFill>
                  <a:srgbClr val="8064A2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639175" y="4754561"/>
                <a:ext cx="800100" cy="814388"/>
              </a:xfrm>
              <a:prstGeom prst="rect">
                <a:avLst/>
              </a:prstGeom>
              <a:solidFill>
                <a:srgbClr val="4F81BD"/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01075" y="3465511"/>
                <a:ext cx="800100" cy="814388"/>
              </a:xfrm>
              <a:prstGeom prst="rect">
                <a:avLst/>
              </a:prstGeom>
              <a:solidFill>
                <a:srgbClr val="4F81BD"/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11792" y="3465511"/>
                <a:ext cx="800100" cy="814388"/>
              </a:xfrm>
              <a:prstGeom prst="rect">
                <a:avLst/>
              </a:prstGeom>
              <a:solidFill>
                <a:srgbClr val="111E2D">
                  <a:alpha val="29804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639175" y="4752054"/>
                <a:ext cx="800100" cy="814388"/>
              </a:xfrm>
              <a:prstGeom prst="rect">
                <a:avLst/>
              </a:prstGeom>
              <a:solidFill>
                <a:srgbClr val="111E2D">
                  <a:alpha val="29804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9829800" y="3460519"/>
                <a:ext cx="800100" cy="814388"/>
              </a:xfrm>
              <a:prstGeom prst="rect">
                <a:avLst/>
              </a:prstGeom>
              <a:solidFill>
                <a:srgbClr val="111E2D">
                  <a:alpha val="29804"/>
                </a:srgbClr>
              </a:solidFill>
              <a:ln w="12700" cap="flat" cmpd="sng" algn="ctr">
                <a:solidFill>
                  <a:srgbClr val="4F81B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8191500" y="3154361"/>
              <a:ext cx="2838450" cy="2938463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solidFill>
                <a:srgbClr val="4BAC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29800" y="3463026"/>
              <a:ext cx="800100" cy="814388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7667625" y="1820861"/>
              <a:ext cx="3914775" cy="1333500"/>
            </a:xfrm>
            <a:prstGeom prst="triangle">
              <a:avLst/>
            </a:prstGeom>
            <a:solidFill>
              <a:srgbClr val="C0504D"/>
            </a:solidFill>
            <a:ln w="12700" cap="flat" cmpd="sng" algn="ctr">
              <a:solidFill>
                <a:srgbClr val="C0504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29800" y="4754561"/>
              <a:ext cx="800100" cy="1338263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solidFill>
                <a:srgbClr val="8064A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39175" y="4754561"/>
              <a:ext cx="800100" cy="814388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01075" y="3465511"/>
              <a:ext cx="800100" cy="814388"/>
            </a:xfrm>
            <a:prstGeom prst="rect">
              <a:avLst/>
            </a:prstGeom>
            <a:solidFill>
              <a:srgbClr val="4F81BD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un 13"/>
            <p:cNvSpPr/>
            <p:nvPr/>
          </p:nvSpPr>
          <p:spPr>
            <a:xfrm>
              <a:off x="5664993" y="1361279"/>
              <a:ext cx="904875" cy="919163"/>
            </a:xfrm>
            <a:prstGeom prst="sun">
              <a:avLst/>
            </a:prstGeom>
            <a:solidFill>
              <a:srgbClr val="FFFF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11792" y="3465511"/>
              <a:ext cx="800100" cy="814388"/>
            </a:xfrm>
            <a:prstGeom prst="rect">
              <a:avLst/>
            </a:prstGeom>
            <a:solidFill>
              <a:srgbClr val="111E2D">
                <a:alpha val="29804"/>
              </a:srgbClr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39175" y="4752054"/>
              <a:ext cx="800100" cy="814388"/>
            </a:xfrm>
            <a:prstGeom prst="rect">
              <a:avLst/>
            </a:prstGeom>
            <a:solidFill>
              <a:srgbClr val="111E2D">
                <a:alpha val="29804"/>
              </a:srgbClr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829800" y="3460519"/>
              <a:ext cx="800100" cy="814388"/>
            </a:xfrm>
            <a:prstGeom prst="rect">
              <a:avLst/>
            </a:prstGeom>
            <a:solidFill>
              <a:srgbClr val="111E2D">
                <a:alpha val="29804"/>
              </a:srgbClr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Content Placeholder 1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31" y="3473563"/>
              <a:ext cx="1724025" cy="1701402"/>
            </a:xfrm>
            <a:prstGeom prst="rect">
              <a:avLst/>
            </a:prstGeom>
          </p:spPr>
        </p:pic>
        <p:pic>
          <p:nvPicPr>
            <p:cNvPr id="19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44369" y="3154361"/>
              <a:ext cx="2361962" cy="17308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scene3d>
              <a:camera prst="perspectiveContrastingLeftFacing">
                <a:rot lat="947245" lon="3551311" rev="34954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Rectangle 30"/>
          <p:cNvSpPr/>
          <p:nvPr/>
        </p:nvSpPr>
        <p:spPr>
          <a:xfrm>
            <a:off x="0" y="1490703"/>
            <a:ext cx="12192000" cy="5367297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265" y="1122363"/>
            <a:ext cx="10123470" cy="2387600"/>
          </a:xfrm>
        </p:spPr>
        <p:txBody>
          <a:bodyPr/>
          <a:lstStyle/>
          <a:p>
            <a:r>
              <a:rPr lang="en-AU" sz="2800" dirty="0" smtClean="0"/>
              <a:t>COSC3000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Computer </a:t>
            </a:r>
            <a:r>
              <a:rPr lang="en-AU" dirty="0" smtClean="0"/>
              <a:t>Graphics – Bonus</a:t>
            </a:r>
            <a:br>
              <a:rPr lang="en-AU" dirty="0" smtClean="0"/>
            </a:br>
            <a:r>
              <a:rPr lang="en-AU" dirty="0" err="1" smtClean="0">
                <a:latin typeface="Consolas" panose="020B0609020204030204" pitchFamily="49" charset="0"/>
              </a:rPr>
              <a:t>createVertexArrayObject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See the </a:t>
            </a:r>
            <a:r>
              <a:rPr lang="en-AU" dirty="0" err="1" smtClean="0">
                <a:solidFill>
                  <a:schemeClr val="tx2">
                    <a:lumMod val="75000"/>
                  </a:schemeClr>
                </a:solidFill>
              </a:rPr>
              <a:t>rasterizer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sample available from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https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://github.com/olauq/cosc_3000</a:t>
            </a:r>
            <a:endParaRPr lang="en-AU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Lecturer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: Ola Olsson</a:t>
            </a:r>
          </a:p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o.olsson@uq.edu.au</a:t>
            </a:r>
            <a:endParaRPr lang="en-A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COSC300 2017 - https://learn.uq.edu.au/webapps/blackboard/execute/courseMain?course_id=_104055_1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91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70695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5" name="Rounded Rectangle 44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?</a:t>
              </a:r>
              <a:endParaRPr lang="en-A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4278641" y="3203847"/>
            <a:ext cx="4139925" cy="14278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Next, we execute the command to upload the actual data.</a:t>
            </a:r>
          </a:p>
        </p:txBody>
      </p:sp>
    </p:spTree>
    <p:extLst>
      <p:ext uri="{BB962C8B-B14F-4D97-AF65-F5344CB8AC3E}">
        <p14:creationId xmlns:p14="http://schemas.microsoft.com/office/powerpoint/2010/main" val="30053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13582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02679" y="1953224"/>
            <a:ext cx="1600080" cy="978802"/>
            <a:chOff x="616842" y="2275026"/>
            <a:chExt cx="1600080" cy="978802"/>
          </a:xfrm>
        </p:grpSpPr>
        <p:sp>
          <p:nvSpPr>
            <p:cNvPr id="47" name="Rounded Rectangle 46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What binding point?</a:t>
              </a:r>
              <a:endParaRPr lang="en-AU" dirty="0"/>
            </a:p>
          </p:txBody>
        </p:sp>
        <p:sp>
          <p:nvSpPr>
            <p:cNvPr id="48" name="Down Arrow 47"/>
            <p:cNvSpPr/>
            <p:nvPr/>
          </p:nvSpPr>
          <p:spPr>
            <a:xfrm rot="19392045">
              <a:off x="1743364" y="2881381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954918" y="1674608"/>
            <a:ext cx="1771587" cy="1193497"/>
            <a:chOff x="459127" y="280766"/>
            <a:chExt cx="1771587" cy="1193497"/>
          </a:xfrm>
        </p:grpSpPr>
        <p:sp>
          <p:nvSpPr>
            <p:cNvPr id="51" name="Rounded Rectangle 50"/>
            <p:cNvSpPr/>
            <p:nvPr/>
          </p:nvSpPr>
          <p:spPr>
            <a:xfrm>
              <a:off x="459127" y="280766"/>
              <a:ext cx="1771587" cy="852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Number of bytes to allocate &amp; copy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528005">
              <a:off x="864873" y="1101816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4400" y="3250933"/>
            <a:ext cx="1765167" cy="750482"/>
            <a:chOff x="451755" y="1919735"/>
            <a:chExt cx="1765167" cy="750482"/>
          </a:xfrm>
        </p:grpSpPr>
        <p:sp>
          <p:nvSpPr>
            <p:cNvPr id="54" name="Rounded Rectangle 53"/>
            <p:cNvSpPr/>
            <p:nvPr/>
          </p:nvSpPr>
          <p:spPr>
            <a:xfrm>
              <a:off x="451755" y="2275027"/>
              <a:ext cx="1765167" cy="395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Pointer to data</a:t>
              </a:r>
              <a:endParaRPr lang="en-AU" dirty="0"/>
            </a:p>
          </p:txBody>
        </p:sp>
        <p:sp>
          <p:nvSpPr>
            <p:cNvPr id="55" name="Down Arrow 54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12167" y="3250932"/>
            <a:ext cx="1600080" cy="645276"/>
            <a:chOff x="655716" y="1884730"/>
            <a:chExt cx="1600080" cy="645276"/>
          </a:xfrm>
        </p:grpSpPr>
        <p:sp>
          <p:nvSpPr>
            <p:cNvPr id="57" name="Rounded Rectangle 56"/>
            <p:cNvSpPr/>
            <p:nvPr/>
          </p:nvSpPr>
          <p:spPr>
            <a:xfrm>
              <a:off x="655716" y="2169819"/>
              <a:ext cx="1600080" cy="360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Usage hints…</a:t>
              </a:r>
              <a:endParaRPr lang="en-AU" dirty="0"/>
            </a:p>
          </p:txBody>
        </p:sp>
        <p:sp>
          <p:nvSpPr>
            <p:cNvPr id="58" name="Down Arrow 57"/>
            <p:cNvSpPr/>
            <p:nvPr/>
          </p:nvSpPr>
          <p:spPr>
            <a:xfrm rot="10090880">
              <a:off x="904880" y="1884730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?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461980" y="2647399"/>
            <a:ext cx="6302171" cy="3956195"/>
            <a:chOff x="2491416" y="2310152"/>
            <a:chExt cx="6302171" cy="3956195"/>
          </a:xfrm>
        </p:grpSpPr>
        <p:sp>
          <p:nvSpPr>
            <p:cNvPr id="80" name="Freeform 79"/>
            <p:cNvSpPr/>
            <p:nvPr/>
          </p:nvSpPr>
          <p:spPr>
            <a:xfrm>
              <a:off x="2959671" y="2310152"/>
              <a:ext cx="5833916" cy="3848499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  <a:gd name="connsiteX0" fmla="*/ 0 w 5593148"/>
                <a:gd name="connsiteY0" fmla="*/ 4504220 h 4572704"/>
                <a:gd name="connsiteX1" fmla="*/ 1682497 w 5593148"/>
                <a:gd name="connsiteY1" fmla="*/ 4504220 h 4572704"/>
                <a:gd name="connsiteX2" fmla="*/ 2487168 w 5593148"/>
                <a:gd name="connsiteY2" fmla="*/ 3728809 h 4572704"/>
                <a:gd name="connsiteX3" fmla="*/ 2596897 w 5593148"/>
                <a:gd name="connsiteY3" fmla="*/ 941718 h 4572704"/>
                <a:gd name="connsiteX4" fmla="*/ 4849978 w 5593148"/>
                <a:gd name="connsiteY4" fmla="*/ 20002 h 4572704"/>
                <a:gd name="connsiteX5" fmla="*/ 4901185 w 5593148"/>
                <a:gd name="connsiteY5" fmla="*/ 341871 h 4572704"/>
                <a:gd name="connsiteX6" fmla="*/ 5508347 w 5593148"/>
                <a:gd name="connsiteY6" fmla="*/ 744207 h 4572704"/>
                <a:gd name="connsiteX0" fmla="*/ 0 w 5603964"/>
                <a:gd name="connsiteY0" fmla="*/ 4195938 h 4264422"/>
                <a:gd name="connsiteX1" fmla="*/ 1682497 w 5603964"/>
                <a:gd name="connsiteY1" fmla="*/ 4195938 h 4264422"/>
                <a:gd name="connsiteX2" fmla="*/ 2487168 w 5603964"/>
                <a:gd name="connsiteY2" fmla="*/ 3420527 h 4264422"/>
                <a:gd name="connsiteX3" fmla="*/ 2596897 w 5603964"/>
                <a:gd name="connsiteY3" fmla="*/ 633436 h 4264422"/>
                <a:gd name="connsiteX4" fmla="*/ 4037991 w 5603964"/>
                <a:gd name="connsiteY4" fmla="*/ 1313749 h 4264422"/>
                <a:gd name="connsiteX5" fmla="*/ 4901185 w 5603964"/>
                <a:gd name="connsiteY5" fmla="*/ 33589 h 4264422"/>
                <a:gd name="connsiteX6" fmla="*/ 5508347 w 5603964"/>
                <a:gd name="connsiteY6" fmla="*/ 435925 h 4264422"/>
                <a:gd name="connsiteX0" fmla="*/ 0 w 5603964"/>
                <a:gd name="connsiteY0" fmla="*/ 4195938 h 4264422"/>
                <a:gd name="connsiteX1" fmla="*/ 1682497 w 5603964"/>
                <a:gd name="connsiteY1" fmla="*/ 4195938 h 4264422"/>
                <a:gd name="connsiteX2" fmla="*/ 2487168 w 5603964"/>
                <a:gd name="connsiteY2" fmla="*/ 3420527 h 4264422"/>
                <a:gd name="connsiteX3" fmla="*/ 3196744 w 5603964"/>
                <a:gd name="connsiteY3" fmla="*/ 1950172 h 4264422"/>
                <a:gd name="connsiteX4" fmla="*/ 4037991 w 5603964"/>
                <a:gd name="connsiteY4" fmla="*/ 1313749 h 4264422"/>
                <a:gd name="connsiteX5" fmla="*/ 4901185 w 5603964"/>
                <a:gd name="connsiteY5" fmla="*/ 33589 h 4264422"/>
                <a:gd name="connsiteX6" fmla="*/ 5508347 w 5603964"/>
                <a:gd name="connsiteY6" fmla="*/ 435925 h 4264422"/>
                <a:gd name="connsiteX0" fmla="*/ 0 w 5797509"/>
                <a:gd name="connsiteY0" fmla="*/ 3790058 h 3858542"/>
                <a:gd name="connsiteX1" fmla="*/ 1682497 w 5797509"/>
                <a:gd name="connsiteY1" fmla="*/ 3790058 h 3858542"/>
                <a:gd name="connsiteX2" fmla="*/ 2487168 w 5797509"/>
                <a:gd name="connsiteY2" fmla="*/ 3014647 h 3858542"/>
                <a:gd name="connsiteX3" fmla="*/ 3196744 w 5797509"/>
                <a:gd name="connsiteY3" fmla="*/ 1544292 h 3858542"/>
                <a:gd name="connsiteX4" fmla="*/ 4037991 w 5797509"/>
                <a:gd name="connsiteY4" fmla="*/ 907869 h 3858542"/>
                <a:gd name="connsiteX5" fmla="*/ 5632705 w 5797509"/>
                <a:gd name="connsiteY5" fmla="*/ 681098 h 3858542"/>
                <a:gd name="connsiteX6" fmla="*/ 5508347 w 5797509"/>
                <a:gd name="connsiteY6" fmla="*/ 30045 h 3858542"/>
                <a:gd name="connsiteX0" fmla="*/ 0 w 5947970"/>
                <a:gd name="connsiteY0" fmla="*/ 3797149 h 3865633"/>
                <a:gd name="connsiteX1" fmla="*/ 1682497 w 5947970"/>
                <a:gd name="connsiteY1" fmla="*/ 3797149 h 3865633"/>
                <a:gd name="connsiteX2" fmla="*/ 2487168 w 5947970"/>
                <a:gd name="connsiteY2" fmla="*/ 3021738 h 3865633"/>
                <a:gd name="connsiteX3" fmla="*/ 3196744 w 5947970"/>
                <a:gd name="connsiteY3" fmla="*/ 1551383 h 3865633"/>
                <a:gd name="connsiteX4" fmla="*/ 4037991 w 5947970"/>
                <a:gd name="connsiteY4" fmla="*/ 914960 h 3865633"/>
                <a:gd name="connsiteX5" fmla="*/ 5632705 w 5947970"/>
                <a:gd name="connsiteY5" fmla="*/ 688189 h 3865633"/>
                <a:gd name="connsiteX6" fmla="*/ 5757064 w 5947970"/>
                <a:gd name="connsiteY6" fmla="*/ 29821 h 3865633"/>
                <a:gd name="connsiteX0" fmla="*/ 0 w 5906677"/>
                <a:gd name="connsiteY0" fmla="*/ 3767328 h 3835812"/>
                <a:gd name="connsiteX1" fmla="*/ 1682497 w 5906677"/>
                <a:gd name="connsiteY1" fmla="*/ 3767328 h 3835812"/>
                <a:gd name="connsiteX2" fmla="*/ 2487168 w 5906677"/>
                <a:gd name="connsiteY2" fmla="*/ 2991917 h 3835812"/>
                <a:gd name="connsiteX3" fmla="*/ 3196744 w 5906677"/>
                <a:gd name="connsiteY3" fmla="*/ 1521562 h 3835812"/>
                <a:gd name="connsiteX4" fmla="*/ 4037991 w 5906677"/>
                <a:gd name="connsiteY4" fmla="*/ 885139 h 3835812"/>
                <a:gd name="connsiteX5" fmla="*/ 5632705 w 5906677"/>
                <a:gd name="connsiteY5" fmla="*/ 658368 h 3835812"/>
                <a:gd name="connsiteX6" fmla="*/ 5757064 w 5906677"/>
                <a:gd name="connsiteY6" fmla="*/ 0 h 3835812"/>
                <a:gd name="connsiteX0" fmla="*/ 0 w 5829123"/>
                <a:gd name="connsiteY0" fmla="*/ 3767328 h 3835812"/>
                <a:gd name="connsiteX1" fmla="*/ 1682497 w 5829123"/>
                <a:gd name="connsiteY1" fmla="*/ 3767328 h 3835812"/>
                <a:gd name="connsiteX2" fmla="*/ 2487168 w 5829123"/>
                <a:gd name="connsiteY2" fmla="*/ 2991917 h 3835812"/>
                <a:gd name="connsiteX3" fmla="*/ 3196744 w 5829123"/>
                <a:gd name="connsiteY3" fmla="*/ 1521562 h 3835812"/>
                <a:gd name="connsiteX4" fmla="*/ 4037991 w 5829123"/>
                <a:gd name="connsiteY4" fmla="*/ 885139 h 3835812"/>
                <a:gd name="connsiteX5" fmla="*/ 5237685 w 5829123"/>
                <a:gd name="connsiteY5" fmla="*/ 709575 h 3835812"/>
                <a:gd name="connsiteX6" fmla="*/ 5757064 w 5829123"/>
                <a:gd name="connsiteY6" fmla="*/ 0 h 3835812"/>
                <a:gd name="connsiteX0" fmla="*/ 0 w 5849169"/>
                <a:gd name="connsiteY0" fmla="*/ 3767328 h 3835812"/>
                <a:gd name="connsiteX1" fmla="*/ 1682497 w 5849169"/>
                <a:gd name="connsiteY1" fmla="*/ 3767328 h 3835812"/>
                <a:gd name="connsiteX2" fmla="*/ 2487168 w 5849169"/>
                <a:gd name="connsiteY2" fmla="*/ 2991917 h 3835812"/>
                <a:gd name="connsiteX3" fmla="*/ 3196744 w 5849169"/>
                <a:gd name="connsiteY3" fmla="*/ 1521562 h 3835812"/>
                <a:gd name="connsiteX4" fmla="*/ 4037991 w 5849169"/>
                <a:gd name="connsiteY4" fmla="*/ 885139 h 3835812"/>
                <a:gd name="connsiteX5" fmla="*/ 5237685 w 5849169"/>
                <a:gd name="connsiteY5" fmla="*/ 709575 h 3835812"/>
                <a:gd name="connsiteX6" fmla="*/ 5757064 w 5849169"/>
                <a:gd name="connsiteY6" fmla="*/ 0 h 3835812"/>
                <a:gd name="connsiteX0" fmla="*/ 0 w 5910960"/>
                <a:gd name="connsiteY0" fmla="*/ 3767328 h 3835812"/>
                <a:gd name="connsiteX1" fmla="*/ 1682497 w 5910960"/>
                <a:gd name="connsiteY1" fmla="*/ 3767328 h 3835812"/>
                <a:gd name="connsiteX2" fmla="*/ 2487168 w 5910960"/>
                <a:gd name="connsiteY2" fmla="*/ 2991917 h 3835812"/>
                <a:gd name="connsiteX3" fmla="*/ 3196744 w 5910960"/>
                <a:gd name="connsiteY3" fmla="*/ 1521562 h 3835812"/>
                <a:gd name="connsiteX4" fmla="*/ 4037991 w 5910960"/>
                <a:gd name="connsiteY4" fmla="*/ 885139 h 3835812"/>
                <a:gd name="connsiteX5" fmla="*/ 5501032 w 5910960"/>
                <a:gd name="connsiteY5" fmla="*/ 658369 h 3835812"/>
                <a:gd name="connsiteX6" fmla="*/ 5757064 w 5910960"/>
                <a:gd name="connsiteY6" fmla="*/ 0 h 3835812"/>
                <a:gd name="connsiteX0" fmla="*/ 0 w 5910960"/>
                <a:gd name="connsiteY0" fmla="*/ 3767328 h 3835812"/>
                <a:gd name="connsiteX1" fmla="*/ 1682497 w 5910960"/>
                <a:gd name="connsiteY1" fmla="*/ 3767328 h 3835812"/>
                <a:gd name="connsiteX2" fmla="*/ 2487168 w 5910960"/>
                <a:gd name="connsiteY2" fmla="*/ 2991917 h 3835812"/>
                <a:gd name="connsiteX3" fmla="*/ 2955342 w 5910960"/>
                <a:gd name="connsiteY3" fmla="*/ 343814 h 3835812"/>
                <a:gd name="connsiteX4" fmla="*/ 4037991 w 5910960"/>
                <a:gd name="connsiteY4" fmla="*/ 885139 h 3835812"/>
                <a:gd name="connsiteX5" fmla="*/ 5501032 w 5910960"/>
                <a:gd name="connsiteY5" fmla="*/ 658369 h 3835812"/>
                <a:gd name="connsiteX6" fmla="*/ 5757064 w 5910960"/>
                <a:gd name="connsiteY6" fmla="*/ 0 h 3835812"/>
                <a:gd name="connsiteX0" fmla="*/ 0 w 5877936"/>
                <a:gd name="connsiteY0" fmla="*/ 3913742 h 3982226"/>
                <a:gd name="connsiteX1" fmla="*/ 1682497 w 5877936"/>
                <a:gd name="connsiteY1" fmla="*/ 3913742 h 3982226"/>
                <a:gd name="connsiteX2" fmla="*/ 2487168 w 5877936"/>
                <a:gd name="connsiteY2" fmla="*/ 3138331 h 3982226"/>
                <a:gd name="connsiteX3" fmla="*/ 2955342 w 5877936"/>
                <a:gd name="connsiteY3" fmla="*/ 490228 h 3982226"/>
                <a:gd name="connsiteX4" fmla="*/ 3781959 w 5877936"/>
                <a:gd name="connsiteY4" fmla="*/ 22055 h 3982226"/>
                <a:gd name="connsiteX5" fmla="*/ 5501032 w 5877936"/>
                <a:gd name="connsiteY5" fmla="*/ 804783 h 3982226"/>
                <a:gd name="connsiteX6" fmla="*/ 5757064 w 5877936"/>
                <a:gd name="connsiteY6" fmla="*/ 146414 h 3982226"/>
                <a:gd name="connsiteX0" fmla="*/ 0 w 5874823"/>
                <a:gd name="connsiteY0" fmla="*/ 3823937 h 3892421"/>
                <a:gd name="connsiteX1" fmla="*/ 1682497 w 5874823"/>
                <a:gd name="connsiteY1" fmla="*/ 3823937 h 3892421"/>
                <a:gd name="connsiteX2" fmla="*/ 2487168 w 5874823"/>
                <a:gd name="connsiteY2" fmla="*/ 3048526 h 3892421"/>
                <a:gd name="connsiteX3" fmla="*/ 2955342 w 5874823"/>
                <a:gd name="connsiteY3" fmla="*/ 400423 h 3892421"/>
                <a:gd name="connsiteX4" fmla="*/ 3869742 w 5874823"/>
                <a:gd name="connsiteY4" fmla="*/ 41978 h 3892421"/>
                <a:gd name="connsiteX5" fmla="*/ 5501032 w 5874823"/>
                <a:gd name="connsiteY5" fmla="*/ 714978 h 3892421"/>
                <a:gd name="connsiteX6" fmla="*/ 5757064 w 5874823"/>
                <a:gd name="connsiteY6" fmla="*/ 56609 h 3892421"/>
                <a:gd name="connsiteX0" fmla="*/ 0 w 5874823"/>
                <a:gd name="connsiteY0" fmla="*/ 3798041 h 3866525"/>
                <a:gd name="connsiteX1" fmla="*/ 1682497 w 5874823"/>
                <a:gd name="connsiteY1" fmla="*/ 3798041 h 3866525"/>
                <a:gd name="connsiteX2" fmla="*/ 2487168 w 5874823"/>
                <a:gd name="connsiteY2" fmla="*/ 3022630 h 3866525"/>
                <a:gd name="connsiteX3" fmla="*/ 2955342 w 5874823"/>
                <a:gd name="connsiteY3" fmla="*/ 374527 h 3866525"/>
                <a:gd name="connsiteX4" fmla="*/ 3869742 w 5874823"/>
                <a:gd name="connsiteY4" fmla="*/ 16082 h 3866525"/>
                <a:gd name="connsiteX5" fmla="*/ 5501032 w 5874823"/>
                <a:gd name="connsiteY5" fmla="*/ 689082 h 3866525"/>
                <a:gd name="connsiteX6" fmla="*/ 5757064 w 5874823"/>
                <a:gd name="connsiteY6" fmla="*/ 30713 h 38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74823" h="3866525">
                  <a:moveTo>
                    <a:pt x="0" y="3798041"/>
                  </a:moveTo>
                  <a:cubicBezTo>
                    <a:pt x="500481" y="3841932"/>
                    <a:pt x="1267969" y="3927276"/>
                    <a:pt x="1682497" y="3798041"/>
                  </a:cubicBezTo>
                  <a:cubicBezTo>
                    <a:pt x="2097025" y="3668806"/>
                    <a:pt x="2275027" y="3593216"/>
                    <a:pt x="2487168" y="3022630"/>
                  </a:cubicBezTo>
                  <a:cubicBezTo>
                    <a:pt x="2699309" y="2452044"/>
                    <a:pt x="2724913" y="875618"/>
                    <a:pt x="2955342" y="374527"/>
                  </a:cubicBezTo>
                  <a:cubicBezTo>
                    <a:pt x="3185771" y="-126564"/>
                    <a:pt x="3445460" y="22177"/>
                    <a:pt x="3869742" y="16082"/>
                  </a:cubicBezTo>
                  <a:cubicBezTo>
                    <a:pt x="4294024" y="9987"/>
                    <a:pt x="5186478" y="686644"/>
                    <a:pt x="5501032" y="689082"/>
                  </a:cubicBezTo>
                  <a:cubicBezTo>
                    <a:pt x="5815586" y="691521"/>
                    <a:pt x="6013705" y="494009"/>
                    <a:pt x="5757064" y="30713"/>
                  </a:cubicBezTo>
                </a:path>
              </a:pathLst>
            </a:custGeom>
            <a:noFill/>
            <a:ln w="508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491416" y="5966555"/>
              <a:ext cx="485870" cy="299792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568492" y="2617491"/>
            <a:ext cx="8157718" cy="708916"/>
            <a:chOff x="2491416" y="5594720"/>
            <a:chExt cx="8157718" cy="708916"/>
          </a:xfrm>
        </p:grpSpPr>
        <p:sp>
          <p:nvSpPr>
            <p:cNvPr id="83" name="Freeform 82"/>
            <p:cNvSpPr/>
            <p:nvPr/>
          </p:nvSpPr>
          <p:spPr>
            <a:xfrm>
              <a:off x="3312195" y="5594720"/>
              <a:ext cx="7316385" cy="620616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  <a:gd name="connsiteX0" fmla="*/ 0 w 5593148"/>
                <a:gd name="connsiteY0" fmla="*/ 4504220 h 4572704"/>
                <a:gd name="connsiteX1" fmla="*/ 1682497 w 5593148"/>
                <a:gd name="connsiteY1" fmla="*/ 4504220 h 4572704"/>
                <a:gd name="connsiteX2" fmla="*/ 2487168 w 5593148"/>
                <a:gd name="connsiteY2" fmla="*/ 3728809 h 4572704"/>
                <a:gd name="connsiteX3" fmla="*/ 2596897 w 5593148"/>
                <a:gd name="connsiteY3" fmla="*/ 941718 h 4572704"/>
                <a:gd name="connsiteX4" fmla="*/ 4849978 w 5593148"/>
                <a:gd name="connsiteY4" fmla="*/ 20002 h 4572704"/>
                <a:gd name="connsiteX5" fmla="*/ 4901185 w 5593148"/>
                <a:gd name="connsiteY5" fmla="*/ 341871 h 4572704"/>
                <a:gd name="connsiteX6" fmla="*/ 5508347 w 5593148"/>
                <a:gd name="connsiteY6" fmla="*/ 744207 h 4572704"/>
                <a:gd name="connsiteX0" fmla="*/ 0 w 5603964"/>
                <a:gd name="connsiteY0" fmla="*/ 4195938 h 4264422"/>
                <a:gd name="connsiteX1" fmla="*/ 1682497 w 5603964"/>
                <a:gd name="connsiteY1" fmla="*/ 4195938 h 4264422"/>
                <a:gd name="connsiteX2" fmla="*/ 2487168 w 5603964"/>
                <a:gd name="connsiteY2" fmla="*/ 3420527 h 4264422"/>
                <a:gd name="connsiteX3" fmla="*/ 2596897 w 5603964"/>
                <a:gd name="connsiteY3" fmla="*/ 633436 h 4264422"/>
                <a:gd name="connsiteX4" fmla="*/ 4037991 w 5603964"/>
                <a:gd name="connsiteY4" fmla="*/ 1313749 h 4264422"/>
                <a:gd name="connsiteX5" fmla="*/ 4901185 w 5603964"/>
                <a:gd name="connsiteY5" fmla="*/ 33589 h 4264422"/>
                <a:gd name="connsiteX6" fmla="*/ 5508347 w 5603964"/>
                <a:gd name="connsiteY6" fmla="*/ 435925 h 4264422"/>
                <a:gd name="connsiteX0" fmla="*/ 0 w 5603964"/>
                <a:gd name="connsiteY0" fmla="*/ 4195938 h 4264422"/>
                <a:gd name="connsiteX1" fmla="*/ 1682497 w 5603964"/>
                <a:gd name="connsiteY1" fmla="*/ 4195938 h 4264422"/>
                <a:gd name="connsiteX2" fmla="*/ 2487168 w 5603964"/>
                <a:gd name="connsiteY2" fmla="*/ 3420527 h 4264422"/>
                <a:gd name="connsiteX3" fmla="*/ 3196744 w 5603964"/>
                <a:gd name="connsiteY3" fmla="*/ 1950172 h 4264422"/>
                <a:gd name="connsiteX4" fmla="*/ 4037991 w 5603964"/>
                <a:gd name="connsiteY4" fmla="*/ 1313749 h 4264422"/>
                <a:gd name="connsiteX5" fmla="*/ 4901185 w 5603964"/>
                <a:gd name="connsiteY5" fmla="*/ 33589 h 4264422"/>
                <a:gd name="connsiteX6" fmla="*/ 5508347 w 5603964"/>
                <a:gd name="connsiteY6" fmla="*/ 435925 h 4264422"/>
                <a:gd name="connsiteX0" fmla="*/ 0 w 5797509"/>
                <a:gd name="connsiteY0" fmla="*/ 3790058 h 3858542"/>
                <a:gd name="connsiteX1" fmla="*/ 1682497 w 5797509"/>
                <a:gd name="connsiteY1" fmla="*/ 3790058 h 3858542"/>
                <a:gd name="connsiteX2" fmla="*/ 2487168 w 5797509"/>
                <a:gd name="connsiteY2" fmla="*/ 3014647 h 3858542"/>
                <a:gd name="connsiteX3" fmla="*/ 3196744 w 5797509"/>
                <a:gd name="connsiteY3" fmla="*/ 1544292 h 3858542"/>
                <a:gd name="connsiteX4" fmla="*/ 4037991 w 5797509"/>
                <a:gd name="connsiteY4" fmla="*/ 907869 h 3858542"/>
                <a:gd name="connsiteX5" fmla="*/ 5632705 w 5797509"/>
                <a:gd name="connsiteY5" fmla="*/ 681098 h 3858542"/>
                <a:gd name="connsiteX6" fmla="*/ 5508347 w 5797509"/>
                <a:gd name="connsiteY6" fmla="*/ 30045 h 3858542"/>
                <a:gd name="connsiteX0" fmla="*/ 0 w 5947970"/>
                <a:gd name="connsiteY0" fmla="*/ 3797149 h 3865633"/>
                <a:gd name="connsiteX1" fmla="*/ 1682497 w 5947970"/>
                <a:gd name="connsiteY1" fmla="*/ 3797149 h 3865633"/>
                <a:gd name="connsiteX2" fmla="*/ 2487168 w 5947970"/>
                <a:gd name="connsiteY2" fmla="*/ 3021738 h 3865633"/>
                <a:gd name="connsiteX3" fmla="*/ 3196744 w 5947970"/>
                <a:gd name="connsiteY3" fmla="*/ 1551383 h 3865633"/>
                <a:gd name="connsiteX4" fmla="*/ 4037991 w 5947970"/>
                <a:gd name="connsiteY4" fmla="*/ 914960 h 3865633"/>
                <a:gd name="connsiteX5" fmla="*/ 5632705 w 5947970"/>
                <a:gd name="connsiteY5" fmla="*/ 688189 h 3865633"/>
                <a:gd name="connsiteX6" fmla="*/ 5757064 w 5947970"/>
                <a:gd name="connsiteY6" fmla="*/ 29821 h 3865633"/>
                <a:gd name="connsiteX0" fmla="*/ 0 w 5906677"/>
                <a:gd name="connsiteY0" fmla="*/ 3767328 h 3835812"/>
                <a:gd name="connsiteX1" fmla="*/ 1682497 w 5906677"/>
                <a:gd name="connsiteY1" fmla="*/ 3767328 h 3835812"/>
                <a:gd name="connsiteX2" fmla="*/ 2487168 w 5906677"/>
                <a:gd name="connsiteY2" fmla="*/ 2991917 h 3835812"/>
                <a:gd name="connsiteX3" fmla="*/ 3196744 w 5906677"/>
                <a:gd name="connsiteY3" fmla="*/ 1521562 h 3835812"/>
                <a:gd name="connsiteX4" fmla="*/ 4037991 w 5906677"/>
                <a:gd name="connsiteY4" fmla="*/ 885139 h 3835812"/>
                <a:gd name="connsiteX5" fmla="*/ 5632705 w 5906677"/>
                <a:gd name="connsiteY5" fmla="*/ 658368 h 3835812"/>
                <a:gd name="connsiteX6" fmla="*/ 5757064 w 5906677"/>
                <a:gd name="connsiteY6" fmla="*/ 0 h 3835812"/>
                <a:gd name="connsiteX0" fmla="*/ 0 w 5829123"/>
                <a:gd name="connsiteY0" fmla="*/ 3767328 h 3835812"/>
                <a:gd name="connsiteX1" fmla="*/ 1682497 w 5829123"/>
                <a:gd name="connsiteY1" fmla="*/ 3767328 h 3835812"/>
                <a:gd name="connsiteX2" fmla="*/ 2487168 w 5829123"/>
                <a:gd name="connsiteY2" fmla="*/ 2991917 h 3835812"/>
                <a:gd name="connsiteX3" fmla="*/ 3196744 w 5829123"/>
                <a:gd name="connsiteY3" fmla="*/ 1521562 h 3835812"/>
                <a:gd name="connsiteX4" fmla="*/ 4037991 w 5829123"/>
                <a:gd name="connsiteY4" fmla="*/ 885139 h 3835812"/>
                <a:gd name="connsiteX5" fmla="*/ 5237685 w 5829123"/>
                <a:gd name="connsiteY5" fmla="*/ 709575 h 3835812"/>
                <a:gd name="connsiteX6" fmla="*/ 5757064 w 5829123"/>
                <a:gd name="connsiteY6" fmla="*/ 0 h 3835812"/>
                <a:gd name="connsiteX0" fmla="*/ 0 w 5849169"/>
                <a:gd name="connsiteY0" fmla="*/ 3767328 h 3835812"/>
                <a:gd name="connsiteX1" fmla="*/ 1682497 w 5849169"/>
                <a:gd name="connsiteY1" fmla="*/ 3767328 h 3835812"/>
                <a:gd name="connsiteX2" fmla="*/ 2487168 w 5849169"/>
                <a:gd name="connsiteY2" fmla="*/ 2991917 h 3835812"/>
                <a:gd name="connsiteX3" fmla="*/ 3196744 w 5849169"/>
                <a:gd name="connsiteY3" fmla="*/ 1521562 h 3835812"/>
                <a:gd name="connsiteX4" fmla="*/ 4037991 w 5849169"/>
                <a:gd name="connsiteY4" fmla="*/ 885139 h 3835812"/>
                <a:gd name="connsiteX5" fmla="*/ 5237685 w 5849169"/>
                <a:gd name="connsiteY5" fmla="*/ 709575 h 3835812"/>
                <a:gd name="connsiteX6" fmla="*/ 5757064 w 5849169"/>
                <a:gd name="connsiteY6" fmla="*/ 0 h 3835812"/>
                <a:gd name="connsiteX0" fmla="*/ 0 w 5910960"/>
                <a:gd name="connsiteY0" fmla="*/ 3767328 h 3835812"/>
                <a:gd name="connsiteX1" fmla="*/ 1682497 w 5910960"/>
                <a:gd name="connsiteY1" fmla="*/ 3767328 h 3835812"/>
                <a:gd name="connsiteX2" fmla="*/ 2487168 w 5910960"/>
                <a:gd name="connsiteY2" fmla="*/ 2991917 h 3835812"/>
                <a:gd name="connsiteX3" fmla="*/ 3196744 w 5910960"/>
                <a:gd name="connsiteY3" fmla="*/ 1521562 h 3835812"/>
                <a:gd name="connsiteX4" fmla="*/ 4037991 w 5910960"/>
                <a:gd name="connsiteY4" fmla="*/ 885139 h 3835812"/>
                <a:gd name="connsiteX5" fmla="*/ 5501032 w 5910960"/>
                <a:gd name="connsiteY5" fmla="*/ 658369 h 3835812"/>
                <a:gd name="connsiteX6" fmla="*/ 5757064 w 5910960"/>
                <a:gd name="connsiteY6" fmla="*/ 0 h 3835812"/>
                <a:gd name="connsiteX0" fmla="*/ 0 w 5910960"/>
                <a:gd name="connsiteY0" fmla="*/ 3767328 h 3835812"/>
                <a:gd name="connsiteX1" fmla="*/ 1682497 w 5910960"/>
                <a:gd name="connsiteY1" fmla="*/ 3767328 h 3835812"/>
                <a:gd name="connsiteX2" fmla="*/ 2487168 w 5910960"/>
                <a:gd name="connsiteY2" fmla="*/ 2991917 h 3835812"/>
                <a:gd name="connsiteX3" fmla="*/ 2955342 w 5910960"/>
                <a:gd name="connsiteY3" fmla="*/ 343814 h 3835812"/>
                <a:gd name="connsiteX4" fmla="*/ 4037991 w 5910960"/>
                <a:gd name="connsiteY4" fmla="*/ 885139 h 3835812"/>
                <a:gd name="connsiteX5" fmla="*/ 5501032 w 5910960"/>
                <a:gd name="connsiteY5" fmla="*/ 658369 h 3835812"/>
                <a:gd name="connsiteX6" fmla="*/ 5757064 w 5910960"/>
                <a:gd name="connsiteY6" fmla="*/ 0 h 3835812"/>
                <a:gd name="connsiteX0" fmla="*/ 0 w 5877936"/>
                <a:gd name="connsiteY0" fmla="*/ 3913742 h 3982226"/>
                <a:gd name="connsiteX1" fmla="*/ 1682497 w 5877936"/>
                <a:gd name="connsiteY1" fmla="*/ 3913742 h 3982226"/>
                <a:gd name="connsiteX2" fmla="*/ 2487168 w 5877936"/>
                <a:gd name="connsiteY2" fmla="*/ 3138331 h 3982226"/>
                <a:gd name="connsiteX3" fmla="*/ 2955342 w 5877936"/>
                <a:gd name="connsiteY3" fmla="*/ 490228 h 3982226"/>
                <a:gd name="connsiteX4" fmla="*/ 3781959 w 5877936"/>
                <a:gd name="connsiteY4" fmla="*/ 22055 h 3982226"/>
                <a:gd name="connsiteX5" fmla="*/ 5501032 w 5877936"/>
                <a:gd name="connsiteY5" fmla="*/ 804783 h 3982226"/>
                <a:gd name="connsiteX6" fmla="*/ 5757064 w 5877936"/>
                <a:gd name="connsiteY6" fmla="*/ 146414 h 3982226"/>
                <a:gd name="connsiteX0" fmla="*/ 0 w 5874823"/>
                <a:gd name="connsiteY0" fmla="*/ 3823937 h 3892421"/>
                <a:gd name="connsiteX1" fmla="*/ 1682497 w 5874823"/>
                <a:gd name="connsiteY1" fmla="*/ 3823937 h 3892421"/>
                <a:gd name="connsiteX2" fmla="*/ 2487168 w 5874823"/>
                <a:gd name="connsiteY2" fmla="*/ 3048526 h 3892421"/>
                <a:gd name="connsiteX3" fmla="*/ 2955342 w 5874823"/>
                <a:gd name="connsiteY3" fmla="*/ 400423 h 3892421"/>
                <a:gd name="connsiteX4" fmla="*/ 3869742 w 5874823"/>
                <a:gd name="connsiteY4" fmla="*/ 41978 h 3892421"/>
                <a:gd name="connsiteX5" fmla="*/ 5501032 w 5874823"/>
                <a:gd name="connsiteY5" fmla="*/ 714978 h 3892421"/>
                <a:gd name="connsiteX6" fmla="*/ 5757064 w 5874823"/>
                <a:gd name="connsiteY6" fmla="*/ 56609 h 3892421"/>
                <a:gd name="connsiteX0" fmla="*/ 0 w 5874823"/>
                <a:gd name="connsiteY0" fmla="*/ 3798041 h 3866525"/>
                <a:gd name="connsiteX1" fmla="*/ 1682497 w 5874823"/>
                <a:gd name="connsiteY1" fmla="*/ 3798041 h 3866525"/>
                <a:gd name="connsiteX2" fmla="*/ 2487168 w 5874823"/>
                <a:gd name="connsiteY2" fmla="*/ 3022630 h 3866525"/>
                <a:gd name="connsiteX3" fmla="*/ 2955342 w 5874823"/>
                <a:gd name="connsiteY3" fmla="*/ 374527 h 3866525"/>
                <a:gd name="connsiteX4" fmla="*/ 3869742 w 5874823"/>
                <a:gd name="connsiteY4" fmla="*/ 16082 h 3866525"/>
                <a:gd name="connsiteX5" fmla="*/ 5501032 w 5874823"/>
                <a:gd name="connsiteY5" fmla="*/ 689082 h 3866525"/>
                <a:gd name="connsiteX6" fmla="*/ 5757064 w 5874823"/>
                <a:gd name="connsiteY6" fmla="*/ 30713 h 3866525"/>
                <a:gd name="connsiteX0" fmla="*/ 0 w 5874823"/>
                <a:gd name="connsiteY0" fmla="*/ 3818814 h 3887298"/>
                <a:gd name="connsiteX1" fmla="*/ 1682497 w 5874823"/>
                <a:gd name="connsiteY1" fmla="*/ 3818814 h 3887298"/>
                <a:gd name="connsiteX2" fmla="*/ 2487168 w 5874823"/>
                <a:gd name="connsiteY2" fmla="*/ 3043403 h 3887298"/>
                <a:gd name="connsiteX3" fmla="*/ 3853134 w 5874823"/>
                <a:gd name="connsiteY3" fmla="*/ 2073356 h 3887298"/>
                <a:gd name="connsiteX4" fmla="*/ 3869742 w 5874823"/>
                <a:gd name="connsiteY4" fmla="*/ 36855 h 3887298"/>
                <a:gd name="connsiteX5" fmla="*/ 5501032 w 5874823"/>
                <a:gd name="connsiteY5" fmla="*/ 709855 h 3887298"/>
                <a:gd name="connsiteX6" fmla="*/ 5757064 w 5874823"/>
                <a:gd name="connsiteY6" fmla="*/ 51486 h 3887298"/>
                <a:gd name="connsiteX0" fmla="*/ 0 w 7328977"/>
                <a:gd name="connsiteY0" fmla="*/ 3841243 h 3909727"/>
                <a:gd name="connsiteX1" fmla="*/ 1682497 w 7328977"/>
                <a:gd name="connsiteY1" fmla="*/ 3841243 h 3909727"/>
                <a:gd name="connsiteX2" fmla="*/ 2487168 w 7328977"/>
                <a:gd name="connsiteY2" fmla="*/ 3065832 h 3909727"/>
                <a:gd name="connsiteX3" fmla="*/ 3853134 w 7328977"/>
                <a:gd name="connsiteY3" fmla="*/ 2095785 h 3909727"/>
                <a:gd name="connsiteX4" fmla="*/ 3869742 w 7328977"/>
                <a:gd name="connsiteY4" fmla="*/ 59284 h 3909727"/>
                <a:gd name="connsiteX5" fmla="*/ 5501032 w 7328977"/>
                <a:gd name="connsiteY5" fmla="*/ 732284 h 3909727"/>
                <a:gd name="connsiteX6" fmla="*/ 7299424 w 7328977"/>
                <a:gd name="connsiteY6" fmla="*/ 2644100 h 3909727"/>
                <a:gd name="connsiteX0" fmla="*/ 0 w 7390605"/>
                <a:gd name="connsiteY0" fmla="*/ 3816997 h 4023744"/>
                <a:gd name="connsiteX1" fmla="*/ 1682497 w 7390605"/>
                <a:gd name="connsiteY1" fmla="*/ 3816997 h 4023744"/>
                <a:gd name="connsiteX2" fmla="*/ 2487168 w 7390605"/>
                <a:gd name="connsiteY2" fmla="*/ 3041586 h 4023744"/>
                <a:gd name="connsiteX3" fmla="*/ 3853134 w 7390605"/>
                <a:gd name="connsiteY3" fmla="*/ 2071539 h 4023744"/>
                <a:gd name="connsiteX4" fmla="*/ 3869742 w 7390605"/>
                <a:gd name="connsiteY4" fmla="*/ 35038 h 4023744"/>
                <a:gd name="connsiteX5" fmla="*/ 6675067 w 7390605"/>
                <a:gd name="connsiteY5" fmla="*/ 3936700 h 4023744"/>
                <a:gd name="connsiteX6" fmla="*/ 7299424 w 7390605"/>
                <a:gd name="connsiteY6" fmla="*/ 2619854 h 4023744"/>
                <a:gd name="connsiteX0" fmla="*/ 0 w 7369890"/>
                <a:gd name="connsiteY0" fmla="*/ 1822953 h 1945390"/>
                <a:gd name="connsiteX1" fmla="*/ 1682497 w 7369890"/>
                <a:gd name="connsiteY1" fmla="*/ 1822953 h 1945390"/>
                <a:gd name="connsiteX2" fmla="*/ 2487168 w 7369890"/>
                <a:gd name="connsiteY2" fmla="*/ 1047542 h 1945390"/>
                <a:gd name="connsiteX3" fmla="*/ 3853134 w 7369890"/>
                <a:gd name="connsiteY3" fmla="*/ 77495 h 1945390"/>
                <a:gd name="connsiteX4" fmla="*/ 5005410 w 7369890"/>
                <a:gd name="connsiteY4" fmla="*/ 271319 h 1945390"/>
                <a:gd name="connsiteX5" fmla="*/ 6675067 w 7369890"/>
                <a:gd name="connsiteY5" fmla="*/ 1942656 h 1945390"/>
                <a:gd name="connsiteX6" fmla="*/ 7299424 w 7369890"/>
                <a:gd name="connsiteY6" fmla="*/ 625810 h 1945390"/>
                <a:gd name="connsiteX0" fmla="*/ 0 w 7369890"/>
                <a:gd name="connsiteY0" fmla="*/ 1662964 h 1785401"/>
                <a:gd name="connsiteX1" fmla="*/ 1682497 w 7369890"/>
                <a:gd name="connsiteY1" fmla="*/ 1662964 h 1785401"/>
                <a:gd name="connsiteX2" fmla="*/ 2487168 w 7369890"/>
                <a:gd name="connsiteY2" fmla="*/ 887553 h 1785401"/>
                <a:gd name="connsiteX3" fmla="*/ 3860808 w 7369890"/>
                <a:gd name="connsiteY3" fmla="*/ 236123 h 1785401"/>
                <a:gd name="connsiteX4" fmla="*/ 5005410 w 7369890"/>
                <a:gd name="connsiteY4" fmla="*/ 111330 h 1785401"/>
                <a:gd name="connsiteX5" fmla="*/ 6675067 w 7369890"/>
                <a:gd name="connsiteY5" fmla="*/ 1782667 h 1785401"/>
                <a:gd name="connsiteX6" fmla="*/ 7299424 w 7369890"/>
                <a:gd name="connsiteY6" fmla="*/ 465821 h 1785401"/>
                <a:gd name="connsiteX0" fmla="*/ 0 w 7369890"/>
                <a:gd name="connsiteY0" fmla="*/ 1560541 h 1682978"/>
                <a:gd name="connsiteX1" fmla="*/ 1682497 w 7369890"/>
                <a:gd name="connsiteY1" fmla="*/ 1560541 h 1682978"/>
                <a:gd name="connsiteX2" fmla="*/ 2487168 w 7369890"/>
                <a:gd name="connsiteY2" fmla="*/ 785130 h 1682978"/>
                <a:gd name="connsiteX3" fmla="*/ 3860808 w 7369890"/>
                <a:gd name="connsiteY3" fmla="*/ 133700 h 1682978"/>
                <a:gd name="connsiteX4" fmla="*/ 5005410 w 7369890"/>
                <a:gd name="connsiteY4" fmla="*/ 8907 h 1682978"/>
                <a:gd name="connsiteX5" fmla="*/ 6675067 w 7369890"/>
                <a:gd name="connsiteY5" fmla="*/ 1680244 h 1682978"/>
                <a:gd name="connsiteX6" fmla="*/ 7299424 w 7369890"/>
                <a:gd name="connsiteY6" fmla="*/ 363398 h 1682978"/>
                <a:gd name="connsiteX0" fmla="*/ 0 w 7367687"/>
                <a:gd name="connsiteY0" fmla="*/ 1525947 h 1647796"/>
                <a:gd name="connsiteX1" fmla="*/ 1682497 w 7367687"/>
                <a:gd name="connsiteY1" fmla="*/ 1525947 h 1647796"/>
                <a:gd name="connsiteX2" fmla="*/ 2487168 w 7367687"/>
                <a:gd name="connsiteY2" fmla="*/ 750536 h 1647796"/>
                <a:gd name="connsiteX3" fmla="*/ 3860808 w 7367687"/>
                <a:gd name="connsiteY3" fmla="*/ 99106 h 1647796"/>
                <a:gd name="connsiteX4" fmla="*/ 5158879 w 7367687"/>
                <a:gd name="connsiteY4" fmla="*/ 16795 h 1647796"/>
                <a:gd name="connsiteX5" fmla="*/ 6675067 w 7367687"/>
                <a:gd name="connsiteY5" fmla="*/ 1645650 h 1647796"/>
                <a:gd name="connsiteX6" fmla="*/ 7299424 w 7367687"/>
                <a:gd name="connsiteY6" fmla="*/ 328804 h 1647796"/>
                <a:gd name="connsiteX0" fmla="*/ 0 w 7367687"/>
                <a:gd name="connsiteY0" fmla="*/ 1601284 h 1723133"/>
                <a:gd name="connsiteX1" fmla="*/ 1682497 w 7367687"/>
                <a:gd name="connsiteY1" fmla="*/ 1601284 h 1723133"/>
                <a:gd name="connsiteX2" fmla="*/ 2487168 w 7367687"/>
                <a:gd name="connsiteY2" fmla="*/ 825873 h 1723133"/>
                <a:gd name="connsiteX3" fmla="*/ 3860808 w 7367687"/>
                <a:gd name="connsiteY3" fmla="*/ 174443 h 1723133"/>
                <a:gd name="connsiteX4" fmla="*/ 5158879 w 7367687"/>
                <a:gd name="connsiteY4" fmla="*/ 92132 h 1723133"/>
                <a:gd name="connsiteX5" fmla="*/ 6675067 w 7367687"/>
                <a:gd name="connsiteY5" fmla="*/ 1720987 h 1723133"/>
                <a:gd name="connsiteX6" fmla="*/ 7299424 w 7367687"/>
                <a:gd name="connsiteY6" fmla="*/ 404141 h 1723133"/>
                <a:gd name="connsiteX0" fmla="*/ 0 w 7367687"/>
                <a:gd name="connsiteY0" fmla="*/ 1608155 h 1730004"/>
                <a:gd name="connsiteX1" fmla="*/ 1682497 w 7367687"/>
                <a:gd name="connsiteY1" fmla="*/ 1608155 h 1730004"/>
                <a:gd name="connsiteX2" fmla="*/ 3108716 w 7367687"/>
                <a:gd name="connsiteY2" fmla="*/ 1002674 h 1730004"/>
                <a:gd name="connsiteX3" fmla="*/ 3860808 w 7367687"/>
                <a:gd name="connsiteY3" fmla="*/ 181314 h 1730004"/>
                <a:gd name="connsiteX4" fmla="*/ 5158879 w 7367687"/>
                <a:gd name="connsiteY4" fmla="*/ 99003 h 1730004"/>
                <a:gd name="connsiteX5" fmla="*/ 6675067 w 7367687"/>
                <a:gd name="connsiteY5" fmla="*/ 1727858 h 1730004"/>
                <a:gd name="connsiteX6" fmla="*/ 7299424 w 7367687"/>
                <a:gd name="connsiteY6" fmla="*/ 411012 h 173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7687" h="1730004">
                  <a:moveTo>
                    <a:pt x="0" y="1608155"/>
                  </a:moveTo>
                  <a:cubicBezTo>
                    <a:pt x="500481" y="1652046"/>
                    <a:pt x="1164378" y="1709069"/>
                    <a:pt x="1682497" y="1608155"/>
                  </a:cubicBezTo>
                  <a:cubicBezTo>
                    <a:pt x="2200616" y="1507241"/>
                    <a:pt x="2745664" y="1240481"/>
                    <a:pt x="3108716" y="1002674"/>
                  </a:cubicBezTo>
                  <a:cubicBezTo>
                    <a:pt x="3471768" y="764867"/>
                    <a:pt x="3519114" y="331926"/>
                    <a:pt x="3860808" y="181314"/>
                  </a:cubicBezTo>
                  <a:cubicBezTo>
                    <a:pt x="4202502" y="30702"/>
                    <a:pt x="4705183" y="-95031"/>
                    <a:pt x="5158879" y="99003"/>
                  </a:cubicBezTo>
                  <a:cubicBezTo>
                    <a:pt x="5612575" y="293037"/>
                    <a:pt x="6318310" y="1675857"/>
                    <a:pt x="6675067" y="1727858"/>
                  </a:cubicBezTo>
                  <a:cubicBezTo>
                    <a:pt x="7031824" y="1779859"/>
                    <a:pt x="7556065" y="874308"/>
                    <a:pt x="7299424" y="411012"/>
                  </a:cubicBezTo>
                </a:path>
              </a:pathLst>
            </a:custGeom>
            <a:noFill/>
            <a:ln w="508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491416" y="5966555"/>
              <a:ext cx="832992" cy="299792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9441759" y="6003844"/>
              <a:ext cx="1207375" cy="299792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Byte Copy</a:t>
              </a:r>
              <a:endParaRPr lang="en-AU" i="1" dirty="0"/>
            </a:p>
          </p:txBody>
        </p:sp>
      </p:grpSp>
      <p:sp>
        <p:nvSpPr>
          <p:cNvPr id="43" name="Right Arrow 42"/>
          <p:cNvSpPr/>
          <p:nvPr/>
        </p:nvSpPr>
        <p:spPr>
          <a:xfrm>
            <a:off x="4418636" y="2781463"/>
            <a:ext cx="1682241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glBufferData</a:t>
            </a:r>
            <a:endParaRPr lang="en-AU" sz="1600" dirty="0"/>
          </a:p>
        </p:txBody>
      </p:sp>
      <p:sp>
        <p:nvSpPr>
          <p:cNvPr id="87" name="Rectangle 86"/>
          <p:cNvSpPr/>
          <p:nvPr/>
        </p:nvSpPr>
        <p:spPr>
          <a:xfrm>
            <a:off x="8447527" y="2443312"/>
            <a:ext cx="330768" cy="285293"/>
          </a:xfrm>
          <a:prstGeom prst="rect">
            <a:avLst/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</a:t>
            </a:r>
            <a:endParaRPr lang="en-AU" dirty="0"/>
          </a:p>
        </p:txBody>
      </p:sp>
      <p:sp>
        <p:nvSpPr>
          <p:cNvPr id="72" name="Rounded Rectangle 71"/>
          <p:cNvSpPr/>
          <p:nvPr/>
        </p:nvSpPr>
        <p:spPr>
          <a:xfrm>
            <a:off x="5948391" y="3522365"/>
            <a:ext cx="4671202" cy="16787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command refers to the binding point ‘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GL_ARRAY_BUFFER</a:t>
            </a:r>
            <a:r>
              <a:rPr lang="en-AU" dirty="0" smtClean="0"/>
              <a:t>’, not to the buffer!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command initializes the buffer, which might reside in GPU memory, and copies the data across.</a:t>
            </a:r>
          </a:p>
        </p:txBody>
      </p:sp>
    </p:spTree>
    <p:extLst>
      <p:ext uri="{BB962C8B-B14F-4D97-AF65-F5344CB8AC3E}">
        <p14:creationId xmlns:p14="http://schemas.microsoft.com/office/powerpoint/2010/main" val="29018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13582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18636" y="2781463"/>
            <a:ext cx="1682241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glBufferData</a:t>
            </a:r>
            <a:endParaRPr lang="en-AU" sz="16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702679" y="1953224"/>
            <a:ext cx="1600080" cy="978802"/>
            <a:chOff x="616842" y="2275026"/>
            <a:chExt cx="1600080" cy="978802"/>
          </a:xfrm>
        </p:grpSpPr>
        <p:sp>
          <p:nvSpPr>
            <p:cNvPr id="47" name="Rounded Rectangle 46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What binding point?</a:t>
              </a:r>
              <a:endParaRPr lang="en-AU" dirty="0"/>
            </a:p>
          </p:txBody>
        </p:sp>
        <p:sp>
          <p:nvSpPr>
            <p:cNvPr id="48" name="Down Arrow 47"/>
            <p:cNvSpPr/>
            <p:nvPr/>
          </p:nvSpPr>
          <p:spPr>
            <a:xfrm rot="19392045">
              <a:off x="1743364" y="2881381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954918" y="1674608"/>
            <a:ext cx="1771587" cy="1193497"/>
            <a:chOff x="459127" y="280766"/>
            <a:chExt cx="1771587" cy="1193497"/>
          </a:xfrm>
        </p:grpSpPr>
        <p:sp>
          <p:nvSpPr>
            <p:cNvPr id="51" name="Rounded Rectangle 50"/>
            <p:cNvSpPr/>
            <p:nvPr/>
          </p:nvSpPr>
          <p:spPr>
            <a:xfrm>
              <a:off x="459127" y="280766"/>
              <a:ext cx="1771587" cy="8527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Number of bytes to allocate &amp; copy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528005">
              <a:off x="864873" y="1101816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4400" y="3250933"/>
            <a:ext cx="1765167" cy="750482"/>
            <a:chOff x="451755" y="1919735"/>
            <a:chExt cx="1765167" cy="750482"/>
          </a:xfrm>
        </p:grpSpPr>
        <p:sp>
          <p:nvSpPr>
            <p:cNvPr id="54" name="Rounded Rectangle 53"/>
            <p:cNvSpPr/>
            <p:nvPr/>
          </p:nvSpPr>
          <p:spPr>
            <a:xfrm>
              <a:off x="451755" y="2275027"/>
              <a:ext cx="1765167" cy="3951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Pointer to data</a:t>
              </a:r>
              <a:endParaRPr lang="en-AU" dirty="0"/>
            </a:p>
          </p:txBody>
        </p:sp>
        <p:sp>
          <p:nvSpPr>
            <p:cNvPr id="55" name="Down Arrow 54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912167" y="3250932"/>
            <a:ext cx="1600080" cy="645276"/>
            <a:chOff x="655716" y="1884730"/>
            <a:chExt cx="1600080" cy="645276"/>
          </a:xfrm>
        </p:grpSpPr>
        <p:sp>
          <p:nvSpPr>
            <p:cNvPr id="57" name="Rounded Rectangle 56"/>
            <p:cNvSpPr/>
            <p:nvPr/>
          </p:nvSpPr>
          <p:spPr>
            <a:xfrm>
              <a:off x="655716" y="2169819"/>
              <a:ext cx="1600080" cy="3601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Usage hints…</a:t>
              </a:r>
              <a:endParaRPr lang="en-AU" dirty="0"/>
            </a:p>
          </p:txBody>
        </p:sp>
        <p:sp>
          <p:nvSpPr>
            <p:cNvPr id="58" name="Down Arrow 57"/>
            <p:cNvSpPr/>
            <p:nvPr/>
          </p:nvSpPr>
          <p:spPr>
            <a:xfrm rot="10090880">
              <a:off x="904880" y="1884730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4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7523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?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4502660" y="3543425"/>
            <a:ext cx="4671202" cy="220632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Next we’ll create a vertex array object which enables us to use the data in a buffer as vertex attribute data in a drawing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Note that the data in the buffer object is completely anonymous, just a mass of bytes.</a:t>
            </a:r>
          </a:p>
        </p:txBody>
      </p:sp>
    </p:spTree>
    <p:extLst>
      <p:ext uri="{BB962C8B-B14F-4D97-AF65-F5344CB8AC3E}">
        <p14:creationId xmlns:p14="http://schemas.microsoft.com/office/powerpoint/2010/main" val="61510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7523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?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25528" y="3684204"/>
            <a:ext cx="2223268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glGenVertexArrays</a:t>
            </a:r>
            <a:endParaRPr lang="en-AU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853440" y="4077217"/>
            <a:ext cx="1882414" cy="991714"/>
            <a:chOff x="334508" y="1919735"/>
            <a:chExt cx="1882414" cy="991714"/>
          </a:xfrm>
        </p:grpSpPr>
        <p:sp>
          <p:nvSpPr>
            <p:cNvPr id="51" name="Rounded Rectangle 50"/>
            <p:cNvSpPr/>
            <p:nvPr/>
          </p:nvSpPr>
          <p:spPr>
            <a:xfrm>
              <a:off x="334508" y="2275026"/>
              <a:ext cx="1882414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One vertex  array  object please!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854026" y="4084532"/>
            <a:ext cx="1600080" cy="993215"/>
            <a:chOff x="616842" y="1918234"/>
            <a:chExt cx="1600080" cy="993215"/>
          </a:xfrm>
        </p:grpSpPr>
        <p:sp>
          <p:nvSpPr>
            <p:cNvPr id="54" name="Rounded Rectangle 53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Store ID of it here.</a:t>
              </a:r>
              <a:endParaRPr lang="en-AU" dirty="0"/>
            </a:p>
          </p:txBody>
        </p:sp>
        <p:sp>
          <p:nvSpPr>
            <p:cNvPr id="55" name="Down Arrow 54"/>
            <p:cNvSpPr/>
            <p:nvPr/>
          </p:nvSpPr>
          <p:spPr>
            <a:xfrm rot="10090880">
              <a:off x="948600" y="1918234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5169809" y="4325257"/>
            <a:ext cx="4671202" cy="90793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Again we ask OpenGL to generate an object for us and give back the ID or name.</a:t>
            </a:r>
          </a:p>
        </p:txBody>
      </p:sp>
    </p:spTree>
    <p:extLst>
      <p:ext uri="{BB962C8B-B14F-4D97-AF65-F5344CB8AC3E}">
        <p14:creationId xmlns:p14="http://schemas.microsoft.com/office/powerpoint/2010/main" val="29491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07523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?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25528" y="3684204"/>
            <a:ext cx="2223268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glGenVertexArrays</a:t>
            </a:r>
            <a:endParaRPr lang="en-AU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853440" y="4077217"/>
            <a:ext cx="1882414" cy="991714"/>
            <a:chOff x="334508" y="1919735"/>
            <a:chExt cx="1882414" cy="991714"/>
          </a:xfrm>
        </p:grpSpPr>
        <p:sp>
          <p:nvSpPr>
            <p:cNvPr id="51" name="Rounded Rectangle 50"/>
            <p:cNvSpPr/>
            <p:nvPr/>
          </p:nvSpPr>
          <p:spPr>
            <a:xfrm>
              <a:off x="334508" y="2275026"/>
              <a:ext cx="1882414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One vertex  array  object please!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854026" y="4084532"/>
            <a:ext cx="1600080" cy="993215"/>
            <a:chOff x="616842" y="1918234"/>
            <a:chExt cx="1600080" cy="993215"/>
          </a:xfrm>
        </p:grpSpPr>
        <p:sp>
          <p:nvSpPr>
            <p:cNvPr id="54" name="Rounded Rectangle 53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Store ID of it here.</a:t>
              </a:r>
              <a:endParaRPr lang="en-AU" dirty="0"/>
            </a:p>
          </p:txBody>
        </p:sp>
        <p:sp>
          <p:nvSpPr>
            <p:cNvPr id="55" name="Down Arrow 54"/>
            <p:cNvSpPr/>
            <p:nvPr/>
          </p:nvSpPr>
          <p:spPr>
            <a:xfrm rot="10090880">
              <a:off x="948600" y="1918234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847762" y="4287705"/>
            <a:ext cx="2172462" cy="2413018"/>
            <a:chOff x="7847762" y="4287705"/>
            <a:chExt cx="2172462" cy="2413018"/>
          </a:xfrm>
        </p:grpSpPr>
        <p:sp>
          <p:nvSpPr>
            <p:cNvPr id="59" name="Rounded Rectangle 58"/>
            <p:cNvSpPr/>
            <p:nvPr/>
          </p:nvSpPr>
          <p:spPr>
            <a:xfrm>
              <a:off x="7847762" y="4287705"/>
              <a:ext cx="2172462" cy="2413018"/>
            </a:xfrm>
            <a:prstGeom prst="roundRect">
              <a:avLst>
                <a:gd name="adj" fmla="val 723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Vertex Array Object</a:t>
              </a:r>
              <a:endParaRPr lang="en-AU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364705" y="4915871"/>
              <a:ext cx="1426465" cy="537297"/>
              <a:chOff x="6861658" y="1211036"/>
              <a:chExt cx="1426465" cy="53729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861658" y="1463040"/>
                <a:ext cx="285293" cy="285293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146951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?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432244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?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717537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?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002830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…</a:t>
                </a:r>
                <a:endParaRPr lang="en-AU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868008" y="1211037"/>
                <a:ext cx="285293" cy="2852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latin typeface="+mj-lt"/>
                  </a:rPr>
                  <a:t>0</a:t>
                </a:r>
                <a:endParaRPr lang="en-AU" dirty="0">
                  <a:latin typeface="+mj-lt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153301" y="1211036"/>
                <a:ext cx="285293" cy="2852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latin typeface="+mj-lt"/>
                  </a:rPr>
                  <a:t>1</a:t>
                </a:r>
                <a:endParaRPr lang="en-AU" dirty="0">
                  <a:latin typeface="+mj-lt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438594" y="1211036"/>
                <a:ext cx="285293" cy="2852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latin typeface="+mj-lt"/>
                  </a:rPr>
                  <a:t>2</a:t>
                </a:r>
                <a:endParaRPr lang="en-AU" dirty="0">
                  <a:latin typeface="+mj-lt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723887" y="1211036"/>
                <a:ext cx="285293" cy="2852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latin typeface="+mj-lt"/>
                  </a:rPr>
                  <a:t>3</a:t>
                </a:r>
                <a:endParaRPr lang="en-AU" dirty="0">
                  <a:latin typeface="+mj-lt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8104034" y="4690917"/>
              <a:ext cx="16630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 smtClean="0"/>
                <a:t>Attribute Pointers</a:t>
              </a:r>
              <a:endParaRPr lang="en-AU" sz="1600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8364705" y="5447968"/>
              <a:ext cx="1426465" cy="285294"/>
              <a:chOff x="6861658" y="1463039"/>
              <a:chExt cx="1426465" cy="28529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861658" y="1463040"/>
                <a:ext cx="285293" cy="285293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146951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432244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717537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8002830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…</a:t>
                </a:r>
                <a:endParaRPr lang="en-AU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364704" y="5732395"/>
              <a:ext cx="1426465" cy="285294"/>
              <a:chOff x="6861658" y="1463039"/>
              <a:chExt cx="1426465" cy="28529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6861658" y="1463040"/>
                <a:ext cx="285293" cy="285293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146951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432244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717537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02830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…</a:t>
                </a:r>
                <a:endParaRPr lang="en-AU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364608" y="6017574"/>
              <a:ext cx="1426465" cy="285294"/>
              <a:chOff x="6861658" y="1463039"/>
              <a:chExt cx="1426465" cy="28529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861658" y="1463040"/>
                <a:ext cx="285293" cy="285293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146951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432244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717537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002830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…</a:t>
                </a:r>
                <a:endParaRPr lang="en-AU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8364512" y="6302753"/>
              <a:ext cx="1426465" cy="285294"/>
              <a:chOff x="6861658" y="1463039"/>
              <a:chExt cx="1426465" cy="28529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861658" y="1463040"/>
                <a:ext cx="285293" cy="285293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146951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432244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717537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?</a:t>
                </a:r>
                <a:endParaRPr lang="en-AU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002830" y="1463039"/>
                <a:ext cx="285293" cy="28529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…</a:t>
                </a:r>
                <a:endParaRPr lang="en-AU" dirty="0"/>
              </a:p>
            </p:txBody>
          </p:sp>
        </p:grp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07" name="Freeform 106"/>
          <p:cNvSpPr/>
          <p:nvPr/>
        </p:nvSpPr>
        <p:spPr>
          <a:xfrm>
            <a:off x="2660650" y="3852418"/>
            <a:ext cx="5187112" cy="248844"/>
          </a:xfrm>
          <a:custGeom>
            <a:avLst/>
            <a:gdLst>
              <a:gd name="connsiteX0" fmla="*/ 4495800 w 4495800"/>
              <a:gd name="connsiteY0" fmla="*/ 368302 h 368302"/>
              <a:gd name="connsiteX1" fmla="*/ 2749550 w 4495800"/>
              <a:gd name="connsiteY1" fmla="*/ 2 h 368302"/>
              <a:gd name="connsiteX2" fmla="*/ 0 w 4495800"/>
              <a:gd name="connsiteY2" fmla="*/ 361952 h 368302"/>
              <a:gd name="connsiteX0" fmla="*/ 4495800 w 4495800"/>
              <a:gd name="connsiteY0" fmla="*/ 47039 h 275641"/>
              <a:gd name="connsiteX1" fmla="*/ 2819400 w 4495800"/>
              <a:gd name="connsiteY1" fmla="*/ 275639 h 275641"/>
              <a:gd name="connsiteX2" fmla="*/ 0 w 4495800"/>
              <a:gd name="connsiteY2" fmla="*/ 40689 h 275641"/>
              <a:gd name="connsiteX0" fmla="*/ 4495800 w 4495800"/>
              <a:gd name="connsiteY0" fmla="*/ 39943 h 282220"/>
              <a:gd name="connsiteX1" fmla="*/ 2819400 w 4495800"/>
              <a:gd name="connsiteY1" fmla="*/ 268543 h 282220"/>
              <a:gd name="connsiteX2" fmla="*/ 0 w 4495800"/>
              <a:gd name="connsiteY2" fmla="*/ 33593 h 282220"/>
              <a:gd name="connsiteX0" fmla="*/ 4495800 w 4495800"/>
              <a:gd name="connsiteY0" fmla="*/ 43668 h 275469"/>
              <a:gd name="connsiteX1" fmla="*/ 2819400 w 4495800"/>
              <a:gd name="connsiteY1" fmla="*/ 272268 h 275469"/>
              <a:gd name="connsiteX2" fmla="*/ 0 w 4495800"/>
              <a:gd name="connsiteY2" fmla="*/ 37318 h 275469"/>
              <a:gd name="connsiteX0" fmla="*/ 4495800 w 4495800"/>
              <a:gd name="connsiteY0" fmla="*/ 43668 h 275469"/>
              <a:gd name="connsiteX1" fmla="*/ 2952750 w 4495800"/>
              <a:gd name="connsiteY1" fmla="*/ 272268 h 275469"/>
              <a:gd name="connsiteX2" fmla="*/ 0 w 4495800"/>
              <a:gd name="connsiteY2" fmla="*/ 37318 h 275469"/>
              <a:gd name="connsiteX0" fmla="*/ 4495800 w 4495800"/>
              <a:gd name="connsiteY0" fmla="*/ 43668 h 275469"/>
              <a:gd name="connsiteX1" fmla="*/ 2952750 w 4495800"/>
              <a:gd name="connsiteY1" fmla="*/ 272268 h 275469"/>
              <a:gd name="connsiteX2" fmla="*/ 0 w 4495800"/>
              <a:gd name="connsiteY2" fmla="*/ 37318 h 275469"/>
              <a:gd name="connsiteX0" fmla="*/ 4394200 w 4394200"/>
              <a:gd name="connsiteY0" fmla="*/ 46867 h 276845"/>
              <a:gd name="connsiteX1" fmla="*/ 2851150 w 4394200"/>
              <a:gd name="connsiteY1" fmla="*/ 275467 h 276845"/>
              <a:gd name="connsiteX2" fmla="*/ 0 w 4394200"/>
              <a:gd name="connsiteY2" fmla="*/ 27817 h 276845"/>
              <a:gd name="connsiteX0" fmla="*/ 4394200 w 4394200"/>
              <a:gd name="connsiteY0" fmla="*/ 46867 h 275485"/>
              <a:gd name="connsiteX1" fmla="*/ 2851150 w 4394200"/>
              <a:gd name="connsiteY1" fmla="*/ 275467 h 275485"/>
              <a:gd name="connsiteX2" fmla="*/ 0 w 4394200"/>
              <a:gd name="connsiteY2" fmla="*/ 27817 h 275485"/>
              <a:gd name="connsiteX0" fmla="*/ 5048250 w 5048250"/>
              <a:gd name="connsiteY0" fmla="*/ 101600 h 248253"/>
              <a:gd name="connsiteX1" fmla="*/ 2851150 w 5048250"/>
              <a:gd name="connsiteY1" fmla="*/ 247650 h 248253"/>
              <a:gd name="connsiteX2" fmla="*/ 0 w 5048250"/>
              <a:gd name="connsiteY2" fmla="*/ 0 h 248253"/>
              <a:gd name="connsiteX0" fmla="*/ 5048250 w 5048250"/>
              <a:gd name="connsiteY0" fmla="*/ 101600 h 248844"/>
              <a:gd name="connsiteX1" fmla="*/ 2851150 w 5048250"/>
              <a:gd name="connsiteY1" fmla="*/ 247650 h 248844"/>
              <a:gd name="connsiteX2" fmla="*/ 0 w 5048250"/>
              <a:gd name="connsiteY2" fmla="*/ 0 h 248844"/>
              <a:gd name="connsiteX0" fmla="*/ 5080000 w 5080000"/>
              <a:gd name="connsiteY0" fmla="*/ 101600 h 248844"/>
              <a:gd name="connsiteX1" fmla="*/ 2851150 w 5080000"/>
              <a:gd name="connsiteY1" fmla="*/ 247650 h 248844"/>
              <a:gd name="connsiteX2" fmla="*/ 0 w 5080000"/>
              <a:gd name="connsiteY2" fmla="*/ 0 h 2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0" h="248844">
                <a:moveTo>
                  <a:pt x="5080000" y="101600"/>
                </a:moveTo>
                <a:cubicBezTo>
                  <a:pt x="4575175" y="95779"/>
                  <a:pt x="3697817" y="264583"/>
                  <a:pt x="2851150" y="247650"/>
                </a:cubicBezTo>
                <a:cubicBezTo>
                  <a:pt x="2004483" y="230717"/>
                  <a:pt x="365125" y="243417"/>
                  <a:pt x="0" y="0"/>
                </a:cubicBezTo>
              </a:path>
            </a:pathLst>
          </a:custGeom>
          <a:noFill/>
          <a:ln w="50800">
            <a:solidFill>
              <a:schemeClr val="accent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TextBox 107"/>
          <p:cNvSpPr txBox="1"/>
          <p:nvPr/>
        </p:nvSpPr>
        <p:spPr>
          <a:xfrm>
            <a:off x="7780495" y="5429871"/>
            <a:ext cx="501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75000"/>
                  </a:schemeClr>
                </a:solidFill>
              </a:rPr>
              <a:t>size:</a:t>
            </a:r>
            <a:endParaRPr lang="en-AU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780495" y="5717361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75000"/>
                  </a:schemeClr>
                </a:solidFill>
              </a:rPr>
              <a:t>type:</a:t>
            </a:r>
            <a:endParaRPr lang="en-AU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780495" y="6014447"/>
            <a:ext cx="652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75000"/>
                  </a:schemeClr>
                </a:solidFill>
              </a:rPr>
              <a:t>offset:</a:t>
            </a:r>
            <a:endParaRPr lang="en-AU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780495" y="6294651"/>
            <a:ext cx="65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75000"/>
                  </a:schemeClr>
                </a:solidFill>
              </a:rPr>
              <a:t>stride:</a:t>
            </a:r>
            <a:endParaRPr lang="en-AU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649998" y="4994039"/>
            <a:ext cx="0" cy="17383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933993" y="4994039"/>
            <a:ext cx="0" cy="17383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9216952" y="4994039"/>
            <a:ext cx="0" cy="17383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9505684" y="4994039"/>
            <a:ext cx="0" cy="173835"/>
          </a:xfrm>
          <a:prstGeom prst="line">
            <a:avLst/>
          </a:prstGeom>
          <a:ln w="15875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7780495" y="5148964"/>
            <a:ext cx="67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tx1">
                    <a:lumMod val="75000"/>
                  </a:schemeClr>
                </a:solidFill>
              </a:rPr>
              <a:t>buffer:</a:t>
            </a:r>
            <a:endParaRPr lang="en-AU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88102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25528" y="3684204"/>
            <a:ext cx="2223268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glGenVertexArrays</a:t>
            </a:r>
            <a:endParaRPr lang="en-AU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853440" y="4077217"/>
            <a:ext cx="1882414" cy="991714"/>
            <a:chOff x="334508" y="1919735"/>
            <a:chExt cx="1882414" cy="991714"/>
          </a:xfrm>
        </p:grpSpPr>
        <p:sp>
          <p:nvSpPr>
            <p:cNvPr id="51" name="Rounded Rectangle 50"/>
            <p:cNvSpPr/>
            <p:nvPr/>
          </p:nvSpPr>
          <p:spPr>
            <a:xfrm>
              <a:off x="334508" y="2275026"/>
              <a:ext cx="1882414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One vertex  array  object please!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854026" y="4084532"/>
            <a:ext cx="1600080" cy="993215"/>
            <a:chOff x="616842" y="1918234"/>
            <a:chExt cx="1600080" cy="993215"/>
          </a:xfrm>
        </p:grpSpPr>
        <p:sp>
          <p:nvSpPr>
            <p:cNvPr id="54" name="Rounded Rectangle 53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Store ID of it here.</a:t>
              </a:r>
              <a:endParaRPr lang="en-AU" dirty="0"/>
            </a:p>
          </p:txBody>
        </p:sp>
        <p:sp>
          <p:nvSpPr>
            <p:cNvPr id="55" name="Down Arrow 54"/>
            <p:cNvSpPr/>
            <p:nvPr/>
          </p:nvSpPr>
          <p:spPr>
            <a:xfrm rot="10090880">
              <a:off x="948600" y="1918234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07" name="Freeform 106"/>
          <p:cNvSpPr/>
          <p:nvPr/>
        </p:nvSpPr>
        <p:spPr>
          <a:xfrm>
            <a:off x="2660650" y="3852418"/>
            <a:ext cx="5187112" cy="248844"/>
          </a:xfrm>
          <a:custGeom>
            <a:avLst/>
            <a:gdLst>
              <a:gd name="connsiteX0" fmla="*/ 4495800 w 4495800"/>
              <a:gd name="connsiteY0" fmla="*/ 368302 h 368302"/>
              <a:gd name="connsiteX1" fmla="*/ 2749550 w 4495800"/>
              <a:gd name="connsiteY1" fmla="*/ 2 h 368302"/>
              <a:gd name="connsiteX2" fmla="*/ 0 w 4495800"/>
              <a:gd name="connsiteY2" fmla="*/ 361952 h 368302"/>
              <a:gd name="connsiteX0" fmla="*/ 4495800 w 4495800"/>
              <a:gd name="connsiteY0" fmla="*/ 47039 h 275641"/>
              <a:gd name="connsiteX1" fmla="*/ 2819400 w 4495800"/>
              <a:gd name="connsiteY1" fmla="*/ 275639 h 275641"/>
              <a:gd name="connsiteX2" fmla="*/ 0 w 4495800"/>
              <a:gd name="connsiteY2" fmla="*/ 40689 h 275641"/>
              <a:gd name="connsiteX0" fmla="*/ 4495800 w 4495800"/>
              <a:gd name="connsiteY0" fmla="*/ 39943 h 282220"/>
              <a:gd name="connsiteX1" fmla="*/ 2819400 w 4495800"/>
              <a:gd name="connsiteY1" fmla="*/ 268543 h 282220"/>
              <a:gd name="connsiteX2" fmla="*/ 0 w 4495800"/>
              <a:gd name="connsiteY2" fmla="*/ 33593 h 282220"/>
              <a:gd name="connsiteX0" fmla="*/ 4495800 w 4495800"/>
              <a:gd name="connsiteY0" fmla="*/ 43668 h 275469"/>
              <a:gd name="connsiteX1" fmla="*/ 2819400 w 4495800"/>
              <a:gd name="connsiteY1" fmla="*/ 272268 h 275469"/>
              <a:gd name="connsiteX2" fmla="*/ 0 w 4495800"/>
              <a:gd name="connsiteY2" fmla="*/ 37318 h 275469"/>
              <a:gd name="connsiteX0" fmla="*/ 4495800 w 4495800"/>
              <a:gd name="connsiteY0" fmla="*/ 43668 h 275469"/>
              <a:gd name="connsiteX1" fmla="*/ 2952750 w 4495800"/>
              <a:gd name="connsiteY1" fmla="*/ 272268 h 275469"/>
              <a:gd name="connsiteX2" fmla="*/ 0 w 4495800"/>
              <a:gd name="connsiteY2" fmla="*/ 37318 h 275469"/>
              <a:gd name="connsiteX0" fmla="*/ 4495800 w 4495800"/>
              <a:gd name="connsiteY0" fmla="*/ 43668 h 275469"/>
              <a:gd name="connsiteX1" fmla="*/ 2952750 w 4495800"/>
              <a:gd name="connsiteY1" fmla="*/ 272268 h 275469"/>
              <a:gd name="connsiteX2" fmla="*/ 0 w 4495800"/>
              <a:gd name="connsiteY2" fmla="*/ 37318 h 275469"/>
              <a:gd name="connsiteX0" fmla="*/ 4394200 w 4394200"/>
              <a:gd name="connsiteY0" fmla="*/ 46867 h 276845"/>
              <a:gd name="connsiteX1" fmla="*/ 2851150 w 4394200"/>
              <a:gd name="connsiteY1" fmla="*/ 275467 h 276845"/>
              <a:gd name="connsiteX2" fmla="*/ 0 w 4394200"/>
              <a:gd name="connsiteY2" fmla="*/ 27817 h 276845"/>
              <a:gd name="connsiteX0" fmla="*/ 4394200 w 4394200"/>
              <a:gd name="connsiteY0" fmla="*/ 46867 h 275485"/>
              <a:gd name="connsiteX1" fmla="*/ 2851150 w 4394200"/>
              <a:gd name="connsiteY1" fmla="*/ 275467 h 275485"/>
              <a:gd name="connsiteX2" fmla="*/ 0 w 4394200"/>
              <a:gd name="connsiteY2" fmla="*/ 27817 h 275485"/>
              <a:gd name="connsiteX0" fmla="*/ 5048250 w 5048250"/>
              <a:gd name="connsiteY0" fmla="*/ 101600 h 248253"/>
              <a:gd name="connsiteX1" fmla="*/ 2851150 w 5048250"/>
              <a:gd name="connsiteY1" fmla="*/ 247650 h 248253"/>
              <a:gd name="connsiteX2" fmla="*/ 0 w 5048250"/>
              <a:gd name="connsiteY2" fmla="*/ 0 h 248253"/>
              <a:gd name="connsiteX0" fmla="*/ 5048250 w 5048250"/>
              <a:gd name="connsiteY0" fmla="*/ 101600 h 248844"/>
              <a:gd name="connsiteX1" fmla="*/ 2851150 w 5048250"/>
              <a:gd name="connsiteY1" fmla="*/ 247650 h 248844"/>
              <a:gd name="connsiteX2" fmla="*/ 0 w 5048250"/>
              <a:gd name="connsiteY2" fmla="*/ 0 h 248844"/>
              <a:gd name="connsiteX0" fmla="*/ 5080000 w 5080000"/>
              <a:gd name="connsiteY0" fmla="*/ 101600 h 248844"/>
              <a:gd name="connsiteX1" fmla="*/ 2851150 w 5080000"/>
              <a:gd name="connsiteY1" fmla="*/ 247650 h 248844"/>
              <a:gd name="connsiteX2" fmla="*/ 0 w 5080000"/>
              <a:gd name="connsiteY2" fmla="*/ 0 h 2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0" h="248844">
                <a:moveTo>
                  <a:pt x="5080000" y="101600"/>
                </a:moveTo>
                <a:cubicBezTo>
                  <a:pt x="4575175" y="95779"/>
                  <a:pt x="3697817" y="264583"/>
                  <a:pt x="2851150" y="247650"/>
                </a:cubicBezTo>
                <a:cubicBezTo>
                  <a:pt x="2004483" y="230717"/>
                  <a:pt x="365125" y="243417"/>
                  <a:pt x="0" y="0"/>
                </a:cubicBezTo>
              </a:path>
            </a:pathLst>
          </a:custGeom>
          <a:noFill/>
          <a:ln w="50800">
            <a:solidFill>
              <a:schemeClr val="accent6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08" name="Group 107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45" name="TextBox 144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2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4425528" y="3684204"/>
            <a:ext cx="2223268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glGenVertexArrays</a:t>
            </a:r>
            <a:endParaRPr lang="en-AU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853440" y="4077217"/>
            <a:ext cx="1882414" cy="991714"/>
            <a:chOff x="334508" y="1919735"/>
            <a:chExt cx="1882414" cy="991714"/>
          </a:xfrm>
        </p:grpSpPr>
        <p:sp>
          <p:nvSpPr>
            <p:cNvPr id="51" name="Rounded Rectangle 50"/>
            <p:cNvSpPr/>
            <p:nvPr/>
          </p:nvSpPr>
          <p:spPr>
            <a:xfrm>
              <a:off x="334508" y="2275026"/>
              <a:ext cx="1882414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One vertex  array  object please!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854026" y="4084532"/>
            <a:ext cx="1600080" cy="993215"/>
            <a:chOff x="616842" y="1918234"/>
            <a:chExt cx="1600080" cy="993215"/>
          </a:xfrm>
        </p:grpSpPr>
        <p:sp>
          <p:nvSpPr>
            <p:cNvPr id="54" name="Rounded Rectangle 53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Store ID of it here.</a:t>
              </a:r>
              <a:endParaRPr lang="en-AU" dirty="0"/>
            </a:p>
          </p:txBody>
        </p:sp>
        <p:sp>
          <p:nvSpPr>
            <p:cNvPr id="55" name="Down Arrow 54"/>
            <p:cNvSpPr/>
            <p:nvPr/>
          </p:nvSpPr>
          <p:spPr>
            <a:xfrm rot="10090880">
              <a:off x="948600" y="1918234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09" name="Group 108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6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49841" y="4518224"/>
            <a:ext cx="1882414" cy="991714"/>
            <a:chOff x="334508" y="1919735"/>
            <a:chExt cx="1882414" cy="991714"/>
          </a:xfrm>
        </p:grpSpPr>
        <p:sp>
          <p:nvSpPr>
            <p:cNvPr id="51" name="Rounded Rectangle 50"/>
            <p:cNvSpPr/>
            <p:nvPr/>
          </p:nvSpPr>
          <p:spPr>
            <a:xfrm>
              <a:off x="334508" y="2275026"/>
              <a:ext cx="1882414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Bind the vertex array object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07" name="Right Arrow 106"/>
          <p:cNvSpPr/>
          <p:nvPr/>
        </p:nvSpPr>
        <p:spPr>
          <a:xfrm>
            <a:off x="4037343" y="4226963"/>
            <a:ext cx="2223268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glBindVertexArray</a:t>
            </a:r>
            <a:endParaRPr lang="en-AU" sz="16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09" name="Group 108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0" name="TextBox 109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4930600" y="4938032"/>
            <a:ext cx="4671202" cy="166439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To be able to connect it to the buffer object, we bind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Vertex Array Objects have their very own binding point and command (for some reason).</a:t>
            </a:r>
          </a:p>
        </p:txBody>
      </p:sp>
    </p:spTree>
    <p:extLst>
      <p:ext uri="{BB962C8B-B14F-4D97-AF65-F5344CB8AC3E}">
        <p14:creationId xmlns:p14="http://schemas.microsoft.com/office/powerpoint/2010/main" val="40462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56643" y="4518224"/>
            <a:ext cx="2068810" cy="991714"/>
            <a:chOff x="241310" y="1919735"/>
            <a:chExt cx="2068810" cy="991714"/>
          </a:xfrm>
        </p:grpSpPr>
        <p:sp>
          <p:nvSpPr>
            <p:cNvPr id="51" name="Rounded Rectangle 50"/>
            <p:cNvSpPr/>
            <p:nvPr/>
          </p:nvSpPr>
          <p:spPr>
            <a:xfrm>
              <a:off x="241310" y="2275026"/>
              <a:ext cx="206881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Bind vertex array object with this ID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07" name="Right Arrow 106"/>
          <p:cNvSpPr/>
          <p:nvPr/>
        </p:nvSpPr>
        <p:spPr>
          <a:xfrm>
            <a:off x="4037343" y="4226963"/>
            <a:ext cx="2223268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glBindVertexArray</a:t>
            </a:r>
            <a:endParaRPr lang="en-AU" sz="1600" dirty="0"/>
          </a:p>
        </p:txBody>
      </p: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491416" y="3788949"/>
            <a:ext cx="5499802" cy="2988466"/>
            <a:chOff x="2491416" y="1603159"/>
            <a:chExt cx="5499802" cy="4663188"/>
          </a:xfrm>
        </p:grpSpPr>
        <p:sp>
          <p:nvSpPr>
            <p:cNvPr id="110" name="Freeform 109"/>
            <p:cNvSpPr/>
            <p:nvPr/>
          </p:nvSpPr>
          <p:spPr>
            <a:xfrm>
              <a:off x="2918764" y="1603159"/>
              <a:ext cx="5072454" cy="4573518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454" h="4573518">
                  <a:moveTo>
                    <a:pt x="0" y="4505034"/>
                  </a:moveTo>
                  <a:cubicBezTo>
                    <a:pt x="500481" y="4548925"/>
                    <a:pt x="1267969" y="4634269"/>
                    <a:pt x="1682497" y="4505034"/>
                  </a:cubicBezTo>
                  <a:cubicBezTo>
                    <a:pt x="2097025" y="4375799"/>
                    <a:pt x="2334768" y="4323373"/>
                    <a:pt x="2487168" y="3729623"/>
                  </a:cubicBezTo>
                  <a:cubicBezTo>
                    <a:pt x="2639568" y="3135873"/>
                    <a:pt x="2203095" y="1560667"/>
                    <a:pt x="2596897" y="942532"/>
                  </a:cubicBezTo>
                  <a:cubicBezTo>
                    <a:pt x="2990699" y="324398"/>
                    <a:pt x="4465930" y="120790"/>
                    <a:pt x="4849978" y="20816"/>
                  </a:cubicBezTo>
                  <a:cubicBezTo>
                    <a:pt x="5234026" y="-79158"/>
                    <a:pt x="5031639" y="206135"/>
                    <a:pt x="4901185" y="342685"/>
                  </a:cubicBezTo>
                  <a:cubicBezTo>
                    <a:pt x="4770731" y="479235"/>
                    <a:pt x="4418991" y="659677"/>
                    <a:pt x="4067252" y="840119"/>
                  </a:cubicBezTo>
                </a:path>
              </a:pathLst>
            </a:custGeom>
            <a:noFill/>
            <a:ln w="508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491416" y="5966555"/>
              <a:ext cx="485870" cy="299792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3" name="Group 112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4" name="TextBox 113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ounded Rectangle 102"/>
          <p:cNvSpPr/>
          <p:nvPr/>
        </p:nvSpPr>
        <p:spPr>
          <a:xfrm>
            <a:off x="2429615" y="2402935"/>
            <a:ext cx="4671202" cy="147088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effects are similar to the buffer object: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 lookup is done…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80067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OpenGL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AU" dirty="0" smtClean="0"/>
              <a:t>OpenGL is old (Like really old, early 90’s).</a:t>
            </a:r>
          </a:p>
          <a:p>
            <a:r>
              <a:rPr lang="en-AU" dirty="0" smtClean="0"/>
              <a:t>A key goal was to minimize the parameters needed.</a:t>
            </a:r>
          </a:p>
          <a:p>
            <a:pPr lvl="1"/>
            <a:r>
              <a:rPr lang="en-AU" dirty="0" smtClean="0"/>
              <a:t>One reason is to keep hardware state changes minimal</a:t>
            </a:r>
          </a:p>
          <a:p>
            <a:pPr lvl="1"/>
            <a:r>
              <a:rPr lang="en-AU" dirty="0" smtClean="0"/>
              <a:t>Another is to enable an efficient </a:t>
            </a:r>
            <a:r>
              <a:rPr lang="en-AU" i="1" dirty="0" smtClean="0"/>
              <a:t>network </a:t>
            </a:r>
            <a:r>
              <a:rPr lang="en-AU" dirty="0" smtClean="0"/>
              <a:t>backend.</a:t>
            </a:r>
          </a:p>
          <a:p>
            <a:r>
              <a:rPr lang="en-AU" dirty="0" smtClean="0"/>
              <a:t>This means the interface is not always easy to follow.</a:t>
            </a:r>
          </a:p>
          <a:p>
            <a:pPr lvl="1"/>
            <a:r>
              <a:rPr lang="en-AU" dirty="0" smtClean="0"/>
              <a:t>Instead of passing an object as argument to an operation</a:t>
            </a:r>
          </a:p>
          <a:p>
            <a:pPr lvl="1"/>
            <a:r>
              <a:rPr lang="en-AU" dirty="0" smtClean="0"/>
              <a:t>It must often be ‘bound’ to a ‘binding point’ before calling the operation.</a:t>
            </a:r>
          </a:p>
          <a:p>
            <a:pPr lvl="1"/>
            <a:r>
              <a:rPr lang="en-AU" dirty="0" smtClean="0"/>
              <a:t>Much like passing arguments through global variables…</a:t>
            </a:r>
          </a:p>
          <a:p>
            <a:pPr lvl="2"/>
            <a:r>
              <a:rPr lang="en-AU" dirty="0" smtClean="0"/>
              <a:t>And we all know this is a really, really bad idea!</a:t>
            </a:r>
          </a:p>
          <a:p>
            <a:pPr lvl="3"/>
            <a:r>
              <a:rPr lang="en-AU" dirty="0" smtClean="0"/>
              <a:t>It is very error prone, </a:t>
            </a:r>
          </a:p>
          <a:p>
            <a:pPr lvl="4"/>
            <a:r>
              <a:rPr lang="en-AU" dirty="0" smtClean="0"/>
              <a:t>But there it is…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2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3" name="Group 112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4" name="TextBox 113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2429615" y="2402935"/>
            <a:ext cx="4671202" cy="147088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effects are similar to the buffer object: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A lookup is done...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…and the binding point now holds a reference to the vertex array object.</a:t>
            </a:r>
          </a:p>
        </p:txBody>
      </p:sp>
    </p:spTree>
    <p:extLst>
      <p:ext uri="{BB962C8B-B14F-4D97-AF65-F5344CB8AC3E}">
        <p14:creationId xmlns:p14="http://schemas.microsoft.com/office/powerpoint/2010/main" val="3152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5" name="Group 114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6" name="TextBox 115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Arrow 106"/>
          <p:cNvSpPr/>
          <p:nvPr/>
        </p:nvSpPr>
        <p:spPr>
          <a:xfrm>
            <a:off x="4481199" y="4807894"/>
            <a:ext cx="2783475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glVertexAttribPointer</a:t>
            </a:r>
            <a:endParaRPr lang="en-AU" sz="1600" dirty="0"/>
          </a:p>
        </p:txBody>
      </p:sp>
      <p:sp>
        <p:nvSpPr>
          <p:cNvPr id="102" name="Rounded Rectangle 101"/>
          <p:cNvSpPr/>
          <p:nvPr/>
        </p:nvSpPr>
        <p:spPr>
          <a:xfrm>
            <a:off x="930455" y="2609049"/>
            <a:ext cx="4742671" cy="19666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next command uses </a:t>
            </a:r>
            <a:r>
              <a:rPr lang="en-AU" i="1" dirty="0" smtClean="0"/>
              <a:t>both</a:t>
            </a:r>
            <a:r>
              <a:rPr lang="en-AU" dirty="0" smtClean="0"/>
              <a:t> of the </a:t>
            </a:r>
            <a:r>
              <a:rPr lang="en-AU" sz="16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GL_ARRAY_BUFFER</a:t>
            </a:r>
            <a:r>
              <a:rPr lang="en-AU" dirty="0" smtClean="0"/>
              <a:t> and vertex array object, binding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This is defined in the </a:t>
            </a:r>
            <a:r>
              <a:rPr lang="en-AU" i="1" dirty="0" smtClean="0"/>
              <a:t>specification</a:t>
            </a:r>
            <a:r>
              <a:rPr lang="en-AU" dirty="0" smtClean="0"/>
              <a:t> of the command! You have to know this (or look it up) – it is not apparent from the code!</a:t>
            </a:r>
          </a:p>
        </p:txBody>
      </p:sp>
    </p:spTree>
    <p:extLst>
      <p:ext uri="{BB962C8B-B14F-4D97-AF65-F5344CB8AC3E}">
        <p14:creationId xmlns:p14="http://schemas.microsoft.com/office/powerpoint/2010/main" val="12645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5" name="Group 114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6" name="TextBox 115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Arrow 106"/>
          <p:cNvSpPr/>
          <p:nvPr/>
        </p:nvSpPr>
        <p:spPr>
          <a:xfrm>
            <a:off x="4481199" y="4807894"/>
            <a:ext cx="2783475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glVertexAttribPointer</a:t>
            </a:r>
            <a:endParaRPr lang="en-AU" sz="16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362212" y="4312561"/>
            <a:ext cx="6291752" cy="2354402"/>
            <a:chOff x="2362212" y="2420198"/>
            <a:chExt cx="6377156" cy="3673796"/>
          </a:xfrm>
        </p:grpSpPr>
        <p:sp>
          <p:nvSpPr>
            <p:cNvPr id="110" name="Freeform 109"/>
            <p:cNvSpPr/>
            <p:nvPr/>
          </p:nvSpPr>
          <p:spPr>
            <a:xfrm>
              <a:off x="3803110" y="2420198"/>
              <a:ext cx="4799061" cy="1041195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  <a:gd name="connsiteX0" fmla="*/ 0 w 5818680"/>
                <a:gd name="connsiteY0" fmla="*/ 4678681 h 5265106"/>
                <a:gd name="connsiteX1" fmla="*/ 1682497 w 5818680"/>
                <a:gd name="connsiteY1" fmla="*/ 4678681 h 5265106"/>
                <a:gd name="connsiteX2" fmla="*/ 2487168 w 5818680"/>
                <a:gd name="connsiteY2" fmla="*/ 3903270 h 5265106"/>
                <a:gd name="connsiteX3" fmla="*/ 2596897 w 5818680"/>
                <a:gd name="connsiteY3" fmla="*/ 1116179 h 5265106"/>
                <a:gd name="connsiteX4" fmla="*/ 4849978 w 5818680"/>
                <a:gd name="connsiteY4" fmla="*/ 194463 h 5265106"/>
                <a:gd name="connsiteX5" fmla="*/ 4901185 w 5818680"/>
                <a:gd name="connsiteY5" fmla="*/ 516332 h 5265106"/>
                <a:gd name="connsiteX6" fmla="*/ 5746932 w 5818680"/>
                <a:gd name="connsiteY6" fmla="*/ 5265106 h 5265106"/>
                <a:gd name="connsiteX0" fmla="*/ 0 w 5791339"/>
                <a:gd name="connsiteY0" fmla="*/ 4678681 h 5265106"/>
                <a:gd name="connsiteX1" fmla="*/ 1682497 w 5791339"/>
                <a:gd name="connsiteY1" fmla="*/ 4678681 h 5265106"/>
                <a:gd name="connsiteX2" fmla="*/ 2487168 w 5791339"/>
                <a:gd name="connsiteY2" fmla="*/ 3903270 h 5265106"/>
                <a:gd name="connsiteX3" fmla="*/ 2596897 w 5791339"/>
                <a:gd name="connsiteY3" fmla="*/ 1116179 h 5265106"/>
                <a:gd name="connsiteX4" fmla="*/ 4849978 w 5791339"/>
                <a:gd name="connsiteY4" fmla="*/ 194463 h 5265106"/>
                <a:gd name="connsiteX5" fmla="*/ 4901185 w 5791339"/>
                <a:gd name="connsiteY5" fmla="*/ 516332 h 5265106"/>
                <a:gd name="connsiteX6" fmla="*/ 5746932 w 5791339"/>
                <a:gd name="connsiteY6" fmla="*/ 5265106 h 5265106"/>
                <a:gd name="connsiteX0" fmla="*/ 0 w 5862920"/>
                <a:gd name="connsiteY0" fmla="*/ 4538878 h 5125303"/>
                <a:gd name="connsiteX1" fmla="*/ 1682497 w 5862920"/>
                <a:gd name="connsiteY1" fmla="*/ 4538878 h 5125303"/>
                <a:gd name="connsiteX2" fmla="*/ 2487168 w 5862920"/>
                <a:gd name="connsiteY2" fmla="*/ 3763467 h 5125303"/>
                <a:gd name="connsiteX3" fmla="*/ 2596897 w 5862920"/>
                <a:gd name="connsiteY3" fmla="*/ 976376 h 5125303"/>
                <a:gd name="connsiteX4" fmla="*/ 4849978 w 5862920"/>
                <a:gd name="connsiteY4" fmla="*/ 54660 h 5125303"/>
                <a:gd name="connsiteX5" fmla="*/ 5621048 w 5862920"/>
                <a:gd name="connsiteY5" fmla="*/ 2358355 h 5125303"/>
                <a:gd name="connsiteX6" fmla="*/ 5746932 w 5862920"/>
                <a:gd name="connsiteY6" fmla="*/ 5125303 h 5125303"/>
                <a:gd name="connsiteX0" fmla="*/ 0 w 5879318"/>
                <a:gd name="connsiteY0" fmla="*/ 3676596 h 4263021"/>
                <a:gd name="connsiteX1" fmla="*/ 1682497 w 5879318"/>
                <a:gd name="connsiteY1" fmla="*/ 3676596 h 4263021"/>
                <a:gd name="connsiteX2" fmla="*/ 2487168 w 5879318"/>
                <a:gd name="connsiteY2" fmla="*/ 2901185 h 4263021"/>
                <a:gd name="connsiteX3" fmla="*/ 2596897 w 5879318"/>
                <a:gd name="connsiteY3" fmla="*/ 114094 h 4263021"/>
                <a:gd name="connsiteX4" fmla="*/ 4425443 w 5879318"/>
                <a:gd name="connsiteY4" fmla="*/ 630800 h 4263021"/>
                <a:gd name="connsiteX5" fmla="*/ 5621048 w 5879318"/>
                <a:gd name="connsiteY5" fmla="*/ 1496073 h 4263021"/>
                <a:gd name="connsiteX6" fmla="*/ 5746932 w 5879318"/>
                <a:gd name="connsiteY6" fmla="*/ 4263021 h 4263021"/>
                <a:gd name="connsiteX0" fmla="*/ 0 w 5801355"/>
                <a:gd name="connsiteY0" fmla="*/ 3676596 h 4263021"/>
                <a:gd name="connsiteX1" fmla="*/ 1682497 w 5801355"/>
                <a:gd name="connsiteY1" fmla="*/ 3676596 h 4263021"/>
                <a:gd name="connsiteX2" fmla="*/ 2487168 w 5801355"/>
                <a:gd name="connsiteY2" fmla="*/ 2901185 h 4263021"/>
                <a:gd name="connsiteX3" fmla="*/ 2596897 w 5801355"/>
                <a:gd name="connsiteY3" fmla="*/ 114094 h 4263021"/>
                <a:gd name="connsiteX4" fmla="*/ 4425443 w 5801355"/>
                <a:gd name="connsiteY4" fmla="*/ 630800 h 4263021"/>
                <a:gd name="connsiteX5" fmla="*/ 5621048 w 5801355"/>
                <a:gd name="connsiteY5" fmla="*/ 1496073 h 4263021"/>
                <a:gd name="connsiteX6" fmla="*/ 5746932 w 5801355"/>
                <a:gd name="connsiteY6" fmla="*/ 4263021 h 4263021"/>
                <a:gd name="connsiteX0" fmla="*/ 0 w 5766037"/>
                <a:gd name="connsiteY0" fmla="*/ 3676596 h 4263021"/>
                <a:gd name="connsiteX1" fmla="*/ 1682497 w 5766037"/>
                <a:gd name="connsiteY1" fmla="*/ 3676596 h 4263021"/>
                <a:gd name="connsiteX2" fmla="*/ 2487168 w 5766037"/>
                <a:gd name="connsiteY2" fmla="*/ 2901185 h 4263021"/>
                <a:gd name="connsiteX3" fmla="*/ 2596897 w 5766037"/>
                <a:gd name="connsiteY3" fmla="*/ 114094 h 4263021"/>
                <a:gd name="connsiteX4" fmla="*/ 4425443 w 5766037"/>
                <a:gd name="connsiteY4" fmla="*/ 630800 h 4263021"/>
                <a:gd name="connsiteX5" fmla="*/ 5621048 w 5766037"/>
                <a:gd name="connsiteY5" fmla="*/ 1496073 h 4263021"/>
                <a:gd name="connsiteX6" fmla="*/ 5746932 w 5766037"/>
                <a:gd name="connsiteY6" fmla="*/ 4263021 h 4263021"/>
                <a:gd name="connsiteX0" fmla="*/ 0 w 5813976"/>
                <a:gd name="connsiteY0" fmla="*/ 3676596 h 4263021"/>
                <a:gd name="connsiteX1" fmla="*/ 1682497 w 5813976"/>
                <a:gd name="connsiteY1" fmla="*/ 3676596 h 4263021"/>
                <a:gd name="connsiteX2" fmla="*/ 2487168 w 5813976"/>
                <a:gd name="connsiteY2" fmla="*/ 2901185 h 4263021"/>
                <a:gd name="connsiteX3" fmla="*/ 2596897 w 5813976"/>
                <a:gd name="connsiteY3" fmla="*/ 114094 h 4263021"/>
                <a:gd name="connsiteX4" fmla="*/ 4425443 w 5813976"/>
                <a:gd name="connsiteY4" fmla="*/ 630800 h 4263021"/>
                <a:gd name="connsiteX5" fmla="*/ 5621048 w 5813976"/>
                <a:gd name="connsiteY5" fmla="*/ 1496073 h 4263021"/>
                <a:gd name="connsiteX6" fmla="*/ 5812412 w 5813976"/>
                <a:gd name="connsiteY6" fmla="*/ 4263021 h 4263021"/>
                <a:gd name="connsiteX0" fmla="*/ 0 w 5813976"/>
                <a:gd name="connsiteY0" fmla="*/ 3093638 h 3680063"/>
                <a:gd name="connsiteX1" fmla="*/ 1682497 w 5813976"/>
                <a:gd name="connsiteY1" fmla="*/ 3093638 h 3680063"/>
                <a:gd name="connsiteX2" fmla="*/ 2487168 w 5813976"/>
                <a:gd name="connsiteY2" fmla="*/ 2318227 h 3680063"/>
                <a:gd name="connsiteX3" fmla="*/ 3326531 w 5813976"/>
                <a:gd name="connsiteY3" fmla="*/ 2120295 h 3680063"/>
                <a:gd name="connsiteX4" fmla="*/ 4425443 w 5813976"/>
                <a:gd name="connsiteY4" fmla="*/ 47842 h 3680063"/>
                <a:gd name="connsiteX5" fmla="*/ 5621048 w 5813976"/>
                <a:gd name="connsiteY5" fmla="*/ 913115 h 3680063"/>
                <a:gd name="connsiteX6" fmla="*/ 5812412 w 5813976"/>
                <a:gd name="connsiteY6" fmla="*/ 3680063 h 3680063"/>
                <a:gd name="connsiteX0" fmla="*/ 0 w 5812412"/>
                <a:gd name="connsiteY0" fmla="*/ 2211456 h 2797881"/>
                <a:gd name="connsiteX1" fmla="*/ 1682497 w 5812412"/>
                <a:gd name="connsiteY1" fmla="*/ 2211456 h 2797881"/>
                <a:gd name="connsiteX2" fmla="*/ 2487168 w 5812412"/>
                <a:gd name="connsiteY2" fmla="*/ 1436045 h 2797881"/>
                <a:gd name="connsiteX3" fmla="*/ 3326531 w 5812412"/>
                <a:gd name="connsiteY3" fmla="*/ 1238113 h 2797881"/>
                <a:gd name="connsiteX4" fmla="*/ 4752843 w 5812412"/>
                <a:gd name="connsiteY4" fmla="*/ 1307312 h 2797881"/>
                <a:gd name="connsiteX5" fmla="*/ 5621048 w 5812412"/>
                <a:gd name="connsiteY5" fmla="*/ 30933 h 2797881"/>
                <a:gd name="connsiteX6" fmla="*/ 5812412 w 5812412"/>
                <a:gd name="connsiteY6" fmla="*/ 2797881 h 2797881"/>
                <a:gd name="connsiteX0" fmla="*/ 0 w 5812412"/>
                <a:gd name="connsiteY0" fmla="*/ 2212664 h 2799089"/>
                <a:gd name="connsiteX1" fmla="*/ 1682497 w 5812412"/>
                <a:gd name="connsiteY1" fmla="*/ 2212664 h 2799089"/>
                <a:gd name="connsiteX2" fmla="*/ 2487168 w 5812412"/>
                <a:gd name="connsiteY2" fmla="*/ 1437253 h 2799089"/>
                <a:gd name="connsiteX3" fmla="*/ 3326531 w 5812412"/>
                <a:gd name="connsiteY3" fmla="*/ 1590936 h 2799089"/>
                <a:gd name="connsiteX4" fmla="*/ 4752843 w 5812412"/>
                <a:gd name="connsiteY4" fmla="*/ 1308520 h 2799089"/>
                <a:gd name="connsiteX5" fmla="*/ 5621048 w 5812412"/>
                <a:gd name="connsiteY5" fmla="*/ 32141 h 2799089"/>
                <a:gd name="connsiteX6" fmla="*/ 5812412 w 5812412"/>
                <a:gd name="connsiteY6" fmla="*/ 2799089 h 2799089"/>
                <a:gd name="connsiteX0" fmla="*/ 0 w 5812412"/>
                <a:gd name="connsiteY0" fmla="*/ 2212664 h 2799089"/>
                <a:gd name="connsiteX1" fmla="*/ 1682497 w 5812412"/>
                <a:gd name="connsiteY1" fmla="*/ 2212664 h 2799089"/>
                <a:gd name="connsiteX2" fmla="*/ 2477814 w 5812412"/>
                <a:gd name="connsiteY2" fmla="*/ 1756902 h 2799089"/>
                <a:gd name="connsiteX3" fmla="*/ 3326531 w 5812412"/>
                <a:gd name="connsiteY3" fmla="*/ 1590936 h 2799089"/>
                <a:gd name="connsiteX4" fmla="*/ 4752843 w 5812412"/>
                <a:gd name="connsiteY4" fmla="*/ 1308520 h 2799089"/>
                <a:gd name="connsiteX5" fmla="*/ 5621048 w 5812412"/>
                <a:gd name="connsiteY5" fmla="*/ 32141 h 2799089"/>
                <a:gd name="connsiteX6" fmla="*/ 5812412 w 5812412"/>
                <a:gd name="connsiteY6" fmla="*/ 2799089 h 279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2412" h="2799089">
                  <a:moveTo>
                    <a:pt x="0" y="2212664"/>
                  </a:moveTo>
                  <a:cubicBezTo>
                    <a:pt x="500481" y="2256555"/>
                    <a:pt x="1269528" y="2288624"/>
                    <a:pt x="1682497" y="2212664"/>
                  </a:cubicBezTo>
                  <a:cubicBezTo>
                    <a:pt x="2095466" y="2136704"/>
                    <a:pt x="2203808" y="1860523"/>
                    <a:pt x="2477814" y="1756902"/>
                  </a:cubicBezTo>
                  <a:cubicBezTo>
                    <a:pt x="2751820" y="1653281"/>
                    <a:pt x="2947360" y="1665666"/>
                    <a:pt x="3326531" y="1590936"/>
                  </a:cubicBezTo>
                  <a:cubicBezTo>
                    <a:pt x="3705702" y="1516206"/>
                    <a:pt x="4370424" y="1568319"/>
                    <a:pt x="4752843" y="1308520"/>
                  </a:cubicBezTo>
                  <a:cubicBezTo>
                    <a:pt x="5135263" y="1048721"/>
                    <a:pt x="5444453" y="-216287"/>
                    <a:pt x="5621048" y="32141"/>
                  </a:cubicBezTo>
                  <a:cubicBezTo>
                    <a:pt x="5797643" y="280569"/>
                    <a:pt x="5809942" y="1212189"/>
                    <a:pt x="5812412" y="2799089"/>
                  </a:cubicBezTo>
                </a:path>
              </a:pathLst>
            </a:custGeom>
            <a:noFill/>
            <a:ln w="508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362212" y="3043218"/>
              <a:ext cx="1440898" cy="388209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8421686" y="3451726"/>
              <a:ext cx="317682" cy="2642268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668771" y="2553693"/>
            <a:ext cx="1699817" cy="2752652"/>
          </a:xfrm>
          <a:custGeom>
            <a:avLst/>
            <a:gdLst>
              <a:gd name="connsiteX0" fmla="*/ 1265012 w 1820946"/>
              <a:gd name="connsiteY0" fmla="*/ 1835427 h 1835427"/>
              <a:gd name="connsiteX1" fmla="*/ 65319 w 1820946"/>
              <a:gd name="connsiteY1" fmla="*/ 504061 h 1835427"/>
              <a:gd name="connsiteX2" fmla="*/ 182362 w 1820946"/>
              <a:gd name="connsiteY2" fmla="*/ 21257 h 1835427"/>
              <a:gd name="connsiteX3" fmla="*/ 379872 w 1820946"/>
              <a:gd name="connsiteY3" fmla="*/ 116355 h 1835427"/>
              <a:gd name="connsiteX4" fmla="*/ 379872 w 1820946"/>
              <a:gd name="connsiteY4" fmla="*/ 394333 h 1835427"/>
              <a:gd name="connsiteX5" fmla="*/ 1696608 w 1820946"/>
              <a:gd name="connsiteY5" fmla="*/ 394333 h 1835427"/>
              <a:gd name="connsiteX6" fmla="*/ 1689293 w 1820946"/>
              <a:gd name="connsiteY6" fmla="*/ 248029 h 1835427"/>
              <a:gd name="connsiteX0" fmla="*/ 1876756 w 1876756"/>
              <a:gd name="connsiteY0" fmla="*/ 2654729 h 2654729"/>
              <a:gd name="connsiteX1" fmla="*/ 106478 w 1876756"/>
              <a:gd name="connsiteY1" fmla="*/ 504061 h 2654729"/>
              <a:gd name="connsiteX2" fmla="*/ 223521 w 1876756"/>
              <a:gd name="connsiteY2" fmla="*/ 21257 h 2654729"/>
              <a:gd name="connsiteX3" fmla="*/ 421031 w 1876756"/>
              <a:gd name="connsiteY3" fmla="*/ 116355 h 2654729"/>
              <a:gd name="connsiteX4" fmla="*/ 421031 w 1876756"/>
              <a:gd name="connsiteY4" fmla="*/ 394333 h 2654729"/>
              <a:gd name="connsiteX5" fmla="*/ 1737767 w 1876756"/>
              <a:gd name="connsiteY5" fmla="*/ 394333 h 2654729"/>
              <a:gd name="connsiteX6" fmla="*/ 1730452 w 1876756"/>
              <a:gd name="connsiteY6" fmla="*/ 248029 h 2654729"/>
              <a:gd name="connsiteX0" fmla="*/ 1876756 w 1876756"/>
              <a:gd name="connsiteY0" fmla="*/ 2654729 h 2704838"/>
              <a:gd name="connsiteX1" fmla="*/ 106478 w 1876756"/>
              <a:gd name="connsiteY1" fmla="*/ 504061 h 2704838"/>
              <a:gd name="connsiteX2" fmla="*/ 223521 w 1876756"/>
              <a:gd name="connsiteY2" fmla="*/ 21257 h 2704838"/>
              <a:gd name="connsiteX3" fmla="*/ 421031 w 1876756"/>
              <a:gd name="connsiteY3" fmla="*/ 116355 h 2704838"/>
              <a:gd name="connsiteX4" fmla="*/ 421031 w 1876756"/>
              <a:gd name="connsiteY4" fmla="*/ 394333 h 2704838"/>
              <a:gd name="connsiteX5" fmla="*/ 1737767 w 1876756"/>
              <a:gd name="connsiteY5" fmla="*/ 394333 h 2704838"/>
              <a:gd name="connsiteX6" fmla="*/ 1730452 w 1876756"/>
              <a:gd name="connsiteY6" fmla="*/ 248029 h 2704838"/>
              <a:gd name="connsiteX0" fmla="*/ 1796487 w 1796487"/>
              <a:gd name="connsiteY0" fmla="*/ 2654729 h 2654729"/>
              <a:gd name="connsiteX1" fmla="*/ 662631 w 1796487"/>
              <a:gd name="connsiteY1" fmla="*/ 1945154 h 2654729"/>
              <a:gd name="connsiteX2" fmla="*/ 26209 w 1796487"/>
              <a:gd name="connsiteY2" fmla="*/ 504061 h 2654729"/>
              <a:gd name="connsiteX3" fmla="*/ 143252 w 1796487"/>
              <a:gd name="connsiteY3" fmla="*/ 21257 h 2654729"/>
              <a:gd name="connsiteX4" fmla="*/ 340762 w 1796487"/>
              <a:gd name="connsiteY4" fmla="*/ 116355 h 2654729"/>
              <a:gd name="connsiteX5" fmla="*/ 340762 w 1796487"/>
              <a:gd name="connsiteY5" fmla="*/ 394333 h 2654729"/>
              <a:gd name="connsiteX6" fmla="*/ 1657498 w 1796487"/>
              <a:gd name="connsiteY6" fmla="*/ 394333 h 2654729"/>
              <a:gd name="connsiteX7" fmla="*/ 1650183 w 1796487"/>
              <a:gd name="connsiteY7" fmla="*/ 248029 h 2654729"/>
              <a:gd name="connsiteX0" fmla="*/ 1819543 w 1819543"/>
              <a:gd name="connsiteY0" fmla="*/ 2654729 h 2654729"/>
              <a:gd name="connsiteX1" fmla="*/ 1022187 w 1819543"/>
              <a:gd name="connsiteY1" fmla="*/ 1718383 h 2654729"/>
              <a:gd name="connsiteX2" fmla="*/ 49265 w 1819543"/>
              <a:gd name="connsiteY2" fmla="*/ 504061 h 2654729"/>
              <a:gd name="connsiteX3" fmla="*/ 166308 w 1819543"/>
              <a:gd name="connsiteY3" fmla="*/ 21257 h 2654729"/>
              <a:gd name="connsiteX4" fmla="*/ 363818 w 1819543"/>
              <a:gd name="connsiteY4" fmla="*/ 116355 h 2654729"/>
              <a:gd name="connsiteX5" fmla="*/ 363818 w 1819543"/>
              <a:gd name="connsiteY5" fmla="*/ 394333 h 2654729"/>
              <a:gd name="connsiteX6" fmla="*/ 1680554 w 1819543"/>
              <a:gd name="connsiteY6" fmla="*/ 394333 h 2654729"/>
              <a:gd name="connsiteX7" fmla="*/ 1673239 w 1819543"/>
              <a:gd name="connsiteY7" fmla="*/ 248029 h 2654729"/>
              <a:gd name="connsiteX0" fmla="*/ 1819543 w 1819543"/>
              <a:gd name="connsiteY0" fmla="*/ 2654729 h 2654729"/>
              <a:gd name="connsiteX1" fmla="*/ 1022187 w 1819543"/>
              <a:gd name="connsiteY1" fmla="*/ 1718383 h 2654729"/>
              <a:gd name="connsiteX2" fmla="*/ 49265 w 1819543"/>
              <a:gd name="connsiteY2" fmla="*/ 504061 h 2654729"/>
              <a:gd name="connsiteX3" fmla="*/ 166308 w 1819543"/>
              <a:gd name="connsiteY3" fmla="*/ 21257 h 2654729"/>
              <a:gd name="connsiteX4" fmla="*/ 363818 w 1819543"/>
              <a:gd name="connsiteY4" fmla="*/ 116355 h 2654729"/>
              <a:gd name="connsiteX5" fmla="*/ 363818 w 1819543"/>
              <a:gd name="connsiteY5" fmla="*/ 394333 h 2654729"/>
              <a:gd name="connsiteX6" fmla="*/ 1680554 w 1819543"/>
              <a:gd name="connsiteY6" fmla="*/ 394333 h 2654729"/>
              <a:gd name="connsiteX7" fmla="*/ 1673239 w 1819543"/>
              <a:gd name="connsiteY7" fmla="*/ 248029 h 2654729"/>
              <a:gd name="connsiteX0" fmla="*/ 1819543 w 1819543"/>
              <a:gd name="connsiteY0" fmla="*/ 2654729 h 2658289"/>
              <a:gd name="connsiteX1" fmla="*/ 1022187 w 1819543"/>
              <a:gd name="connsiteY1" fmla="*/ 1718383 h 2658289"/>
              <a:gd name="connsiteX2" fmla="*/ 49265 w 1819543"/>
              <a:gd name="connsiteY2" fmla="*/ 504061 h 2658289"/>
              <a:gd name="connsiteX3" fmla="*/ 166308 w 1819543"/>
              <a:gd name="connsiteY3" fmla="*/ 21257 h 2658289"/>
              <a:gd name="connsiteX4" fmla="*/ 363818 w 1819543"/>
              <a:gd name="connsiteY4" fmla="*/ 116355 h 2658289"/>
              <a:gd name="connsiteX5" fmla="*/ 363818 w 1819543"/>
              <a:gd name="connsiteY5" fmla="*/ 394333 h 2658289"/>
              <a:gd name="connsiteX6" fmla="*/ 1680554 w 1819543"/>
              <a:gd name="connsiteY6" fmla="*/ 394333 h 2658289"/>
              <a:gd name="connsiteX7" fmla="*/ 1673239 w 1819543"/>
              <a:gd name="connsiteY7" fmla="*/ 248029 h 2658289"/>
              <a:gd name="connsiteX0" fmla="*/ 1819543 w 1819543"/>
              <a:gd name="connsiteY0" fmla="*/ 2654729 h 2658289"/>
              <a:gd name="connsiteX1" fmla="*/ 1022187 w 1819543"/>
              <a:gd name="connsiteY1" fmla="*/ 1718383 h 2658289"/>
              <a:gd name="connsiteX2" fmla="*/ 49265 w 1819543"/>
              <a:gd name="connsiteY2" fmla="*/ 504061 h 2658289"/>
              <a:gd name="connsiteX3" fmla="*/ 166308 w 1819543"/>
              <a:gd name="connsiteY3" fmla="*/ 21257 h 2658289"/>
              <a:gd name="connsiteX4" fmla="*/ 363818 w 1819543"/>
              <a:gd name="connsiteY4" fmla="*/ 116355 h 2658289"/>
              <a:gd name="connsiteX5" fmla="*/ 363818 w 1819543"/>
              <a:gd name="connsiteY5" fmla="*/ 394333 h 2658289"/>
              <a:gd name="connsiteX6" fmla="*/ 1680554 w 1819543"/>
              <a:gd name="connsiteY6" fmla="*/ 394333 h 2658289"/>
              <a:gd name="connsiteX7" fmla="*/ 1673239 w 1819543"/>
              <a:gd name="connsiteY7" fmla="*/ 248029 h 2658289"/>
              <a:gd name="connsiteX0" fmla="*/ 1824175 w 1824175"/>
              <a:gd name="connsiteY0" fmla="*/ 2654729 h 2658224"/>
              <a:gd name="connsiteX1" fmla="*/ 1092656 w 1824175"/>
              <a:gd name="connsiteY1" fmla="*/ 1711068 h 2658224"/>
              <a:gd name="connsiteX2" fmla="*/ 53897 w 1824175"/>
              <a:gd name="connsiteY2" fmla="*/ 504061 h 2658224"/>
              <a:gd name="connsiteX3" fmla="*/ 170940 w 1824175"/>
              <a:gd name="connsiteY3" fmla="*/ 21257 h 2658224"/>
              <a:gd name="connsiteX4" fmla="*/ 368450 w 1824175"/>
              <a:gd name="connsiteY4" fmla="*/ 116355 h 2658224"/>
              <a:gd name="connsiteX5" fmla="*/ 368450 w 1824175"/>
              <a:gd name="connsiteY5" fmla="*/ 394333 h 2658224"/>
              <a:gd name="connsiteX6" fmla="*/ 1685186 w 1824175"/>
              <a:gd name="connsiteY6" fmla="*/ 394333 h 2658224"/>
              <a:gd name="connsiteX7" fmla="*/ 1677871 w 1824175"/>
              <a:gd name="connsiteY7" fmla="*/ 248029 h 2658224"/>
              <a:gd name="connsiteX0" fmla="*/ 1699817 w 1809524"/>
              <a:gd name="connsiteY0" fmla="*/ 2749827 h 2752652"/>
              <a:gd name="connsiteX1" fmla="*/ 1092656 w 1809524"/>
              <a:gd name="connsiteY1" fmla="*/ 1711068 h 2752652"/>
              <a:gd name="connsiteX2" fmla="*/ 53897 w 1809524"/>
              <a:gd name="connsiteY2" fmla="*/ 504061 h 2752652"/>
              <a:gd name="connsiteX3" fmla="*/ 170940 w 1809524"/>
              <a:gd name="connsiteY3" fmla="*/ 21257 h 2752652"/>
              <a:gd name="connsiteX4" fmla="*/ 368450 w 1809524"/>
              <a:gd name="connsiteY4" fmla="*/ 116355 h 2752652"/>
              <a:gd name="connsiteX5" fmla="*/ 368450 w 1809524"/>
              <a:gd name="connsiteY5" fmla="*/ 394333 h 2752652"/>
              <a:gd name="connsiteX6" fmla="*/ 1685186 w 1809524"/>
              <a:gd name="connsiteY6" fmla="*/ 394333 h 2752652"/>
              <a:gd name="connsiteX7" fmla="*/ 1677871 w 1809524"/>
              <a:gd name="connsiteY7" fmla="*/ 248029 h 2752652"/>
              <a:gd name="connsiteX0" fmla="*/ 1699817 w 1764396"/>
              <a:gd name="connsiteY0" fmla="*/ 2749827 h 2752652"/>
              <a:gd name="connsiteX1" fmla="*/ 1092656 w 1764396"/>
              <a:gd name="connsiteY1" fmla="*/ 1711068 h 2752652"/>
              <a:gd name="connsiteX2" fmla="*/ 53897 w 1764396"/>
              <a:gd name="connsiteY2" fmla="*/ 504061 h 2752652"/>
              <a:gd name="connsiteX3" fmla="*/ 170940 w 1764396"/>
              <a:gd name="connsiteY3" fmla="*/ 21257 h 2752652"/>
              <a:gd name="connsiteX4" fmla="*/ 368450 w 1764396"/>
              <a:gd name="connsiteY4" fmla="*/ 116355 h 2752652"/>
              <a:gd name="connsiteX5" fmla="*/ 368450 w 1764396"/>
              <a:gd name="connsiteY5" fmla="*/ 394333 h 2752652"/>
              <a:gd name="connsiteX6" fmla="*/ 1601366 w 1764396"/>
              <a:gd name="connsiteY6" fmla="*/ 554353 h 2752652"/>
              <a:gd name="connsiteX7" fmla="*/ 1677871 w 1764396"/>
              <a:gd name="connsiteY7" fmla="*/ 248029 h 2752652"/>
              <a:gd name="connsiteX0" fmla="*/ 1699817 w 1743757"/>
              <a:gd name="connsiteY0" fmla="*/ 2749827 h 2752652"/>
              <a:gd name="connsiteX1" fmla="*/ 1092656 w 1743757"/>
              <a:gd name="connsiteY1" fmla="*/ 1711068 h 2752652"/>
              <a:gd name="connsiteX2" fmla="*/ 53897 w 1743757"/>
              <a:gd name="connsiteY2" fmla="*/ 504061 h 2752652"/>
              <a:gd name="connsiteX3" fmla="*/ 170940 w 1743757"/>
              <a:gd name="connsiteY3" fmla="*/ 21257 h 2752652"/>
              <a:gd name="connsiteX4" fmla="*/ 368450 w 1743757"/>
              <a:gd name="connsiteY4" fmla="*/ 116355 h 2752652"/>
              <a:gd name="connsiteX5" fmla="*/ 368450 w 1743757"/>
              <a:gd name="connsiteY5" fmla="*/ 394333 h 2752652"/>
              <a:gd name="connsiteX6" fmla="*/ 1601366 w 1743757"/>
              <a:gd name="connsiteY6" fmla="*/ 554353 h 2752652"/>
              <a:gd name="connsiteX7" fmla="*/ 1677871 w 1743757"/>
              <a:gd name="connsiteY7" fmla="*/ 248029 h 2752652"/>
              <a:gd name="connsiteX0" fmla="*/ 1699817 w 1699817"/>
              <a:gd name="connsiteY0" fmla="*/ 2749827 h 2752652"/>
              <a:gd name="connsiteX1" fmla="*/ 1092656 w 1699817"/>
              <a:gd name="connsiteY1" fmla="*/ 1711068 h 2752652"/>
              <a:gd name="connsiteX2" fmla="*/ 53897 w 1699817"/>
              <a:gd name="connsiteY2" fmla="*/ 504061 h 2752652"/>
              <a:gd name="connsiteX3" fmla="*/ 170940 w 1699817"/>
              <a:gd name="connsiteY3" fmla="*/ 21257 h 2752652"/>
              <a:gd name="connsiteX4" fmla="*/ 368450 w 1699817"/>
              <a:gd name="connsiteY4" fmla="*/ 116355 h 2752652"/>
              <a:gd name="connsiteX5" fmla="*/ 368450 w 1699817"/>
              <a:gd name="connsiteY5" fmla="*/ 394333 h 2752652"/>
              <a:gd name="connsiteX6" fmla="*/ 1342286 w 1699817"/>
              <a:gd name="connsiteY6" fmla="*/ 554353 h 2752652"/>
              <a:gd name="connsiteX7" fmla="*/ 1677871 w 1699817"/>
              <a:gd name="connsiteY7" fmla="*/ 248029 h 2752652"/>
              <a:gd name="connsiteX0" fmla="*/ 1699817 w 1699817"/>
              <a:gd name="connsiteY0" fmla="*/ 2749827 h 2752652"/>
              <a:gd name="connsiteX1" fmla="*/ 1092656 w 1699817"/>
              <a:gd name="connsiteY1" fmla="*/ 1711068 h 2752652"/>
              <a:gd name="connsiteX2" fmla="*/ 53897 w 1699817"/>
              <a:gd name="connsiteY2" fmla="*/ 504061 h 2752652"/>
              <a:gd name="connsiteX3" fmla="*/ 170940 w 1699817"/>
              <a:gd name="connsiteY3" fmla="*/ 21257 h 2752652"/>
              <a:gd name="connsiteX4" fmla="*/ 368450 w 1699817"/>
              <a:gd name="connsiteY4" fmla="*/ 116355 h 2752652"/>
              <a:gd name="connsiteX5" fmla="*/ 368450 w 1699817"/>
              <a:gd name="connsiteY5" fmla="*/ 394333 h 2752652"/>
              <a:gd name="connsiteX6" fmla="*/ 1342286 w 1699817"/>
              <a:gd name="connsiteY6" fmla="*/ 554353 h 2752652"/>
              <a:gd name="connsiteX7" fmla="*/ 1677871 w 1699817"/>
              <a:gd name="connsiteY7" fmla="*/ 248029 h 2752652"/>
              <a:gd name="connsiteX0" fmla="*/ 1699817 w 1699817"/>
              <a:gd name="connsiteY0" fmla="*/ 2749827 h 2752652"/>
              <a:gd name="connsiteX1" fmla="*/ 1092656 w 1699817"/>
              <a:gd name="connsiteY1" fmla="*/ 1711068 h 2752652"/>
              <a:gd name="connsiteX2" fmla="*/ 53897 w 1699817"/>
              <a:gd name="connsiteY2" fmla="*/ 504061 h 2752652"/>
              <a:gd name="connsiteX3" fmla="*/ 170940 w 1699817"/>
              <a:gd name="connsiteY3" fmla="*/ 21257 h 2752652"/>
              <a:gd name="connsiteX4" fmla="*/ 368450 w 1699817"/>
              <a:gd name="connsiteY4" fmla="*/ 116355 h 2752652"/>
              <a:gd name="connsiteX5" fmla="*/ 368450 w 1699817"/>
              <a:gd name="connsiteY5" fmla="*/ 394333 h 2752652"/>
              <a:gd name="connsiteX6" fmla="*/ 1349906 w 1699817"/>
              <a:gd name="connsiteY6" fmla="*/ 622933 h 2752652"/>
              <a:gd name="connsiteX7" fmla="*/ 1677871 w 1699817"/>
              <a:gd name="connsiteY7" fmla="*/ 248029 h 2752652"/>
              <a:gd name="connsiteX0" fmla="*/ 1699817 w 1699817"/>
              <a:gd name="connsiteY0" fmla="*/ 2749827 h 2752652"/>
              <a:gd name="connsiteX1" fmla="*/ 1092656 w 1699817"/>
              <a:gd name="connsiteY1" fmla="*/ 1711068 h 2752652"/>
              <a:gd name="connsiteX2" fmla="*/ 53897 w 1699817"/>
              <a:gd name="connsiteY2" fmla="*/ 504061 h 2752652"/>
              <a:gd name="connsiteX3" fmla="*/ 170940 w 1699817"/>
              <a:gd name="connsiteY3" fmla="*/ 21257 h 2752652"/>
              <a:gd name="connsiteX4" fmla="*/ 368450 w 1699817"/>
              <a:gd name="connsiteY4" fmla="*/ 116355 h 2752652"/>
              <a:gd name="connsiteX5" fmla="*/ 368450 w 1699817"/>
              <a:gd name="connsiteY5" fmla="*/ 394333 h 2752652"/>
              <a:gd name="connsiteX6" fmla="*/ 1349906 w 1699817"/>
              <a:gd name="connsiteY6" fmla="*/ 622933 h 2752652"/>
              <a:gd name="connsiteX7" fmla="*/ 1677871 w 1699817"/>
              <a:gd name="connsiteY7" fmla="*/ 248029 h 2752652"/>
              <a:gd name="connsiteX0" fmla="*/ 1699817 w 1699817"/>
              <a:gd name="connsiteY0" fmla="*/ 2749827 h 2752652"/>
              <a:gd name="connsiteX1" fmla="*/ 1092656 w 1699817"/>
              <a:gd name="connsiteY1" fmla="*/ 1711068 h 2752652"/>
              <a:gd name="connsiteX2" fmla="*/ 53897 w 1699817"/>
              <a:gd name="connsiteY2" fmla="*/ 504061 h 2752652"/>
              <a:gd name="connsiteX3" fmla="*/ 170940 w 1699817"/>
              <a:gd name="connsiteY3" fmla="*/ 21257 h 2752652"/>
              <a:gd name="connsiteX4" fmla="*/ 368450 w 1699817"/>
              <a:gd name="connsiteY4" fmla="*/ 116355 h 2752652"/>
              <a:gd name="connsiteX5" fmla="*/ 368450 w 1699817"/>
              <a:gd name="connsiteY5" fmla="*/ 394333 h 2752652"/>
              <a:gd name="connsiteX6" fmla="*/ 1349906 w 1699817"/>
              <a:gd name="connsiteY6" fmla="*/ 622933 h 2752652"/>
              <a:gd name="connsiteX7" fmla="*/ 1677871 w 1699817"/>
              <a:gd name="connsiteY7" fmla="*/ 248029 h 2752652"/>
              <a:gd name="connsiteX0" fmla="*/ 1699817 w 1699817"/>
              <a:gd name="connsiteY0" fmla="*/ 2749827 h 2752652"/>
              <a:gd name="connsiteX1" fmla="*/ 1092656 w 1699817"/>
              <a:gd name="connsiteY1" fmla="*/ 1711068 h 2752652"/>
              <a:gd name="connsiteX2" fmla="*/ 53897 w 1699817"/>
              <a:gd name="connsiteY2" fmla="*/ 504061 h 2752652"/>
              <a:gd name="connsiteX3" fmla="*/ 170940 w 1699817"/>
              <a:gd name="connsiteY3" fmla="*/ 21257 h 2752652"/>
              <a:gd name="connsiteX4" fmla="*/ 368450 w 1699817"/>
              <a:gd name="connsiteY4" fmla="*/ 116355 h 2752652"/>
              <a:gd name="connsiteX5" fmla="*/ 368450 w 1699817"/>
              <a:gd name="connsiteY5" fmla="*/ 394333 h 2752652"/>
              <a:gd name="connsiteX6" fmla="*/ 1349906 w 1699817"/>
              <a:gd name="connsiteY6" fmla="*/ 622933 h 2752652"/>
              <a:gd name="connsiteX7" fmla="*/ 1677871 w 1699817"/>
              <a:gd name="connsiteY7" fmla="*/ 248029 h 275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9817" h="2752652">
                <a:moveTo>
                  <a:pt x="1699817" y="2749827"/>
                </a:moveTo>
                <a:cubicBezTo>
                  <a:pt x="910995" y="2792499"/>
                  <a:pt x="1087779" y="2347490"/>
                  <a:pt x="1092656" y="1711068"/>
                </a:cubicBezTo>
                <a:cubicBezTo>
                  <a:pt x="1009751" y="1133167"/>
                  <a:pt x="207516" y="785696"/>
                  <a:pt x="53897" y="504061"/>
                </a:cubicBezTo>
                <a:cubicBezTo>
                  <a:pt x="-99722" y="222426"/>
                  <a:pt x="118515" y="85875"/>
                  <a:pt x="170940" y="21257"/>
                </a:cubicBezTo>
                <a:cubicBezTo>
                  <a:pt x="223365" y="-43361"/>
                  <a:pt x="335532" y="54176"/>
                  <a:pt x="368450" y="116355"/>
                </a:cubicBezTo>
                <a:cubicBezTo>
                  <a:pt x="401368" y="178534"/>
                  <a:pt x="204874" y="309903"/>
                  <a:pt x="368450" y="394333"/>
                </a:cubicBezTo>
                <a:cubicBezTo>
                  <a:pt x="532026" y="478763"/>
                  <a:pt x="1032609" y="571117"/>
                  <a:pt x="1349906" y="622933"/>
                </a:cubicBezTo>
                <a:cubicBezTo>
                  <a:pt x="1667203" y="674749"/>
                  <a:pt x="1668727" y="552829"/>
                  <a:pt x="1677871" y="248029"/>
                </a:cubicBezTo>
              </a:path>
            </a:pathLst>
          </a:custGeom>
          <a:noFill/>
          <a:ln w="63500">
            <a:solidFill>
              <a:srgbClr val="7030A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ounded Rectangle 101"/>
          <p:cNvSpPr/>
          <p:nvPr/>
        </p:nvSpPr>
        <p:spPr>
          <a:xfrm>
            <a:off x="930455" y="2508127"/>
            <a:ext cx="4807260" cy="206760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VAL_Position</a:t>
            </a:r>
            <a:r>
              <a:rPr lang="en-AU" dirty="0" smtClean="0"/>
              <a:t> is an integer constant defined in the program, it is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This argument describes which of the attribute pointers in the VAO we are setting.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This attribute pointer is set to reference the buffer object currently referenced in the </a:t>
            </a:r>
            <a:r>
              <a:rPr lang="en-A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GL_ARRAY_BUFFER</a:t>
            </a:r>
            <a:r>
              <a:rPr lang="en-AU" dirty="0"/>
              <a:t> </a:t>
            </a:r>
            <a:r>
              <a:rPr lang="en-AU" dirty="0" smtClean="0"/>
              <a:t>binding point.</a:t>
            </a:r>
          </a:p>
        </p:txBody>
      </p:sp>
    </p:spTree>
    <p:extLst>
      <p:ext uri="{BB962C8B-B14F-4D97-AF65-F5344CB8AC3E}">
        <p14:creationId xmlns:p14="http://schemas.microsoft.com/office/powerpoint/2010/main" val="43477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6" name="Group 115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B</a:t>
                  </a:r>
                  <a:endParaRPr lang="en-AU" dirty="0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7" name="TextBox 116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Arrow 106"/>
          <p:cNvSpPr/>
          <p:nvPr/>
        </p:nvSpPr>
        <p:spPr>
          <a:xfrm>
            <a:off x="4481199" y="4807894"/>
            <a:ext cx="2783475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glVertexAttribPointer</a:t>
            </a:r>
            <a:endParaRPr lang="en-AU" sz="16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802418" y="4689510"/>
            <a:ext cx="4851545" cy="1042886"/>
            <a:chOff x="3821968" y="3008385"/>
            <a:chExt cx="4917400" cy="1627313"/>
          </a:xfrm>
        </p:grpSpPr>
        <p:sp>
          <p:nvSpPr>
            <p:cNvPr id="110" name="Freeform 109"/>
            <p:cNvSpPr/>
            <p:nvPr/>
          </p:nvSpPr>
          <p:spPr>
            <a:xfrm>
              <a:off x="4088877" y="3008385"/>
              <a:ext cx="4351101" cy="1392340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  <a:gd name="connsiteX0" fmla="*/ 0 w 5818680"/>
                <a:gd name="connsiteY0" fmla="*/ 4678681 h 5265106"/>
                <a:gd name="connsiteX1" fmla="*/ 1682497 w 5818680"/>
                <a:gd name="connsiteY1" fmla="*/ 4678681 h 5265106"/>
                <a:gd name="connsiteX2" fmla="*/ 2487168 w 5818680"/>
                <a:gd name="connsiteY2" fmla="*/ 3903270 h 5265106"/>
                <a:gd name="connsiteX3" fmla="*/ 2596897 w 5818680"/>
                <a:gd name="connsiteY3" fmla="*/ 1116179 h 5265106"/>
                <a:gd name="connsiteX4" fmla="*/ 4849978 w 5818680"/>
                <a:gd name="connsiteY4" fmla="*/ 194463 h 5265106"/>
                <a:gd name="connsiteX5" fmla="*/ 4901185 w 5818680"/>
                <a:gd name="connsiteY5" fmla="*/ 516332 h 5265106"/>
                <a:gd name="connsiteX6" fmla="*/ 5746932 w 5818680"/>
                <a:gd name="connsiteY6" fmla="*/ 5265106 h 5265106"/>
                <a:gd name="connsiteX0" fmla="*/ 0 w 5791339"/>
                <a:gd name="connsiteY0" fmla="*/ 4678681 h 5265106"/>
                <a:gd name="connsiteX1" fmla="*/ 1682497 w 5791339"/>
                <a:gd name="connsiteY1" fmla="*/ 4678681 h 5265106"/>
                <a:gd name="connsiteX2" fmla="*/ 2487168 w 5791339"/>
                <a:gd name="connsiteY2" fmla="*/ 3903270 h 5265106"/>
                <a:gd name="connsiteX3" fmla="*/ 2596897 w 5791339"/>
                <a:gd name="connsiteY3" fmla="*/ 1116179 h 5265106"/>
                <a:gd name="connsiteX4" fmla="*/ 4849978 w 5791339"/>
                <a:gd name="connsiteY4" fmla="*/ 194463 h 5265106"/>
                <a:gd name="connsiteX5" fmla="*/ 4901185 w 5791339"/>
                <a:gd name="connsiteY5" fmla="*/ 516332 h 5265106"/>
                <a:gd name="connsiteX6" fmla="*/ 5746932 w 5791339"/>
                <a:gd name="connsiteY6" fmla="*/ 5265106 h 5265106"/>
                <a:gd name="connsiteX0" fmla="*/ 0 w 5862920"/>
                <a:gd name="connsiteY0" fmla="*/ 4538878 h 5125303"/>
                <a:gd name="connsiteX1" fmla="*/ 1682497 w 5862920"/>
                <a:gd name="connsiteY1" fmla="*/ 4538878 h 5125303"/>
                <a:gd name="connsiteX2" fmla="*/ 2487168 w 5862920"/>
                <a:gd name="connsiteY2" fmla="*/ 3763467 h 5125303"/>
                <a:gd name="connsiteX3" fmla="*/ 2596897 w 5862920"/>
                <a:gd name="connsiteY3" fmla="*/ 976376 h 5125303"/>
                <a:gd name="connsiteX4" fmla="*/ 4849978 w 5862920"/>
                <a:gd name="connsiteY4" fmla="*/ 54660 h 5125303"/>
                <a:gd name="connsiteX5" fmla="*/ 5621048 w 5862920"/>
                <a:gd name="connsiteY5" fmla="*/ 2358355 h 5125303"/>
                <a:gd name="connsiteX6" fmla="*/ 5746932 w 5862920"/>
                <a:gd name="connsiteY6" fmla="*/ 5125303 h 5125303"/>
                <a:gd name="connsiteX0" fmla="*/ 0 w 5879318"/>
                <a:gd name="connsiteY0" fmla="*/ 3676596 h 4263021"/>
                <a:gd name="connsiteX1" fmla="*/ 1682497 w 5879318"/>
                <a:gd name="connsiteY1" fmla="*/ 3676596 h 4263021"/>
                <a:gd name="connsiteX2" fmla="*/ 2487168 w 5879318"/>
                <a:gd name="connsiteY2" fmla="*/ 2901185 h 4263021"/>
                <a:gd name="connsiteX3" fmla="*/ 2596897 w 5879318"/>
                <a:gd name="connsiteY3" fmla="*/ 114094 h 4263021"/>
                <a:gd name="connsiteX4" fmla="*/ 4425443 w 5879318"/>
                <a:gd name="connsiteY4" fmla="*/ 630800 h 4263021"/>
                <a:gd name="connsiteX5" fmla="*/ 5621048 w 5879318"/>
                <a:gd name="connsiteY5" fmla="*/ 1496073 h 4263021"/>
                <a:gd name="connsiteX6" fmla="*/ 5746932 w 5879318"/>
                <a:gd name="connsiteY6" fmla="*/ 4263021 h 4263021"/>
                <a:gd name="connsiteX0" fmla="*/ 0 w 5801355"/>
                <a:gd name="connsiteY0" fmla="*/ 3676596 h 4263021"/>
                <a:gd name="connsiteX1" fmla="*/ 1682497 w 5801355"/>
                <a:gd name="connsiteY1" fmla="*/ 3676596 h 4263021"/>
                <a:gd name="connsiteX2" fmla="*/ 2487168 w 5801355"/>
                <a:gd name="connsiteY2" fmla="*/ 2901185 h 4263021"/>
                <a:gd name="connsiteX3" fmla="*/ 2596897 w 5801355"/>
                <a:gd name="connsiteY3" fmla="*/ 114094 h 4263021"/>
                <a:gd name="connsiteX4" fmla="*/ 4425443 w 5801355"/>
                <a:gd name="connsiteY4" fmla="*/ 630800 h 4263021"/>
                <a:gd name="connsiteX5" fmla="*/ 5621048 w 5801355"/>
                <a:gd name="connsiteY5" fmla="*/ 1496073 h 4263021"/>
                <a:gd name="connsiteX6" fmla="*/ 5746932 w 5801355"/>
                <a:gd name="connsiteY6" fmla="*/ 4263021 h 4263021"/>
                <a:gd name="connsiteX0" fmla="*/ 0 w 5766037"/>
                <a:gd name="connsiteY0" fmla="*/ 3676596 h 4263021"/>
                <a:gd name="connsiteX1" fmla="*/ 1682497 w 5766037"/>
                <a:gd name="connsiteY1" fmla="*/ 3676596 h 4263021"/>
                <a:gd name="connsiteX2" fmla="*/ 2487168 w 5766037"/>
                <a:gd name="connsiteY2" fmla="*/ 2901185 h 4263021"/>
                <a:gd name="connsiteX3" fmla="*/ 2596897 w 5766037"/>
                <a:gd name="connsiteY3" fmla="*/ 114094 h 4263021"/>
                <a:gd name="connsiteX4" fmla="*/ 4425443 w 5766037"/>
                <a:gd name="connsiteY4" fmla="*/ 630800 h 4263021"/>
                <a:gd name="connsiteX5" fmla="*/ 5621048 w 5766037"/>
                <a:gd name="connsiteY5" fmla="*/ 1496073 h 4263021"/>
                <a:gd name="connsiteX6" fmla="*/ 5746932 w 5766037"/>
                <a:gd name="connsiteY6" fmla="*/ 4263021 h 4263021"/>
                <a:gd name="connsiteX0" fmla="*/ 0 w 5813976"/>
                <a:gd name="connsiteY0" fmla="*/ 3676596 h 4263021"/>
                <a:gd name="connsiteX1" fmla="*/ 1682497 w 5813976"/>
                <a:gd name="connsiteY1" fmla="*/ 3676596 h 4263021"/>
                <a:gd name="connsiteX2" fmla="*/ 2487168 w 5813976"/>
                <a:gd name="connsiteY2" fmla="*/ 2901185 h 4263021"/>
                <a:gd name="connsiteX3" fmla="*/ 2596897 w 5813976"/>
                <a:gd name="connsiteY3" fmla="*/ 114094 h 4263021"/>
                <a:gd name="connsiteX4" fmla="*/ 4425443 w 5813976"/>
                <a:gd name="connsiteY4" fmla="*/ 630800 h 4263021"/>
                <a:gd name="connsiteX5" fmla="*/ 5621048 w 5813976"/>
                <a:gd name="connsiteY5" fmla="*/ 1496073 h 4263021"/>
                <a:gd name="connsiteX6" fmla="*/ 5812412 w 5813976"/>
                <a:gd name="connsiteY6" fmla="*/ 4263021 h 4263021"/>
                <a:gd name="connsiteX0" fmla="*/ 0 w 5813976"/>
                <a:gd name="connsiteY0" fmla="*/ 3093638 h 3680063"/>
                <a:gd name="connsiteX1" fmla="*/ 1682497 w 5813976"/>
                <a:gd name="connsiteY1" fmla="*/ 3093638 h 3680063"/>
                <a:gd name="connsiteX2" fmla="*/ 2487168 w 5813976"/>
                <a:gd name="connsiteY2" fmla="*/ 2318227 h 3680063"/>
                <a:gd name="connsiteX3" fmla="*/ 3326531 w 5813976"/>
                <a:gd name="connsiteY3" fmla="*/ 2120295 h 3680063"/>
                <a:gd name="connsiteX4" fmla="*/ 4425443 w 5813976"/>
                <a:gd name="connsiteY4" fmla="*/ 47842 h 3680063"/>
                <a:gd name="connsiteX5" fmla="*/ 5621048 w 5813976"/>
                <a:gd name="connsiteY5" fmla="*/ 913115 h 3680063"/>
                <a:gd name="connsiteX6" fmla="*/ 5812412 w 5813976"/>
                <a:gd name="connsiteY6" fmla="*/ 3680063 h 3680063"/>
                <a:gd name="connsiteX0" fmla="*/ 0 w 5812412"/>
                <a:gd name="connsiteY0" fmla="*/ 2211456 h 2797881"/>
                <a:gd name="connsiteX1" fmla="*/ 1682497 w 5812412"/>
                <a:gd name="connsiteY1" fmla="*/ 2211456 h 2797881"/>
                <a:gd name="connsiteX2" fmla="*/ 2487168 w 5812412"/>
                <a:gd name="connsiteY2" fmla="*/ 1436045 h 2797881"/>
                <a:gd name="connsiteX3" fmla="*/ 3326531 w 5812412"/>
                <a:gd name="connsiteY3" fmla="*/ 1238113 h 2797881"/>
                <a:gd name="connsiteX4" fmla="*/ 4752843 w 5812412"/>
                <a:gd name="connsiteY4" fmla="*/ 1307312 h 2797881"/>
                <a:gd name="connsiteX5" fmla="*/ 5621048 w 5812412"/>
                <a:gd name="connsiteY5" fmla="*/ 30933 h 2797881"/>
                <a:gd name="connsiteX6" fmla="*/ 5812412 w 5812412"/>
                <a:gd name="connsiteY6" fmla="*/ 2797881 h 2797881"/>
                <a:gd name="connsiteX0" fmla="*/ 0 w 5812412"/>
                <a:gd name="connsiteY0" fmla="*/ 2212664 h 2799089"/>
                <a:gd name="connsiteX1" fmla="*/ 1682497 w 5812412"/>
                <a:gd name="connsiteY1" fmla="*/ 2212664 h 2799089"/>
                <a:gd name="connsiteX2" fmla="*/ 2487168 w 5812412"/>
                <a:gd name="connsiteY2" fmla="*/ 1437253 h 2799089"/>
                <a:gd name="connsiteX3" fmla="*/ 3326531 w 5812412"/>
                <a:gd name="connsiteY3" fmla="*/ 1590936 h 2799089"/>
                <a:gd name="connsiteX4" fmla="*/ 4752843 w 5812412"/>
                <a:gd name="connsiteY4" fmla="*/ 1308520 h 2799089"/>
                <a:gd name="connsiteX5" fmla="*/ 5621048 w 5812412"/>
                <a:gd name="connsiteY5" fmla="*/ 32141 h 2799089"/>
                <a:gd name="connsiteX6" fmla="*/ 5812412 w 5812412"/>
                <a:gd name="connsiteY6" fmla="*/ 2799089 h 2799089"/>
                <a:gd name="connsiteX0" fmla="*/ 0 w 5812412"/>
                <a:gd name="connsiteY0" fmla="*/ 2212664 h 2799089"/>
                <a:gd name="connsiteX1" fmla="*/ 1682497 w 5812412"/>
                <a:gd name="connsiteY1" fmla="*/ 2212664 h 2799089"/>
                <a:gd name="connsiteX2" fmla="*/ 2477814 w 5812412"/>
                <a:gd name="connsiteY2" fmla="*/ 1756902 h 2799089"/>
                <a:gd name="connsiteX3" fmla="*/ 3326531 w 5812412"/>
                <a:gd name="connsiteY3" fmla="*/ 1590936 h 2799089"/>
                <a:gd name="connsiteX4" fmla="*/ 4752843 w 5812412"/>
                <a:gd name="connsiteY4" fmla="*/ 1308520 h 2799089"/>
                <a:gd name="connsiteX5" fmla="*/ 5621048 w 5812412"/>
                <a:gd name="connsiteY5" fmla="*/ 32141 h 2799089"/>
                <a:gd name="connsiteX6" fmla="*/ 5812412 w 5812412"/>
                <a:gd name="connsiteY6" fmla="*/ 2799089 h 2799089"/>
                <a:gd name="connsiteX0" fmla="*/ 0 w 6757195"/>
                <a:gd name="connsiteY0" fmla="*/ 3171611 h 3173419"/>
                <a:gd name="connsiteX1" fmla="*/ 2627280 w 6757195"/>
                <a:gd name="connsiteY1" fmla="*/ 2212664 h 3173419"/>
                <a:gd name="connsiteX2" fmla="*/ 3422597 w 6757195"/>
                <a:gd name="connsiteY2" fmla="*/ 1756902 h 3173419"/>
                <a:gd name="connsiteX3" fmla="*/ 4271314 w 6757195"/>
                <a:gd name="connsiteY3" fmla="*/ 1590936 h 3173419"/>
                <a:gd name="connsiteX4" fmla="*/ 5697626 w 6757195"/>
                <a:gd name="connsiteY4" fmla="*/ 1308520 h 3173419"/>
                <a:gd name="connsiteX5" fmla="*/ 6565831 w 6757195"/>
                <a:gd name="connsiteY5" fmla="*/ 32141 h 3173419"/>
                <a:gd name="connsiteX6" fmla="*/ 6757195 w 6757195"/>
                <a:gd name="connsiteY6" fmla="*/ 2799089 h 3173419"/>
                <a:gd name="connsiteX0" fmla="*/ 0 w 6757195"/>
                <a:gd name="connsiteY0" fmla="*/ 2064176 h 3826611"/>
                <a:gd name="connsiteX1" fmla="*/ 2627280 w 6757195"/>
                <a:gd name="connsiteY1" fmla="*/ 1105229 h 3826611"/>
                <a:gd name="connsiteX2" fmla="*/ 3422597 w 6757195"/>
                <a:gd name="connsiteY2" fmla="*/ 649467 h 3826611"/>
                <a:gd name="connsiteX3" fmla="*/ 4271314 w 6757195"/>
                <a:gd name="connsiteY3" fmla="*/ 483501 h 3826611"/>
                <a:gd name="connsiteX4" fmla="*/ 5697626 w 6757195"/>
                <a:gd name="connsiteY4" fmla="*/ 201085 h 3826611"/>
                <a:gd name="connsiteX5" fmla="*/ 6051345 w 6757195"/>
                <a:gd name="connsiteY5" fmla="*/ 3815343 h 3826611"/>
                <a:gd name="connsiteX6" fmla="*/ 6757195 w 6757195"/>
                <a:gd name="connsiteY6" fmla="*/ 1691654 h 3826611"/>
                <a:gd name="connsiteX0" fmla="*/ 0 w 6560755"/>
                <a:gd name="connsiteY0" fmla="*/ 2064176 h 4216885"/>
                <a:gd name="connsiteX1" fmla="*/ 2627280 w 6560755"/>
                <a:gd name="connsiteY1" fmla="*/ 1105229 h 4216885"/>
                <a:gd name="connsiteX2" fmla="*/ 3422597 w 6560755"/>
                <a:gd name="connsiteY2" fmla="*/ 649467 h 4216885"/>
                <a:gd name="connsiteX3" fmla="*/ 4271314 w 6560755"/>
                <a:gd name="connsiteY3" fmla="*/ 483501 h 4216885"/>
                <a:gd name="connsiteX4" fmla="*/ 5697626 w 6560755"/>
                <a:gd name="connsiteY4" fmla="*/ 201085 h 4216885"/>
                <a:gd name="connsiteX5" fmla="*/ 6051345 w 6560755"/>
                <a:gd name="connsiteY5" fmla="*/ 3815343 h 4216885"/>
                <a:gd name="connsiteX6" fmla="*/ 6560755 w 6560755"/>
                <a:gd name="connsiteY6" fmla="*/ 4216885 h 4216885"/>
                <a:gd name="connsiteX0" fmla="*/ 0 w 6560755"/>
                <a:gd name="connsiteY0" fmla="*/ 2064176 h 4261342"/>
                <a:gd name="connsiteX1" fmla="*/ 2627280 w 6560755"/>
                <a:gd name="connsiteY1" fmla="*/ 1105229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42046"/>
                <a:gd name="connsiteY0" fmla="*/ 1648632 h 4261342"/>
                <a:gd name="connsiteX1" fmla="*/ 2608571 w 6542046"/>
                <a:gd name="connsiteY1" fmla="*/ 1105229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2421485 w 6542046"/>
                <a:gd name="connsiteY1" fmla="*/ 82350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2159565 w 6542046"/>
                <a:gd name="connsiteY1" fmla="*/ 178244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1654434 w 6542046"/>
                <a:gd name="connsiteY1" fmla="*/ 3470633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60755"/>
                <a:gd name="connsiteY0" fmla="*/ 1712562 h 4261342"/>
                <a:gd name="connsiteX1" fmla="*/ 1673143 w 6560755"/>
                <a:gd name="connsiteY1" fmla="*/ 3470633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12562 h 4261342"/>
                <a:gd name="connsiteX1" fmla="*/ 2112794 w 6560755"/>
                <a:gd name="connsiteY1" fmla="*/ 1552737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12562 h 4261342"/>
                <a:gd name="connsiteX1" fmla="*/ 2112794 w 6560755"/>
                <a:gd name="connsiteY1" fmla="*/ 1360947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32169 h 4280949"/>
                <a:gd name="connsiteX1" fmla="*/ 2112794 w 6560755"/>
                <a:gd name="connsiteY1" fmla="*/ 1380554 h 4280949"/>
                <a:gd name="connsiteX2" fmla="*/ 4271314 w 6560755"/>
                <a:gd name="connsiteY2" fmla="*/ 503108 h 4280949"/>
                <a:gd name="connsiteX3" fmla="*/ 5697626 w 6560755"/>
                <a:gd name="connsiteY3" fmla="*/ 220692 h 4280949"/>
                <a:gd name="connsiteX4" fmla="*/ 6051345 w 6560755"/>
                <a:gd name="connsiteY4" fmla="*/ 3834950 h 4280949"/>
                <a:gd name="connsiteX5" fmla="*/ 6560755 w 6560755"/>
                <a:gd name="connsiteY5" fmla="*/ 4236492 h 4280949"/>
                <a:gd name="connsiteX0" fmla="*/ 0 w 6560755"/>
                <a:gd name="connsiteY0" fmla="*/ 1628732 h 4170473"/>
                <a:gd name="connsiteX1" fmla="*/ 2112794 w 6560755"/>
                <a:gd name="connsiteY1" fmla="*/ 1277117 h 4170473"/>
                <a:gd name="connsiteX2" fmla="*/ 4271314 w 6560755"/>
                <a:gd name="connsiteY2" fmla="*/ 399671 h 4170473"/>
                <a:gd name="connsiteX3" fmla="*/ 5697626 w 6560755"/>
                <a:gd name="connsiteY3" fmla="*/ 245115 h 4170473"/>
                <a:gd name="connsiteX4" fmla="*/ 6051345 w 6560755"/>
                <a:gd name="connsiteY4" fmla="*/ 3731513 h 4170473"/>
                <a:gd name="connsiteX5" fmla="*/ 6560755 w 6560755"/>
                <a:gd name="connsiteY5" fmla="*/ 4133055 h 4170473"/>
                <a:gd name="connsiteX0" fmla="*/ 0 w 6560755"/>
                <a:gd name="connsiteY0" fmla="*/ 1402297 h 3944038"/>
                <a:gd name="connsiteX1" fmla="*/ 2112794 w 6560755"/>
                <a:gd name="connsiteY1" fmla="*/ 1050682 h 3944038"/>
                <a:gd name="connsiteX2" fmla="*/ 4271314 w 6560755"/>
                <a:gd name="connsiteY2" fmla="*/ 173236 h 3944038"/>
                <a:gd name="connsiteX3" fmla="*/ 5697626 w 6560755"/>
                <a:gd name="connsiteY3" fmla="*/ 18680 h 3944038"/>
                <a:gd name="connsiteX4" fmla="*/ 6051345 w 6560755"/>
                <a:gd name="connsiteY4" fmla="*/ 3505078 h 3944038"/>
                <a:gd name="connsiteX5" fmla="*/ 6560755 w 6560755"/>
                <a:gd name="connsiteY5" fmla="*/ 3906620 h 3944038"/>
                <a:gd name="connsiteX0" fmla="*/ 0 w 6560755"/>
                <a:gd name="connsiteY0" fmla="*/ 1333363 h 3869986"/>
                <a:gd name="connsiteX1" fmla="*/ 2112794 w 6560755"/>
                <a:gd name="connsiteY1" fmla="*/ 981748 h 3869986"/>
                <a:gd name="connsiteX2" fmla="*/ 4271314 w 6560755"/>
                <a:gd name="connsiteY2" fmla="*/ 104302 h 3869986"/>
                <a:gd name="connsiteX3" fmla="*/ 5155077 w 6560755"/>
                <a:gd name="connsiteY3" fmla="*/ 45641 h 3869986"/>
                <a:gd name="connsiteX4" fmla="*/ 6051345 w 6560755"/>
                <a:gd name="connsiteY4" fmla="*/ 3436144 h 3869986"/>
                <a:gd name="connsiteX5" fmla="*/ 6560755 w 6560755"/>
                <a:gd name="connsiteY5" fmla="*/ 3837686 h 3869986"/>
                <a:gd name="connsiteX0" fmla="*/ 0 w 6560755"/>
                <a:gd name="connsiteY0" fmla="*/ 1540728 h 4045051"/>
                <a:gd name="connsiteX1" fmla="*/ 2112794 w 6560755"/>
                <a:gd name="connsiteY1" fmla="*/ 1189113 h 4045051"/>
                <a:gd name="connsiteX2" fmla="*/ 4271314 w 6560755"/>
                <a:gd name="connsiteY2" fmla="*/ 311667 h 4045051"/>
                <a:gd name="connsiteX3" fmla="*/ 5155077 w 6560755"/>
                <a:gd name="connsiteY3" fmla="*/ 253006 h 4045051"/>
                <a:gd name="connsiteX4" fmla="*/ 5303003 w 6560755"/>
                <a:gd name="connsiteY4" fmla="*/ 3451719 h 4045051"/>
                <a:gd name="connsiteX5" fmla="*/ 6560755 w 6560755"/>
                <a:gd name="connsiteY5" fmla="*/ 4045051 h 4045051"/>
                <a:gd name="connsiteX0" fmla="*/ 0 w 6560755"/>
                <a:gd name="connsiteY0" fmla="*/ 1248651 h 3752974"/>
                <a:gd name="connsiteX1" fmla="*/ 2112794 w 6560755"/>
                <a:gd name="connsiteY1" fmla="*/ 897036 h 3752974"/>
                <a:gd name="connsiteX2" fmla="*/ 4271314 w 6560755"/>
                <a:gd name="connsiteY2" fmla="*/ 19590 h 3752974"/>
                <a:gd name="connsiteX3" fmla="*/ 4949283 w 6560755"/>
                <a:gd name="connsiteY3" fmla="*/ 536298 h 3752974"/>
                <a:gd name="connsiteX4" fmla="*/ 5303003 w 6560755"/>
                <a:gd name="connsiteY4" fmla="*/ 3159642 h 3752974"/>
                <a:gd name="connsiteX5" fmla="*/ 6560755 w 6560755"/>
                <a:gd name="connsiteY5" fmla="*/ 3752974 h 3752974"/>
                <a:gd name="connsiteX0" fmla="*/ 0 w 5269864"/>
                <a:gd name="connsiteY0" fmla="*/ 737211 h 3752974"/>
                <a:gd name="connsiteX1" fmla="*/ 821903 w 5269864"/>
                <a:gd name="connsiteY1" fmla="*/ 897036 h 3752974"/>
                <a:gd name="connsiteX2" fmla="*/ 2980423 w 5269864"/>
                <a:gd name="connsiteY2" fmla="*/ 19590 h 3752974"/>
                <a:gd name="connsiteX3" fmla="*/ 3658392 w 5269864"/>
                <a:gd name="connsiteY3" fmla="*/ 536298 h 3752974"/>
                <a:gd name="connsiteX4" fmla="*/ 4012112 w 5269864"/>
                <a:gd name="connsiteY4" fmla="*/ 3159642 h 3752974"/>
                <a:gd name="connsiteX5" fmla="*/ 5269864 w 5269864"/>
                <a:gd name="connsiteY5" fmla="*/ 3752974 h 3752974"/>
                <a:gd name="connsiteX0" fmla="*/ 0 w 5269864"/>
                <a:gd name="connsiteY0" fmla="*/ 719253 h 3735016"/>
                <a:gd name="connsiteX1" fmla="*/ 1111886 w 5269864"/>
                <a:gd name="connsiteY1" fmla="*/ 367639 h 3735016"/>
                <a:gd name="connsiteX2" fmla="*/ 2980423 w 5269864"/>
                <a:gd name="connsiteY2" fmla="*/ 1632 h 3735016"/>
                <a:gd name="connsiteX3" fmla="*/ 3658392 w 5269864"/>
                <a:gd name="connsiteY3" fmla="*/ 518340 h 3735016"/>
                <a:gd name="connsiteX4" fmla="*/ 4012112 w 5269864"/>
                <a:gd name="connsiteY4" fmla="*/ 3141684 h 3735016"/>
                <a:gd name="connsiteX5" fmla="*/ 5269864 w 5269864"/>
                <a:gd name="connsiteY5" fmla="*/ 3735016 h 3735016"/>
                <a:gd name="connsiteX0" fmla="*/ 0 w 5269864"/>
                <a:gd name="connsiteY0" fmla="*/ 727324 h 3743087"/>
                <a:gd name="connsiteX1" fmla="*/ 2980423 w 5269864"/>
                <a:gd name="connsiteY1" fmla="*/ 9703 h 3743087"/>
                <a:gd name="connsiteX2" fmla="*/ 3658392 w 5269864"/>
                <a:gd name="connsiteY2" fmla="*/ 526411 h 3743087"/>
                <a:gd name="connsiteX3" fmla="*/ 4012112 w 5269864"/>
                <a:gd name="connsiteY3" fmla="*/ 3149755 h 3743087"/>
                <a:gd name="connsiteX4" fmla="*/ 5269864 w 5269864"/>
                <a:gd name="connsiteY4" fmla="*/ 3743087 h 3743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9864" h="3743087">
                  <a:moveTo>
                    <a:pt x="0" y="727324"/>
                  </a:moveTo>
                  <a:cubicBezTo>
                    <a:pt x="620922" y="577820"/>
                    <a:pt x="2370691" y="43188"/>
                    <a:pt x="2980423" y="9703"/>
                  </a:cubicBezTo>
                  <a:cubicBezTo>
                    <a:pt x="3590155" y="-23782"/>
                    <a:pt x="3486444" y="3069"/>
                    <a:pt x="3658392" y="526411"/>
                  </a:cubicBezTo>
                  <a:cubicBezTo>
                    <a:pt x="3830340" y="1049753"/>
                    <a:pt x="3743533" y="2613642"/>
                    <a:pt x="4012112" y="3149755"/>
                  </a:cubicBezTo>
                  <a:cubicBezTo>
                    <a:pt x="4280691" y="3685868"/>
                    <a:pt x="4668720" y="3722469"/>
                    <a:pt x="5269864" y="3743087"/>
                  </a:cubicBezTo>
                </a:path>
              </a:pathLst>
            </a:custGeom>
            <a:noFill/>
            <a:ln w="508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821968" y="3076967"/>
              <a:ext cx="269462" cy="388209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8421686" y="4159907"/>
              <a:ext cx="317682" cy="475791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4" name="Elbow Connector 113"/>
          <p:cNvCxnSpPr>
            <a:stCxn id="101" idx="1"/>
            <a:endCxn id="41" idx="2"/>
          </p:cNvCxnSpPr>
          <p:nvPr/>
        </p:nvCxnSpPr>
        <p:spPr>
          <a:xfrm rot="10800000" flipH="1">
            <a:off x="8364705" y="2781464"/>
            <a:ext cx="596912" cy="2529059"/>
          </a:xfrm>
          <a:prstGeom prst="bentConnector4">
            <a:avLst>
              <a:gd name="adj1" fmla="val -98296"/>
              <a:gd name="adj2" fmla="val 7270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930455" y="2508127"/>
            <a:ext cx="4807260" cy="206760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following arguments describe the data in the buffer: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There are three component vectors (</a:t>
            </a:r>
            <a:r>
              <a:rPr lang="en-AU" dirty="0" err="1" smtClean="0"/>
              <a:t>x,y,z</a:t>
            </a:r>
            <a:r>
              <a:rPr lang="en-AU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9711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5" name="Group 114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B</a:t>
                  </a:r>
                  <a:endParaRPr lang="en-AU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3</a:t>
                  </a:r>
                  <a:endParaRPr lang="en-AU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6" name="TextBox 115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Arrow 106"/>
          <p:cNvSpPr/>
          <p:nvPr/>
        </p:nvSpPr>
        <p:spPr>
          <a:xfrm>
            <a:off x="4481199" y="4807894"/>
            <a:ext cx="2783475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glVertexAttribPointer</a:t>
            </a:r>
            <a:endParaRPr lang="en-AU" sz="16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096584" y="4970961"/>
            <a:ext cx="6553269" cy="1061036"/>
            <a:chOff x="2097145" y="2980063"/>
            <a:chExt cx="6642223" cy="1655635"/>
          </a:xfrm>
        </p:grpSpPr>
        <p:sp>
          <p:nvSpPr>
            <p:cNvPr id="110" name="Freeform 109"/>
            <p:cNvSpPr/>
            <p:nvPr/>
          </p:nvSpPr>
          <p:spPr>
            <a:xfrm>
              <a:off x="3030766" y="3004705"/>
              <a:ext cx="5409211" cy="1396018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  <a:gd name="connsiteX0" fmla="*/ 0 w 5818680"/>
                <a:gd name="connsiteY0" fmla="*/ 4678681 h 5265106"/>
                <a:gd name="connsiteX1" fmla="*/ 1682497 w 5818680"/>
                <a:gd name="connsiteY1" fmla="*/ 4678681 h 5265106"/>
                <a:gd name="connsiteX2" fmla="*/ 2487168 w 5818680"/>
                <a:gd name="connsiteY2" fmla="*/ 3903270 h 5265106"/>
                <a:gd name="connsiteX3" fmla="*/ 2596897 w 5818680"/>
                <a:gd name="connsiteY3" fmla="*/ 1116179 h 5265106"/>
                <a:gd name="connsiteX4" fmla="*/ 4849978 w 5818680"/>
                <a:gd name="connsiteY4" fmla="*/ 194463 h 5265106"/>
                <a:gd name="connsiteX5" fmla="*/ 4901185 w 5818680"/>
                <a:gd name="connsiteY5" fmla="*/ 516332 h 5265106"/>
                <a:gd name="connsiteX6" fmla="*/ 5746932 w 5818680"/>
                <a:gd name="connsiteY6" fmla="*/ 5265106 h 5265106"/>
                <a:gd name="connsiteX0" fmla="*/ 0 w 5791339"/>
                <a:gd name="connsiteY0" fmla="*/ 4678681 h 5265106"/>
                <a:gd name="connsiteX1" fmla="*/ 1682497 w 5791339"/>
                <a:gd name="connsiteY1" fmla="*/ 4678681 h 5265106"/>
                <a:gd name="connsiteX2" fmla="*/ 2487168 w 5791339"/>
                <a:gd name="connsiteY2" fmla="*/ 3903270 h 5265106"/>
                <a:gd name="connsiteX3" fmla="*/ 2596897 w 5791339"/>
                <a:gd name="connsiteY3" fmla="*/ 1116179 h 5265106"/>
                <a:gd name="connsiteX4" fmla="*/ 4849978 w 5791339"/>
                <a:gd name="connsiteY4" fmla="*/ 194463 h 5265106"/>
                <a:gd name="connsiteX5" fmla="*/ 4901185 w 5791339"/>
                <a:gd name="connsiteY5" fmla="*/ 516332 h 5265106"/>
                <a:gd name="connsiteX6" fmla="*/ 5746932 w 5791339"/>
                <a:gd name="connsiteY6" fmla="*/ 5265106 h 5265106"/>
                <a:gd name="connsiteX0" fmla="*/ 0 w 5862920"/>
                <a:gd name="connsiteY0" fmla="*/ 4538878 h 5125303"/>
                <a:gd name="connsiteX1" fmla="*/ 1682497 w 5862920"/>
                <a:gd name="connsiteY1" fmla="*/ 4538878 h 5125303"/>
                <a:gd name="connsiteX2" fmla="*/ 2487168 w 5862920"/>
                <a:gd name="connsiteY2" fmla="*/ 3763467 h 5125303"/>
                <a:gd name="connsiteX3" fmla="*/ 2596897 w 5862920"/>
                <a:gd name="connsiteY3" fmla="*/ 976376 h 5125303"/>
                <a:gd name="connsiteX4" fmla="*/ 4849978 w 5862920"/>
                <a:gd name="connsiteY4" fmla="*/ 54660 h 5125303"/>
                <a:gd name="connsiteX5" fmla="*/ 5621048 w 5862920"/>
                <a:gd name="connsiteY5" fmla="*/ 2358355 h 5125303"/>
                <a:gd name="connsiteX6" fmla="*/ 5746932 w 5862920"/>
                <a:gd name="connsiteY6" fmla="*/ 5125303 h 5125303"/>
                <a:gd name="connsiteX0" fmla="*/ 0 w 5879318"/>
                <a:gd name="connsiteY0" fmla="*/ 3676596 h 4263021"/>
                <a:gd name="connsiteX1" fmla="*/ 1682497 w 5879318"/>
                <a:gd name="connsiteY1" fmla="*/ 3676596 h 4263021"/>
                <a:gd name="connsiteX2" fmla="*/ 2487168 w 5879318"/>
                <a:gd name="connsiteY2" fmla="*/ 2901185 h 4263021"/>
                <a:gd name="connsiteX3" fmla="*/ 2596897 w 5879318"/>
                <a:gd name="connsiteY3" fmla="*/ 114094 h 4263021"/>
                <a:gd name="connsiteX4" fmla="*/ 4425443 w 5879318"/>
                <a:gd name="connsiteY4" fmla="*/ 630800 h 4263021"/>
                <a:gd name="connsiteX5" fmla="*/ 5621048 w 5879318"/>
                <a:gd name="connsiteY5" fmla="*/ 1496073 h 4263021"/>
                <a:gd name="connsiteX6" fmla="*/ 5746932 w 5879318"/>
                <a:gd name="connsiteY6" fmla="*/ 4263021 h 4263021"/>
                <a:gd name="connsiteX0" fmla="*/ 0 w 5801355"/>
                <a:gd name="connsiteY0" fmla="*/ 3676596 h 4263021"/>
                <a:gd name="connsiteX1" fmla="*/ 1682497 w 5801355"/>
                <a:gd name="connsiteY1" fmla="*/ 3676596 h 4263021"/>
                <a:gd name="connsiteX2" fmla="*/ 2487168 w 5801355"/>
                <a:gd name="connsiteY2" fmla="*/ 2901185 h 4263021"/>
                <a:gd name="connsiteX3" fmla="*/ 2596897 w 5801355"/>
                <a:gd name="connsiteY3" fmla="*/ 114094 h 4263021"/>
                <a:gd name="connsiteX4" fmla="*/ 4425443 w 5801355"/>
                <a:gd name="connsiteY4" fmla="*/ 630800 h 4263021"/>
                <a:gd name="connsiteX5" fmla="*/ 5621048 w 5801355"/>
                <a:gd name="connsiteY5" fmla="*/ 1496073 h 4263021"/>
                <a:gd name="connsiteX6" fmla="*/ 5746932 w 5801355"/>
                <a:gd name="connsiteY6" fmla="*/ 4263021 h 4263021"/>
                <a:gd name="connsiteX0" fmla="*/ 0 w 5766037"/>
                <a:gd name="connsiteY0" fmla="*/ 3676596 h 4263021"/>
                <a:gd name="connsiteX1" fmla="*/ 1682497 w 5766037"/>
                <a:gd name="connsiteY1" fmla="*/ 3676596 h 4263021"/>
                <a:gd name="connsiteX2" fmla="*/ 2487168 w 5766037"/>
                <a:gd name="connsiteY2" fmla="*/ 2901185 h 4263021"/>
                <a:gd name="connsiteX3" fmla="*/ 2596897 w 5766037"/>
                <a:gd name="connsiteY3" fmla="*/ 114094 h 4263021"/>
                <a:gd name="connsiteX4" fmla="*/ 4425443 w 5766037"/>
                <a:gd name="connsiteY4" fmla="*/ 630800 h 4263021"/>
                <a:gd name="connsiteX5" fmla="*/ 5621048 w 5766037"/>
                <a:gd name="connsiteY5" fmla="*/ 1496073 h 4263021"/>
                <a:gd name="connsiteX6" fmla="*/ 5746932 w 5766037"/>
                <a:gd name="connsiteY6" fmla="*/ 4263021 h 4263021"/>
                <a:gd name="connsiteX0" fmla="*/ 0 w 5813976"/>
                <a:gd name="connsiteY0" fmla="*/ 3676596 h 4263021"/>
                <a:gd name="connsiteX1" fmla="*/ 1682497 w 5813976"/>
                <a:gd name="connsiteY1" fmla="*/ 3676596 h 4263021"/>
                <a:gd name="connsiteX2" fmla="*/ 2487168 w 5813976"/>
                <a:gd name="connsiteY2" fmla="*/ 2901185 h 4263021"/>
                <a:gd name="connsiteX3" fmla="*/ 2596897 w 5813976"/>
                <a:gd name="connsiteY3" fmla="*/ 114094 h 4263021"/>
                <a:gd name="connsiteX4" fmla="*/ 4425443 w 5813976"/>
                <a:gd name="connsiteY4" fmla="*/ 630800 h 4263021"/>
                <a:gd name="connsiteX5" fmla="*/ 5621048 w 5813976"/>
                <a:gd name="connsiteY5" fmla="*/ 1496073 h 4263021"/>
                <a:gd name="connsiteX6" fmla="*/ 5812412 w 5813976"/>
                <a:gd name="connsiteY6" fmla="*/ 4263021 h 4263021"/>
                <a:gd name="connsiteX0" fmla="*/ 0 w 5813976"/>
                <a:gd name="connsiteY0" fmla="*/ 3093638 h 3680063"/>
                <a:gd name="connsiteX1" fmla="*/ 1682497 w 5813976"/>
                <a:gd name="connsiteY1" fmla="*/ 3093638 h 3680063"/>
                <a:gd name="connsiteX2" fmla="*/ 2487168 w 5813976"/>
                <a:gd name="connsiteY2" fmla="*/ 2318227 h 3680063"/>
                <a:gd name="connsiteX3" fmla="*/ 3326531 w 5813976"/>
                <a:gd name="connsiteY3" fmla="*/ 2120295 h 3680063"/>
                <a:gd name="connsiteX4" fmla="*/ 4425443 w 5813976"/>
                <a:gd name="connsiteY4" fmla="*/ 47842 h 3680063"/>
                <a:gd name="connsiteX5" fmla="*/ 5621048 w 5813976"/>
                <a:gd name="connsiteY5" fmla="*/ 913115 h 3680063"/>
                <a:gd name="connsiteX6" fmla="*/ 5812412 w 5813976"/>
                <a:gd name="connsiteY6" fmla="*/ 3680063 h 3680063"/>
                <a:gd name="connsiteX0" fmla="*/ 0 w 5812412"/>
                <a:gd name="connsiteY0" fmla="*/ 2211456 h 2797881"/>
                <a:gd name="connsiteX1" fmla="*/ 1682497 w 5812412"/>
                <a:gd name="connsiteY1" fmla="*/ 2211456 h 2797881"/>
                <a:gd name="connsiteX2" fmla="*/ 2487168 w 5812412"/>
                <a:gd name="connsiteY2" fmla="*/ 1436045 h 2797881"/>
                <a:gd name="connsiteX3" fmla="*/ 3326531 w 5812412"/>
                <a:gd name="connsiteY3" fmla="*/ 1238113 h 2797881"/>
                <a:gd name="connsiteX4" fmla="*/ 4752843 w 5812412"/>
                <a:gd name="connsiteY4" fmla="*/ 1307312 h 2797881"/>
                <a:gd name="connsiteX5" fmla="*/ 5621048 w 5812412"/>
                <a:gd name="connsiteY5" fmla="*/ 30933 h 2797881"/>
                <a:gd name="connsiteX6" fmla="*/ 5812412 w 5812412"/>
                <a:gd name="connsiteY6" fmla="*/ 2797881 h 2797881"/>
                <a:gd name="connsiteX0" fmla="*/ 0 w 5812412"/>
                <a:gd name="connsiteY0" fmla="*/ 2212664 h 2799089"/>
                <a:gd name="connsiteX1" fmla="*/ 1682497 w 5812412"/>
                <a:gd name="connsiteY1" fmla="*/ 2212664 h 2799089"/>
                <a:gd name="connsiteX2" fmla="*/ 2487168 w 5812412"/>
                <a:gd name="connsiteY2" fmla="*/ 1437253 h 2799089"/>
                <a:gd name="connsiteX3" fmla="*/ 3326531 w 5812412"/>
                <a:gd name="connsiteY3" fmla="*/ 1590936 h 2799089"/>
                <a:gd name="connsiteX4" fmla="*/ 4752843 w 5812412"/>
                <a:gd name="connsiteY4" fmla="*/ 1308520 h 2799089"/>
                <a:gd name="connsiteX5" fmla="*/ 5621048 w 5812412"/>
                <a:gd name="connsiteY5" fmla="*/ 32141 h 2799089"/>
                <a:gd name="connsiteX6" fmla="*/ 5812412 w 5812412"/>
                <a:gd name="connsiteY6" fmla="*/ 2799089 h 2799089"/>
                <a:gd name="connsiteX0" fmla="*/ 0 w 5812412"/>
                <a:gd name="connsiteY0" fmla="*/ 2212664 h 2799089"/>
                <a:gd name="connsiteX1" fmla="*/ 1682497 w 5812412"/>
                <a:gd name="connsiteY1" fmla="*/ 2212664 h 2799089"/>
                <a:gd name="connsiteX2" fmla="*/ 2477814 w 5812412"/>
                <a:gd name="connsiteY2" fmla="*/ 1756902 h 2799089"/>
                <a:gd name="connsiteX3" fmla="*/ 3326531 w 5812412"/>
                <a:gd name="connsiteY3" fmla="*/ 1590936 h 2799089"/>
                <a:gd name="connsiteX4" fmla="*/ 4752843 w 5812412"/>
                <a:gd name="connsiteY4" fmla="*/ 1308520 h 2799089"/>
                <a:gd name="connsiteX5" fmla="*/ 5621048 w 5812412"/>
                <a:gd name="connsiteY5" fmla="*/ 32141 h 2799089"/>
                <a:gd name="connsiteX6" fmla="*/ 5812412 w 5812412"/>
                <a:gd name="connsiteY6" fmla="*/ 2799089 h 2799089"/>
                <a:gd name="connsiteX0" fmla="*/ 0 w 6757195"/>
                <a:gd name="connsiteY0" fmla="*/ 3171611 h 3173419"/>
                <a:gd name="connsiteX1" fmla="*/ 2627280 w 6757195"/>
                <a:gd name="connsiteY1" fmla="*/ 2212664 h 3173419"/>
                <a:gd name="connsiteX2" fmla="*/ 3422597 w 6757195"/>
                <a:gd name="connsiteY2" fmla="*/ 1756902 h 3173419"/>
                <a:gd name="connsiteX3" fmla="*/ 4271314 w 6757195"/>
                <a:gd name="connsiteY3" fmla="*/ 1590936 h 3173419"/>
                <a:gd name="connsiteX4" fmla="*/ 5697626 w 6757195"/>
                <a:gd name="connsiteY4" fmla="*/ 1308520 h 3173419"/>
                <a:gd name="connsiteX5" fmla="*/ 6565831 w 6757195"/>
                <a:gd name="connsiteY5" fmla="*/ 32141 h 3173419"/>
                <a:gd name="connsiteX6" fmla="*/ 6757195 w 6757195"/>
                <a:gd name="connsiteY6" fmla="*/ 2799089 h 3173419"/>
                <a:gd name="connsiteX0" fmla="*/ 0 w 6757195"/>
                <a:gd name="connsiteY0" fmla="*/ 2064176 h 3826611"/>
                <a:gd name="connsiteX1" fmla="*/ 2627280 w 6757195"/>
                <a:gd name="connsiteY1" fmla="*/ 1105229 h 3826611"/>
                <a:gd name="connsiteX2" fmla="*/ 3422597 w 6757195"/>
                <a:gd name="connsiteY2" fmla="*/ 649467 h 3826611"/>
                <a:gd name="connsiteX3" fmla="*/ 4271314 w 6757195"/>
                <a:gd name="connsiteY3" fmla="*/ 483501 h 3826611"/>
                <a:gd name="connsiteX4" fmla="*/ 5697626 w 6757195"/>
                <a:gd name="connsiteY4" fmla="*/ 201085 h 3826611"/>
                <a:gd name="connsiteX5" fmla="*/ 6051345 w 6757195"/>
                <a:gd name="connsiteY5" fmla="*/ 3815343 h 3826611"/>
                <a:gd name="connsiteX6" fmla="*/ 6757195 w 6757195"/>
                <a:gd name="connsiteY6" fmla="*/ 1691654 h 3826611"/>
                <a:gd name="connsiteX0" fmla="*/ 0 w 6560755"/>
                <a:gd name="connsiteY0" fmla="*/ 2064176 h 4216885"/>
                <a:gd name="connsiteX1" fmla="*/ 2627280 w 6560755"/>
                <a:gd name="connsiteY1" fmla="*/ 1105229 h 4216885"/>
                <a:gd name="connsiteX2" fmla="*/ 3422597 w 6560755"/>
                <a:gd name="connsiteY2" fmla="*/ 649467 h 4216885"/>
                <a:gd name="connsiteX3" fmla="*/ 4271314 w 6560755"/>
                <a:gd name="connsiteY3" fmla="*/ 483501 h 4216885"/>
                <a:gd name="connsiteX4" fmla="*/ 5697626 w 6560755"/>
                <a:gd name="connsiteY4" fmla="*/ 201085 h 4216885"/>
                <a:gd name="connsiteX5" fmla="*/ 6051345 w 6560755"/>
                <a:gd name="connsiteY5" fmla="*/ 3815343 h 4216885"/>
                <a:gd name="connsiteX6" fmla="*/ 6560755 w 6560755"/>
                <a:gd name="connsiteY6" fmla="*/ 4216885 h 4216885"/>
                <a:gd name="connsiteX0" fmla="*/ 0 w 6560755"/>
                <a:gd name="connsiteY0" fmla="*/ 2064176 h 4261342"/>
                <a:gd name="connsiteX1" fmla="*/ 2627280 w 6560755"/>
                <a:gd name="connsiteY1" fmla="*/ 1105229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42046"/>
                <a:gd name="connsiteY0" fmla="*/ 1648632 h 4261342"/>
                <a:gd name="connsiteX1" fmla="*/ 2608571 w 6542046"/>
                <a:gd name="connsiteY1" fmla="*/ 1105229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2421485 w 6542046"/>
                <a:gd name="connsiteY1" fmla="*/ 82350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2159565 w 6542046"/>
                <a:gd name="connsiteY1" fmla="*/ 178244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1654434 w 6542046"/>
                <a:gd name="connsiteY1" fmla="*/ 3470633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60755"/>
                <a:gd name="connsiteY0" fmla="*/ 1712562 h 4261342"/>
                <a:gd name="connsiteX1" fmla="*/ 1673143 w 6560755"/>
                <a:gd name="connsiteY1" fmla="*/ 3470633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12562 h 4261342"/>
                <a:gd name="connsiteX1" fmla="*/ 2112794 w 6560755"/>
                <a:gd name="connsiteY1" fmla="*/ 1552737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12562 h 4261342"/>
                <a:gd name="connsiteX1" fmla="*/ 2112794 w 6560755"/>
                <a:gd name="connsiteY1" fmla="*/ 1360947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32169 h 4280949"/>
                <a:gd name="connsiteX1" fmla="*/ 2112794 w 6560755"/>
                <a:gd name="connsiteY1" fmla="*/ 1380554 h 4280949"/>
                <a:gd name="connsiteX2" fmla="*/ 4271314 w 6560755"/>
                <a:gd name="connsiteY2" fmla="*/ 503108 h 4280949"/>
                <a:gd name="connsiteX3" fmla="*/ 5697626 w 6560755"/>
                <a:gd name="connsiteY3" fmla="*/ 220692 h 4280949"/>
                <a:gd name="connsiteX4" fmla="*/ 6051345 w 6560755"/>
                <a:gd name="connsiteY4" fmla="*/ 3834950 h 4280949"/>
                <a:gd name="connsiteX5" fmla="*/ 6560755 w 6560755"/>
                <a:gd name="connsiteY5" fmla="*/ 4236492 h 4280949"/>
                <a:gd name="connsiteX0" fmla="*/ 0 w 6560755"/>
                <a:gd name="connsiteY0" fmla="*/ 1628732 h 4170473"/>
                <a:gd name="connsiteX1" fmla="*/ 2112794 w 6560755"/>
                <a:gd name="connsiteY1" fmla="*/ 1277117 h 4170473"/>
                <a:gd name="connsiteX2" fmla="*/ 4271314 w 6560755"/>
                <a:gd name="connsiteY2" fmla="*/ 399671 h 4170473"/>
                <a:gd name="connsiteX3" fmla="*/ 5697626 w 6560755"/>
                <a:gd name="connsiteY3" fmla="*/ 245115 h 4170473"/>
                <a:gd name="connsiteX4" fmla="*/ 6051345 w 6560755"/>
                <a:gd name="connsiteY4" fmla="*/ 3731513 h 4170473"/>
                <a:gd name="connsiteX5" fmla="*/ 6560755 w 6560755"/>
                <a:gd name="connsiteY5" fmla="*/ 4133055 h 4170473"/>
                <a:gd name="connsiteX0" fmla="*/ 0 w 6560755"/>
                <a:gd name="connsiteY0" fmla="*/ 1402297 h 3944038"/>
                <a:gd name="connsiteX1" fmla="*/ 2112794 w 6560755"/>
                <a:gd name="connsiteY1" fmla="*/ 1050682 h 3944038"/>
                <a:gd name="connsiteX2" fmla="*/ 4271314 w 6560755"/>
                <a:gd name="connsiteY2" fmla="*/ 173236 h 3944038"/>
                <a:gd name="connsiteX3" fmla="*/ 5697626 w 6560755"/>
                <a:gd name="connsiteY3" fmla="*/ 18680 h 3944038"/>
                <a:gd name="connsiteX4" fmla="*/ 6051345 w 6560755"/>
                <a:gd name="connsiteY4" fmla="*/ 3505078 h 3944038"/>
                <a:gd name="connsiteX5" fmla="*/ 6560755 w 6560755"/>
                <a:gd name="connsiteY5" fmla="*/ 3906620 h 3944038"/>
                <a:gd name="connsiteX0" fmla="*/ 0 w 6560755"/>
                <a:gd name="connsiteY0" fmla="*/ 1333363 h 3869986"/>
                <a:gd name="connsiteX1" fmla="*/ 2112794 w 6560755"/>
                <a:gd name="connsiteY1" fmla="*/ 981748 h 3869986"/>
                <a:gd name="connsiteX2" fmla="*/ 4271314 w 6560755"/>
                <a:gd name="connsiteY2" fmla="*/ 104302 h 3869986"/>
                <a:gd name="connsiteX3" fmla="*/ 5155077 w 6560755"/>
                <a:gd name="connsiteY3" fmla="*/ 45641 h 3869986"/>
                <a:gd name="connsiteX4" fmla="*/ 6051345 w 6560755"/>
                <a:gd name="connsiteY4" fmla="*/ 3436144 h 3869986"/>
                <a:gd name="connsiteX5" fmla="*/ 6560755 w 6560755"/>
                <a:gd name="connsiteY5" fmla="*/ 3837686 h 3869986"/>
                <a:gd name="connsiteX0" fmla="*/ 0 w 6560755"/>
                <a:gd name="connsiteY0" fmla="*/ 1540728 h 4045051"/>
                <a:gd name="connsiteX1" fmla="*/ 2112794 w 6560755"/>
                <a:gd name="connsiteY1" fmla="*/ 1189113 h 4045051"/>
                <a:gd name="connsiteX2" fmla="*/ 4271314 w 6560755"/>
                <a:gd name="connsiteY2" fmla="*/ 311667 h 4045051"/>
                <a:gd name="connsiteX3" fmla="*/ 5155077 w 6560755"/>
                <a:gd name="connsiteY3" fmla="*/ 253006 h 4045051"/>
                <a:gd name="connsiteX4" fmla="*/ 5303003 w 6560755"/>
                <a:gd name="connsiteY4" fmla="*/ 3451719 h 4045051"/>
                <a:gd name="connsiteX5" fmla="*/ 6560755 w 6560755"/>
                <a:gd name="connsiteY5" fmla="*/ 4045051 h 4045051"/>
                <a:gd name="connsiteX0" fmla="*/ 0 w 6560755"/>
                <a:gd name="connsiteY0" fmla="*/ 1248651 h 3752974"/>
                <a:gd name="connsiteX1" fmla="*/ 2112794 w 6560755"/>
                <a:gd name="connsiteY1" fmla="*/ 897036 h 3752974"/>
                <a:gd name="connsiteX2" fmla="*/ 4271314 w 6560755"/>
                <a:gd name="connsiteY2" fmla="*/ 19590 h 3752974"/>
                <a:gd name="connsiteX3" fmla="*/ 4949283 w 6560755"/>
                <a:gd name="connsiteY3" fmla="*/ 536298 h 3752974"/>
                <a:gd name="connsiteX4" fmla="*/ 5303003 w 6560755"/>
                <a:gd name="connsiteY4" fmla="*/ 3159642 h 3752974"/>
                <a:gd name="connsiteX5" fmla="*/ 6560755 w 6560755"/>
                <a:gd name="connsiteY5" fmla="*/ 3752974 h 3752974"/>
                <a:gd name="connsiteX0" fmla="*/ 0 w 6551401"/>
                <a:gd name="connsiteY0" fmla="*/ 609352 h 3752974"/>
                <a:gd name="connsiteX1" fmla="*/ 2103440 w 6551401"/>
                <a:gd name="connsiteY1" fmla="*/ 897036 h 3752974"/>
                <a:gd name="connsiteX2" fmla="*/ 4261960 w 6551401"/>
                <a:gd name="connsiteY2" fmla="*/ 19590 h 3752974"/>
                <a:gd name="connsiteX3" fmla="*/ 4939929 w 6551401"/>
                <a:gd name="connsiteY3" fmla="*/ 536298 h 3752974"/>
                <a:gd name="connsiteX4" fmla="*/ 5293649 w 6551401"/>
                <a:gd name="connsiteY4" fmla="*/ 3159642 h 3752974"/>
                <a:gd name="connsiteX5" fmla="*/ 6551401 w 6551401"/>
                <a:gd name="connsiteY5" fmla="*/ 3752974 h 375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51401" h="3752974">
                  <a:moveTo>
                    <a:pt x="0" y="609352"/>
                  </a:moveTo>
                  <a:cubicBezTo>
                    <a:pt x="500481" y="653243"/>
                    <a:pt x="1393113" y="995330"/>
                    <a:pt x="2103440" y="897036"/>
                  </a:cubicBezTo>
                  <a:cubicBezTo>
                    <a:pt x="2813767" y="798742"/>
                    <a:pt x="3789212" y="79713"/>
                    <a:pt x="4261960" y="19590"/>
                  </a:cubicBezTo>
                  <a:cubicBezTo>
                    <a:pt x="4734708" y="-40533"/>
                    <a:pt x="4767981" y="12956"/>
                    <a:pt x="4939929" y="536298"/>
                  </a:cubicBezTo>
                  <a:cubicBezTo>
                    <a:pt x="5111877" y="1059640"/>
                    <a:pt x="5025070" y="2623529"/>
                    <a:pt x="5293649" y="3159642"/>
                  </a:cubicBezTo>
                  <a:cubicBezTo>
                    <a:pt x="5562228" y="3695755"/>
                    <a:pt x="5950257" y="3732356"/>
                    <a:pt x="6551401" y="3752974"/>
                  </a:cubicBezTo>
                </a:path>
              </a:pathLst>
            </a:custGeom>
            <a:noFill/>
            <a:ln w="508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097145" y="2980063"/>
              <a:ext cx="913742" cy="388209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8421686" y="4159907"/>
              <a:ext cx="317682" cy="475791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4" name="Elbow Connector 113"/>
          <p:cNvCxnSpPr>
            <a:stCxn id="101" idx="1"/>
            <a:endCxn id="41" idx="2"/>
          </p:cNvCxnSpPr>
          <p:nvPr/>
        </p:nvCxnSpPr>
        <p:spPr>
          <a:xfrm rot="10800000" flipH="1">
            <a:off x="8364705" y="2781464"/>
            <a:ext cx="596912" cy="2529059"/>
          </a:xfrm>
          <a:prstGeom prst="bentConnector4">
            <a:avLst>
              <a:gd name="adj1" fmla="val -98296"/>
              <a:gd name="adj2" fmla="val 7270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930455" y="2508127"/>
            <a:ext cx="4807260" cy="206760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following arguments describe the data in the buffer: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There are three component vectors (</a:t>
            </a:r>
            <a:r>
              <a:rPr lang="en-AU" dirty="0" err="1" smtClean="0"/>
              <a:t>x,y,z</a:t>
            </a:r>
            <a:r>
              <a:rPr lang="en-AU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Each component is a 32-bit floating point number.</a:t>
            </a:r>
          </a:p>
        </p:txBody>
      </p:sp>
    </p:spTree>
    <p:extLst>
      <p:ext uri="{BB962C8B-B14F-4D97-AF65-F5344CB8AC3E}">
        <p14:creationId xmlns:p14="http://schemas.microsoft.com/office/powerpoint/2010/main" val="360766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5" name="Group 114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B</a:t>
                  </a:r>
                  <a:endParaRPr lang="en-AU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3</a:t>
                  </a:r>
                  <a:endParaRPr lang="en-AU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F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6" name="TextBox 115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Arrow 106"/>
          <p:cNvSpPr/>
          <p:nvPr/>
        </p:nvSpPr>
        <p:spPr>
          <a:xfrm>
            <a:off x="4481199" y="4807894"/>
            <a:ext cx="2783475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glVertexAttribPointer</a:t>
            </a:r>
            <a:endParaRPr lang="en-AU" sz="16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3705511" y="4941814"/>
            <a:ext cx="4944667" cy="1676335"/>
            <a:chOff x="3727912" y="2934581"/>
            <a:chExt cx="5011786" cy="2615743"/>
          </a:xfrm>
        </p:grpSpPr>
        <p:sp>
          <p:nvSpPr>
            <p:cNvPr id="110" name="Freeform 109"/>
            <p:cNvSpPr/>
            <p:nvPr/>
          </p:nvSpPr>
          <p:spPr>
            <a:xfrm>
              <a:off x="4382367" y="3004705"/>
              <a:ext cx="4034441" cy="2061869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  <a:gd name="connsiteX0" fmla="*/ 0 w 5818680"/>
                <a:gd name="connsiteY0" fmla="*/ 4678681 h 5265106"/>
                <a:gd name="connsiteX1" fmla="*/ 1682497 w 5818680"/>
                <a:gd name="connsiteY1" fmla="*/ 4678681 h 5265106"/>
                <a:gd name="connsiteX2" fmla="*/ 2487168 w 5818680"/>
                <a:gd name="connsiteY2" fmla="*/ 3903270 h 5265106"/>
                <a:gd name="connsiteX3" fmla="*/ 2596897 w 5818680"/>
                <a:gd name="connsiteY3" fmla="*/ 1116179 h 5265106"/>
                <a:gd name="connsiteX4" fmla="*/ 4849978 w 5818680"/>
                <a:gd name="connsiteY4" fmla="*/ 194463 h 5265106"/>
                <a:gd name="connsiteX5" fmla="*/ 4901185 w 5818680"/>
                <a:gd name="connsiteY5" fmla="*/ 516332 h 5265106"/>
                <a:gd name="connsiteX6" fmla="*/ 5746932 w 5818680"/>
                <a:gd name="connsiteY6" fmla="*/ 5265106 h 5265106"/>
                <a:gd name="connsiteX0" fmla="*/ 0 w 5791339"/>
                <a:gd name="connsiteY0" fmla="*/ 4678681 h 5265106"/>
                <a:gd name="connsiteX1" fmla="*/ 1682497 w 5791339"/>
                <a:gd name="connsiteY1" fmla="*/ 4678681 h 5265106"/>
                <a:gd name="connsiteX2" fmla="*/ 2487168 w 5791339"/>
                <a:gd name="connsiteY2" fmla="*/ 3903270 h 5265106"/>
                <a:gd name="connsiteX3" fmla="*/ 2596897 w 5791339"/>
                <a:gd name="connsiteY3" fmla="*/ 1116179 h 5265106"/>
                <a:gd name="connsiteX4" fmla="*/ 4849978 w 5791339"/>
                <a:gd name="connsiteY4" fmla="*/ 194463 h 5265106"/>
                <a:gd name="connsiteX5" fmla="*/ 4901185 w 5791339"/>
                <a:gd name="connsiteY5" fmla="*/ 516332 h 5265106"/>
                <a:gd name="connsiteX6" fmla="*/ 5746932 w 5791339"/>
                <a:gd name="connsiteY6" fmla="*/ 5265106 h 5265106"/>
                <a:gd name="connsiteX0" fmla="*/ 0 w 5862920"/>
                <a:gd name="connsiteY0" fmla="*/ 4538878 h 5125303"/>
                <a:gd name="connsiteX1" fmla="*/ 1682497 w 5862920"/>
                <a:gd name="connsiteY1" fmla="*/ 4538878 h 5125303"/>
                <a:gd name="connsiteX2" fmla="*/ 2487168 w 5862920"/>
                <a:gd name="connsiteY2" fmla="*/ 3763467 h 5125303"/>
                <a:gd name="connsiteX3" fmla="*/ 2596897 w 5862920"/>
                <a:gd name="connsiteY3" fmla="*/ 976376 h 5125303"/>
                <a:gd name="connsiteX4" fmla="*/ 4849978 w 5862920"/>
                <a:gd name="connsiteY4" fmla="*/ 54660 h 5125303"/>
                <a:gd name="connsiteX5" fmla="*/ 5621048 w 5862920"/>
                <a:gd name="connsiteY5" fmla="*/ 2358355 h 5125303"/>
                <a:gd name="connsiteX6" fmla="*/ 5746932 w 5862920"/>
                <a:gd name="connsiteY6" fmla="*/ 5125303 h 5125303"/>
                <a:gd name="connsiteX0" fmla="*/ 0 w 5879318"/>
                <a:gd name="connsiteY0" fmla="*/ 3676596 h 4263021"/>
                <a:gd name="connsiteX1" fmla="*/ 1682497 w 5879318"/>
                <a:gd name="connsiteY1" fmla="*/ 3676596 h 4263021"/>
                <a:gd name="connsiteX2" fmla="*/ 2487168 w 5879318"/>
                <a:gd name="connsiteY2" fmla="*/ 2901185 h 4263021"/>
                <a:gd name="connsiteX3" fmla="*/ 2596897 w 5879318"/>
                <a:gd name="connsiteY3" fmla="*/ 114094 h 4263021"/>
                <a:gd name="connsiteX4" fmla="*/ 4425443 w 5879318"/>
                <a:gd name="connsiteY4" fmla="*/ 630800 h 4263021"/>
                <a:gd name="connsiteX5" fmla="*/ 5621048 w 5879318"/>
                <a:gd name="connsiteY5" fmla="*/ 1496073 h 4263021"/>
                <a:gd name="connsiteX6" fmla="*/ 5746932 w 5879318"/>
                <a:gd name="connsiteY6" fmla="*/ 4263021 h 4263021"/>
                <a:gd name="connsiteX0" fmla="*/ 0 w 5801355"/>
                <a:gd name="connsiteY0" fmla="*/ 3676596 h 4263021"/>
                <a:gd name="connsiteX1" fmla="*/ 1682497 w 5801355"/>
                <a:gd name="connsiteY1" fmla="*/ 3676596 h 4263021"/>
                <a:gd name="connsiteX2" fmla="*/ 2487168 w 5801355"/>
                <a:gd name="connsiteY2" fmla="*/ 2901185 h 4263021"/>
                <a:gd name="connsiteX3" fmla="*/ 2596897 w 5801355"/>
                <a:gd name="connsiteY3" fmla="*/ 114094 h 4263021"/>
                <a:gd name="connsiteX4" fmla="*/ 4425443 w 5801355"/>
                <a:gd name="connsiteY4" fmla="*/ 630800 h 4263021"/>
                <a:gd name="connsiteX5" fmla="*/ 5621048 w 5801355"/>
                <a:gd name="connsiteY5" fmla="*/ 1496073 h 4263021"/>
                <a:gd name="connsiteX6" fmla="*/ 5746932 w 5801355"/>
                <a:gd name="connsiteY6" fmla="*/ 4263021 h 4263021"/>
                <a:gd name="connsiteX0" fmla="*/ 0 w 5766037"/>
                <a:gd name="connsiteY0" fmla="*/ 3676596 h 4263021"/>
                <a:gd name="connsiteX1" fmla="*/ 1682497 w 5766037"/>
                <a:gd name="connsiteY1" fmla="*/ 3676596 h 4263021"/>
                <a:gd name="connsiteX2" fmla="*/ 2487168 w 5766037"/>
                <a:gd name="connsiteY2" fmla="*/ 2901185 h 4263021"/>
                <a:gd name="connsiteX3" fmla="*/ 2596897 w 5766037"/>
                <a:gd name="connsiteY3" fmla="*/ 114094 h 4263021"/>
                <a:gd name="connsiteX4" fmla="*/ 4425443 w 5766037"/>
                <a:gd name="connsiteY4" fmla="*/ 630800 h 4263021"/>
                <a:gd name="connsiteX5" fmla="*/ 5621048 w 5766037"/>
                <a:gd name="connsiteY5" fmla="*/ 1496073 h 4263021"/>
                <a:gd name="connsiteX6" fmla="*/ 5746932 w 5766037"/>
                <a:gd name="connsiteY6" fmla="*/ 4263021 h 4263021"/>
                <a:gd name="connsiteX0" fmla="*/ 0 w 5813976"/>
                <a:gd name="connsiteY0" fmla="*/ 3676596 h 4263021"/>
                <a:gd name="connsiteX1" fmla="*/ 1682497 w 5813976"/>
                <a:gd name="connsiteY1" fmla="*/ 3676596 h 4263021"/>
                <a:gd name="connsiteX2" fmla="*/ 2487168 w 5813976"/>
                <a:gd name="connsiteY2" fmla="*/ 2901185 h 4263021"/>
                <a:gd name="connsiteX3" fmla="*/ 2596897 w 5813976"/>
                <a:gd name="connsiteY3" fmla="*/ 114094 h 4263021"/>
                <a:gd name="connsiteX4" fmla="*/ 4425443 w 5813976"/>
                <a:gd name="connsiteY4" fmla="*/ 630800 h 4263021"/>
                <a:gd name="connsiteX5" fmla="*/ 5621048 w 5813976"/>
                <a:gd name="connsiteY5" fmla="*/ 1496073 h 4263021"/>
                <a:gd name="connsiteX6" fmla="*/ 5812412 w 5813976"/>
                <a:gd name="connsiteY6" fmla="*/ 4263021 h 4263021"/>
                <a:gd name="connsiteX0" fmla="*/ 0 w 5813976"/>
                <a:gd name="connsiteY0" fmla="*/ 3093638 h 3680063"/>
                <a:gd name="connsiteX1" fmla="*/ 1682497 w 5813976"/>
                <a:gd name="connsiteY1" fmla="*/ 3093638 h 3680063"/>
                <a:gd name="connsiteX2" fmla="*/ 2487168 w 5813976"/>
                <a:gd name="connsiteY2" fmla="*/ 2318227 h 3680063"/>
                <a:gd name="connsiteX3" fmla="*/ 3326531 w 5813976"/>
                <a:gd name="connsiteY3" fmla="*/ 2120295 h 3680063"/>
                <a:gd name="connsiteX4" fmla="*/ 4425443 w 5813976"/>
                <a:gd name="connsiteY4" fmla="*/ 47842 h 3680063"/>
                <a:gd name="connsiteX5" fmla="*/ 5621048 w 5813976"/>
                <a:gd name="connsiteY5" fmla="*/ 913115 h 3680063"/>
                <a:gd name="connsiteX6" fmla="*/ 5812412 w 5813976"/>
                <a:gd name="connsiteY6" fmla="*/ 3680063 h 3680063"/>
                <a:gd name="connsiteX0" fmla="*/ 0 w 5812412"/>
                <a:gd name="connsiteY0" fmla="*/ 2211456 h 2797881"/>
                <a:gd name="connsiteX1" fmla="*/ 1682497 w 5812412"/>
                <a:gd name="connsiteY1" fmla="*/ 2211456 h 2797881"/>
                <a:gd name="connsiteX2" fmla="*/ 2487168 w 5812412"/>
                <a:gd name="connsiteY2" fmla="*/ 1436045 h 2797881"/>
                <a:gd name="connsiteX3" fmla="*/ 3326531 w 5812412"/>
                <a:gd name="connsiteY3" fmla="*/ 1238113 h 2797881"/>
                <a:gd name="connsiteX4" fmla="*/ 4752843 w 5812412"/>
                <a:gd name="connsiteY4" fmla="*/ 1307312 h 2797881"/>
                <a:gd name="connsiteX5" fmla="*/ 5621048 w 5812412"/>
                <a:gd name="connsiteY5" fmla="*/ 30933 h 2797881"/>
                <a:gd name="connsiteX6" fmla="*/ 5812412 w 5812412"/>
                <a:gd name="connsiteY6" fmla="*/ 2797881 h 2797881"/>
                <a:gd name="connsiteX0" fmla="*/ 0 w 5812412"/>
                <a:gd name="connsiteY0" fmla="*/ 2212664 h 2799089"/>
                <a:gd name="connsiteX1" fmla="*/ 1682497 w 5812412"/>
                <a:gd name="connsiteY1" fmla="*/ 2212664 h 2799089"/>
                <a:gd name="connsiteX2" fmla="*/ 2487168 w 5812412"/>
                <a:gd name="connsiteY2" fmla="*/ 1437253 h 2799089"/>
                <a:gd name="connsiteX3" fmla="*/ 3326531 w 5812412"/>
                <a:gd name="connsiteY3" fmla="*/ 1590936 h 2799089"/>
                <a:gd name="connsiteX4" fmla="*/ 4752843 w 5812412"/>
                <a:gd name="connsiteY4" fmla="*/ 1308520 h 2799089"/>
                <a:gd name="connsiteX5" fmla="*/ 5621048 w 5812412"/>
                <a:gd name="connsiteY5" fmla="*/ 32141 h 2799089"/>
                <a:gd name="connsiteX6" fmla="*/ 5812412 w 5812412"/>
                <a:gd name="connsiteY6" fmla="*/ 2799089 h 2799089"/>
                <a:gd name="connsiteX0" fmla="*/ 0 w 5812412"/>
                <a:gd name="connsiteY0" fmla="*/ 2212664 h 2799089"/>
                <a:gd name="connsiteX1" fmla="*/ 1682497 w 5812412"/>
                <a:gd name="connsiteY1" fmla="*/ 2212664 h 2799089"/>
                <a:gd name="connsiteX2" fmla="*/ 2477814 w 5812412"/>
                <a:gd name="connsiteY2" fmla="*/ 1756902 h 2799089"/>
                <a:gd name="connsiteX3" fmla="*/ 3326531 w 5812412"/>
                <a:gd name="connsiteY3" fmla="*/ 1590936 h 2799089"/>
                <a:gd name="connsiteX4" fmla="*/ 4752843 w 5812412"/>
                <a:gd name="connsiteY4" fmla="*/ 1308520 h 2799089"/>
                <a:gd name="connsiteX5" fmla="*/ 5621048 w 5812412"/>
                <a:gd name="connsiteY5" fmla="*/ 32141 h 2799089"/>
                <a:gd name="connsiteX6" fmla="*/ 5812412 w 5812412"/>
                <a:gd name="connsiteY6" fmla="*/ 2799089 h 2799089"/>
                <a:gd name="connsiteX0" fmla="*/ 0 w 6757195"/>
                <a:gd name="connsiteY0" fmla="*/ 3171611 h 3173419"/>
                <a:gd name="connsiteX1" fmla="*/ 2627280 w 6757195"/>
                <a:gd name="connsiteY1" fmla="*/ 2212664 h 3173419"/>
                <a:gd name="connsiteX2" fmla="*/ 3422597 w 6757195"/>
                <a:gd name="connsiteY2" fmla="*/ 1756902 h 3173419"/>
                <a:gd name="connsiteX3" fmla="*/ 4271314 w 6757195"/>
                <a:gd name="connsiteY3" fmla="*/ 1590936 h 3173419"/>
                <a:gd name="connsiteX4" fmla="*/ 5697626 w 6757195"/>
                <a:gd name="connsiteY4" fmla="*/ 1308520 h 3173419"/>
                <a:gd name="connsiteX5" fmla="*/ 6565831 w 6757195"/>
                <a:gd name="connsiteY5" fmla="*/ 32141 h 3173419"/>
                <a:gd name="connsiteX6" fmla="*/ 6757195 w 6757195"/>
                <a:gd name="connsiteY6" fmla="*/ 2799089 h 3173419"/>
                <a:gd name="connsiteX0" fmla="*/ 0 w 6757195"/>
                <a:gd name="connsiteY0" fmla="*/ 2064176 h 3826611"/>
                <a:gd name="connsiteX1" fmla="*/ 2627280 w 6757195"/>
                <a:gd name="connsiteY1" fmla="*/ 1105229 h 3826611"/>
                <a:gd name="connsiteX2" fmla="*/ 3422597 w 6757195"/>
                <a:gd name="connsiteY2" fmla="*/ 649467 h 3826611"/>
                <a:gd name="connsiteX3" fmla="*/ 4271314 w 6757195"/>
                <a:gd name="connsiteY3" fmla="*/ 483501 h 3826611"/>
                <a:gd name="connsiteX4" fmla="*/ 5697626 w 6757195"/>
                <a:gd name="connsiteY4" fmla="*/ 201085 h 3826611"/>
                <a:gd name="connsiteX5" fmla="*/ 6051345 w 6757195"/>
                <a:gd name="connsiteY5" fmla="*/ 3815343 h 3826611"/>
                <a:gd name="connsiteX6" fmla="*/ 6757195 w 6757195"/>
                <a:gd name="connsiteY6" fmla="*/ 1691654 h 3826611"/>
                <a:gd name="connsiteX0" fmla="*/ 0 w 6560755"/>
                <a:gd name="connsiteY0" fmla="*/ 2064176 h 4216885"/>
                <a:gd name="connsiteX1" fmla="*/ 2627280 w 6560755"/>
                <a:gd name="connsiteY1" fmla="*/ 1105229 h 4216885"/>
                <a:gd name="connsiteX2" fmla="*/ 3422597 w 6560755"/>
                <a:gd name="connsiteY2" fmla="*/ 649467 h 4216885"/>
                <a:gd name="connsiteX3" fmla="*/ 4271314 w 6560755"/>
                <a:gd name="connsiteY3" fmla="*/ 483501 h 4216885"/>
                <a:gd name="connsiteX4" fmla="*/ 5697626 w 6560755"/>
                <a:gd name="connsiteY4" fmla="*/ 201085 h 4216885"/>
                <a:gd name="connsiteX5" fmla="*/ 6051345 w 6560755"/>
                <a:gd name="connsiteY5" fmla="*/ 3815343 h 4216885"/>
                <a:gd name="connsiteX6" fmla="*/ 6560755 w 6560755"/>
                <a:gd name="connsiteY6" fmla="*/ 4216885 h 4216885"/>
                <a:gd name="connsiteX0" fmla="*/ 0 w 6560755"/>
                <a:gd name="connsiteY0" fmla="*/ 2064176 h 4261342"/>
                <a:gd name="connsiteX1" fmla="*/ 2627280 w 6560755"/>
                <a:gd name="connsiteY1" fmla="*/ 1105229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42046"/>
                <a:gd name="connsiteY0" fmla="*/ 1648632 h 4261342"/>
                <a:gd name="connsiteX1" fmla="*/ 2608571 w 6542046"/>
                <a:gd name="connsiteY1" fmla="*/ 1105229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2421485 w 6542046"/>
                <a:gd name="connsiteY1" fmla="*/ 82350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2159565 w 6542046"/>
                <a:gd name="connsiteY1" fmla="*/ 178244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42046"/>
                <a:gd name="connsiteY0" fmla="*/ 1648632 h 4261342"/>
                <a:gd name="connsiteX1" fmla="*/ 1654434 w 6542046"/>
                <a:gd name="connsiteY1" fmla="*/ 3470633 h 4261342"/>
                <a:gd name="connsiteX2" fmla="*/ 3403888 w 6542046"/>
                <a:gd name="connsiteY2" fmla="*/ 649467 h 4261342"/>
                <a:gd name="connsiteX3" fmla="*/ 4252605 w 6542046"/>
                <a:gd name="connsiteY3" fmla="*/ 483501 h 4261342"/>
                <a:gd name="connsiteX4" fmla="*/ 5678917 w 6542046"/>
                <a:gd name="connsiteY4" fmla="*/ 201085 h 4261342"/>
                <a:gd name="connsiteX5" fmla="*/ 6032636 w 6542046"/>
                <a:gd name="connsiteY5" fmla="*/ 3815343 h 4261342"/>
                <a:gd name="connsiteX6" fmla="*/ 6542046 w 6542046"/>
                <a:gd name="connsiteY6" fmla="*/ 4216885 h 4261342"/>
                <a:gd name="connsiteX0" fmla="*/ 0 w 6560755"/>
                <a:gd name="connsiteY0" fmla="*/ 1712562 h 4261342"/>
                <a:gd name="connsiteX1" fmla="*/ 1673143 w 6560755"/>
                <a:gd name="connsiteY1" fmla="*/ 3470633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12562 h 4261342"/>
                <a:gd name="connsiteX1" fmla="*/ 2112794 w 6560755"/>
                <a:gd name="connsiteY1" fmla="*/ 1552737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12562 h 4261342"/>
                <a:gd name="connsiteX1" fmla="*/ 2112794 w 6560755"/>
                <a:gd name="connsiteY1" fmla="*/ 1360947 h 4261342"/>
                <a:gd name="connsiteX2" fmla="*/ 3422597 w 6560755"/>
                <a:gd name="connsiteY2" fmla="*/ 649467 h 4261342"/>
                <a:gd name="connsiteX3" fmla="*/ 4271314 w 6560755"/>
                <a:gd name="connsiteY3" fmla="*/ 483501 h 4261342"/>
                <a:gd name="connsiteX4" fmla="*/ 5697626 w 6560755"/>
                <a:gd name="connsiteY4" fmla="*/ 201085 h 4261342"/>
                <a:gd name="connsiteX5" fmla="*/ 6051345 w 6560755"/>
                <a:gd name="connsiteY5" fmla="*/ 3815343 h 4261342"/>
                <a:gd name="connsiteX6" fmla="*/ 6560755 w 6560755"/>
                <a:gd name="connsiteY6" fmla="*/ 4216885 h 4261342"/>
                <a:gd name="connsiteX0" fmla="*/ 0 w 6560755"/>
                <a:gd name="connsiteY0" fmla="*/ 1732169 h 4280949"/>
                <a:gd name="connsiteX1" fmla="*/ 2112794 w 6560755"/>
                <a:gd name="connsiteY1" fmla="*/ 1380554 h 4280949"/>
                <a:gd name="connsiteX2" fmla="*/ 4271314 w 6560755"/>
                <a:gd name="connsiteY2" fmla="*/ 503108 h 4280949"/>
                <a:gd name="connsiteX3" fmla="*/ 5697626 w 6560755"/>
                <a:gd name="connsiteY3" fmla="*/ 220692 h 4280949"/>
                <a:gd name="connsiteX4" fmla="*/ 6051345 w 6560755"/>
                <a:gd name="connsiteY4" fmla="*/ 3834950 h 4280949"/>
                <a:gd name="connsiteX5" fmla="*/ 6560755 w 6560755"/>
                <a:gd name="connsiteY5" fmla="*/ 4236492 h 4280949"/>
                <a:gd name="connsiteX0" fmla="*/ 0 w 6560755"/>
                <a:gd name="connsiteY0" fmla="*/ 1628732 h 4170473"/>
                <a:gd name="connsiteX1" fmla="*/ 2112794 w 6560755"/>
                <a:gd name="connsiteY1" fmla="*/ 1277117 h 4170473"/>
                <a:gd name="connsiteX2" fmla="*/ 4271314 w 6560755"/>
                <a:gd name="connsiteY2" fmla="*/ 399671 h 4170473"/>
                <a:gd name="connsiteX3" fmla="*/ 5697626 w 6560755"/>
                <a:gd name="connsiteY3" fmla="*/ 245115 h 4170473"/>
                <a:gd name="connsiteX4" fmla="*/ 6051345 w 6560755"/>
                <a:gd name="connsiteY4" fmla="*/ 3731513 h 4170473"/>
                <a:gd name="connsiteX5" fmla="*/ 6560755 w 6560755"/>
                <a:gd name="connsiteY5" fmla="*/ 4133055 h 4170473"/>
                <a:gd name="connsiteX0" fmla="*/ 0 w 6560755"/>
                <a:gd name="connsiteY0" fmla="*/ 1402297 h 3944038"/>
                <a:gd name="connsiteX1" fmla="*/ 2112794 w 6560755"/>
                <a:gd name="connsiteY1" fmla="*/ 1050682 h 3944038"/>
                <a:gd name="connsiteX2" fmla="*/ 4271314 w 6560755"/>
                <a:gd name="connsiteY2" fmla="*/ 173236 h 3944038"/>
                <a:gd name="connsiteX3" fmla="*/ 5697626 w 6560755"/>
                <a:gd name="connsiteY3" fmla="*/ 18680 h 3944038"/>
                <a:gd name="connsiteX4" fmla="*/ 6051345 w 6560755"/>
                <a:gd name="connsiteY4" fmla="*/ 3505078 h 3944038"/>
                <a:gd name="connsiteX5" fmla="*/ 6560755 w 6560755"/>
                <a:gd name="connsiteY5" fmla="*/ 3906620 h 3944038"/>
                <a:gd name="connsiteX0" fmla="*/ 0 w 6560755"/>
                <a:gd name="connsiteY0" fmla="*/ 1333363 h 3869986"/>
                <a:gd name="connsiteX1" fmla="*/ 2112794 w 6560755"/>
                <a:gd name="connsiteY1" fmla="*/ 981748 h 3869986"/>
                <a:gd name="connsiteX2" fmla="*/ 4271314 w 6560755"/>
                <a:gd name="connsiteY2" fmla="*/ 104302 h 3869986"/>
                <a:gd name="connsiteX3" fmla="*/ 5155077 w 6560755"/>
                <a:gd name="connsiteY3" fmla="*/ 45641 h 3869986"/>
                <a:gd name="connsiteX4" fmla="*/ 6051345 w 6560755"/>
                <a:gd name="connsiteY4" fmla="*/ 3436144 h 3869986"/>
                <a:gd name="connsiteX5" fmla="*/ 6560755 w 6560755"/>
                <a:gd name="connsiteY5" fmla="*/ 3837686 h 3869986"/>
                <a:gd name="connsiteX0" fmla="*/ 0 w 6560755"/>
                <a:gd name="connsiteY0" fmla="*/ 1540728 h 4045051"/>
                <a:gd name="connsiteX1" fmla="*/ 2112794 w 6560755"/>
                <a:gd name="connsiteY1" fmla="*/ 1189113 h 4045051"/>
                <a:gd name="connsiteX2" fmla="*/ 4271314 w 6560755"/>
                <a:gd name="connsiteY2" fmla="*/ 311667 h 4045051"/>
                <a:gd name="connsiteX3" fmla="*/ 5155077 w 6560755"/>
                <a:gd name="connsiteY3" fmla="*/ 253006 h 4045051"/>
                <a:gd name="connsiteX4" fmla="*/ 5303003 w 6560755"/>
                <a:gd name="connsiteY4" fmla="*/ 3451719 h 4045051"/>
                <a:gd name="connsiteX5" fmla="*/ 6560755 w 6560755"/>
                <a:gd name="connsiteY5" fmla="*/ 4045051 h 4045051"/>
                <a:gd name="connsiteX0" fmla="*/ 0 w 6560755"/>
                <a:gd name="connsiteY0" fmla="*/ 1248651 h 3752974"/>
                <a:gd name="connsiteX1" fmla="*/ 2112794 w 6560755"/>
                <a:gd name="connsiteY1" fmla="*/ 897036 h 3752974"/>
                <a:gd name="connsiteX2" fmla="*/ 4271314 w 6560755"/>
                <a:gd name="connsiteY2" fmla="*/ 19590 h 3752974"/>
                <a:gd name="connsiteX3" fmla="*/ 4949283 w 6560755"/>
                <a:gd name="connsiteY3" fmla="*/ 536298 h 3752974"/>
                <a:gd name="connsiteX4" fmla="*/ 5303003 w 6560755"/>
                <a:gd name="connsiteY4" fmla="*/ 3159642 h 3752974"/>
                <a:gd name="connsiteX5" fmla="*/ 6560755 w 6560755"/>
                <a:gd name="connsiteY5" fmla="*/ 3752974 h 3752974"/>
                <a:gd name="connsiteX0" fmla="*/ 0 w 6551401"/>
                <a:gd name="connsiteY0" fmla="*/ 609352 h 3752974"/>
                <a:gd name="connsiteX1" fmla="*/ 2103440 w 6551401"/>
                <a:gd name="connsiteY1" fmla="*/ 897036 h 3752974"/>
                <a:gd name="connsiteX2" fmla="*/ 4261960 w 6551401"/>
                <a:gd name="connsiteY2" fmla="*/ 19590 h 3752974"/>
                <a:gd name="connsiteX3" fmla="*/ 4939929 w 6551401"/>
                <a:gd name="connsiteY3" fmla="*/ 536298 h 3752974"/>
                <a:gd name="connsiteX4" fmla="*/ 5293649 w 6551401"/>
                <a:gd name="connsiteY4" fmla="*/ 3159642 h 3752974"/>
                <a:gd name="connsiteX5" fmla="*/ 6551401 w 6551401"/>
                <a:gd name="connsiteY5" fmla="*/ 3752974 h 3752974"/>
                <a:gd name="connsiteX0" fmla="*/ 0 w 4914401"/>
                <a:gd name="connsiteY0" fmla="*/ 385597 h 3752974"/>
                <a:gd name="connsiteX1" fmla="*/ 466440 w 4914401"/>
                <a:gd name="connsiteY1" fmla="*/ 897036 h 3752974"/>
                <a:gd name="connsiteX2" fmla="*/ 2624960 w 4914401"/>
                <a:gd name="connsiteY2" fmla="*/ 19590 h 3752974"/>
                <a:gd name="connsiteX3" fmla="*/ 3302929 w 4914401"/>
                <a:gd name="connsiteY3" fmla="*/ 536298 h 3752974"/>
                <a:gd name="connsiteX4" fmla="*/ 3656649 w 4914401"/>
                <a:gd name="connsiteY4" fmla="*/ 3159642 h 3752974"/>
                <a:gd name="connsiteX5" fmla="*/ 4914401 w 4914401"/>
                <a:gd name="connsiteY5" fmla="*/ 3752974 h 3752974"/>
                <a:gd name="connsiteX0" fmla="*/ 0 w 4886338"/>
                <a:gd name="connsiteY0" fmla="*/ 385597 h 5543011"/>
                <a:gd name="connsiteX1" fmla="*/ 466440 w 4886338"/>
                <a:gd name="connsiteY1" fmla="*/ 897036 h 5543011"/>
                <a:gd name="connsiteX2" fmla="*/ 2624960 w 4886338"/>
                <a:gd name="connsiteY2" fmla="*/ 19590 h 5543011"/>
                <a:gd name="connsiteX3" fmla="*/ 3302929 w 4886338"/>
                <a:gd name="connsiteY3" fmla="*/ 536298 h 5543011"/>
                <a:gd name="connsiteX4" fmla="*/ 3656649 w 4886338"/>
                <a:gd name="connsiteY4" fmla="*/ 3159642 h 5543011"/>
                <a:gd name="connsiteX5" fmla="*/ 4886338 w 4886338"/>
                <a:gd name="connsiteY5" fmla="*/ 5543011 h 554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38" h="5543011">
                  <a:moveTo>
                    <a:pt x="0" y="385597"/>
                  </a:moveTo>
                  <a:cubicBezTo>
                    <a:pt x="500481" y="429488"/>
                    <a:pt x="28947" y="958037"/>
                    <a:pt x="466440" y="897036"/>
                  </a:cubicBezTo>
                  <a:cubicBezTo>
                    <a:pt x="903933" y="836035"/>
                    <a:pt x="2152212" y="79713"/>
                    <a:pt x="2624960" y="19590"/>
                  </a:cubicBezTo>
                  <a:cubicBezTo>
                    <a:pt x="3097708" y="-40533"/>
                    <a:pt x="3130981" y="12956"/>
                    <a:pt x="3302929" y="536298"/>
                  </a:cubicBezTo>
                  <a:cubicBezTo>
                    <a:pt x="3474877" y="1059640"/>
                    <a:pt x="3392748" y="2325190"/>
                    <a:pt x="3656649" y="3159642"/>
                  </a:cubicBezTo>
                  <a:cubicBezTo>
                    <a:pt x="3920550" y="3994094"/>
                    <a:pt x="4285194" y="5522393"/>
                    <a:pt x="4886338" y="5543011"/>
                  </a:cubicBezTo>
                </a:path>
              </a:pathLst>
            </a:custGeom>
            <a:noFill/>
            <a:ln w="50800"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727912" y="2934581"/>
              <a:ext cx="660175" cy="388209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8422015" y="4576604"/>
              <a:ext cx="317683" cy="973720"/>
            </a:xfrm>
            <a:prstGeom prst="roundRect">
              <a:avLst/>
            </a:prstGeom>
            <a:noFill/>
            <a:ln w="444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4" name="Elbow Connector 113"/>
          <p:cNvCxnSpPr>
            <a:stCxn id="101" idx="1"/>
            <a:endCxn id="41" idx="2"/>
          </p:cNvCxnSpPr>
          <p:nvPr/>
        </p:nvCxnSpPr>
        <p:spPr>
          <a:xfrm rot="10800000" flipH="1">
            <a:off x="8364705" y="2781464"/>
            <a:ext cx="596912" cy="2529059"/>
          </a:xfrm>
          <a:prstGeom prst="bentConnector4">
            <a:avLst>
              <a:gd name="adj1" fmla="val -98296"/>
              <a:gd name="adj2" fmla="val 7270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930455" y="2508127"/>
            <a:ext cx="4807260" cy="206760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following arguments describe the data in the buffer: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There are three component vectors (</a:t>
            </a:r>
            <a:r>
              <a:rPr lang="en-AU" dirty="0" err="1" smtClean="0"/>
              <a:t>x,y,z</a:t>
            </a:r>
            <a:r>
              <a:rPr lang="en-AU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Each component is a 32-bit floating point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There is also a two more parameters to describe the data layout in the buffer.</a:t>
            </a:r>
          </a:p>
        </p:txBody>
      </p:sp>
    </p:spTree>
    <p:extLst>
      <p:ext uri="{BB962C8B-B14F-4D97-AF65-F5344CB8AC3E}">
        <p14:creationId xmlns:p14="http://schemas.microsoft.com/office/powerpoint/2010/main" val="281612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5" name="Group 114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B</a:t>
                  </a:r>
                  <a:endParaRPr lang="en-AU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7" name="TextBox 126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3</a:t>
                  </a:r>
                  <a:endParaRPr lang="en-AU" dirty="0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F</a:t>
                  </a:r>
                  <a:endParaRPr lang="en-AU" dirty="0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2" name="Rectangle 131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6" name="TextBox 115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ight Arrow 106"/>
          <p:cNvSpPr/>
          <p:nvPr/>
        </p:nvSpPr>
        <p:spPr>
          <a:xfrm>
            <a:off x="4481199" y="4807894"/>
            <a:ext cx="2783475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glVertexAttribPointer</a:t>
            </a:r>
            <a:endParaRPr lang="en-AU" sz="1600" dirty="0"/>
          </a:p>
        </p:txBody>
      </p:sp>
      <p:cxnSp>
        <p:nvCxnSpPr>
          <p:cNvPr id="114" name="Elbow Connector 113"/>
          <p:cNvCxnSpPr>
            <a:stCxn id="101" idx="1"/>
            <a:endCxn id="41" idx="2"/>
          </p:cNvCxnSpPr>
          <p:nvPr/>
        </p:nvCxnSpPr>
        <p:spPr>
          <a:xfrm rot="10800000" flipH="1">
            <a:off x="8364705" y="2781464"/>
            <a:ext cx="596912" cy="2529059"/>
          </a:xfrm>
          <a:prstGeom prst="bentConnector4">
            <a:avLst>
              <a:gd name="adj1" fmla="val -98296"/>
              <a:gd name="adj2" fmla="val 7270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2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6" name="Group 115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B</a:t>
                  </a:r>
                  <a:endParaRPr lang="en-AU" dirty="0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3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F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7" name="TextBox 116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1"/>
            <a:endCxn id="41" idx="2"/>
          </p:cNvCxnSpPr>
          <p:nvPr/>
        </p:nvCxnSpPr>
        <p:spPr>
          <a:xfrm rot="10800000" flipH="1">
            <a:off x="8364705" y="2781464"/>
            <a:ext cx="596912" cy="2529059"/>
          </a:xfrm>
          <a:prstGeom prst="bentConnector4">
            <a:avLst>
              <a:gd name="adj1" fmla="val -98296"/>
              <a:gd name="adj2" fmla="val 7270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ight Arrow 112"/>
          <p:cNvSpPr/>
          <p:nvPr/>
        </p:nvSpPr>
        <p:spPr>
          <a:xfrm>
            <a:off x="4307259" y="5379881"/>
            <a:ext cx="3791307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latin typeface="Consolas" panose="020B0609020204030204" pitchFamily="49" charset="0"/>
              </a:rPr>
              <a:t>glEnableVertexAttribArray</a:t>
            </a:r>
            <a:endParaRPr lang="en-AU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1025867" y="2838298"/>
            <a:ext cx="4807260" cy="248975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Finally, we enable the vertex attribute array with the given index (</a:t>
            </a:r>
            <a:r>
              <a:rPr lang="en-A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VAL_Position</a:t>
            </a:r>
            <a:r>
              <a:rPr lang="en-AU" dirty="0" smtClean="0"/>
              <a:t> =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Without this OpenGL will not be using this array when feeding data to the vertex </a:t>
            </a:r>
            <a:r>
              <a:rPr lang="en-AU" dirty="0" err="1" smtClean="0"/>
              <a:t>shaders</a:t>
            </a:r>
            <a:r>
              <a:rPr lang="en-A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target object is whatever is bound to the vertex array object binding point.</a:t>
            </a:r>
          </a:p>
        </p:txBody>
      </p:sp>
    </p:spTree>
    <p:extLst>
      <p:ext uri="{BB962C8B-B14F-4D97-AF65-F5344CB8AC3E}">
        <p14:creationId xmlns:p14="http://schemas.microsoft.com/office/powerpoint/2010/main" val="9466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6" name="Group 115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B</a:t>
                  </a:r>
                  <a:endParaRPr lang="en-AU" dirty="0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3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F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7" name="TextBox 116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AU" sz="1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</a:t>
            </a:r>
            <a:r>
              <a:rPr lang="en-AU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6985886" y="4632337"/>
            <a:ext cx="797715" cy="926038"/>
          </a:xfrm>
          <a:prstGeom prst="bentConnector2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1"/>
            <a:endCxn id="41" idx="2"/>
          </p:cNvCxnSpPr>
          <p:nvPr/>
        </p:nvCxnSpPr>
        <p:spPr>
          <a:xfrm rot="10800000" flipH="1">
            <a:off x="8364705" y="2781464"/>
            <a:ext cx="596912" cy="2529059"/>
          </a:xfrm>
          <a:prstGeom prst="bentConnector4">
            <a:avLst>
              <a:gd name="adj1" fmla="val -98296"/>
              <a:gd name="adj2" fmla="val 7270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7208068" y="2554046"/>
            <a:ext cx="876300" cy="876300"/>
          </a:xfrm>
          <a:prstGeom prst="mathMultiply">
            <a:avLst>
              <a:gd name="adj1" fmla="val 17433"/>
            </a:avLst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Multiply 98"/>
          <p:cNvSpPr/>
          <p:nvPr/>
        </p:nvSpPr>
        <p:spPr>
          <a:xfrm>
            <a:off x="6910882" y="5046347"/>
            <a:ext cx="876300" cy="876300"/>
          </a:xfrm>
          <a:prstGeom prst="mathMultiply">
            <a:avLst>
              <a:gd name="adj1" fmla="val 17433"/>
            </a:avLst>
          </a:prstGeom>
          <a:solidFill>
            <a:srgbClr val="C000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ounded Rectangle 99"/>
          <p:cNvSpPr/>
          <p:nvPr/>
        </p:nvSpPr>
        <p:spPr>
          <a:xfrm>
            <a:off x="1245206" y="2443862"/>
            <a:ext cx="4807260" cy="21866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code also </a:t>
            </a:r>
            <a:r>
              <a:rPr lang="en-AU" dirty="0"/>
              <a:t>finishes up </a:t>
            </a:r>
            <a:r>
              <a:rPr lang="en-AU" dirty="0" smtClean="0"/>
              <a:t>by binding zero to both binding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This is good practice, as keeping OpenGL in a known state makes debugging much easier (less difficult).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Binding zero is usually clearing the bindings.</a:t>
            </a:r>
          </a:p>
        </p:txBody>
      </p:sp>
    </p:spTree>
    <p:extLst>
      <p:ext uri="{BB962C8B-B14F-4D97-AF65-F5344CB8AC3E}">
        <p14:creationId xmlns:p14="http://schemas.microsoft.com/office/powerpoint/2010/main" val="4049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6" name="Group 115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B</a:t>
                  </a:r>
                  <a:endParaRPr lang="en-AU" dirty="0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3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F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7" name="TextBox 116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14" name="Elbow Connector 113"/>
          <p:cNvCxnSpPr>
            <a:stCxn id="101" idx="1"/>
            <a:endCxn id="41" idx="2"/>
          </p:cNvCxnSpPr>
          <p:nvPr/>
        </p:nvCxnSpPr>
        <p:spPr>
          <a:xfrm rot="10800000" flipH="1">
            <a:off x="8364705" y="2781464"/>
            <a:ext cx="596912" cy="2529059"/>
          </a:xfrm>
          <a:prstGeom prst="bentConnector4">
            <a:avLst>
              <a:gd name="adj1" fmla="val -98296"/>
              <a:gd name="adj2" fmla="val 7270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630876" y="2695619"/>
            <a:ext cx="4807260" cy="21866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We’re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buffer object and vertex array object is set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internal references are retained when we unbind the VAO and buffer object.</a:t>
            </a:r>
          </a:p>
        </p:txBody>
      </p:sp>
    </p:spTree>
    <p:extLst>
      <p:ext uri="{BB962C8B-B14F-4D97-AF65-F5344CB8AC3E}">
        <p14:creationId xmlns:p14="http://schemas.microsoft.com/office/powerpoint/2010/main" val="128039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OpenGL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AU" dirty="0" smtClean="0"/>
              <a:t>This slide show walks through ‘</a:t>
            </a:r>
            <a:r>
              <a:rPr lang="en-AU" dirty="0" err="1" smtClean="0">
                <a:solidFill>
                  <a:prstClr val="white"/>
                </a:solidFill>
                <a:latin typeface="Consolas" panose="020B0609020204030204" pitchFamily="49" charset="0"/>
                <a:ea typeface="+mj-ea"/>
                <a:cs typeface="+mj-cs"/>
              </a:rPr>
              <a:t>createVertexArrayObject</a:t>
            </a:r>
            <a:r>
              <a:rPr lang="en-AU" dirty="0" smtClean="0"/>
              <a:t>‘ </a:t>
            </a:r>
          </a:p>
          <a:p>
            <a:pPr lvl="1"/>
            <a:r>
              <a:rPr lang="en-AU" dirty="0" smtClean="0"/>
              <a:t>A function in the example ‘</a:t>
            </a:r>
            <a:r>
              <a:rPr lang="en-AU" dirty="0" err="1" smtClean="0"/>
              <a:t>rasterizer</a:t>
            </a:r>
            <a:r>
              <a:rPr lang="en-AU" dirty="0" smtClean="0"/>
              <a:t>’</a:t>
            </a:r>
          </a:p>
          <a:p>
            <a:pPr lvl="1"/>
            <a:r>
              <a:rPr lang="en-AU" dirty="0"/>
              <a:t>Repo: https://</a:t>
            </a:r>
            <a:r>
              <a:rPr lang="en-AU" dirty="0" smtClean="0"/>
              <a:t>github.com/olauq/cosc_3000</a:t>
            </a:r>
          </a:p>
          <a:p>
            <a:r>
              <a:rPr lang="en-AU" dirty="0" smtClean="0"/>
              <a:t>It attempts to explain to the uninitiated </a:t>
            </a:r>
          </a:p>
          <a:p>
            <a:pPr lvl="1"/>
            <a:r>
              <a:rPr lang="en-AU" dirty="0" smtClean="0"/>
              <a:t>what OpenGL does behind the scenes.</a:t>
            </a:r>
          </a:p>
          <a:p>
            <a:pPr lvl="1"/>
            <a:r>
              <a:rPr lang="en-AU" dirty="0" smtClean="0"/>
              <a:t>The general </a:t>
            </a:r>
            <a:r>
              <a:rPr lang="en-AU" dirty="0" err="1" smtClean="0"/>
              <a:t>moduls</a:t>
            </a:r>
            <a:r>
              <a:rPr lang="en-AU" dirty="0" smtClean="0"/>
              <a:t> operandi of OpenGL.</a:t>
            </a:r>
          </a:p>
          <a:p>
            <a:r>
              <a:rPr lang="en-AU" dirty="0" smtClean="0"/>
              <a:t>Preamble:</a:t>
            </a:r>
          </a:p>
          <a:p>
            <a:pPr lvl="1"/>
            <a:r>
              <a:rPr lang="en-AU" dirty="0" err="1" smtClean="0">
                <a:latin typeface="Consolas" panose="020B0609020204030204" pitchFamily="49" charset="0"/>
              </a:rPr>
              <a:t>Gluint</a:t>
            </a:r>
            <a:r>
              <a:rPr lang="en-AU" dirty="0" smtClean="0"/>
              <a:t> is an integer type, nothing magical, probably:</a:t>
            </a:r>
          </a:p>
          <a:p>
            <a:pPr lvl="2"/>
            <a:r>
              <a:rPr lang="en-AU" dirty="0" err="1" smtClean="0">
                <a:latin typeface="Consolas" panose="020B0609020204030204" pitchFamily="49" charset="0"/>
              </a:rPr>
              <a:t>typedef</a:t>
            </a:r>
            <a:r>
              <a:rPr lang="en-AU" dirty="0" smtClean="0">
                <a:latin typeface="Consolas" panose="020B0609020204030204" pitchFamily="49" charset="0"/>
              </a:rPr>
              <a:t> unsigned </a:t>
            </a:r>
            <a:r>
              <a:rPr lang="en-AU" dirty="0" err="1" smtClean="0">
                <a:latin typeface="Consolas" panose="020B0609020204030204" pitchFamily="49" charset="0"/>
              </a:rPr>
              <a:t>int</a:t>
            </a:r>
            <a:r>
              <a:rPr lang="en-AU" dirty="0" smtClean="0">
                <a:latin typeface="Consolas" panose="020B0609020204030204" pitchFamily="49" charset="0"/>
              </a:rPr>
              <a:t> </a:t>
            </a:r>
            <a:r>
              <a:rPr lang="en-AU" dirty="0" err="1" smtClean="0">
                <a:latin typeface="Consolas" panose="020B0609020204030204" pitchFamily="49" charset="0"/>
              </a:rPr>
              <a:t>Gluint</a:t>
            </a:r>
            <a:r>
              <a:rPr lang="en-AU" dirty="0" smtClean="0">
                <a:latin typeface="Consolas" panose="020B0609020204030204" pitchFamily="49" charset="0"/>
              </a:rPr>
              <a:t>;</a:t>
            </a:r>
            <a:endParaRPr lang="en-AU" dirty="0" smtClean="0"/>
          </a:p>
          <a:p>
            <a:pPr lvl="2"/>
            <a:r>
              <a:rPr lang="en-AU" dirty="0" smtClean="0"/>
              <a:t>Most OpenGL objects are represented by this type.</a:t>
            </a:r>
          </a:p>
          <a:p>
            <a:pPr lvl="3"/>
            <a:r>
              <a:rPr lang="en-AU" dirty="0" smtClean="0"/>
              <a:t>Think of it as an abstract handle, ID, or name.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COSC300 2017 - https://learn.uq.edu.au/webapps/blackboard/execute/courseMain?course_id=_104055_1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1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7780495" y="4287705"/>
            <a:ext cx="2239729" cy="2413018"/>
            <a:chOff x="7780495" y="4287705"/>
            <a:chExt cx="2239729" cy="2413018"/>
          </a:xfrm>
        </p:grpSpPr>
        <p:grpSp>
          <p:nvGrpSpPr>
            <p:cNvPr id="116" name="Group 115"/>
            <p:cNvGrpSpPr/>
            <p:nvPr/>
          </p:nvGrpSpPr>
          <p:grpSpPr>
            <a:xfrm>
              <a:off x="7847762" y="4287705"/>
              <a:ext cx="2172462" cy="2413018"/>
              <a:chOff x="7847762" y="4287705"/>
              <a:chExt cx="2172462" cy="2413018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7847762" y="4287705"/>
                <a:ext cx="2172462" cy="2413018"/>
              </a:xfrm>
              <a:prstGeom prst="roundRect">
                <a:avLst>
                  <a:gd name="adj" fmla="val 7239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 smtClean="0"/>
                  <a:t>Vertex Array Object</a:t>
                </a:r>
                <a:endParaRPr lang="en-AU" dirty="0"/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8364705" y="4915871"/>
                <a:ext cx="1426465" cy="537297"/>
                <a:chOff x="6861658" y="1211036"/>
                <a:chExt cx="1426465" cy="537297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B</a:t>
                  </a:r>
                  <a:endParaRPr lang="en-AU" dirty="0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/>
                    <a:t>?</a:t>
                  </a: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868008" y="1211037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0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153301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1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438594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2</a:t>
                  </a:r>
                  <a:endParaRPr lang="en-AU" dirty="0">
                    <a:latin typeface="+mj-lt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723887" y="1211036"/>
                  <a:ext cx="285293" cy="285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>
                      <a:latin typeface="+mj-lt"/>
                    </a:rPr>
                    <a:t>3</a:t>
                  </a:r>
                  <a:endParaRPr lang="en-AU" dirty="0">
                    <a:latin typeface="+mj-l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8104034" y="4690917"/>
                <a:ext cx="16630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 smtClean="0"/>
                  <a:t>Attribute Pointers</a:t>
                </a:r>
                <a:endParaRPr lang="en-AU" sz="1600" dirty="0"/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8364705" y="5447968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3</a:t>
                  </a:r>
                  <a:endParaRPr lang="en-AU" dirty="0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8364704" y="5732395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F</a:t>
                  </a:r>
                  <a:endParaRPr lang="en-AU" dirty="0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8364608" y="6017574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8364512" y="6302753"/>
                <a:ext cx="1426465" cy="285294"/>
                <a:chOff x="6861658" y="1463039"/>
                <a:chExt cx="1426465" cy="285294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6861658" y="1463040"/>
                  <a:ext cx="285293" cy="28529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0</a:t>
                  </a:r>
                  <a:endParaRPr lang="en-AU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146951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432244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717537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?</a:t>
                  </a:r>
                  <a:endParaRPr lang="en-AU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002830" y="1463039"/>
                  <a:ext cx="285293" cy="28529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dirty="0" smtClean="0"/>
                    <a:t>…</a:t>
                  </a:r>
                  <a:endParaRPr lang="en-AU" dirty="0"/>
                </a:p>
              </p:txBody>
            </p:sp>
          </p:grpSp>
        </p:grpSp>
        <p:sp>
          <p:nvSpPr>
            <p:cNvPr id="117" name="TextBox 116"/>
            <p:cNvSpPr txBox="1"/>
            <p:nvPr/>
          </p:nvSpPr>
          <p:spPr>
            <a:xfrm>
              <a:off x="7780495" y="5429871"/>
              <a:ext cx="501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size: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80495" y="5717361"/>
              <a:ext cx="5597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type: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80495" y="6014447"/>
              <a:ext cx="652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offset: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80495" y="6294651"/>
              <a:ext cx="650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stride: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8649998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933993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9216952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505684" y="4994039"/>
              <a:ext cx="0" cy="173835"/>
            </a:xfrm>
            <a:prstGeom prst="line">
              <a:avLst/>
            </a:prstGeom>
            <a:ln w="15875">
              <a:solidFill>
                <a:schemeClr val="tx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780495" y="5148964"/>
              <a:ext cx="67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 smtClean="0">
                  <a:solidFill>
                    <a:schemeClr val="tx1">
                      <a:lumMod val="75000"/>
                    </a:schemeClr>
                  </a:solidFill>
                </a:rPr>
                <a:t>buffer:</a:t>
              </a:r>
              <a:endParaRPr lang="en-AU" sz="1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41941"/>
              </p:ext>
            </p:extLst>
          </p:nvPr>
        </p:nvGraphicFramePr>
        <p:xfrm>
          <a:off x="253940" y="5882043"/>
          <a:ext cx="4646476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numBytes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N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r>
                        <a:rPr lang="en-AU" sz="14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vertexArrayObject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1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0414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41" name="Rounded Rectangle 40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</a:t>
              </a:r>
              <a:endParaRPr lang="en-A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975085" y="4074243"/>
            <a:ext cx="958908" cy="213462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14" name="Elbow Connector 113"/>
          <p:cNvCxnSpPr>
            <a:stCxn id="101" idx="1"/>
            <a:endCxn id="41" idx="2"/>
          </p:cNvCxnSpPr>
          <p:nvPr/>
        </p:nvCxnSpPr>
        <p:spPr>
          <a:xfrm rot="10800000" flipH="1">
            <a:off x="8364705" y="2781464"/>
            <a:ext cx="596912" cy="2529059"/>
          </a:xfrm>
          <a:prstGeom prst="bentConnector4">
            <a:avLst>
              <a:gd name="adj1" fmla="val -98296"/>
              <a:gd name="adj2" fmla="val 7270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1416" y="3939449"/>
            <a:ext cx="5300186" cy="2837966"/>
            <a:chOff x="2491416" y="1837999"/>
            <a:chExt cx="5300186" cy="4428348"/>
          </a:xfrm>
        </p:grpSpPr>
        <p:sp>
          <p:nvSpPr>
            <p:cNvPr id="96" name="Freeform 95"/>
            <p:cNvSpPr/>
            <p:nvPr/>
          </p:nvSpPr>
          <p:spPr>
            <a:xfrm>
              <a:off x="2918764" y="1837999"/>
              <a:ext cx="4872838" cy="4338678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8 h 4573518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0" fmla="*/ 0 w 4849978"/>
                <a:gd name="connsiteY0" fmla="*/ 4484218 h 4552702"/>
                <a:gd name="connsiteX1" fmla="*/ 1682497 w 4849978"/>
                <a:gd name="connsiteY1" fmla="*/ 4484218 h 4552702"/>
                <a:gd name="connsiteX2" fmla="*/ 2487168 w 4849978"/>
                <a:gd name="connsiteY2" fmla="*/ 3708807 h 4552702"/>
                <a:gd name="connsiteX3" fmla="*/ 2596897 w 4849978"/>
                <a:gd name="connsiteY3" fmla="*/ 921716 h 4552702"/>
                <a:gd name="connsiteX4" fmla="*/ 4849978 w 4849978"/>
                <a:gd name="connsiteY4" fmla="*/ 0 h 4552702"/>
                <a:gd name="connsiteX0" fmla="*/ 0 w 4872838"/>
                <a:gd name="connsiteY0" fmla="*/ 4270194 h 4338678"/>
                <a:gd name="connsiteX1" fmla="*/ 1682497 w 4872838"/>
                <a:gd name="connsiteY1" fmla="*/ 4270194 h 4338678"/>
                <a:gd name="connsiteX2" fmla="*/ 2487168 w 4872838"/>
                <a:gd name="connsiteY2" fmla="*/ 3494783 h 4338678"/>
                <a:gd name="connsiteX3" fmla="*/ 2596897 w 4872838"/>
                <a:gd name="connsiteY3" fmla="*/ 707692 h 4338678"/>
                <a:gd name="connsiteX4" fmla="*/ 4872838 w 4872838"/>
                <a:gd name="connsiteY4" fmla="*/ 0 h 4338678"/>
                <a:gd name="connsiteX0" fmla="*/ 0 w 4872838"/>
                <a:gd name="connsiteY0" fmla="*/ 4270194 h 4338678"/>
                <a:gd name="connsiteX1" fmla="*/ 1682497 w 4872838"/>
                <a:gd name="connsiteY1" fmla="*/ 4270194 h 4338678"/>
                <a:gd name="connsiteX2" fmla="*/ 2487168 w 4872838"/>
                <a:gd name="connsiteY2" fmla="*/ 3494783 h 4338678"/>
                <a:gd name="connsiteX3" fmla="*/ 2817877 w 4872838"/>
                <a:gd name="connsiteY3" fmla="*/ 695802 h 4338678"/>
                <a:gd name="connsiteX4" fmla="*/ 4872838 w 4872838"/>
                <a:gd name="connsiteY4" fmla="*/ 0 h 4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38" h="4338678">
                  <a:moveTo>
                    <a:pt x="0" y="4270194"/>
                  </a:moveTo>
                  <a:cubicBezTo>
                    <a:pt x="500481" y="4314085"/>
                    <a:pt x="1267969" y="4399429"/>
                    <a:pt x="1682497" y="4270194"/>
                  </a:cubicBezTo>
                  <a:cubicBezTo>
                    <a:pt x="2097025" y="4140959"/>
                    <a:pt x="2297938" y="4090515"/>
                    <a:pt x="2487168" y="3494783"/>
                  </a:cubicBezTo>
                  <a:cubicBezTo>
                    <a:pt x="2676398" y="2899051"/>
                    <a:pt x="2420265" y="1278266"/>
                    <a:pt x="2817877" y="695802"/>
                  </a:cubicBezTo>
                  <a:cubicBezTo>
                    <a:pt x="3215489" y="113338"/>
                    <a:pt x="4488790" y="99974"/>
                    <a:pt x="4872838" y="0"/>
                  </a:cubicBezTo>
                </a:path>
              </a:pathLst>
            </a:custGeom>
            <a:noFill/>
            <a:ln w="508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491416" y="5966555"/>
              <a:ext cx="485870" cy="299792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491416" y="1646906"/>
            <a:ext cx="5338286" cy="4499202"/>
            <a:chOff x="2491416" y="-754185"/>
            <a:chExt cx="5338286" cy="7020532"/>
          </a:xfrm>
        </p:grpSpPr>
        <p:sp>
          <p:nvSpPr>
            <p:cNvPr id="99" name="Freeform 98"/>
            <p:cNvSpPr/>
            <p:nvPr/>
          </p:nvSpPr>
          <p:spPr>
            <a:xfrm>
              <a:off x="2918764" y="-754185"/>
              <a:ext cx="4910938" cy="6910162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8 h 4573518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0" fmla="*/ 0 w 4849978"/>
                <a:gd name="connsiteY0" fmla="*/ 4484218 h 4552702"/>
                <a:gd name="connsiteX1" fmla="*/ 1682497 w 4849978"/>
                <a:gd name="connsiteY1" fmla="*/ 4484218 h 4552702"/>
                <a:gd name="connsiteX2" fmla="*/ 2487168 w 4849978"/>
                <a:gd name="connsiteY2" fmla="*/ 3708807 h 4552702"/>
                <a:gd name="connsiteX3" fmla="*/ 2596897 w 4849978"/>
                <a:gd name="connsiteY3" fmla="*/ 921716 h 4552702"/>
                <a:gd name="connsiteX4" fmla="*/ 4849978 w 4849978"/>
                <a:gd name="connsiteY4" fmla="*/ 0 h 4552702"/>
                <a:gd name="connsiteX0" fmla="*/ 0 w 4872838"/>
                <a:gd name="connsiteY0" fmla="*/ 4270194 h 4338678"/>
                <a:gd name="connsiteX1" fmla="*/ 1682497 w 4872838"/>
                <a:gd name="connsiteY1" fmla="*/ 4270194 h 4338678"/>
                <a:gd name="connsiteX2" fmla="*/ 2487168 w 4872838"/>
                <a:gd name="connsiteY2" fmla="*/ 3494783 h 4338678"/>
                <a:gd name="connsiteX3" fmla="*/ 2596897 w 4872838"/>
                <a:gd name="connsiteY3" fmla="*/ 707692 h 4338678"/>
                <a:gd name="connsiteX4" fmla="*/ 4872838 w 4872838"/>
                <a:gd name="connsiteY4" fmla="*/ 0 h 4338678"/>
                <a:gd name="connsiteX0" fmla="*/ 0 w 4910938"/>
                <a:gd name="connsiteY0" fmla="*/ 6802809 h 6871293"/>
                <a:gd name="connsiteX1" fmla="*/ 1682497 w 4910938"/>
                <a:gd name="connsiteY1" fmla="*/ 6802809 h 6871293"/>
                <a:gd name="connsiteX2" fmla="*/ 2487168 w 4910938"/>
                <a:gd name="connsiteY2" fmla="*/ 6027398 h 6871293"/>
                <a:gd name="connsiteX3" fmla="*/ 2596897 w 4910938"/>
                <a:gd name="connsiteY3" fmla="*/ 3240307 h 6871293"/>
                <a:gd name="connsiteX4" fmla="*/ 4910938 w 4910938"/>
                <a:gd name="connsiteY4" fmla="*/ 0 h 6871293"/>
                <a:gd name="connsiteX0" fmla="*/ 0 w 4910938"/>
                <a:gd name="connsiteY0" fmla="*/ 6831594 h 6900078"/>
                <a:gd name="connsiteX1" fmla="*/ 1682497 w 4910938"/>
                <a:gd name="connsiteY1" fmla="*/ 6831594 h 6900078"/>
                <a:gd name="connsiteX2" fmla="*/ 2487168 w 4910938"/>
                <a:gd name="connsiteY2" fmla="*/ 6056183 h 6900078"/>
                <a:gd name="connsiteX3" fmla="*/ 2596897 w 4910938"/>
                <a:gd name="connsiteY3" fmla="*/ 3269092 h 6900078"/>
                <a:gd name="connsiteX4" fmla="*/ 4910938 w 4910938"/>
                <a:gd name="connsiteY4" fmla="*/ 28785 h 6900078"/>
                <a:gd name="connsiteX0" fmla="*/ 0 w 4910938"/>
                <a:gd name="connsiteY0" fmla="*/ 6859917 h 6928401"/>
                <a:gd name="connsiteX1" fmla="*/ 1682497 w 4910938"/>
                <a:gd name="connsiteY1" fmla="*/ 6859917 h 6928401"/>
                <a:gd name="connsiteX2" fmla="*/ 2487168 w 4910938"/>
                <a:gd name="connsiteY2" fmla="*/ 6084506 h 6928401"/>
                <a:gd name="connsiteX3" fmla="*/ 2680717 w 4910938"/>
                <a:gd name="connsiteY3" fmla="*/ 1882480 h 6928401"/>
                <a:gd name="connsiteX4" fmla="*/ 4910938 w 4910938"/>
                <a:gd name="connsiteY4" fmla="*/ 57108 h 6928401"/>
                <a:gd name="connsiteX0" fmla="*/ 0 w 4910938"/>
                <a:gd name="connsiteY0" fmla="*/ 6858971 h 6938686"/>
                <a:gd name="connsiteX1" fmla="*/ 1682497 w 4910938"/>
                <a:gd name="connsiteY1" fmla="*/ 6858971 h 6938686"/>
                <a:gd name="connsiteX2" fmla="*/ 2228088 w 4910938"/>
                <a:gd name="connsiteY2" fmla="*/ 5928988 h 6938686"/>
                <a:gd name="connsiteX3" fmla="*/ 2680717 w 4910938"/>
                <a:gd name="connsiteY3" fmla="*/ 1881534 h 6938686"/>
                <a:gd name="connsiteX4" fmla="*/ 4910938 w 4910938"/>
                <a:gd name="connsiteY4" fmla="*/ 56162 h 6938686"/>
                <a:gd name="connsiteX0" fmla="*/ 0 w 4910938"/>
                <a:gd name="connsiteY0" fmla="*/ 6858971 h 6858972"/>
                <a:gd name="connsiteX1" fmla="*/ 2228088 w 4910938"/>
                <a:gd name="connsiteY1" fmla="*/ 5928988 h 6858972"/>
                <a:gd name="connsiteX2" fmla="*/ 2680717 w 4910938"/>
                <a:gd name="connsiteY2" fmla="*/ 1881534 h 6858972"/>
                <a:gd name="connsiteX3" fmla="*/ 4910938 w 4910938"/>
                <a:gd name="connsiteY3" fmla="*/ 56162 h 6858972"/>
                <a:gd name="connsiteX0" fmla="*/ 0 w 4910938"/>
                <a:gd name="connsiteY0" fmla="*/ 6862377 h 6910164"/>
                <a:gd name="connsiteX1" fmla="*/ 1984248 w 4910938"/>
                <a:gd name="connsiteY1" fmla="*/ 6467454 h 6910164"/>
                <a:gd name="connsiteX2" fmla="*/ 2680717 w 4910938"/>
                <a:gd name="connsiteY2" fmla="*/ 1884940 h 6910164"/>
                <a:gd name="connsiteX3" fmla="*/ 4910938 w 4910938"/>
                <a:gd name="connsiteY3" fmla="*/ 59568 h 6910164"/>
                <a:gd name="connsiteX0" fmla="*/ 0 w 4910938"/>
                <a:gd name="connsiteY0" fmla="*/ 6862377 h 6910164"/>
                <a:gd name="connsiteX1" fmla="*/ 2174748 w 4910938"/>
                <a:gd name="connsiteY1" fmla="*/ 6467455 h 6910164"/>
                <a:gd name="connsiteX2" fmla="*/ 2680717 w 4910938"/>
                <a:gd name="connsiteY2" fmla="*/ 1884940 h 6910164"/>
                <a:gd name="connsiteX3" fmla="*/ 4910938 w 4910938"/>
                <a:gd name="connsiteY3" fmla="*/ 59568 h 691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938" h="6910164">
                  <a:moveTo>
                    <a:pt x="0" y="6862377"/>
                  </a:moveTo>
                  <a:cubicBezTo>
                    <a:pt x="464185" y="6668631"/>
                    <a:pt x="1727962" y="7297028"/>
                    <a:pt x="2174748" y="6467455"/>
                  </a:cubicBezTo>
                  <a:cubicBezTo>
                    <a:pt x="2341118" y="5637882"/>
                    <a:pt x="2224685" y="2952921"/>
                    <a:pt x="2680717" y="1884940"/>
                  </a:cubicBezTo>
                  <a:cubicBezTo>
                    <a:pt x="3136749" y="816959"/>
                    <a:pt x="4504030" y="-268505"/>
                    <a:pt x="4910938" y="59568"/>
                  </a:cubicBezTo>
                </a:path>
              </a:pathLst>
            </a:custGeom>
            <a:noFill/>
            <a:ln w="508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491416" y="5966555"/>
              <a:ext cx="485870" cy="299792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7" name="Rounded Rectangle 106"/>
          <p:cNvSpPr/>
          <p:nvPr/>
        </p:nvSpPr>
        <p:spPr>
          <a:xfrm>
            <a:off x="384799" y="2126758"/>
            <a:ext cx="4807260" cy="235150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We still have the ID’s or names or handles to the objects we created in the program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If we need to bind them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We will bind the VAO again to draw the geometry!</a:t>
            </a:r>
          </a:p>
        </p:txBody>
      </p:sp>
    </p:spTree>
    <p:extLst>
      <p:ext uri="{BB962C8B-B14F-4D97-AF65-F5344CB8AC3E}">
        <p14:creationId xmlns:p14="http://schemas.microsoft.com/office/powerpoint/2010/main" val="24649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6177845" y="1248002"/>
            <a:ext cx="1499756" cy="5548441"/>
          </a:xfrm>
          <a:prstGeom prst="roundRect">
            <a:avLst>
              <a:gd name="adj" fmla="val 94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Binding Points / Slots</a:t>
            </a:r>
            <a:endParaRPr lang="en-A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74491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177846" y="2402935"/>
            <a:ext cx="1487757" cy="3072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latin typeface="Consolas" panose="020B0609020204030204" pitchFamily="49" charset="0"/>
              </a:rPr>
              <a:t>GL_ARRAY_BUFFER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sp>
        <p:nvSpPr>
          <p:cNvPr id="78" name="Rectangle 77"/>
          <p:cNvSpPr/>
          <p:nvPr/>
        </p:nvSpPr>
        <p:spPr>
          <a:xfrm>
            <a:off x="6177845" y="4287706"/>
            <a:ext cx="1487757" cy="408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Current vertex array binding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16227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???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418382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395824" y="1433280"/>
            <a:ext cx="1682241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latin typeface="Consolas" panose="020B0609020204030204" pitchFamily="49" charset="0"/>
              </a:rPr>
              <a:t>glGenBuffers</a:t>
            </a:r>
            <a:endParaRPr lang="en-AU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616842" y="1919735"/>
            <a:ext cx="1600080" cy="991714"/>
            <a:chOff x="616842" y="1919735"/>
            <a:chExt cx="1600080" cy="991714"/>
          </a:xfrm>
        </p:grpSpPr>
        <p:sp>
          <p:nvSpPr>
            <p:cNvPr id="3" name="Rounded Rectangle 2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One buffer object please!</a:t>
              </a:r>
              <a:endParaRPr lang="en-AU" dirty="0"/>
            </a:p>
          </p:txBody>
        </p:sp>
        <p:sp>
          <p:nvSpPr>
            <p:cNvPr id="4" name="Down Arrow 3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35094" y="1927050"/>
            <a:ext cx="1600080" cy="993215"/>
            <a:chOff x="616842" y="1918234"/>
            <a:chExt cx="1600080" cy="993215"/>
          </a:xfrm>
        </p:grpSpPr>
        <p:sp>
          <p:nvSpPr>
            <p:cNvPr id="47" name="Rounded Rectangle 46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Store ID of it here.</a:t>
              </a:r>
              <a:endParaRPr lang="en-AU" dirty="0"/>
            </a:p>
          </p:txBody>
        </p:sp>
        <p:sp>
          <p:nvSpPr>
            <p:cNvPr id="49" name="Down Arrow 48"/>
            <p:cNvSpPr/>
            <p:nvPr/>
          </p:nvSpPr>
          <p:spPr>
            <a:xfrm rot="10090880">
              <a:off x="948600" y="1918234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27862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???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1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395824" y="1433280"/>
            <a:ext cx="1682241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latin typeface="Consolas" panose="020B0609020204030204" pitchFamily="49" charset="0"/>
              </a:rPr>
              <a:t>glGenBuffers</a:t>
            </a:r>
            <a:endParaRPr lang="en-AU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2374899" y="1600202"/>
            <a:ext cx="5455041" cy="316541"/>
          </a:xfrm>
          <a:custGeom>
            <a:avLst/>
            <a:gdLst>
              <a:gd name="connsiteX0" fmla="*/ 4495800 w 4495800"/>
              <a:gd name="connsiteY0" fmla="*/ 368302 h 368302"/>
              <a:gd name="connsiteX1" fmla="*/ 2749550 w 4495800"/>
              <a:gd name="connsiteY1" fmla="*/ 2 h 368302"/>
              <a:gd name="connsiteX2" fmla="*/ 0 w 4495800"/>
              <a:gd name="connsiteY2" fmla="*/ 361952 h 368302"/>
              <a:gd name="connsiteX0" fmla="*/ 4495800 w 4495800"/>
              <a:gd name="connsiteY0" fmla="*/ 43459 h 316510"/>
              <a:gd name="connsiteX1" fmla="*/ 2622550 w 4495800"/>
              <a:gd name="connsiteY1" fmla="*/ 316509 h 316510"/>
              <a:gd name="connsiteX2" fmla="*/ 0 w 4495800"/>
              <a:gd name="connsiteY2" fmla="*/ 37109 h 316510"/>
              <a:gd name="connsiteX0" fmla="*/ 4495800 w 4495800"/>
              <a:gd name="connsiteY0" fmla="*/ 13768 h 289160"/>
              <a:gd name="connsiteX1" fmla="*/ 3492500 w 4495800"/>
              <a:gd name="connsiteY1" fmla="*/ 134417 h 289160"/>
              <a:gd name="connsiteX2" fmla="*/ 2622550 w 4495800"/>
              <a:gd name="connsiteY2" fmla="*/ 286818 h 289160"/>
              <a:gd name="connsiteX3" fmla="*/ 0 w 4495800"/>
              <a:gd name="connsiteY3" fmla="*/ 7418 h 289160"/>
              <a:gd name="connsiteX0" fmla="*/ 4495800 w 4495800"/>
              <a:gd name="connsiteY0" fmla="*/ 14684 h 315728"/>
              <a:gd name="connsiteX1" fmla="*/ 3568700 w 4495800"/>
              <a:gd name="connsiteY1" fmla="*/ 275033 h 315728"/>
              <a:gd name="connsiteX2" fmla="*/ 2622550 w 4495800"/>
              <a:gd name="connsiteY2" fmla="*/ 287734 h 315728"/>
              <a:gd name="connsiteX3" fmla="*/ 0 w 4495800"/>
              <a:gd name="connsiteY3" fmla="*/ 8334 h 315728"/>
              <a:gd name="connsiteX0" fmla="*/ 4495800 w 4495800"/>
              <a:gd name="connsiteY0" fmla="*/ 14684 h 315728"/>
              <a:gd name="connsiteX1" fmla="*/ 3568700 w 4495800"/>
              <a:gd name="connsiteY1" fmla="*/ 275033 h 315728"/>
              <a:gd name="connsiteX2" fmla="*/ 2622550 w 4495800"/>
              <a:gd name="connsiteY2" fmla="*/ 287734 h 315728"/>
              <a:gd name="connsiteX3" fmla="*/ 0 w 4495800"/>
              <a:gd name="connsiteY3" fmla="*/ 8334 h 315728"/>
              <a:gd name="connsiteX0" fmla="*/ 4495800 w 4495800"/>
              <a:gd name="connsiteY0" fmla="*/ 15354 h 303806"/>
              <a:gd name="connsiteX1" fmla="*/ 3568700 w 4495800"/>
              <a:gd name="connsiteY1" fmla="*/ 275703 h 303806"/>
              <a:gd name="connsiteX2" fmla="*/ 2139950 w 4495800"/>
              <a:gd name="connsiteY2" fmla="*/ 263004 h 303806"/>
              <a:gd name="connsiteX3" fmla="*/ 0 w 4495800"/>
              <a:gd name="connsiteY3" fmla="*/ 9004 h 303806"/>
              <a:gd name="connsiteX0" fmla="*/ 4495800 w 4495800"/>
              <a:gd name="connsiteY0" fmla="*/ 14685 h 315729"/>
              <a:gd name="connsiteX1" fmla="*/ 3568700 w 4495800"/>
              <a:gd name="connsiteY1" fmla="*/ 275034 h 315729"/>
              <a:gd name="connsiteX2" fmla="*/ 2095500 w 4495800"/>
              <a:gd name="connsiteY2" fmla="*/ 287735 h 315729"/>
              <a:gd name="connsiteX3" fmla="*/ 0 w 4495800"/>
              <a:gd name="connsiteY3" fmla="*/ 8335 h 315729"/>
              <a:gd name="connsiteX0" fmla="*/ 4495800 w 4495800"/>
              <a:gd name="connsiteY0" fmla="*/ 13517 h 294599"/>
              <a:gd name="connsiteX1" fmla="*/ 3568700 w 4495800"/>
              <a:gd name="connsiteY1" fmla="*/ 273866 h 294599"/>
              <a:gd name="connsiteX2" fmla="*/ 2095500 w 4495800"/>
              <a:gd name="connsiteY2" fmla="*/ 286567 h 294599"/>
              <a:gd name="connsiteX3" fmla="*/ 0 w 4495800"/>
              <a:gd name="connsiteY3" fmla="*/ 7167 h 294599"/>
              <a:gd name="connsiteX0" fmla="*/ 4495800 w 4495800"/>
              <a:gd name="connsiteY0" fmla="*/ 14256 h 307583"/>
              <a:gd name="connsiteX1" fmla="*/ 3568700 w 4495800"/>
              <a:gd name="connsiteY1" fmla="*/ 274605 h 307583"/>
              <a:gd name="connsiteX2" fmla="*/ 2095500 w 4495800"/>
              <a:gd name="connsiteY2" fmla="*/ 287306 h 307583"/>
              <a:gd name="connsiteX3" fmla="*/ 0 w 4495800"/>
              <a:gd name="connsiteY3" fmla="*/ 7906 h 307583"/>
              <a:gd name="connsiteX0" fmla="*/ 4495800 w 4495800"/>
              <a:gd name="connsiteY0" fmla="*/ 6350 h 299677"/>
              <a:gd name="connsiteX1" fmla="*/ 3568700 w 4495800"/>
              <a:gd name="connsiteY1" fmla="*/ 266699 h 299677"/>
              <a:gd name="connsiteX2" fmla="*/ 2095500 w 4495800"/>
              <a:gd name="connsiteY2" fmla="*/ 279400 h 299677"/>
              <a:gd name="connsiteX3" fmla="*/ 1135520 w 4495800"/>
              <a:gd name="connsiteY3" fmla="*/ 126185 h 299677"/>
              <a:gd name="connsiteX4" fmla="*/ 0 w 4495800"/>
              <a:gd name="connsiteY4" fmla="*/ 0 h 299677"/>
              <a:gd name="connsiteX0" fmla="*/ 4495800 w 4495800"/>
              <a:gd name="connsiteY0" fmla="*/ 6350 h 331476"/>
              <a:gd name="connsiteX1" fmla="*/ 3568700 w 4495800"/>
              <a:gd name="connsiteY1" fmla="*/ 266699 h 331476"/>
              <a:gd name="connsiteX2" fmla="*/ 2095500 w 4495800"/>
              <a:gd name="connsiteY2" fmla="*/ 279400 h 331476"/>
              <a:gd name="connsiteX3" fmla="*/ 671298 w 4495800"/>
              <a:gd name="connsiteY3" fmla="*/ 316380 h 331476"/>
              <a:gd name="connsiteX4" fmla="*/ 0 w 4495800"/>
              <a:gd name="connsiteY4" fmla="*/ 0 h 331476"/>
              <a:gd name="connsiteX0" fmla="*/ 4495800 w 4495800"/>
              <a:gd name="connsiteY0" fmla="*/ 6350 h 316541"/>
              <a:gd name="connsiteX1" fmla="*/ 3568700 w 4495800"/>
              <a:gd name="connsiteY1" fmla="*/ 266699 h 316541"/>
              <a:gd name="connsiteX2" fmla="*/ 2095500 w 4495800"/>
              <a:gd name="connsiteY2" fmla="*/ 279400 h 316541"/>
              <a:gd name="connsiteX3" fmla="*/ 671298 w 4495800"/>
              <a:gd name="connsiteY3" fmla="*/ 316380 h 316541"/>
              <a:gd name="connsiteX4" fmla="*/ 0 w 4495800"/>
              <a:gd name="connsiteY4" fmla="*/ 0 h 3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16541">
                <a:moveTo>
                  <a:pt x="4495800" y="6350"/>
                </a:moveTo>
                <a:cubicBezTo>
                  <a:pt x="4328583" y="26458"/>
                  <a:pt x="3861858" y="132291"/>
                  <a:pt x="3568700" y="266699"/>
                </a:cubicBezTo>
                <a:cubicBezTo>
                  <a:pt x="3256492" y="312207"/>
                  <a:pt x="2578400" y="271120"/>
                  <a:pt x="2095500" y="279400"/>
                </a:cubicBezTo>
                <a:cubicBezTo>
                  <a:pt x="1612600" y="287680"/>
                  <a:pt x="1020548" y="319056"/>
                  <a:pt x="671298" y="316380"/>
                </a:cubicBezTo>
                <a:cubicBezTo>
                  <a:pt x="322048" y="269813"/>
                  <a:pt x="189253" y="21031"/>
                  <a:pt x="0" y="0"/>
                </a:cubicBezTo>
              </a:path>
            </a:pathLst>
          </a:custGeom>
          <a:noFill/>
          <a:ln w="50800">
            <a:solidFill>
              <a:srgbClr val="F692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69093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???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616842" y="1919735"/>
            <a:ext cx="1600080" cy="991714"/>
            <a:chOff x="616842" y="1919735"/>
            <a:chExt cx="1600080" cy="991714"/>
          </a:xfrm>
        </p:grpSpPr>
        <p:sp>
          <p:nvSpPr>
            <p:cNvPr id="46" name="Rounded Rectangle 45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One buffer object please!</a:t>
              </a:r>
              <a:endParaRPr lang="en-AU" dirty="0"/>
            </a:p>
          </p:txBody>
        </p:sp>
        <p:sp>
          <p:nvSpPr>
            <p:cNvPr id="47" name="Down Arrow 46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335094" y="1927050"/>
            <a:ext cx="1600080" cy="993215"/>
            <a:chOff x="616842" y="1918234"/>
            <a:chExt cx="1600080" cy="993215"/>
          </a:xfrm>
        </p:grpSpPr>
        <p:sp>
          <p:nvSpPr>
            <p:cNvPr id="51" name="Rounded Rectangle 50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Store ID of it here.</a:t>
              </a:r>
              <a:endParaRPr lang="en-AU" dirty="0"/>
            </a:p>
          </p:txBody>
        </p:sp>
        <p:sp>
          <p:nvSpPr>
            <p:cNvPr id="52" name="Down Arrow 51"/>
            <p:cNvSpPr/>
            <p:nvPr/>
          </p:nvSpPr>
          <p:spPr>
            <a:xfrm rot="10090880">
              <a:off x="948600" y="1918234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54" name="Rounded Rectangle 53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?</a:t>
              </a:r>
              <a:endParaRPr lang="en-A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175976" y="2871133"/>
            <a:ext cx="3821269" cy="16430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OpenGL creates an empty buffer object internally and gives it the name ‘1’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which is returned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34522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4395824" y="1433280"/>
            <a:ext cx="1682241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latin typeface="Consolas" panose="020B0609020204030204" pitchFamily="49" charset="0"/>
              </a:rPr>
              <a:t>glGenBuffers</a:t>
            </a:r>
            <a:endParaRPr lang="en-AU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2374899" y="1600202"/>
            <a:ext cx="5455041" cy="316541"/>
          </a:xfrm>
          <a:custGeom>
            <a:avLst/>
            <a:gdLst>
              <a:gd name="connsiteX0" fmla="*/ 4495800 w 4495800"/>
              <a:gd name="connsiteY0" fmla="*/ 368302 h 368302"/>
              <a:gd name="connsiteX1" fmla="*/ 2749550 w 4495800"/>
              <a:gd name="connsiteY1" fmla="*/ 2 h 368302"/>
              <a:gd name="connsiteX2" fmla="*/ 0 w 4495800"/>
              <a:gd name="connsiteY2" fmla="*/ 361952 h 368302"/>
              <a:gd name="connsiteX0" fmla="*/ 4495800 w 4495800"/>
              <a:gd name="connsiteY0" fmla="*/ 43459 h 316510"/>
              <a:gd name="connsiteX1" fmla="*/ 2622550 w 4495800"/>
              <a:gd name="connsiteY1" fmla="*/ 316509 h 316510"/>
              <a:gd name="connsiteX2" fmla="*/ 0 w 4495800"/>
              <a:gd name="connsiteY2" fmla="*/ 37109 h 316510"/>
              <a:gd name="connsiteX0" fmla="*/ 4495800 w 4495800"/>
              <a:gd name="connsiteY0" fmla="*/ 13768 h 289160"/>
              <a:gd name="connsiteX1" fmla="*/ 3492500 w 4495800"/>
              <a:gd name="connsiteY1" fmla="*/ 134417 h 289160"/>
              <a:gd name="connsiteX2" fmla="*/ 2622550 w 4495800"/>
              <a:gd name="connsiteY2" fmla="*/ 286818 h 289160"/>
              <a:gd name="connsiteX3" fmla="*/ 0 w 4495800"/>
              <a:gd name="connsiteY3" fmla="*/ 7418 h 289160"/>
              <a:gd name="connsiteX0" fmla="*/ 4495800 w 4495800"/>
              <a:gd name="connsiteY0" fmla="*/ 14684 h 315728"/>
              <a:gd name="connsiteX1" fmla="*/ 3568700 w 4495800"/>
              <a:gd name="connsiteY1" fmla="*/ 275033 h 315728"/>
              <a:gd name="connsiteX2" fmla="*/ 2622550 w 4495800"/>
              <a:gd name="connsiteY2" fmla="*/ 287734 h 315728"/>
              <a:gd name="connsiteX3" fmla="*/ 0 w 4495800"/>
              <a:gd name="connsiteY3" fmla="*/ 8334 h 315728"/>
              <a:gd name="connsiteX0" fmla="*/ 4495800 w 4495800"/>
              <a:gd name="connsiteY0" fmla="*/ 14684 h 315728"/>
              <a:gd name="connsiteX1" fmla="*/ 3568700 w 4495800"/>
              <a:gd name="connsiteY1" fmla="*/ 275033 h 315728"/>
              <a:gd name="connsiteX2" fmla="*/ 2622550 w 4495800"/>
              <a:gd name="connsiteY2" fmla="*/ 287734 h 315728"/>
              <a:gd name="connsiteX3" fmla="*/ 0 w 4495800"/>
              <a:gd name="connsiteY3" fmla="*/ 8334 h 315728"/>
              <a:gd name="connsiteX0" fmla="*/ 4495800 w 4495800"/>
              <a:gd name="connsiteY0" fmla="*/ 15354 h 303806"/>
              <a:gd name="connsiteX1" fmla="*/ 3568700 w 4495800"/>
              <a:gd name="connsiteY1" fmla="*/ 275703 h 303806"/>
              <a:gd name="connsiteX2" fmla="*/ 2139950 w 4495800"/>
              <a:gd name="connsiteY2" fmla="*/ 263004 h 303806"/>
              <a:gd name="connsiteX3" fmla="*/ 0 w 4495800"/>
              <a:gd name="connsiteY3" fmla="*/ 9004 h 303806"/>
              <a:gd name="connsiteX0" fmla="*/ 4495800 w 4495800"/>
              <a:gd name="connsiteY0" fmla="*/ 14685 h 315729"/>
              <a:gd name="connsiteX1" fmla="*/ 3568700 w 4495800"/>
              <a:gd name="connsiteY1" fmla="*/ 275034 h 315729"/>
              <a:gd name="connsiteX2" fmla="*/ 2095500 w 4495800"/>
              <a:gd name="connsiteY2" fmla="*/ 287735 h 315729"/>
              <a:gd name="connsiteX3" fmla="*/ 0 w 4495800"/>
              <a:gd name="connsiteY3" fmla="*/ 8335 h 315729"/>
              <a:gd name="connsiteX0" fmla="*/ 4495800 w 4495800"/>
              <a:gd name="connsiteY0" fmla="*/ 13517 h 294599"/>
              <a:gd name="connsiteX1" fmla="*/ 3568700 w 4495800"/>
              <a:gd name="connsiteY1" fmla="*/ 273866 h 294599"/>
              <a:gd name="connsiteX2" fmla="*/ 2095500 w 4495800"/>
              <a:gd name="connsiteY2" fmla="*/ 286567 h 294599"/>
              <a:gd name="connsiteX3" fmla="*/ 0 w 4495800"/>
              <a:gd name="connsiteY3" fmla="*/ 7167 h 294599"/>
              <a:gd name="connsiteX0" fmla="*/ 4495800 w 4495800"/>
              <a:gd name="connsiteY0" fmla="*/ 14256 h 307583"/>
              <a:gd name="connsiteX1" fmla="*/ 3568700 w 4495800"/>
              <a:gd name="connsiteY1" fmla="*/ 274605 h 307583"/>
              <a:gd name="connsiteX2" fmla="*/ 2095500 w 4495800"/>
              <a:gd name="connsiteY2" fmla="*/ 287306 h 307583"/>
              <a:gd name="connsiteX3" fmla="*/ 0 w 4495800"/>
              <a:gd name="connsiteY3" fmla="*/ 7906 h 307583"/>
              <a:gd name="connsiteX0" fmla="*/ 4495800 w 4495800"/>
              <a:gd name="connsiteY0" fmla="*/ 6350 h 299677"/>
              <a:gd name="connsiteX1" fmla="*/ 3568700 w 4495800"/>
              <a:gd name="connsiteY1" fmla="*/ 266699 h 299677"/>
              <a:gd name="connsiteX2" fmla="*/ 2095500 w 4495800"/>
              <a:gd name="connsiteY2" fmla="*/ 279400 h 299677"/>
              <a:gd name="connsiteX3" fmla="*/ 1135520 w 4495800"/>
              <a:gd name="connsiteY3" fmla="*/ 126185 h 299677"/>
              <a:gd name="connsiteX4" fmla="*/ 0 w 4495800"/>
              <a:gd name="connsiteY4" fmla="*/ 0 h 299677"/>
              <a:gd name="connsiteX0" fmla="*/ 4495800 w 4495800"/>
              <a:gd name="connsiteY0" fmla="*/ 6350 h 331476"/>
              <a:gd name="connsiteX1" fmla="*/ 3568700 w 4495800"/>
              <a:gd name="connsiteY1" fmla="*/ 266699 h 331476"/>
              <a:gd name="connsiteX2" fmla="*/ 2095500 w 4495800"/>
              <a:gd name="connsiteY2" fmla="*/ 279400 h 331476"/>
              <a:gd name="connsiteX3" fmla="*/ 671298 w 4495800"/>
              <a:gd name="connsiteY3" fmla="*/ 316380 h 331476"/>
              <a:gd name="connsiteX4" fmla="*/ 0 w 4495800"/>
              <a:gd name="connsiteY4" fmla="*/ 0 h 331476"/>
              <a:gd name="connsiteX0" fmla="*/ 4495800 w 4495800"/>
              <a:gd name="connsiteY0" fmla="*/ 6350 h 316541"/>
              <a:gd name="connsiteX1" fmla="*/ 3568700 w 4495800"/>
              <a:gd name="connsiteY1" fmla="*/ 266699 h 316541"/>
              <a:gd name="connsiteX2" fmla="*/ 2095500 w 4495800"/>
              <a:gd name="connsiteY2" fmla="*/ 279400 h 316541"/>
              <a:gd name="connsiteX3" fmla="*/ 671298 w 4495800"/>
              <a:gd name="connsiteY3" fmla="*/ 316380 h 316541"/>
              <a:gd name="connsiteX4" fmla="*/ 0 w 4495800"/>
              <a:gd name="connsiteY4" fmla="*/ 0 h 3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5800" h="316541">
                <a:moveTo>
                  <a:pt x="4495800" y="6350"/>
                </a:moveTo>
                <a:cubicBezTo>
                  <a:pt x="4328583" y="26458"/>
                  <a:pt x="3861858" y="132291"/>
                  <a:pt x="3568700" y="266699"/>
                </a:cubicBezTo>
                <a:cubicBezTo>
                  <a:pt x="3256492" y="312207"/>
                  <a:pt x="2578400" y="271120"/>
                  <a:pt x="2095500" y="279400"/>
                </a:cubicBezTo>
                <a:cubicBezTo>
                  <a:pt x="1612600" y="287680"/>
                  <a:pt x="1020548" y="319056"/>
                  <a:pt x="671298" y="316380"/>
                </a:cubicBezTo>
                <a:cubicBezTo>
                  <a:pt x="322048" y="269813"/>
                  <a:pt x="189253" y="21031"/>
                  <a:pt x="0" y="0"/>
                </a:cubicBezTo>
              </a:path>
            </a:pathLst>
          </a:custGeom>
          <a:noFill/>
          <a:ln w="50800">
            <a:solidFill>
              <a:srgbClr val="F692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71799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b="1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16842" y="1919735"/>
            <a:ext cx="1600080" cy="991714"/>
            <a:chOff x="616842" y="1919735"/>
            <a:chExt cx="1600080" cy="991714"/>
          </a:xfrm>
        </p:grpSpPr>
        <p:sp>
          <p:nvSpPr>
            <p:cNvPr id="45" name="Rounded Rectangle 44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One buffer object please!</a:t>
              </a:r>
              <a:endParaRPr lang="en-AU" dirty="0"/>
            </a:p>
          </p:txBody>
        </p:sp>
        <p:sp>
          <p:nvSpPr>
            <p:cNvPr id="46" name="Down Arrow 45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35094" y="1927050"/>
            <a:ext cx="1600080" cy="993215"/>
            <a:chOff x="616842" y="1918234"/>
            <a:chExt cx="1600080" cy="993215"/>
          </a:xfrm>
        </p:grpSpPr>
        <p:sp>
          <p:nvSpPr>
            <p:cNvPr id="49" name="Rounded Rectangle 48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Store ID of it here.</a:t>
              </a:r>
              <a:endParaRPr lang="en-AU" dirty="0"/>
            </a:p>
          </p:txBody>
        </p:sp>
        <p:sp>
          <p:nvSpPr>
            <p:cNvPr id="51" name="Down Arrow 50"/>
            <p:cNvSpPr/>
            <p:nvPr/>
          </p:nvSpPr>
          <p:spPr>
            <a:xfrm rot="10090880">
              <a:off x="948600" y="1918234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53" name="Rounded Rectangle 52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?</a:t>
              </a:r>
              <a:endParaRPr lang="en-A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4175976" y="2871133"/>
            <a:ext cx="3161051" cy="11010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The application stores this number in the variable</a:t>
            </a:r>
            <a:br>
              <a:rPr lang="en-AU" dirty="0" smtClean="0"/>
            </a:br>
            <a:r>
              <a:rPr lang="en-AU" dirty="0" smtClean="0"/>
              <a:t>‘</a:t>
            </a:r>
            <a:r>
              <a:rPr lang="en-AU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positionBuffer</a:t>
            </a:r>
            <a:r>
              <a:rPr lang="en-AU" dirty="0" smtClean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1254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144391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5" name="Right Arrow 44"/>
          <p:cNvSpPr/>
          <p:nvPr/>
        </p:nvSpPr>
        <p:spPr>
          <a:xfrm>
            <a:off x="4495604" y="2244856"/>
            <a:ext cx="1682241" cy="574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>
                <a:latin typeface="Consolas" panose="020B0609020204030204" pitchFamily="49" charset="0"/>
              </a:rPr>
              <a:t>glBindBuffer</a:t>
            </a:r>
            <a:endParaRPr lang="en-AU" sz="1600" dirty="0"/>
          </a:p>
        </p:txBody>
      </p:sp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32111" y="2381685"/>
            <a:ext cx="1600080" cy="991714"/>
            <a:chOff x="616842" y="1919735"/>
            <a:chExt cx="1600080" cy="991714"/>
          </a:xfrm>
        </p:grpSpPr>
        <p:sp>
          <p:nvSpPr>
            <p:cNvPr id="49" name="Rounded Rectangle 48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What binding point?</a:t>
              </a:r>
              <a:endParaRPr lang="en-AU" dirty="0"/>
            </a:p>
          </p:txBody>
        </p:sp>
        <p:sp>
          <p:nvSpPr>
            <p:cNvPr id="51" name="Down Arrow 50"/>
            <p:cNvSpPr/>
            <p:nvPr/>
          </p:nvSpPr>
          <p:spPr>
            <a:xfrm rot="12191675">
              <a:off x="1395209" y="1919735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25917" y="2415188"/>
            <a:ext cx="1600080" cy="993215"/>
            <a:chOff x="616842" y="1918234"/>
            <a:chExt cx="1600080" cy="993215"/>
          </a:xfrm>
        </p:grpSpPr>
        <p:sp>
          <p:nvSpPr>
            <p:cNvPr id="53" name="Rounded Rectangle 52"/>
            <p:cNvSpPr/>
            <p:nvPr/>
          </p:nvSpPr>
          <p:spPr>
            <a:xfrm>
              <a:off x="616842" y="2275026"/>
              <a:ext cx="1600080" cy="6364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ID of buffer</a:t>
              </a:r>
              <a:r>
                <a:rPr lang="en-AU" dirty="0"/>
                <a:t> </a:t>
              </a:r>
              <a:r>
                <a:rPr lang="en-AU" dirty="0" smtClean="0"/>
                <a:t>to bind.</a:t>
              </a:r>
              <a:endParaRPr lang="en-AU" dirty="0"/>
            </a:p>
          </p:txBody>
        </p:sp>
        <p:sp>
          <p:nvSpPr>
            <p:cNvPr id="54" name="Down Arrow 53"/>
            <p:cNvSpPr/>
            <p:nvPr/>
          </p:nvSpPr>
          <p:spPr>
            <a:xfrm rot="10090880">
              <a:off x="948600" y="1918234"/>
              <a:ext cx="350706" cy="3724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91416" y="1603159"/>
            <a:ext cx="5499802" cy="4663188"/>
            <a:chOff x="2491416" y="1603159"/>
            <a:chExt cx="5499802" cy="4663188"/>
          </a:xfrm>
        </p:grpSpPr>
        <p:sp>
          <p:nvSpPr>
            <p:cNvPr id="3" name="Freeform 2"/>
            <p:cNvSpPr/>
            <p:nvPr/>
          </p:nvSpPr>
          <p:spPr>
            <a:xfrm>
              <a:off x="2918764" y="1603159"/>
              <a:ext cx="5072454" cy="4573518"/>
            </a:xfrm>
            <a:custGeom>
              <a:avLst/>
              <a:gdLst>
                <a:gd name="connsiteX0" fmla="*/ 0 w 4977356"/>
                <a:gd name="connsiteY0" fmla="*/ 4461143 h 4618931"/>
                <a:gd name="connsiteX1" fmla="*/ 1382573 w 4977356"/>
                <a:gd name="connsiteY1" fmla="*/ 4519664 h 4618931"/>
                <a:gd name="connsiteX2" fmla="*/ 2289658 w 4977356"/>
                <a:gd name="connsiteY2" fmla="*/ 4285578 h 4618931"/>
                <a:gd name="connsiteX3" fmla="*/ 2501799 w 4977356"/>
                <a:gd name="connsiteY3" fmla="*/ 942532 h 4618931"/>
                <a:gd name="connsiteX4" fmla="*/ 4754880 w 4977356"/>
                <a:gd name="connsiteY4" fmla="*/ 20816 h 4618931"/>
                <a:gd name="connsiteX5" fmla="*/ 4806087 w 4977356"/>
                <a:gd name="connsiteY5" fmla="*/ 342685 h 4618931"/>
                <a:gd name="connsiteX6" fmla="*/ 3972154 w 4977356"/>
                <a:gd name="connsiteY6" fmla="*/ 840119 h 4618931"/>
                <a:gd name="connsiteX0" fmla="*/ 0 w 4977356"/>
                <a:gd name="connsiteY0" fmla="*/ 4461143 h 4569097"/>
                <a:gd name="connsiteX1" fmla="*/ 1382573 w 4977356"/>
                <a:gd name="connsiteY1" fmla="*/ 4519664 h 4569097"/>
                <a:gd name="connsiteX2" fmla="*/ 2392070 w 4977356"/>
                <a:gd name="connsiteY2" fmla="*/ 3729623 h 4569097"/>
                <a:gd name="connsiteX3" fmla="*/ 2501799 w 4977356"/>
                <a:gd name="connsiteY3" fmla="*/ 942532 h 4569097"/>
                <a:gd name="connsiteX4" fmla="*/ 4754880 w 4977356"/>
                <a:gd name="connsiteY4" fmla="*/ 20816 h 4569097"/>
                <a:gd name="connsiteX5" fmla="*/ 4806087 w 4977356"/>
                <a:gd name="connsiteY5" fmla="*/ 342685 h 4569097"/>
                <a:gd name="connsiteX6" fmla="*/ 3972154 w 4977356"/>
                <a:gd name="connsiteY6" fmla="*/ 840119 h 4569097"/>
                <a:gd name="connsiteX0" fmla="*/ 0 w 4977356"/>
                <a:gd name="connsiteY0" fmla="*/ 4461143 h 4557723"/>
                <a:gd name="connsiteX1" fmla="*/ 1587399 w 4977356"/>
                <a:gd name="connsiteY1" fmla="*/ 4505034 h 4557723"/>
                <a:gd name="connsiteX2" fmla="*/ 2392070 w 4977356"/>
                <a:gd name="connsiteY2" fmla="*/ 3729623 h 4557723"/>
                <a:gd name="connsiteX3" fmla="*/ 2501799 w 4977356"/>
                <a:gd name="connsiteY3" fmla="*/ 942532 h 4557723"/>
                <a:gd name="connsiteX4" fmla="*/ 4754880 w 4977356"/>
                <a:gd name="connsiteY4" fmla="*/ 20816 h 4557723"/>
                <a:gd name="connsiteX5" fmla="*/ 4806087 w 4977356"/>
                <a:gd name="connsiteY5" fmla="*/ 342685 h 4557723"/>
                <a:gd name="connsiteX6" fmla="*/ 3972154 w 4977356"/>
                <a:gd name="connsiteY6" fmla="*/ 840119 h 4557723"/>
                <a:gd name="connsiteX0" fmla="*/ 0 w 5072454"/>
                <a:gd name="connsiteY0" fmla="*/ 4505034 h 4573518"/>
                <a:gd name="connsiteX1" fmla="*/ 1682497 w 5072454"/>
                <a:gd name="connsiteY1" fmla="*/ 4505034 h 4573518"/>
                <a:gd name="connsiteX2" fmla="*/ 2487168 w 5072454"/>
                <a:gd name="connsiteY2" fmla="*/ 3729623 h 4573518"/>
                <a:gd name="connsiteX3" fmla="*/ 2596897 w 5072454"/>
                <a:gd name="connsiteY3" fmla="*/ 942532 h 4573518"/>
                <a:gd name="connsiteX4" fmla="*/ 4849978 w 5072454"/>
                <a:gd name="connsiteY4" fmla="*/ 20816 h 4573518"/>
                <a:gd name="connsiteX5" fmla="*/ 4901185 w 5072454"/>
                <a:gd name="connsiteY5" fmla="*/ 342685 h 4573518"/>
                <a:gd name="connsiteX6" fmla="*/ 4067252 w 5072454"/>
                <a:gd name="connsiteY6" fmla="*/ 840119 h 457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2454" h="4573518">
                  <a:moveTo>
                    <a:pt x="0" y="4505034"/>
                  </a:moveTo>
                  <a:cubicBezTo>
                    <a:pt x="500481" y="4548925"/>
                    <a:pt x="1267969" y="4634269"/>
                    <a:pt x="1682497" y="4505034"/>
                  </a:cubicBezTo>
                  <a:cubicBezTo>
                    <a:pt x="2097025" y="4375799"/>
                    <a:pt x="2334768" y="4323373"/>
                    <a:pt x="2487168" y="3729623"/>
                  </a:cubicBezTo>
                  <a:cubicBezTo>
                    <a:pt x="2639568" y="3135873"/>
                    <a:pt x="2203095" y="1560667"/>
                    <a:pt x="2596897" y="942532"/>
                  </a:cubicBezTo>
                  <a:cubicBezTo>
                    <a:pt x="2990699" y="324398"/>
                    <a:pt x="4465930" y="120790"/>
                    <a:pt x="4849978" y="20816"/>
                  </a:cubicBezTo>
                  <a:cubicBezTo>
                    <a:pt x="5234026" y="-79158"/>
                    <a:pt x="5031639" y="206135"/>
                    <a:pt x="4901185" y="342685"/>
                  </a:cubicBezTo>
                  <a:cubicBezTo>
                    <a:pt x="4770731" y="479235"/>
                    <a:pt x="4418991" y="659677"/>
                    <a:pt x="4067252" y="840119"/>
                  </a:cubicBezTo>
                </a:path>
              </a:pathLst>
            </a:custGeom>
            <a:noFill/>
            <a:ln w="508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91416" y="5966555"/>
              <a:ext cx="485870" cy="299792"/>
            </a:xfrm>
            <a:prstGeom prst="roundRect">
              <a:avLst/>
            </a:prstGeom>
            <a:noFill/>
            <a:ln w="444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57" name="Rounded Rectangle 56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?</a:t>
              </a:r>
              <a:endParaRPr lang="en-AU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5586982" y="3423160"/>
            <a:ext cx="4139925" cy="24967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We want to load some data into the buffer, ‘</a:t>
            </a:r>
            <a:r>
              <a:rPr lang="en-AU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positionBuffer</a:t>
            </a:r>
            <a:r>
              <a:rPr lang="en-AU" dirty="0" smtClean="0"/>
              <a:t>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To do things to it, we </a:t>
            </a:r>
            <a:r>
              <a:rPr lang="en-AU" i="1" dirty="0" smtClean="0"/>
              <a:t>bind </a:t>
            </a:r>
            <a:r>
              <a:rPr lang="en-AU" dirty="0" smtClean="0"/>
              <a:t>it to the ‘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GL_ARRAY_BUFFER</a:t>
            </a:r>
            <a:r>
              <a:rPr lang="en-AU" dirty="0" smtClean="0"/>
              <a:t>’ binding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OpenGL uses the ID to look up the object internally…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…and stores a reference of some kind in the </a:t>
            </a:r>
            <a:r>
              <a:rPr lang="en-AU" dirty="0"/>
              <a:t>‘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GL_ARRAY_BUFFER</a:t>
            </a:r>
            <a:r>
              <a:rPr lang="en-AU" dirty="0"/>
              <a:t>’ binding point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278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77845" y="1248002"/>
            <a:ext cx="1499756" cy="5548441"/>
            <a:chOff x="6177845" y="1248002"/>
            <a:chExt cx="1499756" cy="5548441"/>
          </a:xfrm>
        </p:grpSpPr>
        <p:sp>
          <p:nvSpPr>
            <p:cNvPr id="91" name="Rounded Rectangle 90"/>
            <p:cNvSpPr/>
            <p:nvPr/>
          </p:nvSpPr>
          <p:spPr>
            <a:xfrm>
              <a:off x="6177845" y="1248002"/>
              <a:ext cx="1499756" cy="5548441"/>
            </a:xfrm>
            <a:prstGeom prst="roundRect">
              <a:avLst>
                <a:gd name="adj" fmla="val 946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Binding Points / Slots</a:t>
              </a:r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77846" y="2402935"/>
              <a:ext cx="1487757" cy="3072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>
                  <a:latin typeface="Consolas" panose="020B0609020204030204" pitchFamily="49" charset="0"/>
                </a:rPr>
                <a:t>GL_ARRAY_BUFFER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77845" y="4287706"/>
              <a:ext cx="1487757" cy="4087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 smtClean="0"/>
                <a:t>Current vertex array binding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0291010" y="161727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332725" y="244548"/>
            <a:ext cx="1782522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smtClean="0"/>
              <a:t>Hardware</a:t>
            </a:r>
            <a:r>
              <a:rPr lang="sv-SE" dirty="0" smtClean="0"/>
              <a:t>:</a:t>
            </a:r>
          </a:p>
          <a:p>
            <a:pPr algn="ctr"/>
            <a:r>
              <a:rPr lang="sv-SE" sz="1400" dirty="0" smtClean="0"/>
              <a:t>Graphics Card </a:t>
            </a:r>
            <a:r>
              <a:rPr lang="en-AU" sz="1400" dirty="0" smtClean="0"/>
              <a:t>/ GPU</a:t>
            </a:r>
          </a:p>
          <a:p>
            <a:pPr algn="ctr"/>
            <a:r>
              <a:rPr lang="en-AU" sz="1400" dirty="0" smtClean="0"/>
              <a:t>Processor Graphics</a:t>
            </a:r>
            <a:endParaRPr lang="en-AU" sz="1400" dirty="0"/>
          </a:p>
        </p:txBody>
      </p:sp>
      <p:pic>
        <p:nvPicPr>
          <p:cNvPr id="8" name="Picture 2" descr="http://images.nvidia.com/pascal/img/titanx/titanx-design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3303">
            <a:off x="9093417" y="4004517"/>
            <a:ext cx="4004787" cy="14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76" y="1392865"/>
            <a:ext cx="1066892" cy="111526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279394" y="244548"/>
            <a:ext cx="4809457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OpenGL Driver </a:t>
            </a:r>
          </a:p>
          <a:p>
            <a:pPr algn="ctr"/>
            <a:r>
              <a:rPr lang="en-AU" sz="1600" dirty="0" smtClean="0"/>
              <a:t>(Probably several layers in practice)</a:t>
            </a:r>
            <a:endParaRPr lang="en-AU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070795" y="244548"/>
            <a:ext cx="0" cy="6634716"/>
          </a:xfrm>
          <a:prstGeom prst="line">
            <a:avLst/>
          </a:prstGeom>
          <a:ln w="508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0978" y="250331"/>
            <a:ext cx="4273959" cy="946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Application</a:t>
            </a:r>
            <a:endParaRPr lang="en-AU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18636" y="250132"/>
            <a:ext cx="6208272" cy="940713"/>
            <a:chOff x="4418636" y="54154"/>
            <a:chExt cx="6208272" cy="1641387"/>
          </a:xfrm>
        </p:grpSpPr>
        <p:sp>
          <p:nvSpPr>
            <p:cNvPr id="10" name="Right Arrow 9"/>
            <p:cNvSpPr/>
            <p:nvPr/>
          </p:nvSpPr>
          <p:spPr>
            <a:xfrm>
              <a:off x="9726908" y="54154"/>
              <a:ext cx="900000" cy="900001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9524749" y="795540"/>
              <a:ext cx="900000" cy="900001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4620795" y="54154"/>
              <a:ext cx="900000" cy="900000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4418636" y="795541"/>
              <a:ext cx="900000" cy="900000"/>
            </a:xfrm>
            <a:prstGeom prst="leftArrow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20435" y="1463039"/>
            <a:ext cx="4795043" cy="4367175"/>
          </a:xfrm>
          <a:prstGeom prst="roundRect">
            <a:avLst>
              <a:gd name="adj" fmla="val 26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glGenBuffers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(1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glBindBuffer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(GL_ARRAY_BUFFER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positionBuffer</a:t>
            </a:r>
            <a:r>
              <a:rPr lang="en-AU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glBufferData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(GL_ARRAY_BUFFER,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numBytes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			    pointer, 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GL_STATIC_DRAW);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Gluint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glGenVertexArrays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(1, &amp;</a:t>
            </a:r>
            <a:r>
              <a:rPr lang="en-AU" sz="1400" dirty="0" err="1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glBindVertexArray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vertexArrayObject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 smtClean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glVertexAttribPointer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, 3, 					GL_FLOAT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, false, 0, 0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glEnableVertexAttribArray</a:t>
            </a:r>
            <a:r>
              <a:rPr lang="en-AU" sz="14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chemeClr val="bg2"/>
                </a:solidFill>
                <a:latin typeface="Consolas" panose="020B0609020204030204" pitchFamily="49" charset="0"/>
              </a:rPr>
              <a:t>VAL_Position</a:t>
            </a:r>
            <a:r>
              <a:rPr lang="en-AU" sz="1400" dirty="0">
                <a:solidFill>
                  <a:schemeClr val="bg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847980" y="1546605"/>
            <a:ext cx="2282344" cy="285294"/>
            <a:chOff x="6861658" y="1463039"/>
            <a:chExt cx="2282344" cy="285294"/>
          </a:xfrm>
        </p:grpSpPr>
        <p:sp>
          <p:nvSpPr>
            <p:cNvPr id="23" name="Rectangle 22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36839" y="1228601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buffer objects:</a:t>
            </a:r>
            <a:endParaRPr lang="en-AU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32438" y="3788949"/>
            <a:ext cx="2282344" cy="285294"/>
            <a:chOff x="6861658" y="1463039"/>
            <a:chExt cx="2282344" cy="285294"/>
          </a:xfrm>
        </p:grpSpPr>
        <p:sp>
          <p:nvSpPr>
            <p:cNvPr id="64" name="Rectangle 63"/>
            <p:cNvSpPr/>
            <p:nvPr/>
          </p:nvSpPr>
          <p:spPr>
            <a:xfrm>
              <a:off x="6861658" y="1463040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146951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32244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717537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002830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5</a:t>
              </a:r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288123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573416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7</a:t>
              </a:r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58709" y="1463039"/>
              <a:ext cx="285293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8</a:t>
              </a:r>
              <a:endParaRPr lang="en-AU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622320" y="3455729"/>
            <a:ext cx="27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vertex array objects:</a:t>
            </a:r>
            <a:endParaRPr lang="en-AU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7990627" y="1831899"/>
            <a:ext cx="462661" cy="217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70695"/>
              </p:ext>
            </p:extLst>
          </p:nvPr>
        </p:nvGraphicFramePr>
        <p:xfrm>
          <a:off x="253939" y="5919884"/>
          <a:ext cx="464647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3238">
                  <a:extLst>
                    <a:ext uri="{9D8B030D-6E8A-4147-A177-3AD203B41FA5}">
                      <a16:colId xmlns:a16="http://schemas.microsoft.com/office/drawing/2014/main" val="2659531695"/>
                    </a:ext>
                  </a:extLst>
                </a:gridCol>
                <a:gridCol w="2323238">
                  <a:extLst>
                    <a:ext uri="{9D8B030D-6E8A-4147-A177-3AD203B41FA5}">
                      <a16:colId xmlns:a16="http://schemas.microsoft.com/office/drawing/2014/main" val="121901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positionBuffer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52899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6200000" flipH="1">
            <a:off x="7651847" y="1980022"/>
            <a:ext cx="71318" cy="1531563"/>
          </a:xfrm>
          <a:prstGeom prst="bentConnector3">
            <a:avLst>
              <a:gd name="adj1" fmla="val 420536"/>
            </a:avLst>
          </a:prstGeom>
          <a:ln w="476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873884" y="2048914"/>
            <a:ext cx="2121080" cy="732549"/>
            <a:chOff x="7873884" y="2048914"/>
            <a:chExt cx="2121080" cy="732549"/>
          </a:xfrm>
        </p:grpSpPr>
        <p:sp>
          <p:nvSpPr>
            <p:cNvPr id="56" name="Rounded Rectangle 55"/>
            <p:cNvSpPr/>
            <p:nvPr/>
          </p:nvSpPr>
          <p:spPr>
            <a:xfrm>
              <a:off x="7928269" y="2048914"/>
              <a:ext cx="2066695" cy="7325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 smtClean="0"/>
                <a:t>Buffer Object</a:t>
              </a:r>
              <a:endParaRPr lang="en-AU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41163" y="2443862"/>
              <a:ext cx="330768" cy="285293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?</a:t>
              </a:r>
              <a:endParaRPr lang="en-A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873884" y="2339414"/>
              <a:ext cx="60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Size:</a:t>
              </a:r>
              <a:endParaRPr lang="en-AU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816203" y="2415188"/>
              <a:ext cx="1155932" cy="342642"/>
            </a:xfrm>
            <a:prstGeom prst="roundRect">
              <a:avLst>
                <a:gd name="adj" fmla="val 38016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area</a:t>
              </a:r>
              <a:endParaRPr lang="en-AU" dirty="0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5714179" y="3107021"/>
            <a:ext cx="4139925" cy="14278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Inside the OpenGL system (driver), </a:t>
            </a:r>
            <a:r>
              <a:rPr lang="en-AU" dirty="0"/>
              <a:t>‘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</a:rPr>
              <a:t>GL_ARRAY_BUFFER</a:t>
            </a:r>
            <a:r>
              <a:rPr lang="en-AU" dirty="0" smtClean="0"/>
              <a:t>’ now refers to the buffer object (which we know as #1).</a:t>
            </a:r>
          </a:p>
        </p:txBody>
      </p:sp>
    </p:spTree>
    <p:extLst>
      <p:ext uri="{BB962C8B-B14F-4D97-AF65-F5344CB8AC3E}">
        <p14:creationId xmlns:p14="http://schemas.microsoft.com/office/powerpoint/2010/main" val="1981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7178</TotalTime>
  <Words>3945</Words>
  <Application>Microsoft Office PowerPoint</Application>
  <PresentationFormat>Widescreen</PresentationFormat>
  <Paragraphs>2132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COSC3000 Computer Graphics – Bonus createVertexArrayObject</vt:lpstr>
      <vt:lpstr>OpenGL</vt:lpstr>
      <vt:lpstr>OpenGL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Olsson</dc:creator>
  <cp:lastModifiedBy>Ola Olsson</cp:lastModifiedBy>
  <cp:revision>1328</cp:revision>
  <dcterms:created xsi:type="dcterms:W3CDTF">2017-03-20T05:47:40Z</dcterms:created>
  <dcterms:modified xsi:type="dcterms:W3CDTF">2017-04-13T04:09:50Z</dcterms:modified>
</cp:coreProperties>
</file>