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5916F0-BD76-46D7-8F00-BEDBFEFE818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630"/>
    <a:srgbClr val="DC5A05"/>
    <a:srgbClr val="05BFF7"/>
    <a:srgbClr val="F705EB"/>
    <a:srgbClr val="1105F7"/>
    <a:srgbClr val="FCBE03"/>
    <a:srgbClr val="EACE00"/>
    <a:srgbClr val="E7BC03"/>
    <a:srgbClr val="DBA803"/>
    <a:srgbClr val="FC5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56" d="100"/>
          <a:sy n="56" d="100"/>
        </p:scale>
        <p:origin x="9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v moeller" userId="42e109b1a8e826d3" providerId="LiveId" clId="{B520C1FF-DB9B-4315-B597-29B479D4C031}"/>
    <pc:docChg chg="custSel modSld">
      <pc:chgData name="olav moeller" userId="42e109b1a8e826d3" providerId="LiveId" clId="{B520C1FF-DB9B-4315-B597-29B479D4C031}" dt="2025-05-26T16:45:56.188" v="82" actId="20577"/>
      <pc:docMkLst>
        <pc:docMk/>
      </pc:docMkLst>
      <pc:sldChg chg="modSp mod">
        <pc:chgData name="olav moeller" userId="42e109b1a8e826d3" providerId="LiveId" clId="{B520C1FF-DB9B-4315-B597-29B479D4C031}" dt="2025-05-26T16:45:56.188" v="82" actId="20577"/>
        <pc:sldMkLst>
          <pc:docMk/>
          <pc:sldMk cId="1656236834" sldId="257"/>
        </pc:sldMkLst>
        <pc:spChg chg="mod">
          <ac:chgData name="olav moeller" userId="42e109b1a8e826d3" providerId="LiveId" clId="{B520C1FF-DB9B-4315-B597-29B479D4C031}" dt="2025-05-26T16:45:56.188" v="82" actId="20577"/>
          <ac:spMkLst>
            <pc:docMk/>
            <pc:sldMk cId="1656236834" sldId="257"/>
            <ac:spMk id="6" creationId="{495B2A81-C112-D63B-E378-AFA0744A7B5F}"/>
          </ac:spMkLst>
        </pc:spChg>
      </pc:sldChg>
    </pc:docChg>
  </pc:docChgLst>
  <pc:docChgLst>
    <pc:chgData name="Swanny Swanny" userId="f9f37884df70da04" providerId="LiveId" clId="{32653D29-191F-4577-8DFB-33BD3012893D}"/>
    <pc:docChg chg="undo custSel modSld">
      <pc:chgData name="Swanny Swanny" userId="f9f37884df70da04" providerId="LiveId" clId="{32653D29-191F-4577-8DFB-33BD3012893D}" dt="2024-11-08T19:54:28.958" v="448" actId="20577"/>
      <pc:docMkLst>
        <pc:docMk/>
      </pc:docMkLst>
      <pc:sldChg chg="modSp mod">
        <pc:chgData name="Swanny Swanny" userId="f9f37884df70da04" providerId="LiveId" clId="{32653D29-191F-4577-8DFB-33BD3012893D}" dt="2024-11-08T19:54:28.958" v="448" actId="20577"/>
        <pc:sldMkLst>
          <pc:docMk/>
          <pc:sldMk cId="1656236834" sldId="257"/>
        </pc:sldMkLst>
      </pc:sldChg>
    </pc:docChg>
  </pc:docChgLst>
  <pc:docChgLst>
    <pc:chgData name="Swanny Swanny" userId="f9f37884df70da04" providerId="LiveId" clId="{5F0A157A-1780-4A95-B5E0-AC438A8CEF30}"/>
    <pc:docChg chg="undo custSel modSld">
      <pc:chgData name="Swanny Swanny" userId="f9f37884df70da04" providerId="LiveId" clId="{5F0A157A-1780-4A95-B5E0-AC438A8CEF30}" dt="2025-04-24T21:01:43.765" v="1599" actId="20577"/>
      <pc:docMkLst>
        <pc:docMk/>
      </pc:docMkLst>
      <pc:sldChg chg="modSp mod">
        <pc:chgData name="Swanny Swanny" userId="f9f37884df70da04" providerId="LiveId" clId="{5F0A157A-1780-4A95-B5E0-AC438A8CEF30}" dt="2025-04-24T21:01:43.765" v="1599" actId="20577"/>
        <pc:sldMkLst>
          <pc:docMk/>
          <pc:sldMk cId="1656236834" sldId="257"/>
        </pc:sldMkLst>
        <pc:spChg chg="mod">
          <ac:chgData name="Swanny Swanny" userId="f9f37884df70da04" providerId="LiveId" clId="{5F0A157A-1780-4A95-B5E0-AC438A8CEF30}" dt="2025-04-24T21:01:43.765" v="1599" actId="20577"/>
          <ac:spMkLst>
            <pc:docMk/>
            <pc:sldMk cId="1656236834" sldId="257"/>
            <ac:spMk id="6" creationId="{495B2A81-C112-D63B-E378-AFA0744A7B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27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C3B161-C2A7-C676-93AB-2B2AAABC38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8795657" y="6849466"/>
            <a:ext cx="1262743" cy="922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8352D1-30C8-4BEC-0D56-0E32EC0746E2}"/>
              </a:ext>
            </a:extLst>
          </p:cNvPr>
          <p:cNvSpPr txBox="1"/>
          <p:nvPr userDrawn="1"/>
        </p:nvSpPr>
        <p:spPr>
          <a:xfrm>
            <a:off x="1674289" y="6909497"/>
            <a:ext cx="67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aver Bold" pitchFamily="50" charset="0"/>
              </a:rPr>
              <a:t>Percent and color compares to 2024 </a:t>
            </a:r>
            <a:r>
              <a:rPr lang="en-US" dirty="0" err="1">
                <a:latin typeface="Beaver Bold" pitchFamily="50" charset="0"/>
              </a:rPr>
              <a:t>Ncaa</a:t>
            </a:r>
            <a:r>
              <a:rPr lang="en-US" dirty="0">
                <a:latin typeface="Beaver Bold" pitchFamily="50" charset="0"/>
              </a:rPr>
              <a:t> Averages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E0745-E889-8812-731C-FDCA3813D781}"/>
              </a:ext>
            </a:extLst>
          </p:cNvPr>
          <p:cNvSpPr txBox="1"/>
          <p:nvPr userDrawn="1"/>
        </p:nvSpPr>
        <p:spPr>
          <a:xfrm>
            <a:off x="1690913" y="7126267"/>
            <a:ext cx="67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aver Bold" pitchFamily="50" charset="0"/>
              </a:rPr>
              <a:t>View is from Catcher POV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50FCAC9-0CBD-74F0-5304-A318B2E122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0125" y="1342570"/>
            <a:ext cx="8211401" cy="440180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94EEAA-1CB5-573E-97D8-CAB274CB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982" y="304125"/>
            <a:ext cx="7131685" cy="7767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2BBA9-D248-C54B-238F-CADB5F2E8CE9}"/>
              </a:ext>
            </a:extLst>
          </p:cNvPr>
          <p:cNvSpPr txBox="1"/>
          <p:nvPr userDrawn="1"/>
        </p:nvSpPr>
        <p:spPr>
          <a:xfrm>
            <a:off x="1707537" y="7343037"/>
            <a:ext cx="67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aver Bold" pitchFamily="50" charset="0"/>
              </a:rPr>
              <a:t>Throw and Pop are on 2b Throws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38185-794E-1360-4C03-FA66321A5F47}"/>
              </a:ext>
            </a:extLst>
          </p:cNvPr>
          <p:cNvSpPr txBox="1"/>
          <p:nvPr userDrawn="1"/>
        </p:nvSpPr>
        <p:spPr>
          <a:xfrm>
            <a:off x="0" y="0"/>
            <a:ext cx="226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aver Bold" pitchFamily="50" charset="0"/>
              </a:rPr>
              <a:t>Catcher Report</a:t>
            </a:r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7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357" y="572639"/>
            <a:ext cx="7131685" cy="776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7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0BA58-DA84-94ED-5CA3-ABFA570FF899}"/>
              </a:ext>
            </a:extLst>
          </p:cNvPr>
          <p:cNvSpPr txBox="1"/>
          <p:nvPr/>
        </p:nvSpPr>
        <p:spPr>
          <a:xfrm>
            <a:off x="596188" y="234086"/>
            <a:ext cx="8866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eaver Bold" pitchFamily="50" charset="0"/>
              </a:rPr>
              <a:t>catchername</a:t>
            </a:r>
            <a:endParaRPr lang="en-US" sz="4000" dirty="0">
              <a:latin typeface="Beaver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6456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Beaver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olav moeller</cp:lastModifiedBy>
  <cp:revision>287</cp:revision>
  <dcterms:created xsi:type="dcterms:W3CDTF">2022-09-16T04:17:59Z</dcterms:created>
  <dcterms:modified xsi:type="dcterms:W3CDTF">2025-05-30T06:16:22Z</dcterms:modified>
</cp:coreProperties>
</file>