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D75F1-D701-3B3A-8FD1-ED8AC1B9F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641140-3E13-6FA1-AA02-B4B5F64B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D13C7-880C-7083-4627-2513E450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882C9-C44B-E244-651F-9369F9AC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B2A9E-4470-918B-981D-07B8C60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95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C41A3-40CF-BEDA-AAB3-7478E13B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E25A13-1F8F-EA0B-D7EA-05ABEED34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1A605-A554-E47F-DF80-4A22A0BA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D2E4F-63A2-F5FA-D7B0-DE152D95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A7A19-CC64-5B58-A951-BEBEE222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57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ED1806-16D8-4B05-051B-F4B4DB7BA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BFE244-3D8C-9597-8810-FC1EE8E3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23D0C-BEBB-9125-A7E5-3400C919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DC0B5-FAC0-4EEA-349B-F2773EE4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D2F07-3B1F-EE9C-E2EB-83DBFC94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2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BFF35-428B-6231-E18D-736EB91B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0B252-AE45-BF9D-47D4-7A432D05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ECFF-C4D5-792F-0427-B791B91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196E9-C724-423B-F668-35AF402F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B792-F13F-9871-707C-01B028C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62656-F69B-E1DD-AA9D-0DDE668B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E91AA4-1F01-3644-70F0-02A2C74E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C9F55-F717-4690-7A4A-83A74582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1CE13-7D52-63AC-C488-990BB396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B7B12-4539-27F1-2EBF-0BE30C72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5022-7989-E00F-DB91-BA0B4903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E89F8-8EA1-92F7-8330-72C82FE4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F928FB-42B2-9126-9778-F8191056E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90219-2DC6-4D3D-15AD-1FD3F27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2F09D-91D6-ABE9-13BF-05C9010E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74672-0F82-EA69-DA75-8C240BD9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ECC8-47B5-A9A9-723A-2E7459DF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66AC5-6D41-4BC6-BC42-F63CC99D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7B50C6-0BF6-E31B-C585-431865082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F3DF07-8502-7C38-2842-56E1635A4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A360F0-4521-4198-F445-8FDA9FD79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4BCC1F-FD45-051E-2070-D99BE491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2E028E-045A-6459-DE71-C5E78E7C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36C5C3-4E57-7D6E-85AF-1378487F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FE9F4-6A0C-F33D-AB9F-A3573D5F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B6AD1C-4841-9A30-D2D8-AF485306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77E40D-E71D-7198-AEE0-CA6220D9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FBE1E5-6017-E78B-32BF-D412F615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6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F0190F-6D88-E4FF-E2CC-75D7772B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5AEACA-05E1-A763-3DE9-B5BD97CB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E1AFA-2681-0A86-596B-9098BB3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DBF2-EBF3-6578-0CAA-905163A8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4B162-514A-10D2-A3F2-DFC1F310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7A40E1-1007-E4D8-2764-36AB2353B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A22979-003F-4791-BCBD-B5E6E6A7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F8B99-394A-1717-B690-B66FC37F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C21CC-0CC8-0445-343B-5B7E7A2B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05069-DA34-F4BF-5BC0-8C2B92E5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51516F-9CB5-73E9-C9DF-4F14093F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FFE25C-9FD3-FAEB-1F4A-E6B99739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1F8E56-2AB9-D2C7-26B9-40711387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8896E-CE07-4B2F-6628-8BD658DB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091C49-5129-4E7E-D162-0E4A9059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3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68D63E-D6A0-8AFB-4EFA-1801EAFF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2526F-4205-2597-94EA-88C10EDE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2FDED-8BEB-9864-12B3-9415F1A65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EC3BD-765B-4F32-9A1A-DFFA0EF059DF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07C03-FD8F-C6DD-7F07-F5BAC27A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D8E40-819D-984A-7CE2-226D15BC1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A2D4E-B522-42F5-9FE5-2ABF0992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8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19639-F7DC-BD0D-F99B-E529D193D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CF3A3-7E1E-09CD-7C43-8F76CF05F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0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D1CBA7-1C14-DC91-430E-290AE97C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1354745"/>
            <a:ext cx="5157701" cy="26534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EBDA55-8C19-F103-1EB7-099E3353EBE1}"/>
              </a:ext>
            </a:extLst>
          </p:cNvPr>
          <p:cNvSpPr txBox="1"/>
          <p:nvPr/>
        </p:nvSpPr>
        <p:spPr>
          <a:xfrm>
            <a:off x="699867" y="37100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Quantos usuários fizeram </a:t>
            </a:r>
            <a:r>
              <a:rPr lang="pt-BR" dirty="0" err="1"/>
              <a:t>sign</a:t>
            </a:r>
            <a:r>
              <a:rPr lang="pt-BR" dirty="0"/>
              <a:t> in entre 5 e 10 vezes?</a:t>
            </a:r>
          </a:p>
        </p:txBody>
      </p:sp>
    </p:spTree>
    <p:extLst>
      <p:ext uri="{BB962C8B-B14F-4D97-AF65-F5344CB8AC3E}">
        <p14:creationId xmlns:p14="http://schemas.microsoft.com/office/powerpoint/2010/main" val="322453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A56D3F-C39A-860F-A49F-6FB3677C4B6E}"/>
              </a:ext>
            </a:extLst>
          </p:cNvPr>
          <p:cNvSpPr txBox="1"/>
          <p:nvPr/>
        </p:nvSpPr>
        <p:spPr>
          <a:xfrm>
            <a:off x="1529862" y="62422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Quantos usuários tem a conta confirmada?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265AA-A93C-779A-2A9E-160BCCF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2" y="1428768"/>
            <a:ext cx="5289295" cy="33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2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7E5921-B2C8-1D96-8056-8639688D8F40}"/>
              </a:ext>
            </a:extLst>
          </p:cNvPr>
          <p:cNvSpPr txBox="1"/>
          <p:nvPr/>
        </p:nvSpPr>
        <p:spPr>
          <a:xfrm>
            <a:off x="1037491" y="582023"/>
            <a:ext cx="9963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Quantas URLs de categorias contém ‘reformas-e-reparos’ 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55DC32-7F88-8C7B-CC83-E5C73AAC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2" y="1520382"/>
            <a:ext cx="5818777" cy="30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3DFA70-0569-8605-F993-7FCCC5EC86FC}"/>
              </a:ext>
            </a:extLst>
          </p:cNvPr>
          <p:cNvSpPr txBox="1"/>
          <p:nvPr/>
        </p:nvSpPr>
        <p:spPr>
          <a:xfrm>
            <a:off x="657664" y="52575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cada nome, quantos usuários existem na base?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814467-6EBC-2CE5-0407-6ACF1B3FC574}"/>
              </a:ext>
            </a:extLst>
          </p:cNvPr>
          <p:cNvSpPr txBox="1"/>
          <p:nvPr/>
        </p:nvSpPr>
        <p:spPr>
          <a:xfrm>
            <a:off x="469429" y="1357925"/>
            <a:ext cx="4763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name, COUNT(*) AS </a:t>
            </a:r>
            <a:r>
              <a:rPr lang="en-US" dirty="0" err="1"/>
              <a:t>num_users</a:t>
            </a:r>
            <a:r>
              <a:rPr lang="en-US" dirty="0"/>
              <a:t> </a:t>
            </a:r>
          </a:p>
          <a:p>
            <a:r>
              <a:rPr lang="en-US" dirty="0"/>
              <a:t>FROM users </a:t>
            </a:r>
          </a:p>
          <a:p>
            <a:r>
              <a:rPr lang="en-US" dirty="0"/>
              <a:t>GROUP BY name </a:t>
            </a:r>
          </a:p>
          <a:p>
            <a:r>
              <a:rPr lang="en-US" dirty="0"/>
              <a:t>ORDER BY </a:t>
            </a:r>
            <a:r>
              <a:rPr lang="en-US" dirty="0" err="1"/>
              <a:t>num_users</a:t>
            </a:r>
            <a:r>
              <a:rPr lang="en-US" dirty="0"/>
              <a:t> DESC;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E199DC-C446-7D65-4A95-17E883A8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38" y="525752"/>
            <a:ext cx="5154798" cy="56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6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D6F1B7-4F58-1140-F64E-049B1BFFBB3B}"/>
              </a:ext>
            </a:extLst>
          </p:cNvPr>
          <p:cNvSpPr txBox="1"/>
          <p:nvPr/>
        </p:nvSpPr>
        <p:spPr>
          <a:xfrm>
            <a:off x="939019" y="626404"/>
            <a:ext cx="741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Quais nomes únicos estão presentes mais de 5 vezes na base?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69C3E3-B1A2-649D-98BE-AD77430B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1519414"/>
            <a:ext cx="6722764" cy="48110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03DA10-0667-B881-2765-EF43B1B7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93" y="5338586"/>
            <a:ext cx="5477639" cy="15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67C0ED2-293C-A433-B976-CC6EA910490F}"/>
              </a:ext>
            </a:extLst>
          </p:cNvPr>
          <p:cNvSpPr txBox="1"/>
          <p:nvPr/>
        </p:nvSpPr>
        <p:spPr>
          <a:xfrm>
            <a:off x="756138" y="513863"/>
            <a:ext cx="923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cada status do pedido (</a:t>
            </a:r>
            <a:r>
              <a:rPr lang="pt-BR" dirty="0" err="1"/>
              <a:t>internal_status</a:t>
            </a:r>
            <a:r>
              <a:rPr lang="pt-BR" dirty="0"/>
              <a:t>), quantos pedidos existem na base?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9EE8E8-7003-4A39-3B77-A02AA706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1" y="998806"/>
            <a:ext cx="10908125" cy="55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DA660C-9930-514E-7064-B104F79D7B39}"/>
              </a:ext>
            </a:extLst>
          </p:cNvPr>
          <p:cNvSpPr txBox="1"/>
          <p:nvPr/>
        </p:nvSpPr>
        <p:spPr>
          <a:xfrm>
            <a:off x="587325" y="44134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Quantos pedidos geraram 0,1,2,3,... leads (</a:t>
            </a:r>
            <a:r>
              <a:rPr lang="pt-BR" dirty="0" err="1"/>
              <a:t>num_leads</a:t>
            </a:r>
            <a:r>
              <a:rPr lang="pt-BR" dirty="0"/>
              <a:t>)?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2F1EB6-7289-ECF3-2E97-FE77BD7A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" y="1510594"/>
            <a:ext cx="785373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0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5BC4DD1-C435-06F8-8725-078C8EC48D18}"/>
              </a:ext>
            </a:extLst>
          </p:cNvPr>
          <p:cNvSpPr txBox="1"/>
          <p:nvPr/>
        </p:nvSpPr>
        <p:spPr>
          <a:xfrm>
            <a:off x="615460" y="429456"/>
            <a:ext cx="859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Qual é a média de receita (</a:t>
            </a:r>
            <a:r>
              <a:rPr lang="pt-BR" dirty="0" err="1"/>
              <a:t>request_revenue</a:t>
            </a:r>
            <a:r>
              <a:rPr lang="pt-BR" dirty="0"/>
              <a:t>) que cada pedido traz?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878E7B-D7DE-5B5E-F6A7-A8C881FF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0" y="1298093"/>
            <a:ext cx="7458177" cy="21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21CD44-C570-0106-8B85-246267EE67C3}"/>
              </a:ext>
            </a:extLst>
          </p:cNvPr>
          <p:cNvSpPr txBox="1"/>
          <p:nvPr/>
        </p:nvSpPr>
        <p:spPr>
          <a:xfrm>
            <a:off x="460717" y="63829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Objetivo: Retornar todos os dados, de todos os usuários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BC6C99-E11B-3FF3-4A94-FC73765F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1" y="1237311"/>
            <a:ext cx="1648055" cy="8383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09C242-BEF0-DFDA-CF59-C500F080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1" y="2419104"/>
            <a:ext cx="10061812" cy="20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71CD10-5D6A-57C6-9982-8E0C7217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8" y="429138"/>
            <a:ext cx="9642827" cy="10478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7A0D2A-CC43-2E87-4B99-A6EA3AB1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764" y="1691139"/>
            <a:ext cx="6758472" cy="47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0AE32D-2A62-8ACA-A220-7E708A2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7" y="343295"/>
            <a:ext cx="6849431" cy="6287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B4AECF-FAFF-F4A3-E7BC-B0D3B93B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7" y="1222199"/>
            <a:ext cx="2381582" cy="762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00D324-5375-620B-1FC3-C3D1D84D1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27" y="2234471"/>
            <a:ext cx="5149205" cy="16385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399BD3-7E0D-21B6-8EEE-FAAF1ADA6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768" y="2630413"/>
            <a:ext cx="3409071" cy="35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7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1AC7AF-7D53-CB75-B0E5-E562B736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8349"/>
            <a:ext cx="8068801" cy="5525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288336-2E02-3315-C472-C2170F1A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0" y="1272650"/>
            <a:ext cx="2419688" cy="8375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3EF43F-924C-A522-B06A-FBD66E9A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088" y="1130876"/>
            <a:ext cx="7287642" cy="15051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806DE59-45FF-6370-2A36-9B68C23A1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909" y="3188563"/>
            <a:ext cx="314368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D3D7FF-3C90-187F-CCAE-10AC57C6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9" y="0"/>
            <a:ext cx="6706536" cy="23625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5BF9FF-CEA9-2A4C-9D1F-90648D80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40" y="2362530"/>
            <a:ext cx="4414469" cy="40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C5DA35-5C7A-3490-CD34-8D75E360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4" y="536367"/>
            <a:ext cx="6687483" cy="5239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E58E93-0011-7FDB-E25C-A0943139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4" y="1190007"/>
            <a:ext cx="8173591" cy="14956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C809AA-E88B-9C7F-A68C-D6333870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102" y="3782667"/>
            <a:ext cx="3252901" cy="15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462FC10-CAF4-FDD7-3933-184DAC5D258D}"/>
              </a:ext>
            </a:extLst>
          </p:cNvPr>
          <p:cNvSpPr txBox="1"/>
          <p:nvPr/>
        </p:nvSpPr>
        <p:spPr>
          <a:xfrm>
            <a:off x="685800" y="56795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Quantos usuários com nome Lucas existem na base?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1F7ECD-3D77-84B5-E678-AB4C83B4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60" y="1479335"/>
            <a:ext cx="5124539" cy="37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3C1220-141A-0733-5D4B-CD9B00D1FB3E}"/>
              </a:ext>
            </a:extLst>
          </p:cNvPr>
          <p:cNvSpPr txBox="1"/>
          <p:nvPr/>
        </p:nvSpPr>
        <p:spPr>
          <a:xfrm>
            <a:off x="432581" y="41321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Quantos usuários foram criados após o dia 15/04/2018?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92A56D-4CD5-3221-F631-C4B32CD5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2" y="3089828"/>
            <a:ext cx="6098343" cy="3354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9CB73E-FC39-8570-70D6-3FD19C81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86" y="1411436"/>
            <a:ext cx="857434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8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142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Olavo Anselmo</dc:creator>
  <cp:lastModifiedBy>Olavo Anselmo</cp:lastModifiedBy>
  <cp:revision>3</cp:revision>
  <dcterms:created xsi:type="dcterms:W3CDTF">2024-03-29T11:47:25Z</dcterms:created>
  <dcterms:modified xsi:type="dcterms:W3CDTF">2024-03-29T15:26:38Z</dcterms:modified>
</cp:coreProperties>
</file>