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TTK28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Neural</a:t>
            </a:r>
            <a:r>
              <a:rPr/>
              <a:t> </a:t>
            </a:r>
            <a:r>
              <a:rPr/>
              <a:t>Networks</a:t>
            </a:r>
            <a:r>
              <a:rPr/>
              <a:t> </a:t>
            </a:r>
            <a:r>
              <a:rPr/>
              <a:t>Exam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Olav</a:t>
            </a:r>
            <a:r>
              <a:rPr/>
              <a:t> </a:t>
            </a:r>
            <a:r>
              <a:rPr/>
              <a:t>Landmark</a:t>
            </a:r>
            <a:r>
              <a:rPr/>
              <a:t> </a:t>
            </a:r>
            <a:r>
              <a:rPr/>
              <a:t>Pedersen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26.11.2020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Determine if an eligible Major League Baseball (MLB) Player will make it into the Baseball Hall of Fame (HoF) based on career statistics.</a:t>
            </a:r>
          </a:p>
          <a:p>
            <a:pPr lvl="1"/>
            <a:r>
              <a:rPr/>
              <a:t>BBWAA and Veterans Committee can nominate and elect individuals to HoF</a:t>
            </a:r>
          </a:p>
          <a:p>
            <a:pPr lvl="1"/>
            <a:r>
              <a:rPr/>
              <a:t>Player, managers, umpires and executives are eligible</a:t>
            </a:r>
          </a:p>
          <a:p>
            <a:pPr lvl="1"/>
            <a:r>
              <a:rPr/>
              <a:t>MLB players are eligible after having played 10 years of baseball</a:t>
            </a:r>
          </a:p>
          <a:p>
            <a:pPr lvl="1"/>
            <a:r>
              <a:rPr/>
              <a:t>Subjective voting system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Sean Lahman’s Baseball Database: http://www.seanlahman.com/baseball-archive/statistics/</a:t>
            </a:r>
          </a:p>
          <a:p>
            <a:pPr lvl="1"/>
            <a:r>
              <a:rPr/>
              <a:t>Imbalanced dataset:</a:t>
            </a:r>
          </a:p>
          <a:p>
            <a:pPr lvl="2"/>
            <a:r>
              <a:rPr/>
              <a:t>226 players in HoF</a:t>
            </a:r>
          </a:p>
          <a:p>
            <a:pPr lvl="2"/>
            <a:r>
              <a:rPr/>
              <a:t>3190 eligible players not in HoF</a:t>
            </a:r>
          </a:p>
          <a:p>
            <a:pPr lvl="3"/>
            <a:r>
              <a:rPr/>
              <a:t>14:1 ratio of non-HoF to HoF </a:t>
            </a:r>
          </a:p>
          <a:p>
            <a:pPr lvl="1"/>
            <a:r>
              <a:rPr/>
              <a:t>Hold-out split: Training 80%, Testing 20%</a:t>
            </a:r>
          </a:p>
          <a:p>
            <a:pPr lvl="1"/>
            <a:r>
              <a:rPr/>
              <a:t>Difference in quality features by positions</a:t>
            </a:r>
          </a:p>
          <a:p>
            <a:pPr lvl="2"/>
            <a:r>
              <a:rPr/>
              <a:t>Good for batters (OPS, SLG, OBS, etc.)</a:t>
            </a:r>
          </a:p>
          <a:p>
            <a:pPr lvl="2"/>
            <a:r>
              <a:rPr/>
              <a:t>Okay for pitchers (WHIP, K/BB, K/9, etc.)</a:t>
            </a:r>
          </a:p>
          <a:p>
            <a:pPr lvl="2"/>
            <a:r>
              <a:rPr/>
              <a:t>Poor for other defense (FFRA, UZR, etc.)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Stratified 10-fold Cross-validation</a:t>
            </a:r>
          </a:p>
          <a:p>
            <a:pPr lvl="1"/>
            <a:r>
              <a:rPr/>
              <a:t>Final Test only done at the end.</a:t>
            </a:r>
          </a:p>
          <a:p>
            <a:pPr lvl="1"/>
            <a:r>
              <a:rPr/>
              <a:t>Handling and small imbalanced dataset:</a:t>
            </a:r>
          </a:p>
          <a:p>
            <a:pPr lvl="2"/>
            <a:r>
              <a:rPr/>
              <a:t>Tried undersampling</a:t>
            </a:r>
          </a:p>
          <a:p>
            <a:pPr lvl="2"/>
            <a:r>
              <a:rPr/>
              <a:t>Class Weights</a:t>
            </a:r>
          </a:p>
          <a:p>
            <a:pPr lvl="2"/>
            <a:r>
              <a:rPr/>
              <a:t>Small Batch Size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TTK28 Modeling with Neural Networks Exam</dc:title>
  <dc:creator>Olav Landmark Pedersen</dc:creator>
  <cp:keywords/>
  <dcterms:created xsi:type="dcterms:W3CDTF">2020-11-25T22:02:48Z</dcterms:created>
  <dcterms:modified xsi:type="dcterms:W3CDTF">2020-11-25T22:02:48Z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26.11.2020</vt:lpwstr>
  </property>
</Properties>
</file>