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a356e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a356e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d7a7e9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d7a7e9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43312" y="228614"/>
            <a:ext cx="8657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00" lIns="11425" spcFirstLastPara="1" rIns="11425" wrap="square" tIns="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43311" y="859043"/>
            <a:ext cx="8657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00" lIns="11425" spcFirstLastPara="1" rIns="11425" wrap="square" tIns="570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243311" y="4903526"/>
            <a:ext cx="8358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00" lIns="11425" spcFirstLastPara="1" rIns="11425" wrap="square" tIns="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43311" y="4713801"/>
            <a:ext cx="8358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00" lIns="11425" spcFirstLastPara="1" rIns="11425" wrap="square" tIns="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mailto:olawale@datasciencenigeria.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Deep Dive into Interactive Geospatial Visualisation Using IpyLeaflet </a:t>
            </a:r>
            <a:endParaRPr sz="3500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Abimbola Olawale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9853" r="0" t="0"/>
          <a:stretch/>
        </p:blipFill>
        <p:spPr>
          <a:xfrm>
            <a:off x="467599" y="1271945"/>
            <a:ext cx="2884374" cy="2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243312" y="228614"/>
            <a:ext cx="8657400" cy="302400"/>
          </a:xfrm>
          <a:prstGeom prst="rect">
            <a:avLst/>
          </a:prstGeom>
        </p:spPr>
        <p:txBody>
          <a:bodyPr anchorCtr="0" anchor="ctr" bIns="5700" lIns="11425" spcFirstLastPara="1" rIns="11425" wrap="square" tIns="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Me</a:t>
            </a:r>
            <a:endParaRPr b="1"/>
          </a:p>
        </p:txBody>
      </p:sp>
      <p:sp>
        <p:nvSpPr>
          <p:cNvPr id="85" name="Google Shape;85;p15"/>
          <p:cNvSpPr txBox="1"/>
          <p:nvPr/>
        </p:nvSpPr>
        <p:spPr>
          <a:xfrm>
            <a:off x="3806850" y="1013700"/>
            <a:ext cx="46422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Name</a:t>
            </a:r>
            <a:r>
              <a:rPr lang="en" sz="1800"/>
              <a:t>: Abimbola Olawale 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Job</a:t>
            </a:r>
            <a:r>
              <a:rPr lang="en" sz="1800"/>
              <a:t>: Statistician and Data Analyst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at Data Science Nigeria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Major Interest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Geospatial Analysis, Statistical Modelling/Econometrics, Machine Learning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6" name="Google Shape;86;p15"/>
          <p:cNvSpPr txBox="1"/>
          <p:nvPr/>
        </p:nvSpPr>
        <p:spPr>
          <a:xfrm>
            <a:off x="467600" y="4164950"/>
            <a:ext cx="8145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olawale@datasciencenigeria.ai</a:t>
            </a:r>
            <a:r>
              <a:rPr lang="en"/>
              <a:t>      Twitter: @bimbolawale     Github: @olawale0254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1" name="Google Shape;91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Introduction </a:t>
            </a:r>
            <a:endParaRPr sz="1600"/>
          </a:p>
        </p:txBody>
      </p:sp>
      <p:sp>
        <p:nvSpPr>
          <p:cNvPr descr="Background pointer shape in timeline graphic" id="97" name="Google Shape;97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0" name="Google Shape;100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Basic Maps in IpyLeaflet using different basemaps</a:t>
            </a:r>
            <a:endParaRPr sz="1600"/>
          </a:p>
        </p:txBody>
      </p:sp>
      <p:sp>
        <p:nvSpPr>
          <p:cNvPr descr="Background pointer shape in timeline graphic" id="103" name="Google Shape;103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Adding both Single and multiple markers to the map, Overlaying Geospatial data on the basemaps,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Choropleth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descr="Background pointer shape in timeline graphic" id="109" name="Google Shape;109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2" name="Google Shape;112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Playing with different types of widgets</a:t>
            </a:r>
            <a:endParaRPr sz="1600"/>
          </a:p>
        </p:txBody>
      </p:sp>
      <p:sp>
        <p:nvSpPr>
          <p:cNvPr descr="Background pointer shape in timeline graphic" id="115" name="Google Shape;115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8" name="Google Shape;118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Exporting our maps as HTML File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930100" y="988650"/>
            <a:ext cx="76941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Ipyleaflet is a Jupyter - LeafletJS bridge, bringing mapping capabilities to the notebook and JupyterLab.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522775" y="332500"/>
            <a:ext cx="6720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is IpyLeaflet?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