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6" r:id="rId7"/>
    <p:sldId id="267" r:id="rId8"/>
    <p:sldId id="269" r:id="rId9"/>
    <p:sldId id="268" r:id="rId10"/>
    <p:sldId id="270" r:id="rId11"/>
    <p:sldId id="262" r:id="rId12"/>
    <p:sldId id="264" r:id="rId13"/>
    <p:sldId id="265"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55EEC-3654-4AD0-B12D-1015C1AA96A5}"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en-US"/>
        </a:p>
      </dgm:t>
    </dgm:pt>
    <dgm:pt modelId="{1A1C5B8A-19B1-4020-9C89-AA374E2B7FC7}">
      <dgm:prSet/>
      <dgm:spPr/>
      <dgm:t>
        <a:bodyPr/>
        <a:lstStyle/>
        <a:p>
          <a:r>
            <a:rPr lang="en-DE" dirty="0"/>
            <a:t>Dataset has two attributes</a:t>
          </a:r>
          <a:endParaRPr lang="en-US" dirty="0"/>
        </a:p>
      </dgm:t>
    </dgm:pt>
    <dgm:pt modelId="{9698D469-EAF7-4235-BDF0-505F5A155B5E}" type="parTrans" cxnId="{9E3024E8-2AF6-47A6-9836-76474A8D5093}">
      <dgm:prSet/>
      <dgm:spPr/>
      <dgm:t>
        <a:bodyPr/>
        <a:lstStyle/>
        <a:p>
          <a:endParaRPr lang="en-US"/>
        </a:p>
      </dgm:t>
    </dgm:pt>
    <dgm:pt modelId="{527097CC-E9AB-4ABF-B00A-E04DF53D23E3}" type="sibTrans" cxnId="{9E3024E8-2AF6-47A6-9836-76474A8D5093}">
      <dgm:prSet/>
      <dgm:spPr/>
      <dgm:t>
        <a:bodyPr/>
        <a:lstStyle/>
        <a:p>
          <a:endParaRPr lang="en-US"/>
        </a:p>
      </dgm:t>
    </dgm:pt>
    <dgm:pt modelId="{5CEAECA2-392B-46FF-92A5-54F6D8CE647E}">
      <dgm:prSet/>
      <dgm:spPr/>
      <dgm:t>
        <a:bodyPr/>
        <a:lstStyle/>
        <a:p>
          <a:r>
            <a:rPr lang="en-DE" dirty="0"/>
            <a:t>Date (January, 1949 – December 1960)</a:t>
          </a:r>
          <a:endParaRPr lang="en-US" dirty="0"/>
        </a:p>
      </dgm:t>
    </dgm:pt>
    <dgm:pt modelId="{F4478B56-43C0-406F-A3A5-078F6E5FD763}" type="parTrans" cxnId="{DFDF578B-FB64-46FE-97C9-DBF42529B53B}">
      <dgm:prSet/>
      <dgm:spPr/>
      <dgm:t>
        <a:bodyPr/>
        <a:lstStyle/>
        <a:p>
          <a:endParaRPr lang="en-US"/>
        </a:p>
      </dgm:t>
    </dgm:pt>
    <dgm:pt modelId="{801ED877-ABF8-4F14-8C9D-820251C58624}" type="sibTrans" cxnId="{DFDF578B-FB64-46FE-97C9-DBF42529B53B}">
      <dgm:prSet/>
      <dgm:spPr/>
      <dgm:t>
        <a:bodyPr/>
        <a:lstStyle/>
        <a:p>
          <a:endParaRPr lang="en-US"/>
        </a:p>
      </dgm:t>
    </dgm:pt>
    <dgm:pt modelId="{3165FB65-DC07-468F-8D50-6DDBD77828FD}">
      <dgm:prSet/>
      <dgm:spPr/>
      <dgm:t>
        <a:bodyPr/>
        <a:lstStyle/>
        <a:p>
          <a:r>
            <a:rPr lang="en-DE" dirty="0"/>
            <a:t>Number of passenger In thousand</a:t>
          </a:r>
          <a:endParaRPr lang="en-US" dirty="0"/>
        </a:p>
      </dgm:t>
    </dgm:pt>
    <dgm:pt modelId="{121CCD48-1473-440F-90ED-1645487CE303}" type="parTrans" cxnId="{30901B3C-AB78-470E-8928-0B6512CA6B28}">
      <dgm:prSet/>
      <dgm:spPr/>
      <dgm:t>
        <a:bodyPr/>
        <a:lstStyle/>
        <a:p>
          <a:endParaRPr lang="en-US"/>
        </a:p>
      </dgm:t>
    </dgm:pt>
    <dgm:pt modelId="{26A1FC97-7D13-4839-A49E-7727AF3575D1}" type="sibTrans" cxnId="{30901B3C-AB78-470E-8928-0B6512CA6B28}">
      <dgm:prSet/>
      <dgm:spPr/>
      <dgm:t>
        <a:bodyPr/>
        <a:lstStyle/>
        <a:p>
          <a:endParaRPr lang="en-US"/>
        </a:p>
      </dgm:t>
    </dgm:pt>
    <dgm:pt modelId="{22C8209E-7F37-44A8-8D16-DADC9C9FE102}">
      <dgm:prSet/>
      <dgm:spPr/>
      <dgm:t>
        <a:bodyPr/>
        <a:lstStyle/>
        <a:p>
          <a:r>
            <a:rPr lang="en-DE" dirty="0"/>
            <a:t>144 rows </a:t>
          </a:r>
          <a:endParaRPr lang="en-US" dirty="0"/>
        </a:p>
      </dgm:t>
    </dgm:pt>
    <dgm:pt modelId="{07673848-603D-4AA9-85EF-43A69FCBB77F}" type="parTrans" cxnId="{80F529A5-4A77-44DA-B62E-380014537E96}">
      <dgm:prSet/>
      <dgm:spPr/>
      <dgm:t>
        <a:bodyPr/>
        <a:lstStyle/>
        <a:p>
          <a:endParaRPr lang="en-US"/>
        </a:p>
      </dgm:t>
    </dgm:pt>
    <dgm:pt modelId="{E79F2EB3-C366-405D-B227-73A42070C2AC}" type="sibTrans" cxnId="{80F529A5-4A77-44DA-B62E-380014537E96}">
      <dgm:prSet/>
      <dgm:spPr/>
      <dgm:t>
        <a:bodyPr/>
        <a:lstStyle/>
        <a:p>
          <a:endParaRPr lang="en-US"/>
        </a:p>
      </dgm:t>
    </dgm:pt>
    <dgm:pt modelId="{D577F30F-C4FF-46CB-8391-81BFCEC12FA8}">
      <dgm:prSet/>
      <dgm:spPr/>
      <dgm:t>
        <a:bodyPr/>
        <a:lstStyle/>
        <a:p>
          <a:r>
            <a:rPr lang="en-DE"/>
            <a:t>No missing values</a:t>
          </a:r>
          <a:endParaRPr lang="en-US"/>
        </a:p>
      </dgm:t>
    </dgm:pt>
    <dgm:pt modelId="{A99A5460-0190-4C95-937D-007B85F60530}" type="parTrans" cxnId="{D7868084-75CC-4AE0-8D12-C4FA23118C97}">
      <dgm:prSet/>
      <dgm:spPr/>
      <dgm:t>
        <a:bodyPr/>
        <a:lstStyle/>
        <a:p>
          <a:endParaRPr lang="en-US"/>
        </a:p>
      </dgm:t>
    </dgm:pt>
    <dgm:pt modelId="{9338E533-105C-4729-9D97-3F78A48F36B4}" type="sibTrans" cxnId="{D7868084-75CC-4AE0-8D12-C4FA23118C97}">
      <dgm:prSet/>
      <dgm:spPr/>
      <dgm:t>
        <a:bodyPr/>
        <a:lstStyle/>
        <a:p>
          <a:endParaRPr lang="en-US"/>
        </a:p>
      </dgm:t>
    </dgm:pt>
    <dgm:pt modelId="{22F554D8-D6F7-4A44-AAFA-D70429C575C8}">
      <dgm:prSet/>
      <dgm:spPr/>
      <dgm:t>
        <a:bodyPr/>
        <a:lstStyle/>
        <a:p>
          <a:r>
            <a:rPr lang="en-DE"/>
            <a:t>No Outlier</a:t>
          </a:r>
          <a:endParaRPr lang="en-US"/>
        </a:p>
      </dgm:t>
    </dgm:pt>
    <dgm:pt modelId="{9F509BF5-ABF9-4490-9805-B760CC3698FF}" type="parTrans" cxnId="{D84BB78E-53EE-44D8-833B-B642B8E30262}">
      <dgm:prSet/>
      <dgm:spPr/>
      <dgm:t>
        <a:bodyPr/>
        <a:lstStyle/>
        <a:p>
          <a:endParaRPr lang="en-US"/>
        </a:p>
      </dgm:t>
    </dgm:pt>
    <dgm:pt modelId="{378F2056-E367-4F32-8059-A8DD623BC826}" type="sibTrans" cxnId="{D84BB78E-53EE-44D8-833B-B642B8E30262}">
      <dgm:prSet/>
      <dgm:spPr/>
      <dgm:t>
        <a:bodyPr/>
        <a:lstStyle/>
        <a:p>
          <a:endParaRPr lang="en-US"/>
        </a:p>
      </dgm:t>
    </dgm:pt>
    <dgm:pt modelId="{43A0943C-A7DE-44C2-A0B1-47D130E03546}">
      <dgm:prSet/>
      <dgm:spPr/>
      <dgm:t>
        <a:bodyPr/>
        <a:lstStyle/>
        <a:p>
          <a:r>
            <a:rPr lang="en-DE"/>
            <a:t>Python was used for the analysis </a:t>
          </a:r>
          <a:endParaRPr lang="en-US"/>
        </a:p>
      </dgm:t>
    </dgm:pt>
    <dgm:pt modelId="{CC377385-A96E-4D0E-9BE4-D27485BBF8C8}" type="parTrans" cxnId="{A2F6588E-9722-48C5-9CF7-2447973DF6E7}">
      <dgm:prSet/>
      <dgm:spPr/>
      <dgm:t>
        <a:bodyPr/>
        <a:lstStyle/>
        <a:p>
          <a:endParaRPr lang="en-US"/>
        </a:p>
      </dgm:t>
    </dgm:pt>
    <dgm:pt modelId="{F692859A-6676-4B71-80E9-93A173CF85A4}" type="sibTrans" cxnId="{A2F6588E-9722-48C5-9CF7-2447973DF6E7}">
      <dgm:prSet/>
      <dgm:spPr/>
      <dgm:t>
        <a:bodyPr/>
        <a:lstStyle/>
        <a:p>
          <a:endParaRPr lang="en-US"/>
        </a:p>
      </dgm:t>
    </dgm:pt>
    <dgm:pt modelId="{05099D5B-6173-AF4E-96D5-C73753A92042}">
      <dgm:prSet/>
      <dgm:spPr/>
      <dgm:t>
        <a:bodyPr/>
        <a:lstStyle/>
        <a:p>
          <a:r>
            <a:rPr lang="en-US" dirty="0"/>
            <a:t>American airline (</a:t>
          </a:r>
          <a:r>
            <a:rPr lang="en-GB" dirty="0" err="1"/>
            <a:t>www.kaggle.com</a:t>
          </a:r>
          <a:r>
            <a:rPr lang="en-GB" dirty="0"/>
            <a:t>)</a:t>
          </a:r>
          <a:endParaRPr lang="en-US" dirty="0"/>
        </a:p>
      </dgm:t>
    </dgm:pt>
    <dgm:pt modelId="{76699972-F340-4D47-A418-5B40B27CC454}" type="parTrans" cxnId="{1534A769-EF74-BC46-BE0F-9A8E35AF94DD}">
      <dgm:prSet/>
      <dgm:spPr/>
      <dgm:t>
        <a:bodyPr/>
        <a:lstStyle/>
        <a:p>
          <a:endParaRPr lang="en-GB"/>
        </a:p>
      </dgm:t>
    </dgm:pt>
    <dgm:pt modelId="{45FA094D-38ED-C345-8D29-160322698B9A}" type="sibTrans" cxnId="{1534A769-EF74-BC46-BE0F-9A8E35AF94DD}">
      <dgm:prSet/>
      <dgm:spPr/>
      <dgm:t>
        <a:bodyPr/>
        <a:lstStyle/>
        <a:p>
          <a:endParaRPr lang="en-GB"/>
        </a:p>
      </dgm:t>
    </dgm:pt>
    <dgm:pt modelId="{3C338464-4E40-FA4F-96B5-0980E8532A89}" type="pres">
      <dgm:prSet presAssocID="{08F55EEC-3654-4AD0-B12D-1015C1AA96A5}" presName="linear" presStyleCnt="0">
        <dgm:presLayoutVars>
          <dgm:dir/>
          <dgm:animLvl val="lvl"/>
          <dgm:resizeHandles val="exact"/>
        </dgm:presLayoutVars>
      </dgm:prSet>
      <dgm:spPr/>
    </dgm:pt>
    <dgm:pt modelId="{FA8842AB-5694-3A48-A3B6-332C1998043C}" type="pres">
      <dgm:prSet presAssocID="{1A1C5B8A-19B1-4020-9C89-AA374E2B7FC7}" presName="parentLin" presStyleCnt="0"/>
      <dgm:spPr/>
    </dgm:pt>
    <dgm:pt modelId="{D6E3BFDB-0D4A-8B47-83B8-D7BBDA12AB29}" type="pres">
      <dgm:prSet presAssocID="{1A1C5B8A-19B1-4020-9C89-AA374E2B7FC7}" presName="parentLeftMargin" presStyleLbl="node1" presStyleIdx="0" presStyleCnt="4"/>
      <dgm:spPr/>
    </dgm:pt>
    <dgm:pt modelId="{21B97EE6-5A2E-E541-A61B-0B4EEA7629DF}" type="pres">
      <dgm:prSet presAssocID="{1A1C5B8A-19B1-4020-9C89-AA374E2B7FC7}" presName="parentText" presStyleLbl="node1" presStyleIdx="0" presStyleCnt="4">
        <dgm:presLayoutVars>
          <dgm:chMax val="0"/>
          <dgm:bulletEnabled val="1"/>
        </dgm:presLayoutVars>
      </dgm:prSet>
      <dgm:spPr/>
    </dgm:pt>
    <dgm:pt modelId="{7AE4ED39-78CC-704C-B536-9E517698C961}" type="pres">
      <dgm:prSet presAssocID="{1A1C5B8A-19B1-4020-9C89-AA374E2B7FC7}" presName="negativeSpace" presStyleCnt="0"/>
      <dgm:spPr/>
    </dgm:pt>
    <dgm:pt modelId="{AF2E1F1E-345C-4D4C-B038-A2AE315E6D9F}" type="pres">
      <dgm:prSet presAssocID="{1A1C5B8A-19B1-4020-9C89-AA374E2B7FC7}" presName="childText" presStyleLbl="conFgAcc1" presStyleIdx="0" presStyleCnt="4">
        <dgm:presLayoutVars>
          <dgm:bulletEnabled val="1"/>
        </dgm:presLayoutVars>
      </dgm:prSet>
      <dgm:spPr/>
    </dgm:pt>
    <dgm:pt modelId="{158FD519-3C56-A545-AA50-DA81757CFF15}" type="pres">
      <dgm:prSet presAssocID="{527097CC-E9AB-4ABF-B00A-E04DF53D23E3}" presName="spaceBetweenRectangles" presStyleCnt="0"/>
      <dgm:spPr/>
    </dgm:pt>
    <dgm:pt modelId="{C6D8574D-D6AF-5645-B600-E515290AA39C}" type="pres">
      <dgm:prSet presAssocID="{D577F30F-C4FF-46CB-8391-81BFCEC12FA8}" presName="parentLin" presStyleCnt="0"/>
      <dgm:spPr/>
    </dgm:pt>
    <dgm:pt modelId="{0DF5559C-484E-CB42-98AB-CB47D13AB97D}" type="pres">
      <dgm:prSet presAssocID="{D577F30F-C4FF-46CB-8391-81BFCEC12FA8}" presName="parentLeftMargin" presStyleLbl="node1" presStyleIdx="0" presStyleCnt="4"/>
      <dgm:spPr/>
    </dgm:pt>
    <dgm:pt modelId="{68E64D58-45A6-FE46-8559-4CCEC203F6A7}" type="pres">
      <dgm:prSet presAssocID="{D577F30F-C4FF-46CB-8391-81BFCEC12FA8}" presName="parentText" presStyleLbl="node1" presStyleIdx="1" presStyleCnt="4">
        <dgm:presLayoutVars>
          <dgm:chMax val="0"/>
          <dgm:bulletEnabled val="1"/>
        </dgm:presLayoutVars>
      </dgm:prSet>
      <dgm:spPr/>
    </dgm:pt>
    <dgm:pt modelId="{8677D233-8F65-F24D-B100-ABB89910417B}" type="pres">
      <dgm:prSet presAssocID="{D577F30F-C4FF-46CB-8391-81BFCEC12FA8}" presName="negativeSpace" presStyleCnt="0"/>
      <dgm:spPr/>
    </dgm:pt>
    <dgm:pt modelId="{1AA41C89-DB12-A446-B427-FC686332E4AE}" type="pres">
      <dgm:prSet presAssocID="{D577F30F-C4FF-46CB-8391-81BFCEC12FA8}" presName="childText" presStyleLbl="conFgAcc1" presStyleIdx="1" presStyleCnt="4">
        <dgm:presLayoutVars>
          <dgm:bulletEnabled val="1"/>
        </dgm:presLayoutVars>
      </dgm:prSet>
      <dgm:spPr/>
    </dgm:pt>
    <dgm:pt modelId="{E0959BBC-F241-5C4F-B606-71911BD7D33B}" type="pres">
      <dgm:prSet presAssocID="{9338E533-105C-4729-9D97-3F78A48F36B4}" presName="spaceBetweenRectangles" presStyleCnt="0"/>
      <dgm:spPr/>
    </dgm:pt>
    <dgm:pt modelId="{54924609-0EDF-3F4E-80C9-022AB88B2549}" type="pres">
      <dgm:prSet presAssocID="{22F554D8-D6F7-4A44-AAFA-D70429C575C8}" presName="parentLin" presStyleCnt="0"/>
      <dgm:spPr/>
    </dgm:pt>
    <dgm:pt modelId="{938CFFF3-50AE-EF48-8538-74C2876A640C}" type="pres">
      <dgm:prSet presAssocID="{22F554D8-D6F7-4A44-AAFA-D70429C575C8}" presName="parentLeftMargin" presStyleLbl="node1" presStyleIdx="1" presStyleCnt="4"/>
      <dgm:spPr/>
    </dgm:pt>
    <dgm:pt modelId="{0755A9D1-1EF1-F14C-B7CF-FC4498D94869}" type="pres">
      <dgm:prSet presAssocID="{22F554D8-D6F7-4A44-AAFA-D70429C575C8}" presName="parentText" presStyleLbl="node1" presStyleIdx="2" presStyleCnt="4">
        <dgm:presLayoutVars>
          <dgm:chMax val="0"/>
          <dgm:bulletEnabled val="1"/>
        </dgm:presLayoutVars>
      </dgm:prSet>
      <dgm:spPr/>
    </dgm:pt>
    <dgm:pt modelId="{BCE02441-1FB6-5043-BB47-093D86338BC7}" type="pres">
      <dgm:prSet presAssocID="{22F554D8-D6F7-4A44-AAFA-D70429C575C8}" presName="negativeSpace" presStyleCnt="0"/>
      <dgm:spPr/>
    </dgm:pt>
    <dgm:pt modelId="{19E72A66-F078-D046-A52A-A2A2DABDA502}" type="pres">
      <dgm:prSet presAssocID="{22F554D8-D6F7-4A44-AAFA-D70429C575C8}" presName="childText" presStyleLbl="conFgAcc1" presStyleIdx="2" presStyleCnt="4">
        <dgm:presLayoutVars>
          <dgm:bulletEnabled val="1"/>
        </dgm:presLayoutVars>
      </dgm:prSet>
      <dgm:spPr/>
    </dgm:pt>
    <dgm:pt modelId="{43CE1501-68CD-0F4D-9974-72DA5D84D7ED}" type="pres">
      <dgm:prSet presAssocID="{378F2056-E367-4F32-8059-A8DD623BC826}" presName="spaceBetweenRectangles" presStyleCnt="0"/>
      <dgm:spPr/>
    </dgm:pt>
    <dgm:pt modelId="{36E9DB01-1D8A-A643-A0CA-DFE1C454605C}" type="pres">
      <dgm:prSet presAssocID="{43A0943C-A7DE-44C2-A0B1-47D130E03546}" presName="parentLin" presStyleCnt="0"/>
      <dgm:spPr/>
    </dgm:pt>
    <dgm:pt modelId="{35B81039-570B-0F46-9B61-3E15F2139C6F}" type="pres">
      <dgm:prSet presAssocID="{43A0943C-A7DE-44C2-A0B1-47D130E03546}" presName="parentLeftMargin" presStyleLbl="node1" presStyleIdx="2" presStyleCnt="4"/>
      <dgm:spPr/>
    </dgm:pt>
    <dgm:pt modelId="{2A483BBA-F174-D646-8D65-0A503CFE8417}" type="pres">
      <dgm:prSet presAssocID="{43A0943C-A7DE-44C2-A0B1-47D130E03546}" presName="parentText" presStyleLbl="node1" presStyleIdx="3" presStyleCnt="4">
        <dgm:presLayoutVars>
          <dgm:chMax val="0"/>
          <dgm:bulletEnabled val="1"/>
        </dgm:presLayoutVars>
      </dgm:prSet>
      <dgm:spPr/>
    </dgm:pt>
    <dgm:pt modelId="{025FA9BA-3CB9-BE40-A1C3-B60A7BB974BD}" type="pres">
      <dgm:prSet presAssocID="{43A0943C-A7DE-44C2-A0B1-47D130E03546}" presName="negativeSpace" presStyleCnt="0"/>
      <dgm:spPr/>
    </dgm:pt>
    <dgm:pt modelId="{FF07004C-65FC-9441-8752-B7587A5BE429}" type="pres">
      <dgm:prSet presAssocID="{43A0943C-A7DE-44C2-A0B1-47D130E03546}" presName="childText" presStyleLbl="conFgAcc1" presStyleIdx="3" presStyleCnt="4">
        <dgm:presLayoutVars>
          <dgm:bulletEnabled val="1"/>
        </dgm:presLayoutVars>
      </dgm:prSet>
      <dgm:spPr/>
    </dgm:pt>
  </dgm:ptLst>
  <dgm:cxnLst>
    <dgm:cxn modelId="{4C52CD0A-FF45-3E40-8250-4D013C0FEFBE}" type="presOf" srcId="{1A1C5B8A-19B1-4020-9C89-AA374E2B7FC7}" destId="{21B97EE6-5A2E-E541-A61B-0B4EEA7629DF}" srcOrd="1" destOrd="0" presId="urn:microsoft.com/office/officeart/2005/8/layout/list1"/>
    <dgm:cxn modelId="{78EFDC1D-1D2E-9D48-B84D-803C5B3CC884}" type="presOf" srcId="{1A1C5B8A-19B1-4020-9C89-AA374E2B7FC7}" destId="{D6E3BFDB-0D4A-8B47-83B8-D7BBDA12AB29}" srcOrd="0" destOrd="0" presId="urn:microsoft.com/office/officeart/2005/8/layout/list1"/>
    <dgm:cxn modelId="{17564D28-9FBC-FD48-8FEE-874EB5618277}" type="presOf" srcId="{43A0943C-A7DE-44C2-A0B1-47D130E03546}" destId="{2A483BBA-F174-D646-8D65-0A503CFE8417}" srcOrd="1" destOrd="0" presId="urn:microsoft.com/office/officeart/2005/8/layout/list1"/>
    <dgm:cxn modelId="{68F05131-8168-0642-A4CF-FA75389208B0}" type="presOf" srcId="{22C8209E-7F37-44A8-8D16-DADC9C9FE102}" destId="{AF2E1F1E-345C-4D4C-B038-A2AE315E6D9F}" srcOrd="0" destOrd="3" presId="urn:microsoft.com/office/officeart/2005/8/layout/list1"/>
    <dgm:cxn modelId="{E0C39A31-AD9E-0B4F-98E7-F9DF168E6646}" type="presOf" srcId="{43A0943C-A7DE-44C2-A0B1-47D130E03546}" destId="{35B81039-570B-0F46-9B61-3E15F2139C6F}" srcOrd="0" destOrd="0" presId="urn:microsoft.com/office/officeart/2005/8/layout/list1"/>
    <dgm:cxn modelId="{30901B3C-AB78-470E-8928-0B6512CA6B28}" srcId="{1A1C5B8A-19B1-4020-9C89-AA374E2B7FC7}" destId="{3165FB65-DC07-468F-8D50-6DDBD77828FD}" srcOrd="2" destOrd="0" parTransId="{121CCD48-1473-440F-90ED-1645487CE303}" sibTransId="{26A1FC97-7D13-4839-A49E-7727AF3575D1}"/>
    <dgm:cxn modelId="{30036C58-763B-D644-8810-ACCBB1761993}" type="presOf" srcId="{22F554D8-D6F7-4A44-AAFA-D70429C575C8}" destId="{0755A9D1-1EF1-F14C-B7CF-FC4498D94869}" srcOrd="1" destOrd="0" presId="urn:microsoft.com/office/officeart/2005/8/layout/list1"/>
    <dgm:cxn modelId="{E20D7C63-088D-F649-97CD-DDDECA42B3F9}" type="presOf" srcId="{3165FB65-DC07-468F-8D50-6DDBD77828FD}" destId="{AF2E1F1E-345C-4D4C-B038-A2AE315E6D9F}" srcOrd="0" destOrd="2" presId="urn:microsoft.com/office/officeart/2005/8/layout/list1"/>
    <dgm:cxn modelId="{1534A769-EF74-BC46-BE0F-9A8E35AF94DD}" srcId="{1A1C5B8A-19B1-4020-9C89-AA374E2B7FC7}" destId="{05099D5B-6173-AF4E-96D5-C73753A92042}" srcOrd="0" destOrd="0" parTransId="{76699972-F340-4D47-A418-5B40B27CC454}" sibTransId="{45FA094D-38ED-C345-8D29-160322698B9A}"/>
    <dgm:cxn modelId="{D7868084-75CC-4AE0-8D12-C4FA23118C97}" srcId="{08F55EEC-3654-4AD0-B12D-1015C1AA96A5}" destId="{D577F30F-C4FF-46CB-8391-81BFCEC12FA8}" srcOrd="1" destOrd="0" parTransId="{A99A5460-0190-4C95-937D-007B85F60530}" sibTransId="{9338E533-105C-4729-9D97-3F78A48F36B4}"/>
    <dgm:cxn modelId="{28CC3488-D9EE-A74A-964E-4282DB74F548}" type="presOf" srcId="{D577F30F-C4FF-46CB-8391-81BFCEC12FA8}" destId="{0DF5559C-484E-CB42-98AB-CB47D13AB97D}" srcOrd="0" destOrd="0" presId="urn:microsoft.com/office/officeart/2005/8/layout/list1"/>
    <dgm:cxn modelId="{4E258389-09EF-CC4A-B3A5-6AF69E32259E}" type="presOf" srcId="{05099D5B-6173-AF4E-96D5-C73753A92042}" destId="{AF2E1F1E-345C-4D4C-B038-A2AE315E6D9F}" srcOrd="0" destOrd="0" presId="urn:microsoft.com/office/officeart/2005/8/layout/list1"/>
    <dgm:cxn modelId="{DFDF578B-FB64-46FE-97C9-DBF42529B53B}" srcId="{1A1C5B8A-19B1-4020-9C89-AA374E2B7FC7}" destId="{5CEAECA2-392B-46FF-92A5-54F6D8CE647E}" srcOrd="1" destOrd="0" parTransId="{F4478B56-43C0-406F-A3A5-078F6E5FD763}" sibTransId="{801ED877-ABF8-4F14-8C9D-820251C58624}"/>
    <dgm:cxn modelId="{5DC8528D-6F9B-0A42-A59D-9BA4AFF6EB44}" type="presOf" srcId="{5CEAECA2-392B-46FF-92A5-54F6D8CE647E}" destId="{AF2E1F1E-345C-4D4C-B038-A2AE315E6D9F}" srcOrd="0" destOrd="1" presId="urn:microsoft.com/office/officeart/2005/8/layout/list1"/>
    <dgm:cxn modelId="{A2F6588E-9722-48C5-9CF7-2447973DF6E7}" srcId="{08F55EEC-3654-4AD0-B12D-1015C1AA96A5}" destId="{43A0943C-A7DE-44C2-A0B1-47D130E03546}" srcOrd="3" destOrd="0" parTransId="{CC377385-A96E-4D0E-9BE4-D27485BBF8C8}" sibTransId="{F692859A-6676-4B71-80E9-93A173CF85A4}"/>
    <dgm:cxn modelId="{D84BB78E-53EE-44D8-833B-B642B8E30262}" srcId="{08F55EEC-3654-4AD0-B12D-1015C1AA96A5}" destId="{22F554D8-D6F7-4A44-AAFA-D70429C575C8}" srcOrd="2" destOrd="0" parTransId="{9F509BF5-ABF9-4490-9805-B760CC3698FF}" sibTransId="{378F2056-E367-4F32-8059-A8DD623BC826}"/>
    <dgm:cxn modelId="{D829B89D-20EF-2E4A-8B47-175046BDE807}" type="presOf" srcId="{D577F30F-C4FF-46CB-8391-81BFCEC12FA8}" destId="{68E64D58-45A6-FE46-8559-4CCEC203F6A7}" srcOrd="1" destOrd="0" presId="urn:microsoft.com/office/officeart/2005/8/layout/list1"/>
    <dgm:cxn modelId="{80F529A5-4A77-44DA-B62E-380014537E96}" srcId="{1A1C5B8A-19B1-4020-9C89-AA374E2B7FC7}" destId="{22C8209E-7F37-44A8-8D16-DADC9C9FE102}" srcOrd="3" destOrd="0" parTransId="{07673848-603D-4AA9-85EF-43A69FCBB77F}" sibTransId="{E79F2EB3-C366-405D-B227-73A42070C2AC}"/>
    <dgm:cxn modelId="{56A156CA-6351-3E44-9D2E-9D11C899C7F2}" type="presOf" srcId="{22F554D8-D6F7-4A44-AAFA-D70429C575C8}" destId="{938CFFF3-50AE-EF48-8538-74C2876A640C}" srcOrd="0" destOrd="0" presId="urn:microsoft.com/office/officeart/2005/8/layout/list1"/>
    <dgm:cxn modelId="{9E3024E8-2AF6-47A6-9836-76474A8D5093}" srcId="{08F55EEC-3654-4AD0-B12D-1015C1AA96A5}" destId="{1A1C5B8A-19B1-4020-9C89-AA374E2B7FC7}" srcOrd="0" destOrd="0" parTransId="{9698D469-EAF7-4235-BDF0-505F5A155B5E}" sibTransId="{527097CC-E9AB-4ABF-B00A-E04DF53D23E3}"/>
    <dgm:cxn modelId="{E0CD13EE-2137-AD4F-8A52-08BB669B11F8}" type="presOf" srcId="{08F55EEC-3654-4AD0-B12D-1015C1AA96A5}" destId="{3C338464-4E40-FA4F-96B5-0980E8532A89}" srcOrd="0" destOrd="0" presId="urn:microsoft.com/office/officeart/2005/8/layout/list1"/>
    <dgm:cxn modelId="{E5F7E9BB-1E84-3F4F-8A0D-325850752295}" type="presParOf" srcId="{3C338464-4E40-FA4F-96B5-0980E8532A89}" destId="{FA8842AB-5694-3A48-A3B6-332C1998043C}" srcOrd="0" destOrd="0" presId="urn:microsoft.com/office/officeart/2005/8/layout/list1"/>
    <dgm:cxn modelId="{06FF1219-1FC6-454E-AA97-3189D8EB8804}" type="presParOf" srcId="{FA8842AB-5694-3A48-A3B6-332C1998043C}" destId="{D6E3BFDB-0D4A-8B47-83B8-D7BBDA12AB29}" srcOrd="0" destOrd="0" presId="urn:microsoft.com/office/officeart/2005/8/layout/list1"/>
    <dgm:cxn modelId="{ED24CEA1-A0A7-CD44-8997-3161D621181D}" type="presParOf" srcId="{FA8842AB-5694-3A48-A3B6-332C1998043C}" destId="{21B97EE6-5A2E-E541-A61B-0B4EEA7629DF}" srcOrd="1" destOrd="0" presId="urn:microsoft.com/office/officeart/2005/8/layout/list1"/>
    <dgm:cxn modelId="{8D4501CA-BCC6-0D47-A6DA-2781966471AC}" type="presParOf" srcId="{3C338464-4E40-FA4F-96B5-0980E8532A89}" destId="{7AE4ED39-78CC-704C-B536-9E517698C961}" srcOrd="1" destOrd="0" presId="urn:microsoft.com/office/officeart/2005/8/layout/list1"/>
    <dgm:cxn modelId="{1BD363F5-D9B6-8C41-9380-82E8497EE12C}" type="presParOf" srcId="{3C338464-4E40-FA4F-96B5-0980E8532A89}" destId="{AF2E1F1E-345C-4D4C-B038-A2AE315E6D9F}" srcOrd="2" destOrd="0" presId="urn:microsoft.com/office/officeart/2005/8/layout/list1"/>
    <dgm:cxn modelId="{9B9FD575-4371-9241-8FC2-8BF395A15BEA}" type="presParOf" srcId="{3C338464-4E40-FA4F-96B5-0980E8532A89}" destId="{158FD519-3C56-A545-AA50-DA81757CFF15}" srcOrd="3" destOrd="0" presId="urn:microsoft.com/office/officeart/2005/8/layout/list1"/>
    <dgm:cxn modelId="{7944C133-3C20-F146-B94C-2F46BA4BFB87}" type="presParOf" srcId="{3C338464-4E40-FA4F-96B5-0980E8532A89}" destId="{C6D8574D-D6AF-5645-B600-E515290AA39C}" srcOrd="4" destOrd="0" presId="urn:microsoft.com/office/officeart/2005/8/layout/list1"/>
    <dgm:cxn modelId="{BAA7BB33-1E90-C14C-B895-B8F6F28CF629}" type="presParOf" srcId="{C6D8574D-D6AF-5645-B600-E515290AA39C}" destId="{0DF5559C-484E-CB42-98AB-CB47D13AB97D}" srcOrd="0" destOrd="0" presId="urn:microsoft.com/office/officeart/2005/8/layout/list1"/>
    <dgm:cxn modelId="{1506B93A-BBB1-F248-8DC5-857B3A1F285C}" type="presParOf" srcId="{C6D8574D-D6AF-5645-B600-E515290AA39C}" destId="{68E64D58-45A6-FE46-8559-4CCEC203F6A7}" srcOrd="1" destOrd="0" presId="urn:microsoft.com/office/officeart/2005/8/layout/list1"/>
    <dgm:cxn modelId="{69F00C8A-7E3D-204C-8464-51CBBD2895CC}" type="presParOf" srcId="{3C338464-4E40-FA4F-96B5-0980E8532A89}" destId="{8677D233-8F65-F24D-B100-ABB89910417B}" srcOrd="5" destOrd="0" presId="urn:microsoft.com/office/officeart/2005/8/layout/list1"/>
    <dgm:cxn modelId="{A89C3BDF-30A3-C743-A682-9C9622A2F9CB}" type="presParOf" srcId="{3C338464-4E40-FA4F-96B5-0980E8532A89}" destId="{1AA41C89-DB12-A446-B427-FC686332E4AE}" srcOrd="6" destOrd="0" presId="urn:microsoft.com/office/officeart/2005/8/layout/list1"/>
    <dgm:cxn modelId="{F1684A2C-8BD1-2C45-BCF9-D7CC760FD790}" type="presParOf" srcId="{3C338464-4E40-FA4F-96B5-0980E8532A89}" destId="{E0959BBC-F241-5C4F-B606-71911BD7D33B}" srcOrd="7" destOrd="0" presId="urn:microsoft.com/office/officeart/2005/8/layout/list1"/>
    <dgm:cxn modelId="{FD686064-3150-BD4C-B18A-84A29F7ABDC4}" type="presParOf" srcId="{3C338464-4E40-FA4F-96B5-0980E8532A89}" destId="{54924609-0EDF-3F4E-80C9-022AB88B2549}" srcOrd="8" destOrd="0" presId="urn:microsoft.com/office/officeart/2005/8/layout/list1"/>
    <dgm:cxn modelId="{401EDC84-2C99-734B-9046-4F85581DB804}" type="presParOf" srcId="{54924609-0EDF-3F4E-80C9-022AB88B2549}" destId="{938CFFF3-50AE-EF48-8538-74C2876A640C}" srcOrd="0" destOrd="0" presId="urn:microsoft.com/office/officeart/2005/8/layout/list1"/>
    <dgm:cxn modelId="{6AC72BE1-374B-8C43-B943-3426816F28BC}" type="presParOf" srcId="{54924609-0EDF-3F4E-80C9-022AB88B2549}" destId="{0755A9D1-1EF1-F14C-B7CF-FC4498D94869}" srcOrd="1" destOrd="0" presId="urn:microsoft.com/office/officeart/2005/8/layout/list1"/>
    <dgm:cxn modelId="{19312B38-F576-784C-B9C6-E94EBD1CDF01}" type="presParOf" srcId="{3C338464-4E40-FA4F-96B5-0980E8532A89}" destId="{BCE02441-1FB6-5043-BB47-093D86338BC7}" srcOrd="9" destOrd="0" presId="urn:microsoft.com/office/officeart/2005/8/layout/list1"/>
    <dgm:cxn modelId="{695C33DF-18AC-FC4B-8D57-179A487C1B19}" type="presParOf" srcId="{3C338464-4E40-FA4F-96B5-0980E8532A89}" destId="{19E72A66-F078-D046-A52A-A2A2DABDA502}" srcOrd="10" destOrd="0" presId="urn:microsoft.com/office/officeart/2005/8/layout/list1"/>
    <dgm:cxn modelId="{A58F7C7F-0B53-6345-B03D-A2554AF6F979}" type="presParOf" srcId="{3C338464-4E40-FA4F-96B5-0980E8532A89}" destId="{43CE1501-68CD-0F4D-9974-72DA5D84D7ED}" srcOrd="11" destOrd="0" presId="urn:microsoft.com/office/officeart/2005/8/layout/list1"/>
    <dgm:cxn modelId="{2AE5532A-1F9F-D447-963B-AE161D5408CD}" type="presParOf" srcId="{3C338464-4E40-FA4F-96B5-0980E8532A89}" destId="{36E9DB01-1D8A-A643-A0CA-DFE1C454605C}" srcOrd="12" destOrd="0" presId="urn:microsoft.com/office/officeart/2005/8/layout/list1"/>
    <dgm:cxn modelId="{30082B4D-C956-FC40-ACD7-3F8596D23473}" type="presParOf" srcId="{36E9DB01-1D8A-A643-A0CA-DFE1C454605C}" destId="{35B81039-570B-0F46-9B61-3E15F2139C6F}" srcOrd="0" destOrd="0" presId="urn:microsoft.com/office/officeart/2005/8/layout/list1"/>
    <dgm:cxn modelId="{65B0F026-D512-8B40-A340-781B51D5EC30}" type="presParOf" srcId="{36E9DB01-1D8A-A643-A0CA-DFE1C454605C}" destId="{2A483BBA-F174-D646-8D65-0A503CFE8417}" srcOrd="1" destOrd="0" presId="urn:microsoft.com/office/officeart/2005/8/layout/list1"/>
    <dgm:cxn modelId="{8DF97D8B-D90A-D740-AEA9-09FD03CA6874}" type="presParOf" srcId="{3C338464-4E40-FA4F-96B5-0980E8532A89}" destId="{025FA9BA-3CB9-BE40-A1C3-B60A7BB974BD}" srcOrd="13" destOrd="0" presId="urn:microsoft.com/office/officeart/2005/8/layout/list1"/>
    <dgm:cxn modelId="{C54E5E01-75FC-4D4B-9C2A-ACA059D3FE38}" type="presParOf" srcId="{3C338464-4E40-FA4F-96B5-0980E8532A89}" destId="{FF07004C-65FC-9441-8752-B7587A5BE429}"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E670D-BE74-F946-8023-3A6072907B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GB"/>
        </a:p>
      </dgm:t>
    </dgm:pt>
    <dgm:pt modelId="{675A6F61-75FE-7940-A471-48BE0F6C6F75}">
      <dgm:prSet phldrT="[Text]"/>
      <dgm:spPr/>
      <dgm:t>
        <a:bodyPr/>
        <a:lstStyle/>
        <a:p>
          <a:pPr>
            <a:lnSpc>
              <a:spcPct val="100000"/>
            </a:lnSpc>
          </a:pPr>
          <a:r>
            <a:rPr lang="en-GB" dirty="0"/>
            <a:t>Load data</a:t>
          </a:r>
        </a:p>
        <a:p>
          <a:pPr>
            <a:lnSpc>
              <a:spcPct val="100000"/>
            </a:lnSpc>
          </a:pPr>
          <a:r>
            <a:rPr lang="en-GB" dirty="0"/>
            <a:t>Prophet library</a:t>
          </a:r>
        </a:p>
      </dgm:t>
    </dgm:pt>
    <dgm:pt modelId="{5AF161DF-5A1A-C244-B803-AD1B4E814356}" type="parTrans" cxnId="{390594C0-EC71-6D49-9408-BAA2F336436F}">
      <dgm:prSet/>
      <dgm:spPr/>
      <dgm:t>
        <a:bodyPr/>
        <a:lstStyle/>
        <a:p>
          <a:endParaRPr lang="en-GB"/>
        </a:p>
      </dgm:t>
    </dgm:pt>
    <dgm:pt modelId="{3FEE9164-6EBA-6C4B-9A7A-23C210F3857E}" type="sibTrans" cxnId="{390594C0-EC71-6D49-9408-BAA2F336436F}">
      <dgm:prSet/>
      <dgm:spPr/>
      <dgm:t>
        <a:bodyPr/>
        <a:lstStyle/>
        <a:p>
          <a:endParaRPr lang="en-GB"/>
        </a:p>
      </dgm:t>
    </dgm:pt>
    <dgm:pt modelId="{126DECC8-BD9F-BB4B-A934-88D0391F368D}">
      <dgm:prSet phldrT="[Text]"/>
      <dgm:spPr/>
      <dgm:t>
        <a:bodyPr/>
        <a:lstStyle/>
        <a:p>
          <a:pPr>
            <a:lnSpc>
              <a:spcPct val="100000"/>
            </a:lnSpc>
          </a:pPr>
          <a:r>
            <a:rPr lang="en-GB"/>
            <a:t>Checks &amp; cleaning </a:t>
          </a:r>
        </a:p>
      </dgm:t>
    </dgm:pt>
    <dgm:pt modelId="{C6CF9D2F-14F2-7049-91C0-EFF9773FB3F3}" type="parTrans" cxnId="{5F6A5E96-7765-2746-9567-D78BD5FE8810}">
      <dgm:prSet/>
      <dgm:spPr/>
      <dgm:t>
        <a:bodyPr/>
        <a:lstStyle/>
        <a:p>
          <a:endParaRPr lang="en-GB"/>
        </a:p>
      </dgm:t>
    </dgm:pt>
    <dgm:pt modelId="{FF9FF6F5-2048-3D45-80D0-4A7AEE818142}" type="sibTrans" cxnId="{5F6A5E96-7765-2746-9567-D78BD5FE8810}">
      <dgm:prSet/>
      <dgm:spPr/>
      <dgm:t>
        <a:bodyPr/>
        <a:lstStyle/>
        <a:p>
          <a:endParaRPr lang="en-GB"/>
        </a:p>
      </dgm:t>
    </dgm:pt>
    <dgm:pt modelId="{E7EEADB6-9CB8-C54C-BBC5-1FB20D6B9235}">
      <dgm:prSet phldrT="[Text]"/>
      <dgm:spPr/>
      <dgm:t>
        <a:bodyPr/>
        <a:lstStyle/>
        <a:p>
          <a:pPr>
            <a:lnSpc>
              <a:spcPct val="100000"/>
            </a:lnSpc>
          </a:pPr>
          <a:r>
            <a:rPr lang="en-GB"/>
            <a:t>In-Sample Forecast</a:t>
          </a:r>
        </a:p>
      </dgm:t>
    </dgm:pt>
    <dgm:pt modelId="{534810EB-1C5B-7145-BDB4-6C16936684BC}" type="parTrans" cxnId="{609AD8E8-2C96-1140-B3D7-DD104A915D58}">
      <dgm:prSet/>
      <dgm:spPr/>
      <dgm:t>
        <a:bodyPr/>
        <a:lstStyle/>
        <a:p>
          <a:endParaRPr lang="en-GB"/>
        </a:p>
      </dgm:t>
    </dgm:pt>
    <dgm:pt modelId="{5EF2554E-A70A-4846-B3C8-A6EAF872141E}" type="sibTrans" cxnId="{609AD8E8-2C96-1140-B3D7-DD104A915D58}">
      <dgm:prSet/>
      <dgm:spPr/>
      <dgm:t>
        <a:bodyPr/>
        <a:lstStyle/>
        <a:p>
          <a:endParaRPr lang="en-GB"/>
        </a:p>
      </dgm:t>
    </dgm:pt>
    <dgm:pt modelId="{6502B9A3-E017-F445-A5B6-97B1F140FE16}">
      <dgm:prSet phldrT="[Text]"/>
      <dgm:spPr/>
      <dgm:t>
        <a:bodyPr/>
        <a:lstStyle/>
        <a:p>
          <a:pPr>
            <a:lnSpc>
              <a:spcPct val="100000"/>
            </a:lnSpc>
          </a:pPr>
          <a:r>
            <a:rPr lang="en-GB"/>
            <a:t>NA</a:t>
          </a:r>
        </a:p>
      </dgm:t>
    </dgm:pt>
    <dgm:pt modelId="{A9985EBD-17DA-6048-8580-F59D8C7BBFEC}" type="parTrans" cxnId="{ECD72294-D520-E84D-9D75-6963EF3DA2D9}">
      <dgm:prSet/>
      <dgm:spPr/>
      <dgm:t>
        <a:bodyPr/>
        <a:lstStyle/>
        <a:p>
          <a:endParaRPr lang="en-GB"/>
        </a:p>
      </dgm:t>
    </dgm:pt>
    <dgm:pt modelId="{D7C06AFA-99C6-4F41-B486-61C36F590E49}" type="sibTrans" cxnId="{ECD72294-D520-E84D-9D75-6963EF3DA2D9}">
      <dgm:prSet/>
      <dgm:spPr/>
      <dgm:t>
        <a:bodyPr/>
        <a:lstStyle/>
        <a:p>
          <a:endParaRPr lang="en-GB"/>
        </a:p>
      </dgm:t>
    </dgm:pt>
    <dgm:pt modelId="{0C880151-D01E-7743-97CA-25EEEA9D7AE0}">
      <dgm:prSet phldrT="[Text]"/>
      <dgm:spPr/>
      <dgm:t>
        <a:bodyPr/>
        <a:lstStyle/>
        <a:p>
          <a:pPr>
            <a:lnSpc>
              <a:spcPct val="100000"/>
            </a:lnSpc>
          </a:pPr>
          <a:r>
            <a:rPr lang="en-GB"/>
            <a:t>Outliers</a:t>
          </a:r>
        </a:p>
      </dgm:t>
    </dgm:pt>
    <dgm:pt modelId="{9C945E03-AB43-DB4B-8354-34546DB5131F}" type="parTrans" cxnId="{CB589653-D94D-2C41-BE98-4618DC31B6D1}">
      <dgm:prSet/>
      <dgm:spPr/>
      <dgm:t>
        <a:bodyPr/>
        <a:lstStyle/>
        <a:p>
          <a:endParaRPr lang="en-GB"/>
        </a:p>
      </dgm:t>
    </dgm:pt>
    <dgm:pt modelId="{441827AC-9571-034B-A21D-B8131A7F3EC2}" type="sibTrans" cxnId="{CB589653-D94D-2C41-BE98-4618DC31B6D1}">
      <dgm:prSet/>
      <dgm:spPr/>
      <dgm:t>
        <a:bodyPr/>
        <a:lstStyle/>
        <a:p>
          <a:endParaRPr lang="en-GB"/>
        </a:p>
      </dgm:t>
    </dgm:pt>
    <dgm:pt modelId="{21889ADB-51A2-4047-B1DE-BA6DDE45E28A}">
      <dgm:prSet phldrT="[Text]"/>
      <dgm:spPr/>
      <dgm:t>
        <a:bodyPr/>
        <a:lstStyle/>
        <a:p>
          <a:pPr>
            <a:lnSpc>
              <a:spcPct val="100000"/>
            </a:lnSpc>
          </a:pPr>
          <a:r>
            <a:rPr lang="en-GB"/>
            <a:t>Trends  </a:t>
          </a:r>
        </a:p>
      </dgm:t>
    </dgm:pt>
    <dgm:pt modelId="{2F38517E-B40F-504C-BC1A-8F3D06F4640A}" type="parTrans" cxnId="{C4815657-F326-2845-8CCD-B3D25CF51E9B}">
      <dgm:prSet/>
      <dgm:spPr/>
      <dgm:t>
        <a:bodyPr/>
        <a:lstStyle/>
        <a:p>
          <a:endParaRPr lang="en-GB"/>
        </a:p>
      </dgm:t>
    </dgm:pt>
    <dgm:pt modelId="{5A983BDE-9767-6C40-8042-D47995973FE4}" type="sibTrans" cxnId="{C4815657-F326-2845-8CCD-B3D25CF51E9B}">
      <dgm:prSet/>
      <dgm:spPr/>
      <dgm:t>
        <a:bodyPr/>
        <a:lstStyle/>
        <a:p>
          <a:endParaRPr lang="en-GB"/>
        </a:p>
      </dgm:t>
    </dgm:pt>
    <dgm:pt modelId="{63C7F287-3119-574F-909E-346905370089}">
      <dgm:prSet phldrT="[Text]"/>
      <dgm:spPr/>
      <dgm:t>
        <a:bodyPr/>
        <a:lstStyle/>
        <a:p>
          <a:pPr>
            <a:lnSpc>
              <a:spcPct val="100000"/>
            </a:lnSpc>
          </a:pPr>
          <a:r>
            <a:rPr lang="en-GB"/>
            <a:t>Out-sample Forecast</a:t>
          </a:r>
        </a:p>
      </dgm:t>
    </dgm:pt>
    <dgm:pt modelId="{A784DBAF-0E94-5441-B93A-F9AFF745450A}" type="parTrans" cxnId="{D162E0FA-0FFD-AC4B-9A3F-3FE132EF25E0}">
      <dgm:prSet/>
      <dgm:spPr/>
      <dgm:t>
        <a:bodyPr/>
        <a:lstStyle/>
        <a:p>
          <a:endParaRPr lang="en-GB"/>
        </a:p>
      </dgm:t>
    </dgm:pt>
    <dgm:pt modelId="{C2DC3130-3BE0-1E49-BFC9-1E40075785E3}" type="sibTrans" cxnId="{D162E0FA-0FFD-AC4B-9A3F-3FE132EF25E0}">
      <dgm:prSet/>
      <dgm:spPr/>
      <dgm:t>
        <a:bodyPr/>
        <a:lstStyle/>
        <a:p>
          <a:endParaRPr lang="en-GB"/>
        </a:p>
      </dgm:t>
    </dgm:pt>
    <dgm:pt modelId="{C6E77FCD-79A7-204F-9240-97F656EE680C}">
      <dgm:prSet phldrT="[Text]"/>
      <dgm:spPr/>
      <dgm:t>
        <a:bodyPr/>
        <a:lstStyle/>
        <a:p>
          <a:pPr>
            <a:lnSpc>
              <a:spcPct val="100000"/>
            </a:lnSpc>
          </a:pPr>
          <a:r>
            <a:rPr lang="en-GB"/>
            <a:t>Model Evaluation</a:t>
          </a:r>
        </a:p>
      </dgm:t>
    </dgm:pt>
    <dgm:pt modelId="{08DC76E2-878B-B64B-AEDA-18A7C973AF45}" type="parTrans" cxnId="{E58FB68C-23CF-7541-8954-F88361DE6465}">
      <dgm:prSet/>
      <dgm:spPr/>
      <dgm:t>
        <a:bodyPr/>
        <a:lstStyle/>
        <a:p>
          <a:endParaRPr lang="en-GB"/>
        </a:p>
      </dgm:t>
    </dgm:pt>
    <dgm:pt modelId="{AEF6333D-9678-2940-9842-265793AF9BA3}" type="sibTrans" cxnId="{E58FB68C-23CF-7541-8954-F88361DE6465}">
      <dgm:prSet/>
      <dgm:spPr/>
      <dgm:t>
        <a:bodyPr/>
        <a:lstStyle/>
        <a:p>
          <a:endParaRPr lang="en-GB"/>
        </a:p>
      </dgm:t>
    </dgm:pt>
    <dgm:pt modelId="{D7CA5FA5-D62D-714D-A4C5-3196B89BC8C2}">
      <dgm:prSet phldrT="[Text]"/>
      <dgm:spPr/>
      <dgm:t>
        <a:bodyPr/>
        <a:lstStyle/>
        <a:p>
          <a:pPr>
            <a:lnSpc>
              <a:spcPct val="100000"/>
            </a:lnSpc>
          </a:pPr>
          <a:r>
            <a:rPr lang="en-GB"/>
            <a:t>Install libraries</a:t>
          </a:r>
        </a:p>
      </dgm:t>
    </dgm:pt>
    <dgm:pt modelId="{8D6AF155-C666-144E-BF93-DBB671C2D6A0}" type="sibTrans" cxnId="{127575C7-B651-0A44-8935-50CD90298F97}">
      <dgm:prSet/>
      <dgm:spPr/>
      <dgm:t>
        <a:bodyPr/>
        <a:lstStyle/>
        <a:p>
          <a:endParaRPr lang="en-GB"/>
        </a:p>
      </dgm:t>
    </dgm:pt>
    <dgm:pt modelId="{586E8279-8E5A-F446-B2ED-1E1FC8D00C7F}" type="parTrans" cxnId="{127575C7-B651-0A44-8935-50CD90298F97}">
      <dgm:prSet/>
      <dgm:spPr/>
      <dgm:t>
        <a:bodyPr/>
        <a:lstStyle/>
        <a:p>
          <a:endParaRPr lang="en-GB"/>
        </a:p>
      </dgm:t>
    </dgm:pt>
    <dgm:pt modelId="{B40C7C45-5B0B-482B-AADE-BFD2D7B9DB5B}" type="pres">
      <dgm:prSet presAssocID="{E5AE670D-BE74-F946-8023-3A6072907B44}" presName="root" presStyleCnt="0">
        <dgm:presLayoutVars>
          <dgm:dir/>
          <dgm:resizeHandles val="exact"/>
        </dgm:presLayoutVars>
      </dgm:prSet>
      <dgm:spPr/>
    </dgm:pt>
    <dgm:pt modelId="{C72A74AD-6A88-48BE-9D8B-AA3A8E14C290}" type="pres">
      <dgm:prSet presAssocID="{D7CA5FA5-D62D-714D-A4C5-3196B89BC8C2}" presName="compNode" presStyleCnt="0"/>
      <dgm:spPr/>
    </dgm:pt>
    <dgm:pt modelId="{52820916-4FC5-4046-80A5-47F701A629A6}" type="pres">
      <dgm:prSet presAssocID="{D7CA5FA5-D62D-714D-A4C5-3196B89BC8C2}" presName="bgRect" presStyleLbl="bgShp" presStyleIdx="0" presStyleCnt="5"/>
      <dgm:spPr/>
    </dgm:pt>
    <dgm:pt modelId="{C06526DC-321F-4EE1-B61E-630D6744D991}" type="pres">
      <dgm:prSet presAssocID="{D7CA5FA5-D62D-714D-A4C5-3196B89BC8C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3E57F29-B564-4816-A3C8-D1445C1D3818}" type="pres">
      <dgm:prSet presAssocID="{D7CA5FA5-D62D-714D-A4C5-3196B89BC8C2}" presName="spaceRect" presStyleCnt="0"/>
      <dgm:spPr/>
    </dgm:pt>
    <dgm:pt modelId="{0ED5FF67-FA76-4114-AEC1-88CB21A64985}" type="pres">
      <dgm:prSet presAssocID="{D7CA5FA5-D62D-714D-A4C5-3196B89BC8C2}" presName="parTx" presStyleLbl="revTx" presStyleIdx="0" presStyleCnt="7">
        <dgm:presLayoutVars>
          <dgm:chMax val="0"/>
          <dgm:chPref val="0"/>
        </dgm:presLayoutVars>
      </dgm:prSet>
      <dgm:spPr/>
    </dgm:pt>
    <dgm:pt modelId="{5DD443FD-B3C7-4BF7-9F02-9CF52221D877}" type="pres">
      <dgm:prSet presAssocID="{D7CA5FA5-D62D-714D-A4C5-3196B89BC8C2}" presName="desTx" presStyleLbl="revTx" presStyleIdx="1" presStyleCnt="7">
        <dgm:presLayoutVars/>
      </dgm:prSet>
      <dgm:spPr/>
    </dgm:pt>
    <dgm:pt modelId="{2017C001-6769-48C5-97B0-425F16775BA8}" type="pres">
      <dgm:prSet presAssocID="{8D6AF155-C666-144E-BF93-DBB671C2D6A0}" presName="sibTrans" presStyleCnt="0"/>
      <dgm:spPr/>
    </dgm:pt>
    <dgm:pt modelId="{D998A69C-93EF-46AE-AEE2-6A29DABC8A9A}" type="pres">
      <dgm:prSet presAssocID="{126DECC8-BD9F-BB4B-A934-88D0391F368D}" presName="compNode" presStyleCnt="0"/>
      <dgm:spPr/>
    </dgm:pt>
    <dgm:pt modelId="{CD56E0A4-6693-4D32-B074-60462BC89CB2}" type="pres">
      <dgm:prSet presAssocID="{126DECC8-BD9F-BB4B-A934-88D0391F368D}" presName="bgRect" presStyleLbl="bgShp" presStyleIdx="1" presStyleCnt="5"/>
      <dgm:spPr/>
    </dgm:pt>
    <dgm:pt modelId="{CD2A96CA-E773-493D-9743-D9BD7A5E42B0}" type="pres">
      <dgm:prSet presAssocID="{126DECC8-BD9F-BB4B-A934-88D0391F36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86F4C85-EC85-4095-9E89-0D778A27E185}" type="pres">
      <dgm:prSet presAssocID="{126DECC8-BD9F-BB4B-A934-88D0391F368D}" presName="spaceRect" presStyleCnt="0"/>
      <dgm:spPr/>
    </dgm:pt>
    <dgm:pt modelId="{CC6506B3-8647-4666-9E07-1086196D2FC5}" type="pres">
      <dgm:prSet presAssocID="{126DECC8-BD9F-BB4B-A934-88D0391F368D}" presName="parTx" presStyleLbl="revTx" presStyleIdx="2" presStyleCnt="7">
        <dgm:presLayoutVars>
          <dgm:chMax val="0"/>
          <dgm:chPref val="0"/>
        </dgm:presLayoutVars>
      </dgm:prSet>
      <dgm:spPr/>
    </dgm:pt>
    <dgm:pt modelId="{76623566-5F3C-4021-9E1B-707DE97C18C1}" type="pres">
      <dgm:prSet presAssocID="{126DECC8-BD9F-BB4B-A934-88D0391F368D}" presName="desTx" presStyleLbl="revTx" presStyleIdx="3" presStyleCnt="7">
        <dgm:presLayoutVars/>
      </dgm:prSet>
      <dgm:spPr/>
    </dgm:pt>
    <dgm:pt modelId="{64718F7F-0F03-4CF7-B3AF-CDC5FDE24335}" type="pres">
      <dgm:prSet presAssocID="{FF9FF6F5-2048-3D45-80D0-4A7AEE818142}" presName="sibTrans" presStyleCnt="0"/>
      <dgm:spPr/>
    </dgm:pt>
    <dgm:pt modelId="{0FEC2231-FC62-43E5-BEBD-F5096B768555}" type="pres">
      <dgm:prSet presAssocID="{E7EEADB6-9CB8-C54C-BBC5-1FB20D6B9235}" presName="compNode" presStyleCnt="0"/>
      <dgm:spPr/>
    </dgm:pt>
    <dgm:pt modelId="{FE85C1A9-D5B3-4239-A66E-D7F351A3145A}" type="pres">
      <dgm:prSet presAssocID="{E7EEADB6-9CB8-C54C-BBC5-1FB20D6B9235}" presName="bgRect" presStyleLbl="bgShp" presStyleIdx="2" presStyleCnt="5"/>
      <dgm:spPr/>
    </dgm:pt>
    <dgm:pt modelId="{ED77277E-7078-45DD-8B14-2FAC59FF789C}" type="pres">
      <dgm:prSet presAssocID="{E7EEADB6-9CB8-C54C-BBC5-1FB20D6B92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CB37C77E-6773-4CDC-B779-F00D7E00BDFF}" type="pres">
      <dgm:prSet presAssocID="{E7EEADB6-9CB8-C54C-BBC5-1FB20D6B9235}" presName="spaceRect" presStyleCnt="0"/>
      <dgm:spPr/>
    </dgm:pt>
    <dgm:pt modelId="{CBFB2402-3476-4AD1-B2DE-2BC54A75A795}" type="pres">
      <dgm:prSet presAssocID="{E7EEADB6-9CB8-C54C-BBC5-1FB20D6B9235}" presName="parTx" presStyleLbl="revTx" presStyleIdx="4" presStyleCnt="7">
        <dgm:presLayoutVars>
          <dgm:chMax val="0"/>
          <dgm:chPref val="0"/>
        </dgm:presLayoutVars>
      </dgm:prSet>
      <dgm:spPr/>
    </dgm:pt>
    <dgm:pt modelId="{0AE3B27B-9835-4F4B-82C3-3195BDB321E5}" type="pres">
      <dgm:prSet presAssocID="{5EF2554E-A70A-4846-B3C8-A6EAF872141E}" presName="sibTrans" presStyleCnt="0"/>
      <dgm:spPr/>
    </dgm:pt>
    <dgm:pt modelId="{EC90D61D-37AF-4A64-B73B-D15877C7D51F}" type="pres">
      <dgm:prSet presAssocID="{63C7F287-3119-574F-909E-346905370089}" presName="compNode" presStyleCnt="0"/>
      <dgm:spPr/>
    </dgm:pt>
    <dgm:pt modelId="{76D7FCE4-2345-4D75-AA01-6EC3786104AC}" type="pres">
      <dgm:prSet presAssocID="{63C7F287-3119-574F-909E-346905370089}" presName="bgRect" presStyleLbl="bgShp" presStyleIdx="3" presStyleCnt="5"/>
      <dgm:spPr/>
    </dgm:pt>
    <dgm:pt modelId="{A4215D07-B3D3-4928-8767-C89B0A86CD0A}" type="pres">
      <dgm:prSet presAssocID="{63C7F287-3119-574F-909E-34690537008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C9FBF219-28A5-499B-B7C3-AD1275477766}" type="pres">
      <dgm:prSet presAssocID="{63C7F287-3119-574F-909E-346905370089}" presName="spaceRect" presStyleCnt="0"/>
      <dgm:spPr/>
    </dgm:pt>
    <dgm:pt modelId="{238C536E-F518-4AFF-9C2C-D1B724BD33E4}" type="pres">
      <dgm:prSet presAssocID="{63C7F287-3119-574F-909E-346905370089}" presName="parTx" presStyleLbl="revTx" presStyleIdx="5" presStyleCnt="7">
        <dgm:presLayoutVars>
          <dgm:chMax val="0"/>
          <dgm:chPref val="0"/>
        </dgm:presLayoutVars>
      </dgm:prSet>
      <dgm:spPr/>
    </dgm:pt>
    <dgm:pt modelId="{9256E2ED-3F24-475A-8830-68AD15B893F1}" type="pres">
      <dgm:prSet presAssocID="{C2DC3130-3BE0-1E49-BFC9-1E40075785E3}" presName="sibTrans" presStyleCnt="0"/>
      <dgm:spPr/>
    </dgm:pt>
    <dgm:pt modelId="{D26B2B33-0CD8-4890-A741-A306C1058BD4}" type="pres">
      <dgm:prSet presAssocID="{C6E77FCD-79A7-204F-9240-97F656EE680C}" presName="compNode" presStyleCnt="0"/>
      <dgm:spPr/>
    </dgm:pt>
    <dgm:pt modelId="{D002B555-5251-4D59-A32B-3C0D80853B93}" type="pres">
      <dgm:prSet presAssocID="{C6E77FCD-79A7-204F-9240-97F656EE680C}" presName="bgRect" presStyleLbl="bgShp" presStyleIdx="4" presStyleCnt="5"/>
      <dgm:spPr/>
    </dgm:pt>
    <dgm:pt modelId="{AB7D9B94-F1C7-41A5-91D5-2693AFEF2424}" type="pres">
      <dgm:prSet presAssocID="{C6E77FCD-79A7-204F-9240-97F656EE68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D35D6AD2-E284-43A6-B87C-9B9FBFF43729}" type="pres">
      <dgm:prSet presAssocID="{C6E77FCD-79A7-204F-9240-97F656EE680C}" presName="spaceRect" presStyleCnt="0"/>
      <dgm:spPr/>
    </dgm:pt>
    <dgm:pt modelId="{01969F85-2C73-4D09-B7F0-37D4B47CCA75}" type="pres">
      <dgm:prSet presAssocID="{C6E77FCD-79A7-204F-9240-97F656EE680C}" presName="parTx" presStyleLbl="revTx" presStyleIdx="6" presStyleCnt="7">
        <dgm:presLayoutVars>
          <dgm:chMax val="0"/>
          <dgm:chPref val="0"/>
        </dgm:presLayoutVars>
      </dgm:prSet>
      <dgm:spPr/>
    </dgm:pt>
  </dgm:ptLst>
  <dgm:cxnLst>
    <dgm:cxn modelId="{E5D67527-E33A-034E-880D-EB620D643BCD}" type="presOf" srcId="{D7CA5FA5-D62D-714D-A4C5-3196B89BC8C2}" destId="{0ED5FF67-FA76-4114-AEC1-88CB21A64985}" srcOrd="0" destOrd="0" presId="urn:microsoft.com/office/officeart/2018/2/layout/IconVerticalSolidList"/>
    <dgm:cxn modelId="{EC94C12A-8DA9-4744-A95D-B0E7E5112A82}" type="presOf" srcId="{6502B9A3-E017-F445-A5B6-97B1F140FE16}" destId="{76623566-5F3C-4021-9E1B-707DE97C18C1}" srcOrd="0" destOrd="0" presId="urn:microsoft.com/office/officeart/2018/2/layout/IconVerticalSolidList"/>
    <dgm:cxn modelId="{4CC95640-751C-3447-A030-F4BBA6049634}" type="presOf" srcId="{63C7F287-3119-574F-909E-346905370089}" destId="{238C536E-F518-4AFF-9C2C-D1B724BD33E4}" srcOrd="0" destOrd="0" presId="urn:microsoft.com/office/officeart/2018/2/layout/IconVerticalSolidList"/>
    <dgm:cxn modelId="{CB589653-D94D-2C41-BE98-4618DC31B6D1}" srcId="{126DECC8-BD9F-BB4B-A934-88D0391F368D}" destId="{0C880151-D01E-7743-97CA-25EEEA9D7AE0}" srcOrd="1" destOrd="0" parTransId="{9C945E03-AB43-DB4B-8354-34546DB5131F}" sibTransId="{441827AC-9571-034B-A21D-B8131A7F3EC2}"/>
    <dgm:cxn modelId="{C4815657-F326-2845-8CCD-B3D25CF51E9B}" srcId="{126DECC8-BD9F-BB4B-A934-88D0391F368D}" destId="{21889ADB-51A2-4047-B1DE-BA6DDE45E28A}" srcOrd="2" destOrd="0" parTransId="{2F38517E-B40F-504C-BC1A-8F3D06F4640A}" sibTransId="{5A983BDE-9767-6C40-8042-D47995973FE4}"/>
    <dgm:cxn modelId="{8B9A6D6E-071F-884F-897B-2D8F8FAF5D49}" type="presOf" srcId="{E5AE670D-BE74-F946-8023-3A6072907B44}" destId="{B40C7C45-5B0B-482B-AADE-BFD2D7B9DB5B}" srcOrd="0" destOrd="0" presId="urn:microsoft.com/office/officeart/2018/2/layout/IconVerticalSolidList"/>
    <dgm:cxn modelId="{E58FB68C-23CF-7541-8954-F88361DE6465}" srcId="{E5AE670D-BE74-F946-8023-3A6072907B44}" destId="{C6E77FCD-79A7-204F-9240-97F656EE680C}" srcOrd="4" destOrd="0" parTransId="{08DC76E2-878B-B64B-AEDA-18A7C973AF45}" sibTransId="{AEF6333D-9678-2940-9842-265793AF9BA3}"/>
    <dgm:cxn modelId="{ECD72294-D520-E84D-9D75-6963EF3DA2D9}" srcId="{126DECC8-BD9F-BB4B-A934-88D0391F368D}" destId="{6502B9A3-E017-F445-A5B6-97B1F140FE16}" srcOrd="0" destOrd="0" parTransId="{A9985EBD-17DA-6048-8580-F59D8C7BBFEC}" sibTransId="{D7C06AFA-99C6-4F41-B486-61C36F590E49}"/>
    <dgm:cxn modelId="{5F6A5E96-7765-2746-9567-D78BD5FE8810}" srcId="{E5AE670D-BE74-F946-8023-3A6072907B44}" destId="{126DECC8-BD9F-BB4B-A934-88D0391F368D}" srcOrd="1" destOrd="0" parTransId="{C6CF9D2F-14F2-7049-91C0-EFF9773FB3F3}" sibTransId="{FF9FF6F5-2048-3D45-80D0-4A7AEE818142}"/>
    <dgm:cxn modelId="{15F6E6A7-40A7-D344-B10B-59F50D998D5D}" type="presOf" srcId="{E7EEADB6-9CB8-C54C-BBC5-1FB20D6B9235}" destId="{CBFB2402-3476-4AD1-B2DE-2BC54A75A795}" srcOrd="0" destOrd="0" presId="urn:microsoft.com/office/officeart/2018/2/layout/IconVerticalSolidList"/>
    <dgm:cxn modelId="{390594C0-EC71-6D49-9408-BAA2F336436F}" srcId="{D7CA5FA5-D62D-714D-A4C5-3196B89BC8C2}" destId="{675A6F61-75FE-7940-A471-48BE0F6C6F75}" srcOrd="0" destOrd="0" parTransId="{5AF161DF-5A1A-C244-B803-AD1B4E814356}" sibTransId="{3FEE9164-6EBA-6C4B-9A7A-23C210F3857E}"/>
    <dgm:cxn modelId="{161AA4C1-5D1B-354B-A11A-AE1B8361DE53}" type="presOf" srcId="{675A6F61-75FE-7940-A471-48BE0F6C6F75}" destId="{5DD443FD-B3C7-4BF7-9F02-9CF52221D877}" srcOrd="0" destOrd="0" presId="urn:microsoft.com/office/officeart/2018/2/layout/IconVerticalSolidList"/>
    <dgm:cxn modelId="{127575C7-B651-0A44-8935-50CD90298F97}" srcId="{E5AE670D-BE74-F946-8023-3A6072907B44}" destId="{D7CA5FA5-D62D-714D-A4C5-3196B89BC8C2}" srcOrd="0" destOrd="0" parTransId="{586E8279-8E5A-F446-B2ED-1E1FC8D00C7F}" sibTransId="{8D6AF155-C666-144E-BF93-DBB671C2D6A0}"/>
    <dgm:cxn modelId="{186629C8-D3DB-FA46-A3B5-099A867C51F3}" type="presOf" srcId="{0C880151-D01E-7743-97CA-25EEEA9D7AE0}" destId="{76623566-5F3C-4021-9E1B-707DE97C18C1}" srcOrd="0" destOrd="1" presId="urn:microsoft.com/office/officeart/2018/2/layout/IconVerticalSolidList"/>
    <dgm:cxn modelId="{07FEB3E0-CFFA-374E-9385-06368F37774E}" type="presOf" srcId="{126DECC8-BD9F-BB4B-A934-88D0391F368D}" destId="{CC6506B3-8647-4666-9E07-1086196D2FC5}" srcOrd="0" destOrd="0" presId="urn:microsoft.com/office/officeart/2018/2/layout/IconVerticalSolidList"/>
    <dgm:cxn modelId="{B8EC68E8-565B-904A-8C93-DF78D427C582}" type="presOf" srcId="{C6E77FCD-79A7-204F-9240-97F656EE680C}" destId="{01969F85-2C73-4D09-B7F0-37D4B47CCA75}" srcOrd="0" destOrd="0" presId="urn:microsoft.com/office/officeart/2018/2/layout/IconVerticalSolidList"/>
    <dgm:cxn modelId="{609AD8E8-2C96-1140-B3D7-DD104A915D58}" srcId="{E5AE670D-BE74-F946-8023-3A6072907B44}" destId="{E7EEADB6-9CB8-C54C-BBC5-1FB20D6B9235}" srcOrd="2" destOrd="0" parTransId="{534810EB-1C5B-7145-BDB4-6C16936684BC}" sibTransId="{5EF2554E-A70A-4846-B3C8-A6EAF872141E}"/>
    <dgm:cxn modelId="{5A4187FA-4A86-AE4E-952C-42131ADFF1D8}" type="presOf" srcId="{21889ADB-51A2-4047-B1DE-BA6DDE45E28A}" destId="{76623566-5F3C-4021-9E1B-707DE97C18C1}" srcOrd="0" destOrd="2" presId="urn:microsoft.com/office/officeart/2018/2/layout/IconVerticalSolidList"/>
    <dgm:cxn modelId="{D162E0FA-0FFD-AC4B-9A3F-3FE132EF25E0}" srcId="{E5AE670D-BE74-F946-8023-3A6072907B44}" destId="{63C7F287-3119-574F-909E-346905370089}" srcOrd="3" destOrd="0" parTransId="{A784DBAF-0E94-5441-B93A-F9AFF745450A}" sibTransId="{C2DC3130-3BE0-1E49-BFC9-1E40075785E3}"/>
    <dgm:cxn modelId="{DAB5AE01-291B-D14B-B98C-BDDAA4E00D16}" type="presParOf" srcId="{B40C7C45-5B0B-482B-AADE-BFD2D7B9DB5B}" destId="{C72A74AD-6A88-48BE-9D8B-AA3A8E14C290}" srcOrd="0" destOrd="0" presId="urn:microsoft.com/office/officeart/2018/2/layout/IconVerticalSolidList"/>
    <dgm:cxn modelId="{26071FB0-B7FD-054F-9F93-03DEE36FDC78}" type="presParOf" srcId="{C72A74AD-6A88-48BE-9D8B-AA3A8E14C290}" destId="{52820916-4FC5-4046-80A5-47F701A629A6}" srcOrd="0" destOrd="0" presId="urn:microsoft.com/office/officeart/2018/2/layout/IconVerticalSolidList"/>
    <dgm:cxn modelId="{00DDDD9C-A3F5-AE44-8A9F-003BBE0CC1BA}" type="presParOf" srcId="{C72A74AD-6A88-48BE-9D8B-AA3A8E14C290}" destId="{C06526DC-321F-4EE1-B61E-630D6744D991}" srcOrd="1" destOrd="0" presId="urn:microsoft.com/office/officeart/2018/2/layout/IconVerticalSolidList"/>
    <dgm:cxn modelId="{4789990B-89EE-1A43-AA7B-23D7E57F30AB}" type="presParOf" srcId="{C72A74AD-6A88-48BE-9D8B-AA3A8E14C290}" destId="{63E57F29-B564-4816-A3C8-D1445C1D3818}" srcOrd="2" destOrd="0" presId="urn:microsoft.com/office/officeart/2018/2/layout/IconVerticalSolidList"/>
    <dgm:cxn modelId="{52EB51D4-29FD-E541-B26E-DE34200ED4B6}" type="presParOf" srcId="{C72A74AD-6A88-48BE-9D8B-AA3A8E14C290}" destId="{0ED5FF67-FA76-4114-AEC1-88CB21A64985}" srcOrd="3" destOrd="0" presId="urn:microsoft.com/office/officeart/2018/2/layout/IconVerticalSolidList"/>
    <dgm:cxn modelId="{10B75D55-2750-264F-AC48-CDA9EFD288AD}" type="presParOf" srcId="{C72A74AD-6A88-48BE-9D8B-AA3A8E14C290}" destId="{5DD443FD-B3C7-4BF7-9F02-9CF52221D877}" srcOrd="4" destOrd="0" presId="urn:microsoft.com/office/officeart/2018/2/layout/IconVerticalSolidList"/>
    <dgm:cxn modelId="{DA2E468F-59B1-314B-96B5-ADBBCB16E6F5}" type="presParOf" srcId="{B40C7C45-5B0B-482B-AADE-BFD2D7B9DB5B}" destId="{2017C001-6769-48C5-97B0-425F16775BA8}" srcOrd="1" destOrd="0" presId="urn:microsoft.com/office/officeart/2018/2/layout/IconVerticalSolidList"/>
    <dgm:cxn modelId="{CC81F568-4D10-0743-857C-97F341E6C420}" type="presParOf" srcId="{B40C7C45-5B0B-482B-AADE-BFD2D7B9DB5B}" destId="{D998A69C-93EF-46AE-AEE2-6A29DABC8A9A}" srcOrd="2" destOrd="0" presId="urn:microsoft.com/office/officeart/2018/2/layout/IconVerticalSolidList"/>
    <dgm:cxn modelId="{F917D19C-57B4-DD47-B9B8-08D187DA59C7}" type="presParOf" srcId="{D998A69C-93EF-46AE-AEE2-6A29DABC8A9A}" destId="{CD56E0A4-6693-4D32-B074-60462BC89CB2}" srcOrd="0" destOrd="0" presId="urn:microsoft.com/office/officeart/2018/2/layout/IconVerticalSolidList"/>
    <dgm:cxn modelId="{A7BA2524-589C-914F-918D-7B9972D7F18E}" type="presParOf" srcId="{D998A69C-93EF-46AE-AEE2-6A29DABC8A9A}" destId="{CD2A96CA-E773-493D-9743-D9BD7A5E42B0}" srcOrd="1" destOrd="0" presId="urn:microsoft.com/office/officeart/2018/2/layout/IconVerticalSolidList"/>
    <dgm:cxn modelId="{500FD9E2-8FFA-354F-8855-A9E0EE386AA0}" type="presParOf" srcId="{D998A69C-93EF-46AE-AEE2-6A29DABC8A9A}" destId="{386F4C85-EC85-4095-9E89-0D778A27E185}" srcOrd="2" destOrd="0" presId="urn:microsoft.com/office/officeart/2018/2/layout/IconVerticalSolidList"/>
    <dgm:cxn modelId="{5A5B9587-8CAF-2845-861E-A3C3B6480749}" type="presParOf" srcId="{D998A69C-93EF-46AE-AEE2-6A29DABC8A9A}" destId="{CC6506B3-8647-4666-9E07-1086196D2FC5}" srcOrd="3" destOrd="0" presId="urn:microsoft.com/office/officeart/2018/2/layout/IconVerticalSolidList"/>
    <dgm:cxn modelId="{2803B422-C495-2243-9CC0-477BA02C4237}" type="presParOf" srcId="{D998A69C-93EF-46AE-AEE2-6A29DABC8A9A}" destId="{76623566-5F3C-4021-9E1B-707DE97C18C1}" srcOrd="4" destOrd="0" presId="urn:microsoft.com/office/officeart/2018/2/layout/IconVerticalSolidList"/>
    <dgm:cxn modelId="{6C317274-48CF-E546-8742-E6F9E0EEA27C}" type="presParOf" srcId="{B40C7C45-5B0B-482B-AADE-BFD2D7B9DB5B}" destId="{64718F7F-0F03-4CF7-B3AF-CDC5FDE24335}" srcOrd="3" destOrd="0" presId="urn:microsoft.com/office/officeart/2018/2/layout/IconVerticalSolidList"/>
    <dgm:cxn modelId="{40A3F01A-86BA-394A-AD1E-8835C01EFE90}" type="presParOf" srcId="{B40C7C45-5B0B-482B-AADE-BFD2D7B9DB5B}" destId="{0FEC2231-FC62-43E5-BEBD-F5096B768555}" srcOrd="4" destOrd="0" presId="urn:microsoft.com/office/officeart/2018/2/layout/IconVerticalSolidList"/>
    <dgm:cxn modelId="{6880D138-6329-DE49-B799-DB1D450523AD}" type="presParOf" srcId="{0FEC2231-FC62-43E5-BEBD-F5096B768555}" destId="{FE85C1A9-D5B3-4239-A66E-D7F351A3145A}" srcOrd="0" destOrd="0" presId="urn:microsoft.com/office/officeart/2018/2/layout/IconVerticalSolidList"/>
    <dgm:cxn modelId="{19C5BB53-7C2A-0840-8DAF-4875CAD4539A}" type="presParOf" srcId="{0FEC2231-FC62-43E5-BEBD-F5096B768555}" destId="{ED77277E-7078-45DD-8B14-2FAC59FF789C}" srcOrd="1" destOrd="0" presId="urn:microsoft.com/office/officeart/2018/2/layout/IconVerticalSolidList"/>
    <dgm:cxn modelId="{19AE69FB-D4F4-724E-969A-B152872679BC}" type="presParOf" srcId="{0FEC2231-FC62-43E5-BEBD-F5096B768555}" destId="{CB37C77E-6773-4CDC-B779-F00D7E00BDFF}" srcOrd="2" destOrd="0" presId="urn:microsoft.com/office/officeart/2018/2/layout/IconVerticalSolidList"/>
    <dgm:cxn modelId="{EAF6CF56-C493-CA4E-B01F-AEBA270EC2B6}" type="presParOf" srcId="{0FEC2231-FC62-43E5-BEBD-F5096B768555}" destId="{CBFB2402-3476-4AD1-B2DE-2BC54A75A795}" srcOrd="3" destOrd="0" presId="urn:microsoft.com/office/officeart/2018/2/layout/IconVerticalSolidList"/>
    <dgm:cxn modelId="{AA8384E6-2E27-3245-9EDD-3FDC7A02E81B}" type="presParOf" srcId="{B40C7C45-5B0B-482B-AADE-BFD2D7B9DB5B}" destId="{0AE3B27B-9835-4F4B-82C3-3195BDB321E5}" srcOrd="5" destOrd="0" presId="urn:microsoft.com/office/officeart/2018/2/layout/IconVerticalSolidList"/>
    <dgm:cxn modelId="{8C915C43-DDB0-194C-B50F-E31FAE84C307}" type="presParOf" srcId="{B40C7C45-5B0B-482B-AADE-BFD2D7B9DB5B}" destId="{EC90D61D-37AF-4A64-B73B-D15877C7D51F}" srcOrd="6" destOrd="0" presId="urn:microsoft.com/office/officeart/2018/2/layout/IconVerticalSolidList"/>
    <dgm:cxn modelId="{08CFFDDF-5F51-EB4B-969F-B7C6161CEEC8}" type="presParOf" srcId="{EC90D61D-37AF-4A64-B73B-D15877C7D51F}" destId="{76D7FCE4-2345-4D75-AA01-6EC3786104AC}" srcOrd="0" destOrd="0" presId="urn:microsoft.com/office/officeart/2018/2/layout/IconVerticalSolidList"/>
    <dgm:cxn modelId="{797288A1-3FF0-EF4A-A316-4961DFC70201}" type="presParOf" srcId="{EC90D61D-37AF-4A64-B73B-D15877C7D51F}" destId="{A4215D07-B3D3-4928-8767-C89B0A86CD0A}" srcOrd="1" destOrd="0" presId="urn:microsoft.com/office/officeart/2018/2/layout/IconVerticalSolidList"/>
    <dgm:cxn modelId="{BE970C9D-3575-0F4F-82B8-B89FA7901A5A}" type="presParOf" srcId="{EC90D61D-37AF-4A64-B73B-D15877C7D51F}" destId="{C9FBF219-28A5-499B-B7C3-AD1275477766}" srcOrd="2" destOrd="0" presId="urn:microsoft.com/office/officeart/2018/2/layout/IconVerticalSolidList"/>
    <dgm:cxn modelId="{150A4F37-36EC-BF48-864E-ACE601EC646B}" type="presParOf" srcId="{EC90D61D-37AF-4A64-B73B-D15877C7D51F}" destId="{238C536E-F518-4AFF-9C2C-D1B724BD33E4}" srcOrd="3" destOrd="0" presId="urn:microsoft.com/office/officeart/2018/2/layout/IconVerticalSolidList"/>
    <dgm:cxn modelId="{1E8777B8-7CF4-F14C-BF66-645A87429CC0}" type="presParOf" srcId="{B40C7C45-5B0B-482B-AADE-BFD2D7B9DB5B}" destId="{9256E2ED-3F24-475A-8830-68AD15B893F1}" srcOrd="7" destOrd="0" presId="urn:microsoft.com/office/officeart/2018/2/layout/IconVerticalSolidList"/>
    <dgm:cxn modelId="{19E98173-478A-854E-B0FA-B55E2A10BB96}" type="presParOf" srcId="{B40C7C45-5B0B-482B-AADE-BFD2D7B9DB5B}" destId="{D26B2B33-0CD8-4890-A741-A306C1058BD4}" srcOrd="8" destOrd="0" presId="urn:microsoft.com/office/officeart/2018/2/layout/IconVerticalSolidList"/>
    <dgm:cxn modelId="{7B6CFAAC-0ABE-6A4E-B23D-C760AE57FD6E}" type="presParOf" srcId="{D26B2B33-0CD8-4890-A741-A306C1058BD4}" destId="{D002B555-5251-4D59-A32B-3C0D80853B93}" srcOrd="0" destOrd="0" presId="urn:microsoft.com/office/officeart/2018/2/layout/IconVerticalSolidList"/>
    <dgm:cxn modelId="{08975667-4CF8-1640-A32D-7CC291716F7C}" type="presParOf" srcId="{D26B2B33-0CD8-4890-A741-A306C1058BD4}" destId="{AB7D9B94-F1C7-41A5-91D5-2693AFEF2424}" srcOrd="1" destOrd="0" presId="urn:microsoft.com/office/officeart/2018/2/layout/IconVerticalSolidList"/>
    <dgm:cxn modelId="{7B2A6CE1-9F22-AD4B-B53A-A032502B2261}" type="presParOf" srcId="{D26B2B33-0CD8-4890-A741-A306C1058BD4}" destId="{D35D6AD2-E284-43A6-B87C-9B9FBFF43729}" srcOrd="2" destOrd="0" presId="urn:microsoft.com/office/officeart/2018/2/layout/IconVerticalSolidList"/>
    <dgm:cxn modelId="{83A4AA1B-7592-5747-8A02-0F8DD70AD697}" type="presParOf" srcId="{D26B2B33-0CD8-4890-A741-A306C1058BD4}" destId="{01969F85-2C73-4D09-B7F0-37D4B47CCA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E1F1E-345C-4D4C-B038-A2AE315E6D9F}">
      <dsp:nvSpPr>
        <dsp:cNvPr id="0" name=""/>
        <dsp:cNvSpPr/>
      </dsp:nvSpPr>
      <dsp:spPr>
        <a:xfrm>
          <a:off x="0" y="541315"/>
          <a:ext cx="3990968" cy="137025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9743" tIns="312420" rIns="30974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American airline (</a:t>
          </a:r>
          <a:r>
            <a:rPr lang="en-GB" sz="1500" kern="1200" dirty="0" err="1"/>
            <a:t>www.kaggle.com</a:t>
          </a:r>
          <a:r>
            <a:rPr lang="en-GB" sz="1500" kern="1200" dirty="0"/>
            <a:t>)</a:t>
          </a:r>
          <a:endParaRPr lang="en-US" sz="1500" kern="1200" dirty="0"/>
        </a:p>
        <a:p>
          <a:pPr marL="114300" lvl="1" indent="-114300" algn="l" defTabSz="666750">
            <a:lnSpc>
              <a:spcPct val="90000"/>
            </a:lnSpc>
            <a:spcBef>
              <a:spcPct val="0"/>
            </a:spcBef>
            <a:spcAft>
              <a:spcPct val="15000"/>
            </a:spcAft>
            <a:buChar char="•"/>
          </a:pPr>
          <a:r>
            <a:rPr lang="en-DE" sz="1500" kern="1200" dirty="0"/>
            <a:t>Date (January, 1949 – December 1960)</a:t>
          </a:r>
          <a:endParaRPr lang="en-US" sz="1500" kern="1200" dirty="0"/>
        </a:p>
        <a:p>
          <a:pPr marL="114300" lvl="1" indent="-114300" algn="l" defTabSz="666750">
            <a:lnSpc>
              <a:spcPct val="90000"/>
            </a:lnSpc>
            <a:spcBef>
              <a:spcPct val="0"/>
            </a:spcBef>
            <a:spcAft>
              <a:spcPct val="15000"/>
            </a:spcAft>
            <a:buChar char="•"/>
          </a:pPr>
          <a:r>
            <a:rPr lang="en-DE" sz="1500" kern="1200" dirty="0"/>
            <a:t>Number of passenger In thousand</a:t>
          </a:r>
          <a:endParaRPr lang="en-US" sz="1500" kern="1200" dirty="0"/>
        </a:p>
        <a:p>
          <a:pPr marL="114300" lvl="1" indent="-114300" algn="l" defTabSz="666750">
            <a:lnSpc>
              <a:spcPct val="90000"/>
            </a:lnSpc>
            <a:spcBef>
              <a:spcPct val="0"/>
            </a:spcBef>
            <a:spcAft>
              <a:spcPct val="15000"/>
            </a:spcAft>
            <a:buChar char="•"/>
          </a:pPr>
          <a:r>
            <a:rPr lang="en-DE" sz="1500" kern="1200" dirty="0"/>
            <a:t>144 rows </a:t>
          </a:r>
          <a:endParaRPr lang="en-US" sz="1500" kern="1200" dirty="0"/>
        </a:p>
      </dsp:txBody>
      <dsp:txXfrm>
        <a:off x="0" y="541315"/>
        <a:ext cx="3990968" cy="1370250"/>
      </dsp:txXfrm>
    </dsp:sp>
    <dsp:sp modelId="{21B97EE6-5A2E-E541-A61B-0B4EEA7629DF}">
      <dsp:nvSpPr>
        <dsp:cNvPr id="0" name=""/>
        <dsp:cNvSpPr/>
      </dsp:nvSpPr>
      <dsp:spPr>
        <a:xfrm>
          <a:off x="199548" y="319915"/>
          <a:ext cx="2793677"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5594" tIns="0" rIns="105594" bIns="0" numCol="1" spcCol="1270" anchor="ctr" anchorCtr="0">
          <a:noAutofit/>
        </a:bodyPr>
        <a:lstStyle/>
        <a:p>
          <a:pPr marL="0" lvl="0" indent="0" algn="l" defTabSz="666750">
            <a:lnSpc>
              <a:spcPct val="90000"/>
            </a:lnSpc>
            <a:spcBef>
              <a:spcPct val="0"/>
            </a:spcBef>
            <a:spcAft>
              <a:spcPct val="35000"/>
            </a:spcAft>
            <a:buNone/>
          </a:pPr>
          <a:r>
            <a:rPr lang="en-DE" sz="1500" kern="1200" dirty="0"/>
            <a:t>Dataset has two attributes</a:t>
          </a:r>
          <a:endParaRPr lang="en-US" sz="1500" kern="1200" dirty="0"/>
        </a:p>
      </dsp:txBody>
      <dsp:txXfrm>
        <a:off x="221164" y="341531"/>
        <a:ext cx="2750445" cy="399568"/>
      </dsp:txXfrm>
    </dsp:sp>
    <dsp:sp modelId="{1AA41C89-DB12-A446-B427-FC686332E4AE}">
      <dsp:nvSpPr>
        <dsp:cNvPr id="0" name=""/>
        <dsp:cNvSpPr/>
      </dsp:nvSpPr>
      <dsp:spPr>
        <a:xfrm>
          <a:off x="0" y="2213965"/>
          <a:ext cx="3990968" cy="378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8E64D58-45A6-FE46-8559-4CCEC203F6A7}">
      <dsp:nvSpPr>
        <dsp:cNvPr id="0" name=""/>
        <dsp:cNvSpPr/>
      </dsp:nvSpPr>
      <dsp:spPr>
        <a:xfrm>
          <a:off x="199548" y="1992565"/>
          <a:ext cx="2793677"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5594" tIns="0" rIns="105594" bIns="0" numCol="1" spcCol="1270" anchor="ctr" anchorCtr="0">
          <a:noAutofit/>
        </a:bodyPr>
        <a:lstStyle/>
        <a:p>
          <a:pPr marL="0" lvl="0" indent="0" algn="l" defTabSz="666750">
            <a:lnSpc>
              <a:spcPct val="90000"/>
            </a:lnSpc>
            <a:spcBef>
              <a:spcPct val="0"/>
            </a:spcBef>
            <a:spcAft>
              <a:spcPct val="35000"/>
            </a:spcAft>
            <a:buNone/>
          </a:pPr>
          <a:r>
            <a:rPr lang="en-DE" sz="1500" kern="1200"/>
            <a:t>No missing values</a:t>
          </a:r>
          <a:endParaRPr lang="en-US" sz="1500" kern="1200"/>
        </a:p>
      </dsp:txBody>
      <dsp:txXfrm>
        <a:off x="221164" y="2014181"/>
        <a:ext cx="2750445" cy="399568"/>
      </dsp:txXfrm>
    </dsp:sp>
    <dsp:sp modelId="{19E72A66-F078-D046-A52A-A2A2DABDA502}">
      <dsp:nvSpPr>
        <dsp:cNvPr id="0" name=""/>
        <dsp:cNvSpPr/>
      </dsp:nvSpPr>
      <dsp:spPr>
        <a:xfrm>
          <a:off x="0" y="2894365"/>
          <a:ext cx="3990968" cy="378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755A9D1-1EF1-F14C-B7CF-FC4498D94869}">
      <dsp:nvSpPr>
        <dsp:cNvPr id="0" name=""/>
        <dsp:cNvSpPr/>
      </dsp:nvSpPr>
      <dsp:spPr>
        <a:xfrm>
          <a:off x="199548" y="2672965"/>
          <a:ext cx="2793677"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5594" tIns="0" rIns="105594" bIns="0" numCol="1" spcCol="1270" anchor="ctr" anchorCtr="0">
          <a:noAutofit/>
        </a:bodyPr>
        <a:lstStyle/>
        <a:p>
          <a:pPr marL="0" lvl="0" indent="0" algn="l" defTabSz="666750">
            <a:lnSpc>
              <a:spcPct val="90000"/>
            </a:lnSpc>
            <a:spcBef>
              <a:spcPct val="0"/>
            </a:spcBef>
            <a:spcAft>
              <a:spcPct val="35000"/>
            </a:spcAft>
            <a:buNone/>
          </a:pPr>
          <a:r>
            <a:rPr lang="en-DE" sz="1500" kern="1200"/>
            <a:t>No Outlier</a:t>
          </a:r>
          <a:endParaRPr lang="en-US" sz="1500" kern="1200"/>
        </a:p>
      </dsp:txBody>
      <dsp:txXfrm>
        <a:off x="221164" y="2694581"/>
        <a:ext cx="2750445" cy="399568"/>
      </dsp:txXfrm>
    </dsp:sp>
    <dsp:sp modelId="{FF07004C-65FC-9441-8752-B7587A5BE429}">
      <dsp:nvSpPr>
        <dsp:cNvPr id="0" name=""/>
        <dsp:cNvSpPr/>
      </dsp:nvSpPr>
      <dsp:spPr>
        <a:xfrm>
          <a:off x="0" y="3574765"/>
          <a:ext cx="3990968" cy="378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A483BBA-F174-D646-8D65-0A503CFE8417}">
      <dsp:nvSpPr>
        <dsp:cNvPr id="0" name=""/>
        <dsp:cNvSpPr/>
      </dsp:nvSpPr>
      <dsp:spPr>
        <a:xfrm>
          <a:off x="199548" y="3353365"/>
          <a:ext cx="2793677"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5594" tIns="0" rIns="105594" bIns="0" numCol="1" spcCol="1270" anchor="ctr" anchorCtr="0">
          <a:noAutofit/>
        </a:bodyPr>
        <a:lstStyle/>
        <a:p>
          <a:pPr marL="0" lvl="0" indent="0" algn="l" defTabSz="666750">
            <a:lnSpc>
              <a:spcPct val="90000"/>
            </a:lnSpc>
            <a:spcBef>
              <a:spcPct val="0"/>
            </a:spcBef>
            <a:spcAft>
              <a:spcPct val="35000"/>
            </a:spcAft>
            <a:buNone/>
          </a:pPr>
          <a:r>
            <a:rPr lang="en-DE" sz="1500" kern="1200"/>
            <a:t>Python was used for the analysis </a:t>
          </a:r>
          <a:endParaRPr lang="en-US" sz="1500" kern="1200"/>
        </a:p>
      </dsp:txBody>
      <dsp:txXfrm>
        <a:off x="221164" y="3374981"/>
        <a:ext cx="275044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20916-4FC5-4046-80A5-47F701A629A6}">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526DC-321F-4EE1-B61E-630D6744D991}">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D5FF67-FA76-4114-AEC1-88CB21A64985}">
      <dsp:nvSpPr>
        <dsp:cNvPr id="0" name=""/>
        <dsp:cNvSpPr/>
      </dsp:nvSpPr>
      <dsp:spPr>
        <a:xfrm>
          <a:off x="1059754" y="4307"/>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GB" sz="1900" kern="1200"/>
            <a:t>Install libraries</a:t>
          </a:r>
        </a:p>
      </dsp:txBody>
      <dsp:txXfrm>
        <a:off x="1059754" y="4307"/>
        <a:ext cx="2863900" cy="917536"/>
      </dsp:txXfrm>
    </dsp:sp>
    <dsp:sp modelId="{5DD443FD-B3C7-4BF7-9F02-9CF52221D877}">
      <dsp:nvSpPr>
        <dsp:cNvPr id="0" name=""/>
        <dsp:cNvSpPr/>
      </dsp:nvSpPr>
      <dsp:spPr>
        <a:xfrm>
          <a:off x="3923655" y="4307"/>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533400">
            <a:lnSpc>
              <a:spcPct val="100000"/>
            </a:lnSpc>
            <a:spcBef>
              <a:spcPct val="0"/>
            </a:spcBef>
            <a:spcAft>
              <a:spcPct val="35000"/>
            </a:spcAft>
            <a:buNone/>
          </a:pPr>
          <a:r>
            <a:rPr lang="en-GB" sz="1200" kern="1200" dirty="0"/>
            <a:t>Load data</a:t>
          </a:r>
        </a:p>
        <a:p>
          <a:pPr marL="0" lvl="0" indent="0" algn="l" defTabSz="533400">
            <a:lnSpc>
              <a:spcPct val="100000"/>
            </a:lnSpc>
            <a:spcBef>
              <a:spcPct val="0"/>
            </a:spcBef>
            <a:spcAft>
              <a:spcPct val="35000"/>
            </a:spcAft>
            <a:buNone/>
          </a:pPr>
          <a:r>
            <a:rPr lang="en-GB" sz="1200" kern="1200" dirty="0"/>
            <a:t>Prophet library</a:t>
          </a:r>
        </a:p>
      </dsp:txBody>
      <dsp:txXfrm>
        <a:off x="3923655" y="4307"/>
        <a:ext cx="2440568" cy="917536"/>
      </dsp:txXfrm>
    </dsp:sp>
    <dsp:sp modelId="{CD56E0A4-6693-4D32-B074-60462BC89CB2}">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A96CA-E773-493D-9743-D9BD7A5E42B0}">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506B3-8647-4666-9E07-1086196D2FC5}">
      <dsp:nvSpPr>
        <dsp:cNvPr id="0" name=""/>
        <dsp:cNvSpPr/>
      </dsp:nvSpPr>
      <dsp:spPr>
        <a:xfrm>
          <a:off x="1059754" y="1151227"/>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GB" sz="1900" kern="1200"/>
            <a:t>Checks &amp; cleaning </a:t>
          </a:r>
        </a:p>
      </dsp:txBody>
      <dsp:txXfrm>
        <a:off x="1059754" y="1151227"/>
        <a:ext cx="2863900" cy="917536"/>
      </dsp:txXfrm>
    </dsp:sp>
    <dsp:sp modelId="{76623566-5F3C-4021-9E1B-707DE97C18C1}">
      <dsp:nvSpPr>
        <dsp:cNvPr id="0" name=""/>
        <dsp:cNvSpPr/>
      </dsp:nvSpPr>
      <dsp:spPr>
        <a:xfrm>
          <a:off x="3923655" y="1151227"/>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533400">
            <a:lnSpc>
              <a:spcPct val="100000"/>
            </a:lnSpc>
            <a:spcBef>
              <a:spcPct val="0"/>
            </a:spcBef>
            <a:spcAft>
              <a:spcPct val="35000"/>
            </a:spcAft>
            <a:buNone/>
          </a:pPr>
          <a:r>
            <a:rPr lang="en-GB" sz="1200" kern="1200"/>
            <a:t>NA</a:t>
          </a:r>
        </a:p>
        <a:p>
          <a:pPr marL="0" lvl="0" indent="0" algn="l" defTabSz="533400">
            <a:lnSpc>
              <a:spcPct val="100000"/>
            </a:lnSpc>
            <a:spcBef>
              <a:spcPct val="0"/>
            </a:spcBef>
            <a:spcAft>
              <a:spcPct val="35000"/>
            </a:spcAft>
            <a:buNone/>
          </a:pPr>
          <a:r>
            <a:rPr lang="en-GB" sz="1200" kern="1200"/>
            <a:t>Outliers</a:t>
          </a:r>
        </a:p>
        <a:p>
          <a:pPr marL="0" lvl="0" indent="0" algn="l" defTabSz="533400">
            <a:lnSpc>
              <a:spcPct val="100000"/>
            </a:lnSpc>
            <a:spcBef>
              <a:spcPct val="0"/>
            </a:spcBef>
            <a:spcAft>
              <a:spcPct val="35000"/>
            </a:spcAft>
            <a:buNone/>
          </a:pPr>
          <a:r>
            <a:rPr lang="en-GB" sz="1200" kern="1200"/>
            <a:t>Trends  </a:t>
          </a:r>
        </a:p>
      </dsp:txBody>
      <dsp:txXfrm>
        <a:off x="3923655" y="1151227"/>
        <a:ext cx="2440568" cy="917536"/>
      </dsp:txXfrm>
    </dsp:sp>
    <dsp:sp modelId="{FE85C1A9-D5B3-4239-A66E-D7F351A3145A}">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7277E-7078-45DD-8B14-2FAC59FF789C}">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B2402-3476-4AD1-B2DE-2BC54A75A795}">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GB" sz="1900" kern="1200"/>
            <a:t>In-Sample Forecast</a:t>
          </a:r>
        </a:p>
      </dsp:txBody>
      <dsp:txXfrm>
        <a:off x="1059754" y="2298147"/>
        <a:ext cx="5304469" cy="917536"/>
      </dsp:txXfrm>
    </dsp:sp>
    <dsp:sp modelId="{76D7FCE4-2345-4D75-AA01-6EC3786104AC}">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15D07-B3D3-4928-8767-C89B0A86CD0A}">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8C536E-F518-4AFF-9C2C-D1B724BD33E4}">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GB" sz="1900" kern="1200"/>
            <a:t>Out-sample Forecast</a:t>
          </a:r>
        </a:p>
      </dsp:txBody>
      <dsp:txXfrm>
        <a:off x="1059754" y="3445068"/>
        <a:ext cx="5304469" cy="917536"/>
      </dsp:txXfrm>
    </dsp:sp>
    <dsp:sp modelId="{D002B555-5251-4D59-A32B-3C0D80853B93}">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D9B94-F1C7-41A5-91D5-2693AFEF2424}">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69F85-2C73-4D09-B7F0-37D4B47CCA75}">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GB" sz="1900" kern="1200"/>
            <a:t>Model Evaluation</a:t>
          </a:r>
        </a:p>
      </dsp:txBody>
      <dsp:txXfrm>
        <a:off x="1059754" y="4591988"/>
        <a:ext cx="5304469" cy="9175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0D33D-9B8E-E240-A99D-2D379EC6DB97}" type="datetimeFigureOut">
              <a:rPr lang="en-DE" smtClean="0"/>
              <a:t>12.02.24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27589-9D2E-BF47-BB68-DD1E0911497E}" type="slidenum">
              <a:rPr lang="en-DE" smtClean="0"/>
              <a:t>‹#›</a:t>
            </a:fld>
            <a:endParaRPr lang="en-DE"/>
          </a:p>
        </p:txBody>
      </p:sp>
    </p:spTree>
    <p:extLst>
      <p:ext uri="{BB962C8B-B14F-4D97-AF65-F5344CB8AC3E}">
        <p14:creationId xmlns:p14="http://schemas.microsoft.com/office/powerpoint/2010/main" val="335539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8C27589-9D2E-BF47-BB68-DD1E0911497E}" type="slidenum">
              <a:rPr lang="en-DE" smtClean="0"/>
              <a:t>2</a:t>
            </a:fld>
            <a:endParaRPr lang="en-DE"/>
          </a:p>
        </p:txBody>
      </p:sp>
    </p:spTree>
    <p:extLst>
      <p:ext uri="{BB962C8B-B14F-4D97-AF65-F5344CB8AC3E}">
        <p14:creationId xmlns:p14="http://schemas.microsoft.com/office/powerpoint/2010/main" val="415461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Helvetica Neue" panose="02000503000000020004" pitchFamily="2" charset="0"/>
              </a:rPr>
              <a:t>It is a standard univariate time series dataset that contains both a trend and seasonality, we observe from the plot that as years goes up the number of passengers increase, we could see peaks which could subject to trends. We are going to build a forecasting model to predict both in-sample and out-sample forecast.</a:t>
            </a:r>
            <a:endParaRPr lang="en-DE" dirty="0"/>
          </a:p>
        </p:txBody>
      </p:sp>
      <p:sp>
        <p:nvSpPr>
          <p:cNvPr id="4" name="Slide Number Placeholder 3"/>
          <p:cNvSpPr>
            <a:spLocks noGrp="1"/>
          </p:cNvSpPr>
          <p:nvPr>
            <p:ph type="sldNum" sz="quarter" idx="5"/>
          </p:nvPr>
        </p:nvSpPr>
        <p:spPr/>
        <p:txBody>
          <a:bodyPr/>
          <a:lstStyle/>
          <a:p>
            <a:fld id="{D8C27589-9D2E-BF47-BB68-DD1E0911497E}" type="slidenum">
              <a:rPr lang="en-DE" smtClean="0"/>
              <a:t>3</a:t>
            </a:fld>
            <a:endParaRPr lang="en-DE"/>
          </a:p>
        </p:txBody>
      </p:sp>
    </p:spTree>
    <p:extLst>
      <p:ext uri="{BB962C8B-B14F-4D97-AF65-F5344CB8AC3E}">
        <p14:creationId xmlns:p14="http://schemas.microsoft.com/office/powerpoint/2010/main" val="47627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latin typeface="Söhne"/>
              </a:rPr>
              <a:t>in-sample forecasting evaluates how well a model fits the historical data it was trained on, while out-of-sample forecasting assesses a model's ability to make accurate predictions on new and unseen data. Both perspectives are crucial for a comprehensive evaluation of a predictive model's performance</a:t>
            </a:r>
            <a:endParaRPr lang="en-DE" dirty="0"/>
          </a:p>
        </p:txBody>
      </p:sp>
      <p:sp>
        <p:nvSpPr>
          <p:cNvPr id="4" name="Slide Number Placeholder 3"/>
          <p:cNvSpPr>
            <a:spLocks noGrp="1"/>
          </p:cNvSpPr>
          <p:nvPr>
            <p:ph type="sldNum" sz="quarter" idx="5"/>
          </p:nvPr>
        </p:nvSpPr>
        <p:spPr/>
        <p:txBody>
          <a:bodyPr/>
          <a:lstStyle/>
          <a:p>
            <a:fld id="{D8C27589-9D2E-BF47-BB68-DD1E0911497E}" type="slidenum">
              <a:rPr lang="en-DE" smtClean="0"/>
              <a:t>4</a:t>
            </a:fld>
            <a:endParaRPr lang="en-DE"/>
          </a:p>
        </p:txBody>
      </p:sp>
    </p:spTree>
    <p:extLst>
      <p:ext uri="{BB962C8B-B14F-4D97-AF65-F5344CB8AC3E}">
        <p14:creationId xmlns:p14="http://schemas.microsoft.com/office/powerpoint/2010/main" val="41849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8C27589-9D2E-BF47-BB68-DD1E0911497E}" type="slidenum">
              <a:rPr lang="en-DE" smtClean="0"/>
              <a:t>5</a:t>
            </a:fld>
            <a:endParaRPr lang="en-DE"/>
          </a:p>
        </p:txBody>
      </p:sp>
    </p:spTree>
    <p:extLst>
      <p:ext uri="{BB962C8B-B14F-4D97-AF65-F5344CB8AC3E}">
        <p14:creationId xmlns:p14="http://schemas.microsoft.com/office/powerpoint/2010/main" val="2218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62BDD-0D4E-8106-05DD-3AB78A508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4ABE4-42A3-6F88-2912-7F84DF5FB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B38E2-085B-0420-EB36-0323F39A779D}"/>
              </a:ext>
            </a:extLst>
          </p:cNvPr>
          <p:cNvSpPr>
            <a:spLocks noGrp="1"/>
          </p:cNvSpPr>
          <p:nvPr>
            <p:ph type="body" idx="1"/>
          </p:nvPr>
        </p:nvSpPr>
        <p:spPr/>
        <p:txBody>
          <a:bodyPr/>
          <a:lstStyle/>
          <a:p>
            <a:r>
              <a:rPr lang="en-GB" b="0" i="0" dirty="0">
                <a:solidFill>
                  <a:srgbClr val="000000"/>
                </a:solidFill>
                <a:effectLst/>
                <a:latin typeface="Helvetica Neue" panose="02000503000000020004" pitchFamily="2" charset="0"/>
              </a:rPr>
              <a:t>We can clearly see that our model captures the general trend of our training data quite well. Besides that, we can see up and down passenger numbers which are caused by the yearly trend.</a:t>
            </a:r>
            <a:endParaRPr lang="en-DE" dirty="0"/>
          </a:p>
        </p:txBody>
      </p:sp>
      <p:sp>
        <p:nvSpPr>
          <p:cNvPr id="4" name="Slide Number Placeholder 3">
            <a:extLst>
              <a:ext uri="{FF2B5EF4-FFF2-40B4-BE49-F238E27FC236}">
                <a16:creationId xmlns:a16="http://schemas.microsoft.com/office/drawing/2014/main" id="{4F9DB8F7-6164-D910-5EF2-C23B5A92792D}"/>
              </a:ext>
            </a:extLst>
          </p:cNvPr>
          <p:cNvSpPr>
            <a:spLocks noGrp="1"/>
          </p:cNvSpPr>
          <p:nvPr>
            <p:ph type="sldNum" sz="quarter" idx="5"/>
          </p:nvPr>
        </p:nvSpPr>
        <p:spPr/>
        <p:txBody>
          <a:bodyPr/>
          <a:lstStyle/>
          <a:p>
            <a:fld id="{D8C27589-9D2E-BF47-BB68-DD1E0911497E}" type="slidenum">
              <a:rPr lang="en-DE" smtClean="0"/>
              <a:t>6</a:t>
            </a:fld>
            <a:endParaRPr lang="en-DE"/>
          </a:p>
        </p:txBody>
      </p:sp>
    </p:spTree>
    <p:extLst>
      <p:ext uri="{BB962C8B-B14F-4D97-AF65-F5344CB8AC3E}">
        <p14:creationId xmlns:p14="http://schemas.microsoft.com/office/powerpoint/2010/main" val="210145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Helvetica Neue" panose="02000503000000020004" pitchFamily="2" charset="0"/>
              </a:rPr>
              <a:t>MAE=17.336 implies that, on average, the forecast's distance from the true value is 17.336, it also implies that, on average, the forecast's distance from the true value is 17% of the true value.</a:t>
            </a:r>
          </a:p>
          <a:p>
            <a:endParaRPr lang="en-GB" b="0" i="0" dirty="0">
              <a:solidFill>
                <a:srgbClr val="000000"/>
              </a:solidFill>
              <a:effectLst/>
              <a:latin typeface="Helvetica Neue" panose="02000503000000020004" pitchFamily="2" charset="0"/>
            </a:endParaRPr>
          </a:p>
          <a:p>
            <a:r>
              <a:rPr lang="en-GB" b="0" i="0" dirty="0">
                <a:solidFill>
                  <a:srgbClr val="000000"/>
                </a:solidFill>
                <a:effectLst/>
                <a:latin typeface="Helvetica Neue" panose="02000503000000020004" pitchFamily="2" charset="0"/>
              </a:rPr>
              <a:t>We can also see in the month of July that we have the highest numbers of passengers all through the years and January been lowest based on number of passengers. From the plots, the airline can know when to increase or lower the price of airline tickets to obtain a good margin.</a:t>
            </a:r>
            <a:endParaRPr lang="en-DE" dirty="0"/>
          </a:p>
        </p:txBody>
      </p:sp>
      <p:sp>
        <p:nvSpPr>
          <p:cNvPr id="4" name="Slide Number Placeholder 3"/>
          <p:cNvSpPr>
            <a:spLocks noGrp="1"/>
          </p:cNvSpPr>
          <p:nvPr>
            <p:ph type="sldNum" sz="quarter" idx="5"/>
          </p:nvPr>
        </p:nvSpPr>
        <p:spPr/>
        <p:txBody>
          <a:bodyPr/>
          <a:lstStyle/>
          <a:p>
            <a:fld id="{D8C27589-9D2E-BF47-BB68-DD1E0911497E}" type="slidenum">
              <a:rPr lang="en-DE" smtClean="0"/>
              <a:t>7</a:t>
            </a:fld>
            <a:endParaRPr lang="en-DE"/>
          </a:p>
        </p:txBody>
      </p:sp>
    </p:spTree>
    <p:extLst>
      <p:ext uri="{BB962C8B-B14F-4D97-AF65-F5344CB8AC3E}">
        <p14:creationId xmlns:p14="http://schemas.microsoft.com/office/powerpoint/2010/main" val="74634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EF266-E105-2DFC-4D62-829E09B6F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22C92-734E-945E-2BA4-9E59E7AF6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DD1D8-F367-06A1-8533-2D5D81DE8AE8}"/>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AFF70A59-71BD-95AD-52A4-DE6E257F8EE6}"/>
              </a:ext>
            </a:extLst>
          </p:cNvPr>
          <p:cNvSpPr>
            <a:spLocks noGrp="1"/>
          </p:cNvSpPr>
          <p:nvPr>
            <p:ph type="sldNum" sz="quarter" idx="5"/>
          </p:nvPr>
        </p:nvSpPr>
        <p:spPr/>
        <p:txBody>
          <a:bodyPr/>
          <a:lstStyle/>
          <a:p>
            <a:fld id="{D8C27589-9D2E-BF47-BB68-DD1E0911497E}" type="slidenum">
              <a:rPr lang="en-DE" smtClean="0"/>
              <a:t>8</a:t>
            </a:fld>
            <a:endParaRPr lang="en-DE"/>
          </a:p>
        </p:txBody>
      </p:sp>
    </p:spTree>
    <p:extLst>
      <p:ext uri="{BB962C8B-B14F-4D97-AF65-F5344CB8AC3E}">
        <p14:creationId xmlns:p14="http://schemas.microsoft.com/office/powerpoint/2010/main" val="159399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134B-2B81-E8CF-F123-A1635F5556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AF808-C379-2356-9E9A-382AB24535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7D4111-2C9C-82D6-4A32-126C11070605}"/>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B7821E46-823A-762A-E6AC-F530B6871887}"/>
              </a:ext>
            </a:extLst>
          </p:cNvPr>
          <p:cNvSpPr>
            <a:spLocks noGrp="1"/>
          </p:cNvSpPr>
          <p:nvPr>
            <p:ph type="sldNum" sz="quarter" idx="5"/>
          </p:nvPr>
        </p:nvSpPr>
        <p:spPr/>
        <p:txBody>
          <a:bodyPr/>
          <a:lstStyle/>
          <a:p>
            <a:fld id="{D8C27589-9D2E-BF47-BB68-DD1E0911497E}" type="slidenum">
              <a:rPr lang="en-DE" smtClean="0"/>
              <a:t>9</a:t>
            </a:fld>
            <a:endParaRPr lang="en-DE"/>
          </a:p>
        </p:txBody>
      </p:sp>
    </p:spTree>
    <p:extLst>
      <p:ext uri="{BB962C8B-B14F-4D97-AF65-F5344CB8AC3E}">
        <p14:creationId xmlns:p14="http://schemas.microsoft.com/office/powerpoint/2010/main" val="74405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Helvetica Neue" panose="02000503000000020004" pitchFamily="2" charset="0"/>
              </a:rPr>
              <a:t>It is a standard univariate time series dataset that contains both a trend and seasonality, we observe from the plot that as years goes up the number of passengers increase, we could see peaks which could subject to trends. We are going to build a forecasting model to predict both in-sample and out-sample forecast.</a:t>
            </a:r>
            <a:endParaRPr lang="en-DE" dirty="0"/>
          </a:p>
        </p:txBody>
      </p:sp>
      <p:sp>
        <p:nvSpPr>
          <p:cNvPr id="4" name="Slide Number Placeholder 3"/>
          <p:cNvSpPr>
            <a:spLocks noGrp="1"/>
          </p:cNvSpPr>
          <p:nvPr>
            <p:ph type="sldNum" sz="quarter" idx="5"/>
          </p:nvPr>
        </p:nvSpPr>
        <p:spPr/>
        <p:txBody>
          <a:bodyPr/>
          <a:lstStyle/>
          <a:p>
            <a:fld id="{D8C27589-9D2E-BF47-BB68-DD1E0911497E}" type="slidenum">
              <a:rPr lang="en-DE" smtClean="0"/>
              <a:t>11</a:t>
            </a:fld>
            <a:endParaRPr lang="en-DE"/>
          </a:p>
        </p:txBody>
      </p:sp>
    </p:spTree>
    <p:extLst>
      <p:ext uri="{BB962C8B-B14F-4D97-AF65-F5344CB8AC3E}">
        <p14:creationId xmlns:p14="http://schemas.microsoft.com/office/powerpoint/2010/main" val="130606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110B-7ECA-4C51-E68B-B2D37D214A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578EB18E-F7DA-35C7-DAF5-B52E366BB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C210F384-F8E3-E638-2089-AFE771B2576C}"/>
              </a:ext>
            </a:extLst>
          </p:cNvPr>
          <p:cNvSpPr>
            <a:spLocks noGrp="1"/>
          </p:cNvSpPr>
          <p:nvPr>
            <p:ph type="dt" sz="half" idx="10"/>
          </p:nvPr>
        </p:nvSpPr>
        <p:spPr/>
        <p:txBody>
          <a:bodyPr/>
          <a:lstStyle/>
          <a:p>
            <a:fld id="{04850488-E2D7-B440-A328-4F4CAC465167}" type="datetime1">
              <a:rPr lang="de-DE" smtClean="0"/>
              <a:t>18.02.24</a:t>
            </a:fld>
            <a:endParaRPr lang="en-DE"/>
          </a:p>
        </p:txBody>
      </p:sp>
      <p:sp>
        <p:nvSpPr>
          <p:cNvPr id="5" name="Footer Placeholder 4">
            <a:extLst>
              <a:ext uri="{FF2B5EF4-FFF2-40B4-BE49-F238E27FC236}">
                <a16:creationId xmlns:a16="http://schemas.microsoft.com/office/drawing/2014/main" id="{1AECE440-4643-D7CD-E62F-A053BC87C99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FF044F4-FD34-F3B2-FA1D-476C9CD0EEF2}"/>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144671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25FE-DFE8-04A7-6DF9-AD4A974B283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4A85162-7D44-1207-658B-54EBB29827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B780BDF-B426-B94F-8D63-19E72206F0A9}"/>
              </a:ext>
            </a:extLst>
          </p:cNvPr>
          <p:cNvSpPr>
            <a:spLocks noGrp="1"/>
          </p:cNvSpPr>
          <p:nvPr>
            <p:ph type="dt" sz="half" idx="10"/>
          </p:nvPr>
        </p:nvSpPr>
        <p:spPr/>
        <p:txBody>
          <a:bodyPr/>
          <a:lstStyle/>
          <a:p>
            <a:fld id="{E88434BF-DDB8-914F-862D-3DAFFBF97FA7}" type="datetime1">
              <a:rPr lang="de-DE" smtClean="0"/>
              <a:t>18.02.24</a:t>
            </a:fld>
            <a:endParaRPr lang="en-DE"/>
          </a:p>
        </p:txBody>
      </p:sp>
      <p:sp>
        <p:nvSpPr>
          <p:cNvPr id="5" name="Footer Placeholder 4">
            <a:extLst>
              <a:ext uri="{FF2B5EF4-FFF2-40B4-BE49-F238E27FC236}">
                <a16:creationId xmlns:a16="http://schemas.microsoft.com/office/drawing/2014/main" id="{778791FC-88FA-6114-4E52-C84144D403A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3ED2863-CB45-E0F1-EB87-BF4177637D25}"/>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196813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51E83-43E5-7370-B572-CCF3D5B3D2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46E3468-1764-ECF3-F789-953E869B50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2A2FD53-5533-4FF0-0C4D-0B05AE4F45ED}"/>
              </a:ext>
            </a:extLst>
          </p:cNvPr>
          <p:cNvSpPr>
            <a:spLocks noGrp="1"/>
          </p:cNvSpPr>
          <p:nvPr>
            <p:ph type="dt" sz="half" idx="10"/>
          </p:nvPr>
        </p:nvSpPr>
        <p:spPr/>
        <p:txBody>
          <a:bodyPr/>
          <a:lstStyle/>
          <a:p>
            <a:fld id="{922CCCD1-1F58-5845-93D0-99073FA88662}" type="datetime1">
              <a:rPr lang="de-DE" smtClean="0"/>
              <a:t>18.02.24</a:t>
            </a:fld>
            <a:endParaRPr lang="en-DE"/>
          </a:p>
        </p:txBody>
      </p:sp>
      <p:sp>
        <p:nvSpPr>
          <p:cNvPr id="5" name="Footer Placeholder 4">
            <a:extLst>
              <a:ext uri="{FF2B5EF4-FFF2-40B4-BE49-F238E27FC236}">
                <a16:creationId xmlns:a16="http://schemas.microsoft.com/office/drawing/2014/main" id="{9E7AC6C3-1099-5543-6E3A-832BAA05500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8B47B2-6D16-91A7-AD0A-E1B7475FC416}"/>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264211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DDAB-30EC-4EE4-C54F-37CFC8ED4B22}"/>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903F8D7-FDCF-FEC5-469E-0DA65F64AD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D3A1BC3-01AE-AEC0-04EF-06994B1C2478}"/>
              </a:ext>
            </a:extLst>
          </p:cNvPr>
          <p:cNvSpPr>
            <a:spLocks noGrp="1"/>
          </p:cNvSpPr>
          <p:nvPr>
            <p:ph type="dt" sz="half" idx="10"/>
          </p:nvPr>
        </p:nvSpPr>
        <p:spPr/>
        <p:txBody>
          <a:bodyPr/>
          <a:lstStyle/>
          <a:p>
            <a:fld id="{C7C94FB1-21E1-8345-82A0-6F0C2E7E3B4C}" type="datetime1">
              <a:rPr lang="de-DE" smtClean="0"/>
              <a:t>18.02.24</a:t>
            </a:fld>
            <a:endParaRPr lang="en-DE"/>
          </a:p>
        </p:txBody>
      </p:sp>
      <p:sp>
        <p:nvSpPr>
          <p:cNvPr id="5" name="Footer Placeholder 4">
            <a:extLst>
              <a:ext uri="{FF2B5EF4-FFF2-40B4-BE49-F238E27FC236}">
                <a16:creationId xmlns:a16="http://schemas.microsoft.com/office/drawing/2014/main" id="{43EE640B-C23A-F571-A15A-19B16C07E9C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52EB23-BF19-9AA8-9169-6DBAB65790BD}"/>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348796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72B5-63D1-1D34-5CEA-12873A8594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6CEB46A7-C6DA-A7F5-8B0D-2E4E7B0D1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EE1348-9995-F1FC-FEFA-52E11DC4584B}"/>
              </a:ext>
            </a:extLst>
          </p:cNvPr>
          <p:cNvSpPr>
            <a:spLocks noGrp="1"/>
          </p:cNvSpPr>
          <p:nvPr>
            <p:ph type="dt" sz="half" idx="10"/>
          </p:nvPr>
        </p:nvSpPr>
        <p:spPr/>
        <p:txBody>
          <a:bodyPr/>
          <a:lstStyle/>
          <a:p>
            <a:fld id="{5660A9FB-D146-BD4F-8B60-8495BA007B86}" type="datetime1">
              <a:rPr lang="de-DE" smtClean="0"/>
              <a:t>18.02.24</a:t>
            </a:fld>
            <a:endParaRPr lang="en-DE"/>
          </a:p>
        </p:txBody>
      </p:sp>
      <p:sp>
        <p:nvSpPr>
          <p:cNvPr id="5" name="Footer Placeholder 4">
            <a:extLst>
              <a:ext uri="{FF2B5EF4-FFF2-40B4-BE49-F238E27FC236}">
                <a16:creationId xmlns:a16="http://schemas.microsoft.com/office/drawing/2014/main" id="{6AEF727D-D06F-0109-62AE-0D1348DFA6A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E4C200A-3B49-7BB4-BC7E-81441E2737B9}"/>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208330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164E-E423-4BFA-66A5-D74FA267FE7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4D67479-1D0D-4278-E258-454689C65F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53CDC0C0-2928-2E46-56F3-93F613341E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175F2179-6221-E3A5-C0C4-8740F7DE1500}"/>
              </a:ext>
            </a:extLst>
          </p:cNvPr>
          <p:cNvSpPr>
            <a:spLocks noGrp="1"/>
          </p:cNvSpPr>
          <p:nvPr>
            <p:ph type="dt" sz="half" idx="10"/>
          </p:nvPr>
        </p:nvSpPr>
        <p:spPr/>
        <p:txBody>
          <a:bodyPr/>
          <a:lstStyle/>
          <a:p>
            <a:fld id="{A04BA3B3-61A8-0E4E-BE7F-60CAB2C88B71}" type="datetime1">
              <a:rPr lang="de-DE" smtClean="0"/>
              <a:t>18.02.24</a:t>
            </a:fld>
            <a:endParaRPr lang="en-DE"/>
          </a:p>
        </p:txBody>
      </p:sp>
      <p:sp>
        <p:nvSpPr>
          <p:cNvPr id="6" name="Footer Placeholder 5">
            <a:extLst>
              <a:ext uri="{FF2B5EF4-FFF2-40B4-BE49-F238E27FC236}">
                <a16:creationId xmlns:a16="http://schemas.microsoft.com/office/drawing/2014/main" id="{2EFF95F5-57B1-F66C-E3DB-9153370732A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7D0A511-5490-1BC9-26D8-C381E98762F5}"/>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383998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5520-9A61-E2C1-EEBD-B3621A1985F9}"/>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147E57F-6A3A-F9D6-C16E-A92E166B9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630FE6-BE9C-0309-934A-5013BE6D010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6F85A322-FDC8-5D85-0B46-C81FDAC39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32D6BC7-8809-865A-6021-E6172BAA10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3227DCC-30BD-7F27-F9F3-74217A254260}"/>
              </a:ext>
            </a:extLst>
          </p:cNvPr>
          <p:cNvSpPr>
            <a:spLocks noGrp="1"/>
          </p:cNvSpPr>
          <p:nvPr>
            <p:ph type="dt" sz="half" idx="10"/>
          </p:nvPr>
        </p:nvSpPr>
        <p:spPr/>
        <p:txBody>
          <a:bodyPr/>
          <a:lstStyle/>
          <a:p>
            <a:fld id="{1F0EC8ED-4FA2-F54A-A687-2F928807B491}" type="datetime1">
              <a:rPr lang="de-DE" smtClean="0"/>
              <a:t>18.02.24</a:t>
            </a:fld>
            <a:endParaRPr lang="en-DE"/>
          </a:p>
        </p:txBody>
      </p:sp>
      <p:sp>
        <p:nvSpPr>
          <p:cNvPr id="8" name="Footer Placeholder 7">
            <a:extLst>
              <a:ext uri="{FF2B5EF4-FFF2-40B4-BE49-F238E27FC236}">
                <a16:creationId xmlns:a16="http://schemas.microsoft.com/office/drawing/2014/main" id="{5194D8D5-F3B9-B1D9-70E5-00ABCBD7D64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9D8DC46-809F-9095-5D3F-2F33C8BBE65D}"/>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25973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F293-FE1A-C175-5412-A0FDFA0BE8BD}"/>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69AE720B-7075-211D-06D9-D9638C9F7B87}"/>
              </a:ext>
            </a:extLst>
          </p:cNvPr>
          <p:cNvSpPr>
            <a:spLocks noGrp="1"/>
          </p:cNvSpPr>
          <p:nvPr>
            <p:ph type="dt" sz="half" idx="10"/>
          </p:nvPr>
        </p:nvSpPr>
        <p:spPr/>
        <p:txBody>
          <a:bodyPr/>
          <a:lstStyle/>
          <a:p>
            <a:fld id="{821D18C6-19BE-404F-929F-3C95943B2D7A}" type="datetime1">
              <a:rPr lang="de-DE" smtClean="0"/>
              <a:t>18.02.24</a:t>
            </a:fld>
            <a:endParaRPr lang="en-DE"/>
          </a:p>
        </p:txBody>
      </p:sp>
      <p:sp>
        <p:nvSpPr>
          <p:cNvPr id="4" name="Footer Placeholder 3">
            <a:extLst>
              <a:ext uri="{FF2B5EF4-FFF2-40B4-BE49-F238E27FC236}">
                <a16:creationId xmlns:a16="http://schemas.microsoft.com/office/drawing/2014/main" id="{7D7DB883-1D62-7562-98E6-7CAFF1D03E62}"/>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C26A8B7-E0B8-7179-455F-810AEDBC55F0}"/>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282544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35C3E-042C-E7A9-61EF-AB931DE28379}"/>
              </a:ext>
            </a:extLst>
          </p:cNvPr>
          <p:cNvSpPr>
            <a:spLocks noGrp="1"/>
          </p:cNvSpPr>
          <p:nvPr>
            <p:ph type="dt" sz="half" idx="10"/>
          </p:nvPr>
        </p:nvSpPr>
        <p:spPr/>
        <p:txBody>
          <a:bodyPr/>
          <a:lstStyle/>
          <a:p>
            <a:fld id="{D0B3D3D9-6C1C-1941-AD71-1908C8546452}" type="datetime1">
              <a:rPr lang="de-DE" smtClean="0"/>
              <a:t>18.02.24</a:t>
            </a:fld>
            <a:endParaRPr lang="en-DE"/>
          </a:p>
        </p:txBody>
      </p:sp>
      <p:sp>
        <p:nvSpPr>
          <p:cNvPr id="3" name="Footer Placeholder 2">
            <a:extLst>
              <a:ext uri="{FF2B5EF4-FFF2-40B4-BE49-F238E27FC236}">
                <a16:creationId xmlns:a16="http://schemas.microsoft.com/office/drawing/2014/main" id="{1E88C320-3859-B086-0226-FD12F119F092}"/>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63CB141-EE37-954D-6DD0-0B22C8415E83}"/>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13263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2128-8639-6E9C-9C4C-9257ACE91D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FD360F6C-F3C3-7F06-1A72-888512AEF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89A69D01-39AC-569D-3ADD-DF8D36071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9D0C30-B038-C808-3A08-565F5A937BED}"/>
              </a:ext>
            </a:extLst>
          </p:cNvPr>
          <p:cNvSpPr>
            <a:spLocks noGrp="1"/>
          </p:cNvSpPr>
          <p:nvPr>
            <p:ph type="dt" sz="half" idx="10"/>
          </p:nvPr>
        </p:nvSpPr>
        <p:spPr/>
        <p:txBody>
          <a:bodyPr/>
          <a:lstStyle/>
          <a:p>
            <a:fld id="{924E0B88-7F45-2345-9984-1CE2957A378E}" type="datetime1">
              <a:rPr lang="de-DE" smtClean="0"/>
              <a:t>18.02.24</a:t>
            </a:fld>
            <a:endParaRPr lang="en-DE"/>
          </a:p>
        </p:txBody>
      </p:sp>
      <p:sp>
        <p:nvSpPr>
          <p:cNvPr id="6" name="Footer Placeholder 5">
            <a:extLst>
              <a:ext uri="{FF2B5EF4-FFF2-40B4-BE49-F238E27FC236}">
                <a16:creationId xmlns:a16="http://schemas.microsoft.com/office/drawing/2014/main" id="{F6EEDC1A-6B32-295B-8CA4-939E9F66BC1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4A8EBB5-552E-3AE9-1FDF-12B104D09D30}"/>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357582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F680-BE98-0C1F-0C28-369D7202F3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C55A91ED-94CB-D16C-8415-CA88D5264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600AEB0-876C-B726-998E-D8A594822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303320-80D8-55D7-2BB3-D2B3719EF871}"/>
              </a:ext>
            </a:extLst>
          </p:cNvPr>
          <p:cNvSpPr>
            <a:spLocks noGrp="1"/>
          </p:cNvSpPr>
          <p:nvPr>
            <p:ph type="dt" sz="half" idx="10"/>
          </p:nvPr>
        </p:nvSpPr>
        <p:spPr/>
        <p:txBody>
          <a:bodyPr/>
          <a:lstStyle/>
          <a:p>
            <a:fld id="{03987699-6E51-3D44-BAF0-59668B0E90B3}" type="datetime1">
              <a:rPr lang="de-DE" smtClean="0"/>
              <a:t>18.02.24</a:t>
            </a:fld>
            <a:endParaRPr lang="en-DE"/>
          </a:p>
        </p:txBody>
      </p:sp>
      <p:sp>
        <p:nvSpPr>
          <p:cNvPr id="6" name="Footer Placeholder 5">
            <a:extLst>
              <a:ext uri="{FF2B5EF4-FFF2-40B4-BE49-F238E27FC236}">
                <a16:creationId xmlns:a16="http://schemas.microsoft.com/office/drawing/2014/main" id="{E7904D68-16FE-21A4-62EF-7729931C753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F89298B-DAEB-F6C4-F7C6-A1B160EF6D6A}"/>
              </a:ext>
            </a:extLst>
          </p:cNvPr>
          <p:cNvSpPr>
            <a:spLocks noGrp="1"/>
          </p:cNvSpPr>
          <p:nvPr>
            <p:ph type="sldNum" sz="quarter" idx="12"/>
          </p:nvPr>
        </p:nvSpPr>
        <p:spPr/>
        <p:txBody>
          <a:bodyPr/>
          <a:lstStyle/>
          <a:p>
            <a:fld id="{0A3D2C7C-F1DD-B044-8A0C-435291CC74F8}" type="slidenum">
              <a:rPr lang="en-DE" smtClean="0"/>
              <a:t>‹#›</a:t>
            </a:fld>
            <a:endParaRPr lang="en-DE"/>
          </a:p>
        </p:txBody>
      </p:sp>
    </p:spTree>
    <p:extLst>
      <p:ext uri="{BB962C8B-B14F-4D97-AF65-F5344CB8AC3E}">
        <p14:creationId xmlns:p14="http://schemas.microsoft.com/office/powerpoint/2010/main" val="210367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4E450-F33C-769A-982D-49ACEBFD8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4CC5D83D-D4CE-C34A-6ABB-790ADD456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6F0C916-13F1-9074-7632-90177FCCD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3B551-4D1B-3141-A9C1-4851795013E2}" type="datetime1">
              <a:rPr lang="de-DE" smtClean="0"/>
              <a:t>18.02.24</a:t>
            </a:fld>
            <a:endParaRPr lang="en-DE"/>
          </a:p>
        </p:txBody>
      </p:sp>
      <p:sp>
        <p:nvSpPr>
          <p:cNvPr id="5" name="Footer Placeholder 4">
            <a:extLst>
              <a:ext uri="{FF2B5EF4-FFF2-40B4-BE49-F238E27FC236}">
                <a16:creationId xmlns:a16="http://schemas.microsoft.com/office/drawing/2014/main" id="{6CBBA4BD-E65A-D259-0152-E485F4F48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0961143F-2238-1804-88E7-45AF2EF2E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D2C7C-F1DD-B044-8A0C-435291CC74F8}" type="slidenum">
              <a:rPr lang="en-DE" smtClean="0"/>
              <a:t>‹#›</a:t>
            </a:fld>
            <a:endParaRPr lang="en-DE"/>
          </a:p>
        </p:txBody>
      </p:sp>
    </p:spTree>
    <p:extLst>
      <p:ext uri="{BB962C8B-B14F-4D97-AF65-F5344CB8AC3E}">
        <p14:creationId xmlns:p14="http://schemas.microsoft.com/office/powerpoint/2010/main" val="3020421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142745335@N02/45390711571/" TargetMode="External"/><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oplanes on a road">
            <a:extLst>
              <a:ext uri="{FF2B5EF4-FFF2-40B4-BE49-F238E27FC236}">
                <a16:creationId xmlns:a16="http://schemas.microsoft.com/office/drawing/2014/main" id="{5D6984A5-81F0-1F86-7BEE-9AD27FF52D17}"/>
              </a:ext>
            </a:extLst>
          </p:cNvPr>
          <p:cNvPicPr>
            <a:picLocks noChangeAspect="1"/>
          </p:cNvPicPr>
          <p:nvPr/>
        </p:nvPicPr>
        <p:blipFill rotWithShape="1">
          <a:blip r:embed="rId2"/>
          <a:srcRect t="913" r="19351" b="2778"/>
          <a:stretch/>
        </p:blipFill>
        <p:spPr>
          <a:xfrm>
            <a:off x="3523488" y="287089"/>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A68FC4-CD4F-373D-971B-DD316FDEE98E}"/>
              </a:ext>
            </a:extLst>
          </p:cNvPr>
          <p:cNvSpPr>
            <a:spLocks noGrp="1"/>
          </p:cNvSpPr>
          <p:nvPr>
            <p:ph type="ctrTitle"/>
          </p:nvPr>
        </p:nvSpPr>
        <p:spPr>
          <a:xfrm>
            <a:off x="477981" y="1122363"/>
            <a:ext cx="4023360" cy="3204134"/>
          </a:xfrm>
        </p:spPr>
        <p:txBody>
          <a:bodyPr anchor="b">
            <a:normAutofit/>
          </a:bodyPr>
          <a:lstStyle/>
          <a:p>
            <a:pPr algn="l"/>
            <a:r>
              <a:rPr lang="en-DE" sz="4800"/>
              <a:t>Passenger’s flight Model</a:t>
            </a:r>
          </a:p>
        </p:txBody>
      </p:sp>
      <p:sp>
        <p:nvSpPr>
          <p:cNvPr id="3" name="Subtitle 2">
            <a:extLst>
              <a:ext uri="{FF2B5EF4-FFF2-40B4-BE49-F238E27FC236}">
                <a16:creationId xmlns:a16="http://schemas.microsoft.com/office/drawing/2014/main" id="{5DFA6C18-3F9A-7097-A074-8C89A33BFB11}"/>
              </a:ext>
            </a:extLst>
          </p:cNvPr>
          <p:cNvSpPr>
            <a:spLocks noGrp="1"/>
          </p:cNvSpPr>
          <p:nvPr>
            <p:ph type="subTitle" idx="1"/>
          </p:nvPr>
        </p:nvSpPr>
        <p:spPr>
          <a:xfrm>
            <a:off x="477980" y="4872922"/>
            <a:ext cx="4023359" cy="1208141"/>
          </a:xfrm>
        </p:spPr>
        <p:txBody>
          <a:bodyPr>
            <a:normAutofit/>
          </a:bodyPr>
          <a:lstStyle/>
          <a:p>
            <a:pPr algn="l"/>
            <a:r>
              <a:rPr lang="en-DE" sz="2000" dirty="0"/>
              <a:t>Forecasting the demand for flight tickets of an airline.</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25D7D33-9C48-6683-5C91-24EE9A10E7D1}"/>
              </a:ext>
            </a:extLst>
          </p:cNvPr>
          <p:cNvSpPr txBox="1"/>
          <p:nvPr/>
        </p:nvSpPr>
        <p:spPr>
          <a:xfrm>
            <a:off x="8144546" y="6209419"/>
            <a:ext cx="3476847" cy="369332"/>
          </a:xfrm>
          <a:prstGeom prst="rect">
            <a:avLst/>
          </a:prstGeom>
          <a:noFill/>
        </p:spPr>
        <p:txBody>
          <a:bodyPr wrap="square" rtlCol="0">
            <a:spAutoFit/>
          </a:bodyPr>
          <a:lstStyle/>
          <a:p>
            <a:r>
              <a:rPr lang="en-DE" dirty="0"/>
              <a:t>Presented By: Olawale Charles</a:t>
            </a:r>
          </a:p>
        </p:txBody>
      </p:sp>
    </p:spTree>
    <p:extLst>
      <p:ext uri="{BB962C8B-B14F-4D97-AF65-F5344CB8AC3E}">
        <p14:creationId xmlns:p14="http://schemas.microsoft.com/office/powerpoint/2010/main" val="381619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C89A8-5051-F65C-FCB4-C0AFD0B63C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892803-38B3-A61D-0872-6C57873EDA51}"/>
              </a:ext>
            </a:extLst>
          </p:cNvPr>
          <p:cNvSpPr>
            <a:spLocks noGrp="1"/>
          </p:cNvSpPr>
          <p:nvPr>
            <p:ph type="title"/>
          </p:nvPr>
        </p:nvSpPr>
        <p:spPr/>
        <p:txBody>
          <a:bodyPr/>
          <a:lstStyle/>
          <a:p>
            <a:r>
              <a:rPr lang="en-DE" dirty="0"/>
              <a:t>Methodology: Process</a:t>
            </a:r>
          </a:p>
        </p:txBody>
      </p:sp>
      <p:sp>
        <p:nvSpPr>
          <p:cNvPr id="6" name="Text Placeholder 5">
            <a:extLst>
              <a:ext uri="{FF2B5EF4-FFF2-40B4-BE49-F238E27FC236}">
                <a16:creationId xmlns:a16="http://schemas.microsoft.com/office/drawing/2014/main" id="{CAB3C116-60D4-0767-6D0A-655AB205D20E}"/>
              </a:ext>
            </a:extLst>
          </p:cNvPr>
          <p:cNvSpPr>
            <a:spLocks noGrp="1"/>
          </p:cNvSpPr>
          <p:nvPr>
            <p:ph type="body" idx="1"/>
          </p:nvPr>
        </p:nvSpPr>
        <p:spPr/>
        <p:txBody>
          <a:bodyPr/>
          <a:lstStyle/>
          <a:p>
            <a:r>
              <a:rPr lang="en-DE" dirty="0"/>
              <a:t>Out-sample forecast</a:t>
            </a:r>
          </a:p>
        </p:txBody>
      </p:sp>
      <p:sp>
        <p:nvSpPr>
          <p:cNvPr id="4" name="Slide Number Placeholder 3">
            <a:extLst>
              <a:ext uri="{FF2B5EF4-FFF2-40B4-BE49-F238E27FC236}">
                <a16:creationId xmlns:a16="http://schemas.microsoft.com/office/drawing/2014/main" id="{EE027A31-64DE-E300-4B89-D2838254E529}"/>
              </a:ext>
            </a:extLst>
          </p:cNvPr>
          <p:cNvSpPr>
            <a:spLocks noGrp="1"/>
          </p:cNvSpPr>
          <p:nvPr>
            <p:ph type="sldNum" sz="quarter" idx="12"/>
          </p:nvPr>
        </p:nvSpPr>
        <p:spPr/>
        <p:txBody>
          <a:bodyPr/>
          <a:lstStyle/>
          <a:p>
            <a:fld id="{0A3D2C7C-F1DD-B044-8A0C-435291CC74F8}" type="slidenum">
              <a:rPr lang="en-DE" smtClean="0"/>
              <a:t>9</a:t>
            </a:fld>
            <a:endParaRPr lang="en-DE"/>
          </a:p>
        </p:txBody>
      </p:sp>
      <p:pic>
        <p:nvPicPr>
          <p:cNvPr id="8" name="Content Placeholder 7" descr="A graph with blue lines and dots&#10;&#10;Description automatically generated">
            <a:extLst>
              <a:ext uri="{FF2B5EF4-FFF2-40B4-BE49-F238E27FC236}">
                <a16:creationId xmlns:a16="http://schemas.microsoft.com/office/drawing/2014/main" id="{3F0C609C-5875-2531-F559-579505F6B61A}"/>
              </a:ext>
            </a:extLst>
          </p:cNvPr>
          <p:cNvPicPr>
            <a:picLocks noGrp="1" noChangeAspect="1"/>
          </p:cNvPicPr>
          <p:nvPr>
            <p:ph sz="half" idx="2"/>
          </p:nvPr>
        </p:nvPicPr>
        <p:blipFill>
          <a:blip r:embed="rId3"/>
          <a:stretch>
            <a:fillRect/>
          </a:stretch>
        </p:blipFill>
        <p:spPr>
          <a:xfrm>
            <a:off x="839788" y="2711433"/>
            <a:ext cx="5157787" cy="3271872"/>
          </a:xfrm>
        </p:spPr>
      </p:pic>
      <p:pic>
        <p:nvPicPr>
          <p:cNvPr id="12" name="Content Placeholder 11" descr="A graph on a white background&#10;&#10;Description automatically generated">
            <a:extLst>
              <a:ext uri="{FF2B5EF4-FFF2-40B4-BE49-F238E27FC236}">
                <a16:creationId xmlns:a16="http://schemas.microsoft.com/office/drawing/2014/main" id="{9E5D517B-4C86-B0E5-5D36-50210233DDD4}"/>
              </a:ext>
            </a:extLst>
          </p:cNvPr>
          <p:cNvPicPr>
            <a:picLocks noGrp="1" noChangeAspect="1"/>
          </p:cNvPicPr>
          <p:nvPr>
            <p:ph sz="quarter" idx="4"/>
          </p:nvPr>
        </p:nvPicPr>
        <p:blipFill>
          <a:blip r:embed="rId4"/>
          <a:stretch>
            <a:fillRect/>
          </a:stretch>
        </p:blipFill>
        <p:spPr>
          <a:xfrm>
            <a:off x="6172200" y="2653920"/>
            <a:ext cx="5183188" cy="3386897"/>
          </a:xfrm>
        </p:spPr>
      </p:pic>
    </p:spTree>
    <p:extLst>
      <p:ext uri="{BB962C8B-B14F-4D97-AF65-F5344CB8AC3E}">
        <p14:creationId xmlns:p14="http://schemas.microsoft.com/office/powerpoint/2010/main" val="12783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169FEB-C4CC-5A7C-FAFA-C1C8D64681B3}"/>
              </a:ext>
            </a:extLst>
          </p:cNvPr>
          <p:cNvSpPr>
            <a:spLocks noGrp="1"/>
          </p:cNvSpPr>
          <p:nvPr>
            <p:ph type="title"/>
          </p:nvPr>
        </p:nvSpPr>
        <p:spPr/>
        <p:txBody>
          <a:bodyPr/>
          <a:lstStyle/>
          <a:p>
            <a:r>
              <a:rPr lang="en-DE" dirty="0"/>
              <a:t>Model evaluation</a:t>
            </a:r>
          </a:p>
        </p:txBody>
      </p:sp>
      <p:pic>
        <p:nvPicPr>
          <p:cNvPr id="13" name="Content Placeholder 12" descr="A graph with lines and text&#10;&#10;Description automatically generated">
            <a:extLst>
              <a:ext uri="{FF2B5EF4-FFF2-40B4-BE49-F238E27FC236}">
                <a16:creationId xmlns:a16="http://schemas.microsoft.com/office/drawing/2014/main" id="{22FF5ADD-C093-4CEC-D542-58DBD8462500}"/>
              </a:ext>
            </a:extLst>
          </p:cNvPr>
          <p:cNvPicPr>
            <a:picLocks noGrp="1" noChangeAspect="1"/>
          </p:cNvPicPr>
          <p:nvPr>
            <p:ph sz="half" idx="2"/>
          </p:nvPr>
        </p:nvPicPr>
        <p:blipFill>
          <a:blip r:embed="rId2"/>
          <a:stretch>
            <a:fillRect/>
          </a:stretch>
        </p:blipFill>
        <p:spPr>
          <a:xfrm>
            <a:off x="6172200" y="2161952"/>
            <a:ext cx="5181600" cy="3678684"/>
          </a:xfrm>
        </p:spPr>
      </p:pic>
      <p:sp>
        <p:nvSpPr>
          <p:cNvPr id="7" name="Slide Number Placeholder 6">
            <a:extLst>
              <a:ext uri="{FF2B5EF4-FFF2-40B4-BE49-F238E27FC236}">
                <a16:creationId xmlns:a16="http://schemas.microsoft.com/office/drawing/2014/main" id="{F2C702A7-41A9-635B-13F1-DC73EBBCE356}"/>
              </a:ext>
            </a:extLst>
          </p:cNvPr>
          <p:cNvSpPr>
            <a:spLocks noGrp="1"/>
          </p:cNvSpPr>
          <p:nvPr>
            <p:ph type="sldNum" sz="quarter" idx="12"/>
          </p:nvPr>
        </p:nvSpPr>
        <p:spPr/>
        <p:txBody>
          <a:bodyPr/>
          <a:lstStyle/>
          <a:p>
            <a:fld id="{0A3D2C7C-F1DD-B044-8A0C-435291CC74F8}" type="slidenum">
              <a:rPr lang="en-DE" smtClean="0"/>
              <a:t>10</a:t>
            </a:fld>
            <a:endParaRPr lang="en-DE"/>
          </a:p>
        </p:txBody>
      </p:sp>
      <p:pic>
        <p:nvPicPr>
          <p:cNvPr id="17" name="Content Placeholder 16" descr="A screenshot of a computer program&#10;&#10;Description automatically generated">
            <a:extLst>
              <a:ext uri="{FF2B5EF4-FFF2-40B4-BE49-F238E27FC236}">
                <a16:creationId xmlns:a16="http://schemas.microsoft.com/office/drawing/2014/main" id="{09AF0A27-FFE0-3CBE-F0BC-1FA086E5CBC3}"/>
              </a:ext>
            </a:extLst>
          </p:cNvPr>
          <p:cNvPicPr>
            <a:picLocks noGrp="1" noChangeAspect="1"/>
          </p:cNvPicPr>
          <p:nvPr>
            <p:ph sz="half" idx="1"/>
          </p:nvPr>
        </p:nvPicPr>
        <p:blipFill>
          <a:blip r:embed="rId3"/>
          <a:stretch>
            <a:fillRect/>
          </a:stretch>
        </p:blipFill>
        <p:spPr>
          <a:xfrm>
            <a:off x="838200" y="2162759"/>
            <a:ext cx="5181600" cy="3677070"/>
          </a:xfrm>
        </p:spPr>
      </p:pic>
    </p:spTree>
    <p:extLst>
      <p:ext uri="{BB962C8B-B14F-4D97-AF65-F5344CB8AC3E}">
        <p14:creationId xmlns:p14="http://schemas.microsoft.com/office/powerpoint/2010/main" val="333812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8D30-1B45-5305-45A6-4085EA81AC67}"/>
              </a:ext>
            </a:extLst>
          </p:cNvPr>
          <p:cNvSpPr>
            <a:spLocks noGrp="1"/>
          </p:cNvSpPr>
          <p:nvPr>
            <p:ph type="title"/>
          </p:nvPr>
        </p:nvSpPr>
        <p:spPr/>
        <p:txBody>
          <a:bodyPr/>
          <a:lstStyle/>
          <a:p>
            <a:r>
              <a:rPr lang="en-DE" dirty="0"/>
              <a:t>Conclusion</a:t>
            </a:r>
          </a:p>
        </p:txBody>
      </p:sp>
      <p:sp>
        <p:nvSpPr>
          <p:cNvPr id="8" name="Content Placeholder 7">
            <a:extLst>
              <a:ext uri="{FF2B5EF4-FFF2-40B4-BE49-F238E27FC236}">
                <a16:creationId xmlns:a16="http://schemas.microsoft.com/office/drawing/2014/main" id="{E43B61D8-ACE5-5966-F3DE-3F1E3719B52B}"/>
              </a:ext>
            </a:extLst>
          </p:cNvPr>
          <p:cNvSpPr>
            <a:spLocks noGrp="1"/>
          </p:cNvSpPr>
          <p:nvPr>
            <p:ph idx="1"/>
          </p:nvPr>
        </p:nvSpPr>
        <p:spPr/>
        <p:txBody>
          <a:bodyPr/>
          <a:lstStyle/>
          <a:p>
            <a:r>
              <a:rPr lang="en-DE" dirty="0"/>
              <a:t>Dataset contains both trends &amp; seasonality</a:t>
            </a:r>
          </a:p>
          <a:p>
            <a:r>
              <a:rPr lang="en-DE" dirty="0"/>
              <a:t>The number of passenger increases with the years </a:t>
            </a:r>
          </a:p>
          <a:p>
            <a:r>
              <a:rPr lang="en-DE" dirty="0"/>
              <a:t>Time series model works adequately</a:t>
            </a:r>
          </a:p>
        </p:txBody>
      </p:sp>
      <p:sp>
        <p:nvSpPr>
          <p:cNvPr id="9" name="Slide Number Placeholder 8">
            <a:extLst>
              <a:ext uri="{FF2B5EF4-FFF2-40B4-BE49-F238E27FC236}">
                <a16:creationId xmlns:a16="http://schemas.microsoft.com/office/drawing/2014/main" id="{50A6A5E4-6BF1-1CBD-A9BA-9B75AFC3865C}"/>
              </a:ext>
            </a:extLst>
          </p:cNvPr>
          <p:cNvSpPr>
            <a:spLocks noGrp="1"/>
          </p:cNvSpPr>
          <p:nvPr>
            <p:ph type="sldNum" sz="quarter" idx="12"/>
          </p:nvPr>
        </p:nvSpPr>
        <p:spPr/>
        <p:txBody>
          <a:bodyPr/>
          <a:lstStyle/>
          <a:p>
            <a:fld id="{0A3D2C7C-F1DD-B044-8A0C-435291CC74F8}" type="slidenum">
              <a:rPr lang="en-DE" smtClean="0"/>
              <a:t>11</a:t>
            </a:fld>
            <a:endParaRPr lang="en-DE"/>
          </a:p>
        </p:txBody>
      </p:sp>
    </p:spTree>
    <p:extLst>
      <p:ext uri="{BB962C8B-B14F-4D97-AF65-F5344CB8AC3E}">
        <p14:creationId xmlns:p14="http://schemas.microsoft.com/office/powerpoint/2010/main" val="157277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A6BF89-DFF7-CB6A-728D-3E6ABDABDDB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43865" y="457200"/>
            <a:ext cx="8904269" cy="5943600"/>
          </a:xfrm>
          <a:prstGeom prst="rect">
            <a:avLst/>
          </a:prstGeom>
        </p:spPr>
      </p:pic>
      <p:sp>
        <p:nvSpPr>
          <p:cNvPr id="7" name="Slide Number Placeholder 6">
            <a:extLst>
              <a:ext uri="{FF2B5EF4-FFF2-40B4-BE49-F238E27FC236}">
                <a16:creationId xmlns:a16="http://schemas.microsoft.com/office/drawing/2014/main" id="{C5EE76FB-B186-DE82-08B0-1050A62E140F}"/>
              </a:ext>
            </a:extLst>
          </p:cNvPr>
          <p:cNvSpPr>
            <a:spLocks noGrp="1"/>
          </p:cNvSpPr>
          <p:nvPr>
            <p:ph type="sldNum" sz="quarter" idx="12"/>
          </p:nvPr>
        </p:nvSpPr>
        <p:spPr/>
        <p:txBody>
          <a:bodyPr/>
          <a:lstStyle/>
          <a:p>
            <a:fld id="{0A3D2C7C-F1DD-B044-8A0C-435291CC74F8}" type="slidenum">
              <a:rPr lang="en-DE" smtClean="0"/>
              <a:t>12</a:t>
            </a:fld>
            <a:endParaRPr lang="en-DE"/>
          </a:p>
        </p:txBody>
      </p:sp>
    </p:spTree>
    <p:extLst>
      <p:ext uri="{BB962C8B-B14F-4D97-AF65-F5344CB8AC3E}">
        <p14:creationId xmlns:p14="http://schemas.microsoft.com/office/powerpoint/2010/main" val="120188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63ADAD-8E57-BFD0-A801-CA0B3A30D014}"/>
              </a:ext>
            </a:extLst>
          </p:cNvPr>
          <p:cNvSpPr>
            <a:spLocks noGrp="1"/>
          </p:cNvSpPr>
          <p:nvPr>
            <p:ph type="title"/>
          </p:nvPr>
        </p:nvSpPr>
        <p:spPr>
          <a:xfrm>
            <a:off x="838200" y="365125"/>
            <a:ext cx="10515600" cy="1325563"/>
          </a:xfrm>
        </p:spPr>
        <p:txBody>
          <a:bodyPr>
            <a:normAutofit/>
          </a:bodyPr>
          <a:lstStyle/>
          <a:p>
            <a:r>
              <a:rPr lang="en-DE" sz="5400"/>
              <a:t>Outlines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E2CF55AD-3281-795C-76F4-B0EA923533FD}"/>
              </a:ext>
            </a:extLst>
          </p:cNvPr>
          <p:cNvSpPr>
            <a:spLocks noGrp="1"/>
          </p:cNvSpPr>
          <p:nvPr>
            <p:ph idx="1"/>
          </p:nvPr>
        </p:nvSpPr>
        <p:spPr>
          <a:xfrm>
            <a:off x="838200" y="1929384"/>
            <a:ext cx="10515600" cy="4251960"/>
          </a:xfrm>
        </p:spPr>
        <p:txBody>
          <a:bodyPr>
            <a:normAutofit/>
          </a:bodyPr>
          <a:lstStyle/>
          <a:p>
            <a:pPr marL="285750" indent="-285750">
              <a:buFont typeface="Arial" panose="020B0604020202020204" pitchFamily="34" charset="0"/>
              <a:buChar char="•"/>
            </a:pPr>
            <a:r>
              <a:rPr lang="en-DE" sz="2200" dirty="0"/>
              <a:t>Background</a:t>
            </a:r>
          </a:p>
          <a:p>
            <a:pPr marL="285750" indent="-285750">
              <a:buFont typeface="Arial" panose="020B0604020202020204" pitchFamily="34" charset="0"/>
              <a:buChar char="•"/>
            </a:pPr>
            <a:r>
              <a:rPr lang="en-GB" sz="2200" dirty="0"/>
              <a:t>M</a:t>
            </a:r>
            <a:r>
              <a:rPr lang="en-DE" sz="2200" dirty="0"/>
              <a:t>ethodology</a:t>
            </a:r>
          </a:p>
          <a:p>
            <a:pPr marL="742950" lvl="1" indent="-285750">
              <a:buFont typeface="Arial" panose="020B0604020202020204" pitchFamily="34" charset="0"/>
              <a:buChar char="•"/>
            </a:pPr>
            <a:r>
              <a:rPr lang="en-DE" sz="2200" dirty="0"/>
              <a:t>Dataset</a:t>
            </a:r>
          </a:p>
          <a:p>
            <a:pPr marL="742950" lvl="1" indent="-285750">
              <a:buFont typeface="Arial" panose="020B0604020202020204" pitchFamily="34" charset="0"/>
              <a:buChar char="•"/>
            </a:pPr>
            <a:r>
              <a:rPr lang="en-DE" sz="2200" dirty="0"/>
              <a:t>Process</a:t>
            </a:r>
          </a:p>
          <a:p>
            <a:pPr marL="1200150" lvl="2" indent="-285750"/>
            <a:r>
              <a:rPr lang="en-DE" sz="1800" dirty="0"/>
              <a:t>In-sample forecast</a:t>
            </a:r>
          </a:p>
          <a:p>
            <a:pPr marL="1200150" lvl="2" indent="-285750"/>
            <a:r>
              <a:rPr lang="en-GB" sz="1800" dirty="0"/>
              <a:t>O</a:t>
            </a:r>
            <a:r>
              <a:rPr lang="en-DE" sz="1800" dirty="0"/>
              <a:t>ut-sample forecast</a:t>
            </a:r>
          </a:p>
          <a:p>
            <a:pPr marL="285750" indent="-285750">
              <a:buFont typeface="Arial" panose="020B0604020202020204" pitchFamily="34" charset="0"/>
              <a:buChar char="•"/>
            </a:pPr>
            <a:r>
              <a:rPr lang="en-DE" sz="2200" dirty="0"/>
              <a:t>Model evaluation</a:t>
            </a:r>
          </a:p>
          <a:p>
            <a:pPr marL="285750" indent="-285750">
              <a:buFont typeface="Arial" panose="020B0604020202020204" pitchFamily="34" charset="0"/>
              <a:buChar char="•"/>
            </a:pPr>
            <a:r>
              <a:rPr lang="en-GB" sz="2200" dirty="0"/>
              <a:t>C</a:t>
            </a:r>
            <a:r>
              <a:rPr lang="en-DE" sz="2200" dirty="0"/>
              <a:t>onclusion</a:t>
            </a:r>
          </a:p>
        </p:txBody>
      </p:sp>
      <p:sp>
        <p:nvSpPr>
          <p:cNvPr id="9" name="Slide Number Placeholder 8">
            <a:extLst>
              <a:ext uri="{FF2B5EF4-FFF2-40B4-BE49-F238E27FC236}">
                <a16:creationId xmlns:a16="http://schemas.microsoft.com/office/drawing/2014/main" id="{76A825BF-D2B8-1A40-31EE-53FF3A885169}"/>
              </a:ext>
            </a:extLst>
          </p:cNvPr>
          <p:cNvSpPr>
            <a:spLocks noGrp="1"/>
          </p:cNvSpPr>
          <p:nvPr>
            <p:ph type="sldNum" sz="quarter" idx="12"/>
          </p:nvPr>
        </p:nvSpPr>
        <p:spPr>
          <a:xfrm>
            <a:off x="8610600" y="6356350"/>
            <a:ext cx="2743200" cy="365125"/>
          </a:xfrm>
        </p:spPr>
        <p:txBody>
          <a:bodyPr>
            <a:normAutofit/>
          </a:bodyPr>
          <a:lstStyle/>
          <a:p>
            <a:pPr>
              <a:spcAft>
                <a:spcPts val="600"/>
              </a:spcAft>
            </a:pPr>
            <a:fld id="{0A3D2C7C-F1DD-B044-8A0C-435291CC74F8}" type="slidenum">
              <a:rPr lang="en-DE" smtClean="0"/>
              <a:pPr>
                <a:spcAft>
                  <a:spcPts val="600"/>
                </a:spcAft>
              </a:pPr>
              <a:t>1</a:t>
            </a:fld>
            <a:endParaRPr lang="en-DE"/>
          </a:p>
        </p:txBody>
      </p:sp>
    </p:spTree>
    <p:extLst>
      <p:ext uri="{BB962C8B-B14F-4D97-AF65-F5344CB8AC3E}">
        <p14:creationId xmlns:p14="http://schemas.microsoft.com/office/powerpoint/2010/main" val="51028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0873134-2F76-8861-C200-2FFA34BF6DE9}"/>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Background</a:t>
            </a:r>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7FCCE52-6116-34CE-CB2D-F9FD4F2E879F}"/>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indent="-228600">
              <a:buFont typeface="Arial" panose="020B0604020202020204" pitchFamily="34" charset="0"/>
              <a:buChar char="•"/>
            </a:pPr>
            <a:r>
              <a:rPr lang="en-US" sz="2200" dirty="0">
                <a:effectLst/>
              </a:rPr>
              <a:t>Airline need to know when to lower or increase their ticket prices to obtain good margins. </a:t>
            </a:r>
          </a:p>
          <a:p>
            <a:pPr indent="-228600">
              <a:buFont typeface="Arial" panose="020B0604020202020204" pitchFamily="34" charset="0"/>
              <a:buChar char="•"/>
            </a:pPr>
            <a:r>
              <a:rPr lang="en-US" sz="2200" dirty="0">
                <a:effectLst/>
              </a:rPr>
              <a:t>We want to build a model to forecast the demand for flight tickets of a particular airline.</a:t>
            </a:r>
            <a:endParaRPr lang="en-US" sz="2200" dirty="0"/>
          </a:p>
        </p:txBody>
      </p:sp>
      <p:pic>
        <p:nvPicPr>
          <p:cNvPr id="28" name="Picture 27" descr="Graph on document with pen">
            <a:extLst>
              <a:ext uri="{FF2B5EF4-FFF2-40B4-BE49-F238E27FC236}">
                <a16:creationId xmlns:a16="http://schemas.microsoft.com/office/drawing/2014/main" id="{1CD8B81A-1892-D410-503C-C85F3C6198E7}"/>
              </a:ext>
            </a:extLst>
          </p:cNvPr>
          <p:cNvPicPr>
            <a:picLocks noChangeAspect="1"/>
          </p:cNvPicPr>
          <p:nvPr/>
        </p:nvPicPr>
        <p:blipFill rotWithShape="1">
          <a:blip r:embed="rId3"/>
          <a:srcRect l="23386" r="966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 name="Slide Number Placeholder 9">
            <a:extLst>
              <a:ext uri="{FF2B5EF4-FFF2-40B4-BE49-F238E27FC236}">
                <a16:creationId xmlns:a16="http://schemas.microsoft.com/office/drawing/2014/main" id="{7258C991-FB49-13DC-D0D7-7C8DDB0BEB3A}"/>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0A3D2C7C-F1DD-B044-8A0C-435291CC74F8}"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spTree>
    <p:extLst>
      <p:ext uri="{BB962C8B-B14F-4D97-AF65-F5344CB8AC3E}">
        <p14:creationId xmlns:p14="http://schemas.microsoft.com/office/powerpoint/2010/main" val="306825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3FD24AFF-7213-FC41-9624-8B808E28816C}"/>
              </a:ext>
            </a:extLst>
          </p:cNvPr>
          <p:cNvSpPr>
            <a:spLocks noGrp="1"/>
          </p:cNvSpPr>
          <p:nvPr>
            <p:ph type="title"/>
          </p:nvPr>
        </p:nvSpPr>
        <p:spPr>
          <a:xfrm>
            <a:off x="838200" y="176214"/>
            <a:ext cx="10515600" cy="1481188"/>
          </a:xfrm>
        </p:spPr>
        <p:txBody>
          <a:bodyPr>
            <a:normAutofit/>
          </a:bodyPr>
          <a:lstStyle/>
          <a:p>
            <a:pPr algn="ctr"/>
            <a:r>
              <a:rPr lang="en-DE" sz="4000"/>
              <a:t>Methodology: Dataset</a:t>
            </a:r>
          </a:p>
        </p:txBody>
      </p:sp>
      <p:pic>
        <p:nvPicPr>
          <p:cNvPr id="23" name="Picture 22" descr="A graph with blue lines&#10;&#10;Description automatically generated">
            <a:extLst>
              <a:ext uri="{FF2B5EF4-FFF2-40B4-BE49-F238E27FC236}">
                <a16:creationId xmlns:a16="http://schemas.microsoft.com/office/drawing/2014/main" id="{3A330BB1-395C-63A1-91A8-14F5998C5257}"/>
              </a:ext>
            </a:extLst>
          </p:cNvPr>
          <p:cNvPicPr>
            <a:picLocks noChangeAspect="1"/>
          </p:cNvPicPr>
          <p:nvPr/>
        </p:nvPicPr>
        <p:blipFill rotWithShape="1">
          <a:blip r:embed="rId3"/>
          <a:srcRect t="1516" r="2" b="1518"/>
          <a:stretch/>
        </p:blipFill>
        <p:spPr>
          <a:xfrm>
            <a:off x="5191128" y="1847129"/>
            <a:ext cx="6162670" cy="4272677"/>
          </a:xfrm>
          <a:prstGeom prst="rect">
            <a:avLst/>
          </a:prstGeom>
        </p:spPr>
      </p:pic>
      <p:sp>
        <p:nvSpPr>
          <p:cNvPr id="19" name="Slide Number Placeholder 18">
            <a:extLst>
              <a:ext uri="{FF2B5EF4-FFF2-40B4-BE49-F238E27FC236}">
                <a16:creationId xmlns:a16="http://schemas.microsoft.com/office/drawing/2014/main" id="{A1D8EE96-CC3D-DCD0-777B-47441AEFA048}"/>
              </a:ext>
            </a:extLst>
          </p:cNvPr>
          <p:cNvSpPr>
            <a:spLocks noGrp="1"/>
          </p:cNvSpPr>
          <p:nvPr>
            <p:ph type="sldNum" sz="quarter" idx="12"/>
          </p:nvPr>
        </p:nvSpPr>
        <p:spPr>
          <a:xfrm>
            <a:off x="8610600" y="6356350"/>
            <a:ext cx="2743200" cy="365125"/>
          </a:xfrm>
        </p:spPr>
        <p:txBody>
          <a:bodyPr>
            <a:normAutofit/>
          </a:bodyPr>
          <a:lstStyle/>
          <a:p>
            <a:pPr>
              <a:spcAft>
                <a:spcPts val="600"/>
              </a:spcAft>
            </a:pPr>
            <a:fld id="{0A3D2C7C-F1DD-B044-8A0C-435291CC74F8}" type="slidenum">
              <a:rPr lang="en-DE"/>
              <a:pPr>
                <a:spcAft>
                  <a:spcPts val="600"/>
                </a:spcAft>
              </a:pPr>
              <a:t>3</a:t>
            </a:fld>
            <a:endParaRPr lang="en-DE"/>
          </a:p>
        </p:txBody>
      </p:sp>
      <p:graphicFrame>
        <p:nvGraphicFramePr>
          <p:cNvPr id="21" name="Content Placeholder 17">
            <a:extLst>
              <a:ext uri="{FF2B5EF4-FFF2-40B4-BE49-F238E27FC236}">
                <a16:creationId xmlns:a16="http://schemas.microsoft.com/office/drawing/2014/main" id="{1883E86E-DF96-F6AA-E1AC-2C3A09652DA4}"/>
              </a:ext>
            </a:extLst>
          </p:cNvPr>
          <p:cNvGraphicFramePr>
            <a:graphicFrameLocks noGrp="1"/>
          </p:cNvGraphicFramePr>
          <p:nvPr>
            <p:ph idx="1"/>
            <p:extLst>
              <p:ext uri="{D42A27DB-BD31-4B8C-83A1-F6EECF244321}">
                <p14:modId xmlns:p14="http://schemas.microsoft.com/office/powerpoint/2010/main" val="2507115351"/>
              </p:ext>
            </p:extLst>
          </p:nvPr>
        </p:nvGraphicFramePr>
        <p:xfrm>
          <a:off x="838200" y="1847128"/>
          <a:ext cx="3990968" cy="42726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205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8845B0-3FC6-546B-F9F3-104D067CF3B3}"/>
              </a:ext>
            </a:extLst>
          </p:cNvPr>
          <p:cNvSpPr>
            <a:spLocks noGrp="1"/>
          </p:cNvSpPr>
          <p:nvPr>
            <p:ph type="title"/>
          </p:nvPr>
        </p:nvSpPr>
        <p:spPr>
          <a:xfrm>
            <a:off x="621792" y="1161288"/>
            <a:ext cx="3602736" cy="4526280"/>
          </a:xfrm>
        </p:spPr>
        <p:txBody>
          <a:bodyPr>
            <a:normAutofit/>
          </a:bodyPr>
          <a:lstStyle/>
          <a:p>
            <a:r>
              <a:rPr lang="en-DE" sz="4000"/>
              <a:t>Methodology: Process</a:t>
            </a:r>
          </a:p>
        </p:txBody>
      </p:sp>
      <p:sp>
        <p:nvSpPr>
          <p:cNvPr id="18" name="Rectangle 1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lide Number Placeholder 4">
            <a:extLst>
              <a:ext uri="{FF2B5EF4-FFF2-40B4-BE49-F238E27FC236}">
                <a16:creationId xmlns:a16="http://schemas.microsoft.com/office/drawing/2014/main" id="{046D81F2-0F29-FDE3-AA85-7AF0DAD9548C}"/>
              </a:ext>
            </a:extLst>
          </p:cNvPr>
          <p:cNvSpPr>
            <a:spLocks noGrp="1"/>
          </p:cNvSpPr>
          <p:nvPr>
            <p:ph type="sldNum" sz="quarter" idx="12"/>
          </p:nvPr>
        </p:nvSpPr>
        <p:spPr>
          <a:xfrm>
            <a:off x="8801100" y="6356350"/>
            <a:ext cx="2743200" cy="365125"/>
          </a:xfrm>
        </p:spPr>
        <p:txBody>
          <a:bodyPr>
            <a:normAutofit/>
          </a:bodyPr>
          <a:lstStyle/>
          <a:p>
            <a:pPr>
              <a:spcAft>
                <a:spcPts val="600"/>
              </a:spcAft>
            </a:pPr>
            <a:fld id="{0A3D2C7C-F1DD-B044-8A0C-435291CC74F8}" type="slidenum">
              <a:rPr lang="en-DE">
                <a:solidFill>
                  <a:schemeClr val="tx1">
                    <a:lumMod val="50000"/>
                    <a:lumOff val="50000"/>
                  </a:schemeClr>
                </a:solidFill>
              </a:rPr>
              <a:pPr>
                <a:spcAft>
                  <a:spcPts val="600"/>
                </a:spcAft>
              </a:pPr>
              <a:t>4</a:t>
            </a:fld>
            <a:endParaRPr lang="en-DE">
              <a:solidFill>
                <a:schemeClr val="tx1">
                  <a:lumMod val="50000"/>
                  <a:lumOff val="50000"/>
                </a:schemeClr>
              </a:solidFill>
            </a:endParaRPr>
          </a:p>
        </p:txBody>
      </p:sp>
      <p:graphicFrame>
        <p:nvGraphicFramePr>
          <p:cNvPr id="7" name="Content Placeholder 6">
            <a:extLst>
              <a:ext uri="{FF2B5EF4-FFF2-40B4-BE49-F238E27FC236}">
                <a16:creationId xmlns:a16="http://schemas.microsoft.com/office/drawing/2014/main" id="{345A992F-073A-00AB-1DAA-1924D12008D9}"/>
              </a:ext>
            </a:extLst>
          </p:cNvPr>
          <p:cNvGraphicFramePr>
            <a:graphicFrameLocks noGrp="1"/>
          </p:cNvGraphicFramePr>
          <p:nvPr>
            <p:ph idx="1"/>
            <p:extLst>
              <p:ext uri="{D42A27DB-BD31-4B8C-83A1-F6EECF244321}">
                <p14:modId xmlns:p14="http://schemas.microsoft.com/office/powerpoint/2010/main" val="342404567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8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78731B1-D276-9D30-39F1-AE0394A0A46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Methodology: Process</a:t>
            </a:r>
          </a:p>
        </p:txBody>
      </p:sp>
      <p:sp>
        <p:nvSpPr>
          <p:cNvPr id="6" name="Text Placeholder 5">
            <a:extLst>
              <a:ext uri="{FF2B5EF4-FFF2-40B4-BE49-F238E27FC236}">
                <a16:creationId xmlns:a16="http://schemas.microsoft.com/office/drawing/2014/main" id="{280606AA-6FC0-F5C5-567B-0CA60A501163}"/>
              </a:ext>
            </a:extLst>
          </p:cNvPr>
          <p:cNvSpPr>
            <a:spLocks noGrp="1"/>
          </p:cNvSpPr>
          <p:nvPr>
            <p:ph type="body" idx="1"/>
          </p:nvPr>
        </p:nvSpPr>
        <p:spPr>
          <a:xfrm>
            <a:off x="638881" y="1922561"/>
            <a:ext cx="10909643" cy="552659"/>
          </a:xfrm>
        </p:spPr>
        <p:txBody>
          <a:bodyPr vert="horz" lIns="91440" tIns="45720" rIns="91440" bIns="45720" rtlCol="0" anchor="ctr">
            <a:normAutofit/>
          </a:bodyPr>
          <a:lstStyle/>
          <a:p>
            <a:pPr algn="ctr"/>
            <a:r>
              <a:rPr lang="en-US"/>
              <a:t>In-sample forecast</a:t>
            </a:r>
          </a:p>
        </p:txBody>
      </p:sp>
      <p:sp>
        <p:nvSpPr>
          <p:cNvPr id="3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Content Placeholder 30" descr="A screenshot of a computer&#10;&#10;Description automatically generated">
            <a:extLst>
              <a:ext uri="{FF2B5EF4-FFF2-40B4-BE49-F238E27FC236}">
                <a16:creationId xmlns:a16="http://schemas.microsoft.com/office/drawing/2014/main" id="{9428BA4C-1CA9-6035-B493-C80B1ED8BD9C}"/>
              </a:ext>
            </a:extLst>
          </p:cNvPr>
          <p:cNvPicPr>
            <a:picLocks noGrp="1" noChangeAspect="1"/>
          </p:cNvPicPr>
          <p:nvPr>
            <p:ph sz="half" idx="2"/>
          </p:nvPr>
        </p:nvPicPr>
        <p:blipFill>
          <a:blip r:embed="rId3"/>
          <a:stretch>
            <a:fillRect/>
          </a:stretch>
        </p:blipFill>
        <p:spPr>
          <a:xfrm>
            <a:off x="873632" y="2642616"/>
            <a:ext cx="4507231" cy="3605784"/>
          </a:xfrm>
          <a:prstGeom prst="rect">
            <a:avLst/>
          </a:prstGeom>
        </p:spPr>
      </p:pic>
      <p:pic>
        <p:nvPicPr>
          <p:cNvPr id="26" name="Content Placeholder 25" descr="A screenshot of a computer&#10;&#10;Description automatically generated">
            <a:extLst>
              <a:ext uri="{FF2B5EF4-FFF2-40B4-BE49-F238E27FC236}">
                <a16:creationId xmlns:a16="http://schemas.microsoft.com/office/drawing/2014/main" id="{B65D6D67-B1C0-1092-7D9C-1BCF35156298}"/>
              </a:ext>
            </a:extLst>
          </p:cNvPr>
          <p:cNvPicPr>
            <a:picLocks noGrp="1" noChangeAspect="1"/>
          </p:cNvPicPr>
          <p:nvPr>
            <p:ph sz="quarter" idx="4"/>
          </p:nvPr>
        </p:nvPicPr>
        <p:blipFill>
          <a:blip r:embed="rId4"/>
          <a:stretch>
            <a:fillRect/>
          </a:stretch>
        </p:blipFill>
        <p:spPr>
          <a:xfrm>
            <a:off x="6254496" y="2768202"/>
            <a:ext cx="5614416" cy="3354612"/>
          </a:xfrm>
          <a:prstGeom prst="rect">
            <a:avLst/>
          </a:prstGeom>
        </p:spPr>
      </p:pic>
      <p:sp>
        <p:nvSpPr>
          <p:cNvPr id="4" name="Slide Number Placeholder 3">
            <a:extLst>
              <a:ext uri="{FF2B5EF4-FFF2-40B4-BE49-F238E27FC236}">
                <a16:creationId xmlns:a16="http://schemas.microsoft.com/office/drawing/2014/main" id="{E4388C79-9BB0-E11C-94DD-4757948FBCE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A3D2C7C-F1DD-B044-8A0C-435291CC74F8}" type="slidenum">
              <a:rPr lang="en-US" smtClean="0"/>
              <a:pPr>
                <a:spcAft>
                  <a:spcPts val="600"/>
                </a:spcAft>
              </a:pPr>
              <a:t>5</a:t>
            </a:fld>
            <a:endParaRPr lang="en-US"/>
          </a:p>
        </p:txBody>
      </p:sp>
    </p:spTree>
    <p:extLst>
      <p:ext uri="{BB962C8B-B14F-4D97-AF65-F5344CB8AC3E}">
        <p14:creationId xmlns:p14="http://schemas.microsoft.com/office/powerpoint/2010/main" val="178772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71A5B-9E52-8771-C7A3-6B89ED8ADC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C7E832-768B-8024-3624-82430C0DE9D1}"/>
              </a:ext>
            </a:extLst>
          </p:cNvPr>
          <p:cNvSpPr>
            <a:spLocks noGrp="1"/>
          </p:cNvSpPr>
          <p:nvPr>
            <p:ph type="title"/>
          </p:nvPr>
        </p:nvSpPr>
        <p:spPr>
          <a:xfrm>
            <a:off x="839788" y="365125"/>
            <a:ext cx="5310187" cy="1325563"/>
          </a:xfrm>
        </p:spPr>
        <p:txBody>
          <a:bodyPr/>
          <a:lstStyle/>
          <a:p>
            <a:r>
              <a:rPr lang="en-DE" dirty="0"/>
              <a:t>Methodology: Process</a:t>
            </a:r>
          </a:p>
        </p:txBody>
      </p:sp>
      <p:sp>
        <p:nvSpPr>
          <p:cNvPr id="6" name="Text Placeholder 5">
            <a:extLst>
              <a:ext uri="{FF2B5EF4-FFF2-40B4-BE49-F238E27FC236}">
                <a16:creationId xmlns:a16="http://schemas.microsoft.com/office/drawing/2014/main" id="{005C24CC-3EBE-3092-969F-1AA9A1F9D0F7}"/>
              </a:ext>
            </a:extLst>
          </p:cNvPr>
          <p:cNvSpPr>
            <a:spLocks noGrp="1"/>
          </p:cNvSpPr>
          <p:nvPr>
            <p:ph type="body" idx="1"/>
          </p:nvPr>
        </p:nvSpPr>
        <p:spPr/>
        <p:txBody>
          <a:bodyPr/>
          <a:lstStyle/>
          <a:p>
            <a:r>
              <a:rPr lang="en-DE" dirty="0"/>
              <a:t>In-sample forecast</a:t>
            </a:r>
          </a:p>
        </p:txBody>
      </p:sp>
      <p:sp>
        <p:nvSpPr>
          <p:cNvPr id="4" name="Slide Number Placeholder 3">
            <a:extLst>
              <a:ext uri="{FF2B5EF4-FFF2-40B4-BE49-F238E27FC236}">
                <a16:creationId xmlns:a16="http://schemas.microsoft.com/office/drawing/2014/main" id="{80732944-B07C-514C-B3B8-E447E961CFE5}"/>
              </a:ext>
            </a:extLst>
          </p:cNvPr>
          <p:cNvSpPr>
            <a:spLocks noGrp="1"/>
          </p:cNvSpPr>
          <p:nvPr>
            <p:ph type="sldNum" sz="quarter" idx="12"/>
          </p:nvPr>
        </p:nvSpPr>
        <p:spPr/>
        <p:txBody>
          <a:bodyPr/>
          <a:lstStyle/>
          <a:p>
            <a:fld id="{0A3D2C7C-F1DD-B044-8A0C-435291CC74F8}" type="slidenum">
              <a:rPr lang="en-DE" smtClean="0"/>
              <a:t>6</a:t>
            </a:fld>
            <a:endParaRPr lang="en-DE"/>
          </a:p>
        </p:txBody>
      </p:sp>
      <p:pic>
        <p:nvPicPr>
          <p:cNvPr id="21" name="Content Placeholder 20" descr="A graph with blue and orange lines&#10;&#10;Description automatically generated">
            <a:extLst>
              <a:ext uri="{FF2B5EF4-FFF2-40B4-BE49-F238E27FC236}">
                <a16:creationId xmlns:a16="http://schemas.microsoft.com/office/drawing/2014/main" id="{BB234BC8-96D7-4CAA-4273-30B59883FDA9}"/>
              </a:ext>
            </a:extLst>
          </p:cNvPr>
          <p:cNvPicPr>
            <a:picLocks noGrp="1" noChangeAspect="1"/>
          </p:cNvPicPr>
          <p:nvPr>
            <p:ph sz="quarter" idx="4"/>
          </p:nvPr>
        </p:nvPicPr>
        <p:blipFill>
          <a:blip r:embed="rId3"/>
          <a:stretch>
            <a:fillRect/>
          </a:stretch>
        </p:blipFill>
        <p:spPr>
          <a:xfrm>
            <a:off x="6483096" y="3016939"/>
            <a:ext cx="4872292" cy="3232908"/>
          </a:xfrm>
        </p:spPr>
      </p:pic>
      <p:pic>
        <p:nvPicPr>
          <p:cNvPr id="24" name="Content Placeholder 8" descr="A graph with blue lines and dots&#10;&#10;Description automatically generated">
            <a:extLst>
              <a:ext uri="{FF2B5EF4-FFF2-40B4-BE49-F238E27FC236}">
                <a16:creationId xmlns:a16="http://schemas.microsoft.com/office/drawing/2014/main" id="{FD92D7C8-E34B-A30D-4832-B6910AF77B47}"/>
              </a:ext>
            </a:extLst>
          </p:cNvPr>
          <p:cNvPicPr>
            <a:picLocks noChangeAspect="1"/>
          </p:cNvPicPr>
          <p:nvPr/>
        </p:nvPicPr>
        <p:blipFill>
          <a:blip r:embed="rId4"/>
          <a:stretch>
            <a:fillRect/>
          </a:stretch>
        </p:blipFill>
        <p:spPr>
          <a:xfrm>
            <a:off x="992188" y="2627770"/>
            <a:ext cx="5157787" cy="3600406"/>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943CB3C5-3899-BCF0-6EAC-3E9C66E9FFE8}"/>
              </a:ext>
            </a:extLst>
          </p:cNvPr>
          <p:cNvPicPr>
            <a:picLocks noChangeAspect="1"/>
          </p:cNvPicPr>
          <p:nvPr/>
        </p:nvPicPr>
        <p:blipFill>
          <a:blip r:embed="rId5"/>
          <a:stretch>
            <a:fillRect/>
          </a:stretch>
        </p:blipFill>
        <p:spPr>
          <a:xfrm>
            <a:off x="6479920" y="1298446"/>
            <a:ext cx="4872292" cy="1740875"/>
          </a:xfrm>
          <a:prstGeom prst="rect">
            <a:avLst/>
          </a:prstGeom>
        </p:spPr>
      </p:pic>
    </p:spTree>
    <p:extLst>
      <p:ext uri="{BB962C8B-B14F-4D97-AF65-F5344CB8AC3E}">
        <p14:creationId xmlns:p14="http://schemas.microsoft.com/office/powerpoint/2010/main" val="144180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FF07669-10AA-76D3-7B26-F7D01C9F29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Methodology: Process</a:t>
            </a:r>
          </a:p>
        </p:txBody>
      </p:sp>
      <p:sp>
        <p:nvSpPr>
          <p:cNvPr id="10" name="Text Placeholder 9">
            <a:extLst>
              <a:ext uri="{FF2B5EF4-FFF2-40B4-BE49-F238E27FC236}">
                <a16:creationId xmlns:a16="http://schemas.microsoft.com/office/drawing/2014/main" id="{6AE2DE03-EF98-CF83-1F05-F7715FEDBE8B}"/>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Mean absolute error (17.336)</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graph on a white background&#10;&#10;Description automatically generated">
            <a:extLst>
              <a:ext uri="{FF2B5EF4-FFF2-40B4-BE49-F238E27FC236}">
                <a16:creationId xmlns:a16="http://schemas.microsoft.com/office/drawing/2014/main" id="{BEA8E7E1-86FF-1F22-CF03-CEA7DA736AE7}"/>
              </a:ext>
            </a:extLst>
          </p:cNvPr>
          <p:cNvPicPr>
            <a:picLocks noGrp="1" noChangeAspect="1"/>
          </p:cNvPicPr>
          <p:nvPr>
            <p:ph idx="1"/>
          </p:nvPr>
        </p:nvPicPr>
        <p:blipFill>
          <a:blip r:embed="rId3"/>
          <a:stretch>
            <a:fillRect/>
          </a:stretch>
        </p:blipFill>
        <p:spPr>
          <a:xfrm>
            <a:off x="4781724" y="640080"/>
            <a:ext cx="6959760" cy="5550408"/>
          </a:xfrm>
          <a:prstGeom prst="rect">
            <a:avLst/>
          </a:prstGeom>
        </p:spPr>
      </p:pic>
      <p:sp>
        <p:nvSpPr>
          <p:cNvPr id="7" name="Slide Number Placeholder 6">
            <a:extLst>
              <a:ext uri="{FF2B5EF4-FFF2-40B4-BE49-F238E27FC236}">
                <a16:creationId xmlns:a16="http://schemas.microsoft.com/office/drawing/2014/main" id="{48FC1AB1-D127-EB90-B379-FA7B387FC6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A3D2C7C-F1DD-B044-8A0C-435291CC74F8}" type="slidenum">
              <a:rPr lang="en-US" smtClean="0"/>
              <a:pPr>
                <a:spcAft>
                  <a:spcPts val="600"/>
                </a:spcAft>
              </a:pPr>
              <a:t>7</a:t>
            </a:fld>
            <a:endParaRPr lang="en-US"/>
          </a:p>
        </p:txBody>
      </p:sp>
    </p:spTree>
    <p:extLst>
      <p:ext uri="{BB962C8B-B14F-4D97-AF65-F5344CB8AC3E}">
        <p14:creationId xmlns:p14="http://schemas.microsoft.com/office/powerpoint/2010/main" val="42531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7D213-6109-849F-7323-B2A9DE1948F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883E385-751C-FB0E-77B8-FF98CF8B20E2}"/>
              </a:ext>
            </a:extLst>
          </p:cNvPr>
          <p:cNvSpPr>
            <a:spLocks noGrp="1"/>
          </p:cNvSpPr>
          <p:nvPr>
            <p:ph type="title"/>
          </p:nvPr>
        </p:nvSpPr>
        <p:spPr/>
        <p:txBody>
          <a:bodyPr/>
          <a:lstStyle/>
          <a:p>
            <a:r>
              <a:rPr lang="en-DE" dirty="0"/>
              <a:t>Methodology: Process</a:t>
            </a:r>
          </a:p>
        </p:txBody>
      </p:sp>
      <p:sp>
        <p:nvSpPr>
          <p:cNvPr id="6" name="Text Placeholder 5">
            <a:extLst>
              <a:ext uri="{FF2B5EF4-FFF2-40B4-BE49-F238E27FC236}">
                <a16:creationId xmlns:a16="http://schemas.microsoft.com/office/drawing/2014/main" id="{9DF57F27-0D3E-ED4D-8E0D-213AAB425D18}"/>
              </a:ext>
            </a:extLst>
          </p:cNvPr>
          <p:cNvSpPr>
            <a:spLocks noGrp="1"/>
          </p:cNvSpPr>
          <p:nvPr>
            <p:ph type="body" idx="1"/>
          </p:nvPr>
        </p:nvSpPr>
        <p:spPr/>
        <p:txBody>
          <a:bodyPr/>
          <a:lstStyle/>
          <a:p>
            <a:r>
              <a:rPr lang="en-DE" dirty="0"/>
              <a:t>Out-sample forecast</a:t>
            </a:r>
          </a:p>
        </p:txBody>
      </p:sp>
      <p:sp>
        <p:nvSpPr>
          <p:cNvPr id="4" name="Slide Number Placeholder 3">
            <a:extLst>
              <a:ext uri="{FF2B5EF4-FFF2-40B4-BE49-F238E27FC236}">
                <a16:creationId xmlns:a16="http://schemas.microsoft.com/office/drawing/2014/main" id="{ADCE01E1-9245-039C-0B4A-E97737BD9F42}"/>
              </a:ext>
            </a:extLst>
          </p:cNvPr>
          <p:cNvSpPr>
            <a:spLocks noGrp="1"/>
          </p:cNvSpPr>
          <p:nvPr>
            <p:ph type="sldNum" sz="quarter" idx="12"/>
          </p:nvPr>
        </p:nvSpPr>
        <p:spPr/>
        <p:txBody>
          <a:bodyPr/>
          <a:lstStyle/>
          <a:p>
            <a:fld id="{0A3D2C7C-F1DD-B044-8A0C-435291CC74F8}" type="slidenum">
              <a:rPr lang="en-DE" smtClean="0"/>
              <a:t>8</a:t>
            </a:fld>
            <a:endParaRPr lang="en-DE"/>
          </a:p>
        </p:txBody>
      </p:sp>
      <p:pic>
        <p:nvPicPr>
          <p:cNvPr id="19" name="Content Placeholder 18">
            <a:extLst>
              <a:ext uri="{FF2B5EF4-FFF2-40B4-BE49-F238E27FC236}">
                <a16:creationId xmlns:a16="http://schemas.microsoft.com/office/drawing/2014/main" id="{22355272-EA1C-FB58-CF26-405B7D2740E3}"/>
              </a:ext>
            </a:extLst>
          </p:cNvPr>
          <p:cNvPicPr>
            <a:picLocks noGrp="1" noChangeAspect="1"/>
          </p:cNvPicPr>
          <p:nvPr>
            <p:ph sz="quarter" idx="4"/>
          </p:nvPr>
        </p:nvPicPr>
        <p:blipFill>
          <a:blip r:embed="rId3"/>
          <a:stretch>
            <a:fillRect/>
          </a:stretch>
        </p:blipFill>
        <p:spPr>
          <a:xfrm>
            <a:off x="6172200" y="3083905"/>
            <a:ext cx="5183188" cy="2526928"/>
          </a:xfrm>
        </p:spPr>
      </p:pic>
      <p:pic>
        <p:nvPicPr>
          <p:cNvPr id="17" name="Content Placeholder 16" descr="A screenshot of a computer&#10;&#10;Description automatically generated">
            <a:extLst>
              <a:ext uri="{FF2B5EF4-FFF2-40B4-BE49-F238E27FC236}">
                <a16:creationId xmlns:a16="http://schemas.microsoft.com/office/drawing/2014/main" id="{9037444A-BF63-D717-008E-D60933FB86F6}"/>
              </a:ext>
            </a:extLst>
          </p:cNvPr>
          <p:cNvPicPr>
            <a:picLocks noGrp="1" noChangeAspect="1"/>
          </p:cNvPicPr>
          <p:nvPr>
            <p:ph sz="half" idx="2"/>
          </p:nvPr>
        </p:nvPicPr>
        <p:blipFill>
          <a:blip r:embed="rId4"/>
          <a:stretch>
            <a:fillRect/>
          </a:stretch>
        </p:blipFill>
        <p:spPr>
          <a:xfrm>
            <a:off x="935027" y="2505075"/>
            <a:ext cx="3888317" cy="3684588"/>
          </a:xfrm>
        </p:spPr>
      </p:pic>
    </p:spTree>
    <p:extLst>
      <p:ext uri="{BB962C8B-B14F-4D97-AF65-F5344CB8AC3E}">
        <p14:creationId xmlns:p14="http://schemas.microsoft.com/office/powerpoint/2010/main" val="301419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30147</TotalTime>
  <Words>501</Words>
  <Application>Microsoft Macintosh PowerPoint</Application>
  <PresentationFormat>Widescreen</PresentationFormat>
  <Paragraphs>78</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Helvetica Neue</vt:lpstr>
      <vt:lpstr>Söhne</vt:lpstr>
      <vt:lpstr>Office Theme</vt:lpstr>
      <vt:lpstr>Passenger’s flight Model</vt:lpstr>
      <vt:lpstr>Outlines</vt:lpstr>
      <vt:lpstr>Background</vt:lpstr>
      <vt:lpstr>Methodology: Dataset</vt:lpstr>
      <vt:lpstr>Methodology: Process</vt:lpstr>
      <vt:lpstr>Methodology: Process</vt:lpstr>
      <vt:lpstr>Methodology: Process</vt:lpstr>
      <vt:lpstr>Methodology: Process</vt:lpstr>
      <vt:lpstr>Methodology: Process</vt:lpstr>
      <vt:lpstr>Methodology: Process</vt:lpstr>
      <vt:lpstr>Model evaluation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passenger Model</dc:title>
  <dc:creator>Olawale Charles Oluwole</dc:creator>
  <cp:lastModifiedBy>Olawale Charles Oluwole</cp:lastModifiedBy>
  <cp:revision>6</cp:revision>
  <dcterms:created xsi:type="dcterms:W3CDTF">2024-01-23T05:28:40Z</dcterms:created>
  <dcterms:modified xsi:type="dcterms:W3CDTF">2024-03-04T14:03:34Z</dcterms:modified>
</cp:coreProperties>
</file>