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32404-30D9-0E42-9CC6-91D6049BEECF}" v="19" dt="2023-06-29T22:52:3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E6982-44C8-414C-B342-1FCCAB244A06}" type="datetimeFigureOut">
              <a:rPr lang="en-NG" smtClean="0"/>
              <a:t>29/06/2023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AD5EA-54D4-6D4A-A209-00440B11BF7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376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AD5EA-54D4-6D4A-A209-00440B11BF74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50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0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29,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AED51-6E4C-A7EA-A5C5-CC938B54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en-NG" sz="4800" dirty="0">
                <a:latin typeface="Algerian" pitchFamily="82" charset="77"/>
              </a:rPr>
              <a:t>New York City Air 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617CE-8780-D5EE-2F9A-86145D50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NG" dirty="0">
              <a:solidFill>
                <a:schemeClr val="tx1">
                  <a:alpha val="60000"/>
                </a:schemeClr>
              </a:solidFill>
            </a:endParaRPr>
          </a:p>
          <a:p>
            <a:pPr algn="r"/>
            <a:endParaRPr lang="en-NG" dirty="0">
              <a:solidFill>
                <a:schemeClr val="tx1">
                  <a:alpha val="60000"/>
                </a:schemeClr>
              </a:solidFill>
            </a:endParaRPr>
          </a:p>
          <a:p>
            <a:pPr algn="r"/>
            <a:endParaRPr lang="en-NG" dirty="0">
              <a:solidFill>
                <a:schemeClr val="tx1">
                  <a:alpha val="60000"/>
                </a:schemeClr>
              </a:solidFill>
            </a:endParaRPr>
          </a:p>
          <a:p>
            <a:pPr algn="r"/>
            <a:endParaRPr lang="en-N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4" name="Picture 3" descr="Neon laser lights aligned to form a triangle">
            <a:extLst>
              <a:ext uri="{FF2B5EF4-FFF2-40B4-BE49-F238E27FC236}">
                <a16:creationId xmlns:a16="http://schemas.microsoft.com/office/drawing/2014/main" id="{A666CAA8-4773-FBE6-7B40-AD2EAB621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86" b="1475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A7C69-2D48-9B20-0F6D-51AE46F8BB79}"/>
              </a:ext>
            </a:extLst>
          </p:cNvPr>
          <p:cNvSpPr txBox="1"/>
          <p:nvPr/>
        </p:nvSpPr>
        <p:spPr>
          <a:xfrm>
            <a:off x="550864" y="2104902"/>
            <a:ext cx="524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American Typewriter Condensed" panose="02090606020004020304" pitchFamily="18" charset="77"/>
              </a:rPr>
              <a:t>AKINBOWALE MICHEAL TIMILEYIN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87B4F-0A16-1F80-1F5C-51BA31A0F0E6}"/>
              </a:ext>
            </a:extLst>
          </p:cNvPr>
          <p:cNvSpPr txBox="1"/>
          <p:nvPr/>
        </p:nvSpPr>
        <p:spPr>
          <a:xfrm>
            <a:off x="2613305" y="1598926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solidFill>
                  <a:schemeClr val="tx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57047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6445-768D-4DE6-E054-75035F6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82D6-39B4-75D7-5571-A2CFC206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Williamsburg is the the best neighbourhood for the business because it has the highest number of Price </a:t>
            </a:r>
          </a:p>
          <a:p>
            <a:r>
              <a:rPr lang="en-NG" dirty="0"/>
              <a:t>The higest number of reviews goes to the chepeat room.</a:t>
            </a:r>
          </a:p>
          <a:p>
            <a:r>
              <a:rPr lang="en-NG" dirty="0"/>
              <a:t>Entire home/apt takes the highest price and availability 365</a:t>
            </a:r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1162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4D9-DEA9-117C-B406-E966155A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Action and Reccomendation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4C15-BF18-979E-25ED-C7B03305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Neighbourhood: Williamsburg is the best neighbourhood for the business</a:t>
            </a:r>
          </a:p>
          <a:p>
            <a:r>
              <a:rPr lang="en-NG" dirty="0"/>
              <a:t>Entire home/apt room type is the best booked and its with the best price so it should be more focused on.</a:t>
            </a:r>
          </a:p>
          <a:p>
            <a:r>
              <a:rPr lang="en-NG" dirty="0"/>
              <a:t>Room 100 get the highest number of review and host.</a:t>
            </a:r>
          </a:p>
          <a:p>
            <a:endParaRPr lang="en-NG" dirty="0"/>
          </a:p>
          <a:p>
            <a:endParaRPr lang="en-NG" dirty="0"/>
          </a:p>
          <a:p>
            <a:endParaRPr lang="en-NG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906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D38-52B2-9298-9543-5444725C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599" cy="1069460"/>
          </a:xfrm>
        </p:spPr>
        <p:txBody>
          <a:bodyPr>
            <a:normAutofit fontScale="90000"/>
          </a:bodyPr>
          <a:lstStyle/>
          <a:p>
            <a:pPr algn="ctr"/>
            <a:r>
              <a:rPr lang="en-NG" dirty="0"/>
              <a:t>TABLE OF CONTENTS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90C9-0254-08D3-07A0-3168107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NG" sz="1600" dirty="0"/>
              <a:t>CONTENT                                                              PAGE                                     </a:t>
            </a:r>
          </a:p>
          <a:p>
            <a:pPr marL="0" indent="0">
              <a:buNone/>
            </a:pPr>
            <a:r>
              <a:rPr lang="en-NG" sz="1600" dirty="0"/>
              <a:t>Project Description.                                                   3                                                              </a:t>
            </a:r>
          </a:p>
          <a:p>
            <a:pPr marL="0" indent="0">
              <a:buNone/>
            </a:pPr>
            <a:r>
              <a:rPr lang="en-NG" sz="1600" dirty="0"/>
              <a:t>Key Question.                                                              4</a:t>
            </a:r>
          </a:p>
          <a:p>
            <a:pPr marL="0" indent="0">
              <a:buNone/>
            </a:pPr>
            <a:r>
              <a:rPr lang="en-NG" sz="1600" dirty="0"/>
              <a:t>Findings &amp; insights                                                     6</a:t>
            </a:r>
          </a:p>
          <a:p>
            <a:pPr marL="0" indent="0">
              <a:buNone/>
            </a:pPr>
            <a:r>
              <a:rPr lang="en-NG" sz="1600" dirty="0"/>
              <a:t>Summary of Findings                                                13</a:t>
            </a:r>
          </a:p>
          <a:p>
            <a:pPr marL="0" indent="0">
              <a:buNone/>
            </a:pPr>
            <a:r>
              <a:rPr lang="en-NG" sz="1600" dirty="0"/>
              <a:t>Action &amp; Recommendatons.                                    15</a:t>
            </a:r>
          </a:p>
        </p:txBody>
      </p:sp>
    </p:spTree>
    <p:extLst>
      <p:ext uri="{BB962C8B-B14F-4D97-AF65-F5344CB8AC3E}">
        <p14:creationId xmlns:p14="http://schemas.microsoft.com/office/powerpoint/2010/main" val="12314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78B7-3228-6278-3591-CC52A30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571B-EDB6-1BA9-EC78-4013B497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To better understanding of the ranges in price and the effect in different neigbhbourhood</a:t>
            </a:r>
          </a:p>
          <a:p>
            <a:r>
              <a:rPr lang="en-NG" dirty="0"/>
              <a:t>The impact of rating and review on the price </a:t>
            </a:r>
          </a:p>
        </p:txBody>
      </p:sp>
    </p:spTree>
    <p:extLst>
      <p:ext uri="{BB962C8B-B14F-4D97-AF65-F5344CB8AC3E}">
        <p14:creationId xmlns:p14="http://schemas.microsoft.com/office/powerpoint/2010/main" val="11165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9AB8-8078-1826-917D-74EA0B5A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Key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31C4-AB23-4CF9-1C27-9601C79A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Poppins" panose="020B0604020202020204" pitchFamily="34" charset="0"/>
              </a:rPr>
              <a:t>What is the average price of Airbnb listings in each neighbourhood          and how does it vary by room type?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Poppins" pitchFamily="2" charset="77"/>
              </a:rPr>
              <a:t>Which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Poppins" pitchFamily="2" charset="77"/>
              </a:rPr>
              <a:t>neighborhoods</a:t>
            </a:r>
            <a:r>
              <a:rPr lang="en-GB" b="0" i="0" dirty="0">
                <a:solidFill>
                  <a:srgbClr val="D1D5DB"/>
                </a:solidFill>
                <a:effectLst/>
                <a:latin typeface="Poppins" pitchFamily="2" charset="77"/>
              </a:rPr>
              <a:t> have the highest and lowest average prices for Airbnb listings?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Poppins" pitchFamily="2" charset="77"/>
              </a:rPr>
              <a:t>How many listings are there per room type, and how does the price and availability vary by room type?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Poppins" pitchFamily="2" charset="77"/>
              </a:rPr>
              <a:t>What is the impact of ratings and reviews on the price and popularity of Airbnb listings?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Poppins" pitchFamily="2" charset="77"/>
              </a:rPr>
              <a:t>What are the top hosts and neighbourhoods in terms of customer satisfaction, based on ratings and reviews?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4114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3EFE-979E-A619-D859-E014476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37401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br>
              <a:rPr lang="en-US" dirty="0"/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62D283DB-6F0F-357B-5EA9-A03B14E87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88" y="1554952"/>
            <a:ext cx="5243513" cy="50069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48122-4006-9B34-16A6-EFADC741CD53}"/>
              </a:ext>
            </a:extLst>
          </p:cNvPr>
          <p:cNvSpPr txBox="1"/>
          <p:nvPr/>
        </p:nvSpPr>
        <p:spPr>
          <a:xfrm>
            <a:off x="6509293" y="492718"/>
            <a:ext cx="4390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  <a:latin typeface="Helvetica Neue" panose="02000503000000020004" pitchFamily="2" charset="0"/>
              </a:rPr>
              <a:t>Key finding</a:t>
            </a:r>
            <a:endParaRPr lang="en-GB" sz="1200" dirty="0">
              <a:effectLst/>
              <a:latin typeface="Helvetica Neue" panose="02000503000000020004" pitchFamily="2" charset="0"/>
            </a:endParaRPr>
          </a:p>
          <a:p>
            <a:br>
              <a:rPr lang="en-GB" sz="1200" dirty="0">
                <a:effectLst/>
                <a:latin typeface="Helvetica Neue" panose="02000503000000020004" pitchFamily="2" charset="0"/>
              </a:rPr>
            </a:br>
            <a:endParaRPr lang="en-GB" sz="1200" dirty="0">
              <a:effectLst/>
              <a:latin typeface="Helvetica Neue" panose="02000503000000020004" pitchFamily="2" charset="0"/>
            </a:endParaRPr>
          </a:p>
          <a:p>
            <a:r>
              <a:rPr lang="en-GB" sz="1200" dirty="0">
                <a:effectLst/>
                <a:latin typeface="Helvetica Neue" panose="02000503000000020004" pitchFamily="2" charset="0"/>
              </a:rPr>
              <a:t>The average price of BnB listing in Williamsburg Neighbourhood in Entire home/apt </a:t>
            </a:r>
            <a:r>
              <a:rPr lang="en-GB" sz="1200" dirty="0" err="1">
                <a:effectLst/>
                <a:latin typeface="Helvetica Neue" panose="02000503000000020004" pitchFamily="2" charset="0"/>
              </a:rPr>
              <a:t>js</a:t>
            </a:r>
            <a:r>
              <a:rPr lang="en-GB" sz="1200" dirty="0">
                <a:effectLst/>
                <a:latin typeface="Helvetica Neue" panose="02000503000000020004" pitchFamily="2" charset="0"/>
              </a:rPr>
              <a:t> 389,742 highest and the lowest is in Arden Height 228. </a:t>
            </a:r>
          </a:p>
          <a:p>
            <a:endParaRPr lang="en-GB" sz="1200" dirty="0">
              <a:effectLst/>
              <a:latin typeface="Helvetica Neue" panose="02000503000000020004" pitchFamily="2" charset="0"/>
            </a:endParaRPr>
          </a:p>
          <a:p>
            <a:r>
              <a:rPr lang="en-GB" sz="1200" dirty="0">
                <a:effectLst/>
                <a:latin typeface="Helvetica Neue" panose="02000503000000020004" pitchFamily="2" charset="0"/>
              </a:rPr>
              <a:t>The average price of  BnB listing in Williamsburg Neighbourhood in Private room is 171,265 highest and the lowest </a:t>
            </a:r>
            <a:r>
              <a:rPr lang="en-GB" sz="1200" dirty="0">
                <a:latin typeface="Helvetica Neue" panose="02000503000000020004" pitchFamily="2" charset="0"/>
              </a:rPr>
              <a:t>is in </a:t>
            </a:r>
            <a:r>
              <a:rPr lang="en-GB" sz="1200" dirty="0">
                <a:effectLst/>
                <a:latin typeface="Helvetica Neue" panose="02000503000000020004" pitchFamily="2" charset="0"/>
              </a:rPr>
              <a:t>Arden Average price 1710.</a:t>
            </a:r>
          </a:p>
          <a:p>
            <a:endParaRPr lang="en-GB" sz="1200" dirty="0">
              <a:effectLst/>
              <a:latin typeface="Helvetica Neue" panose="02000503000000020004" pitchFamily="2" charset="0"/>
            </a:endParaRPr>
          </a:p>
          <a:p>
            <a:r>
              <a:rPr lang="en-GB" sz="1200" dirty="0">
                <a:effectLst/>
                <a:latin typeface="Helvetica Neue" panose="02000503000000020004" pitchFamily="2" charset="0"/>
              </a:rPr>
              <a:t>The average price of BnB listing in shared room is Hell kitchen 9488 highest and the lowest is 76 by Arverne.</a:t>
            </a:r>
          </a:p>
          <a:p>
            <a:endParaRPr lang="en-NG" dirty="0"/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7FB6A682-8647-8B0B-F6C1-C834136FCB28}"/>
              </a:ext>
            </a:extLst>
          </p:cNvPr>
          <p:cNvSpPr/>
          <p:nvPr/>
        </p:nvSpPr>
        <p:spPr>
          <a:xfrm>
            <a:off x="6185205" y="1081831"/>
            <a:ext cx="324088" cy="296666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1CC07638-952E-1A1B-03EC-5CCCF13C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65" y="2285185"/>
            <a:ext cx="4087382" cy="440213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DEA706-95C7-C10B-E728-55B4AF14DCAC}"/>
              </a:ext>
            </a:extLst>
          </p:cNvPr>
          <p:cNvSpPr txBox="1"/>
          <p:nvPr/>
        </p:nvSpPr>
        <p:spPr>
          <a:xfrm>
            <a:off x="5045168" y="2496065"/>
            <a:ext cx="63601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The average price of BnB listing in Williamsburg Neighbourhood </a:t>
            </a:r>
          </a:p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Entire home/apt </a:t>
            </a:r>
            <a:r>
              <a:rPr lang="en-GB" sz="1400" dirty="0" err="1">
                <a:effectLst/>
                <a:latin typeface="American Typewriter" panose="02090604020004020304" pitchFamily="18" charset="77"/>
              </a:rPr>
              <a:t>js</a:t>
            </a:r>
            <a:r>
              <a:rPr lang="en-GB" sz="1400" dirty="0">
                <a:effectLst/>
                <a:latin typeface="American Typewriter" panose="02090604020004020304" pitchFamily="18" charset="77"/>
              </a:rPr>
              <a:t> 389,742 highest and the lowest is in Arden Height 228. </a:t>
            </a:r>
          </a:p>
          <a:p>
            <a:endParaRPr lang="en-GB" sz="1400" dirty="0">
              <a:effectLst/>
              <a:latin typeface="American Typewriter" panose="02090604020004020304" pitchFamily="18" charset="77"/>
            </a:endParaRPr>
          </a:p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The average price of  BnB listing in Williamsburg Neighbourhood </a:t>
            </a:r>
            <a:endParaRPr lang="en-GB" sz="1400" dirty="0">
              <a:latin typeface="American Typewriter" panose="02090604020004020304" pitchFamily="18" charset="77"/>
            </a:endParaRPr>
          </a:p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Private room is 171,265 highest and the lowest </a:t>
            </a:r>
            <a:r>
              <a:rPr lang="en-GB" sz="1400" dirty="0">
                <a:latin typeface="American Typewriter" panose="02090604020004020304" pitchFamily="18" charset="77"/>
              </a:rPr>
              <a:t>is in </a:t>
            </a:r>
            <a:r>
              <a:rPr lang="en-GB" sz="1400" dirty="0">
                <a:effectLst/>
                <a:latin typeface="American Typewriter" panose="02090604020004020304" pitchFamily="18" charset="77"/>
              </a:rPr>
              <a:t>Arden Average price 1710.</a:t>
            </a:r>
          </a:p>
          <a:p>
            <a:endParaRPr lang="en-GB" sz="1400" dirty="0">
              <a:effectLst/>
              <a:latin typeface="American Typewriter" panose="02090604020004020304" pitchFamily="18" charset="77"/>
            </a:endParaRPr>
          </a:p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The average price of BnB listing in shared room is Hell kitchen 9488 highest </a:t>
            </a:r>
          </a:p>
          <a:p>
            <a:r>
              <a:rPr lang="en-GB" sz="1400" dirty="0">
                <a:effectLst/>
                <a:latin typeface="American Typewriter" panose="02090604020004020304" pitchFamily="18" charset="77"/>
              </a:rPr>
              <a:t> the lowest is 76 by Arverne.</a:t>
            </a:r>
          </a:p>
          <a:p>
            <a:endParaRPr lang="en-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9749D2-14BA-F4E6-A543-1A9FD21BA34E}"/>
              </a:ext>
            </a:extLst>
          </p:cNvPr>
          <p:cNvSpPr txBox="1"/>
          <p:nvPr/>
        </p:nvSpPr>
        <p:spPr>
          <a:xfrm>
            <a:off x="6796216" y="1988615"/>
            <a:ext cx="167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000" dirty="0">
                <a:latin typeface="American Typewriter" panose="02090604020004020304" pitchFamily="18" charset="77"/>
              </a:rPr>
              <a:t>Key Finding</a:t>
            </a:r>
          </a:p>
        </p:txBody>
      </p:sp>
    </p:spTree>
    <p:extLst>
      <p:ext uri="{BB962C8B-B14F-4D97-AF65-F5344CB8AC3E}">
        <p14:creationId xmlns:p14="http://schemas.microsoft.com/office/powerpoint/2010/main" val="117422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676BEE6-0E30-D58B-82B8-564B12FE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2112963"/>
            <a:ext cx="6039364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6C7C7-0392-12AB-A7AE-2949A460BC9F}"/>
              </a:ext>
            </a:extLst>
          </p:cNvPr>
          <p:cNvSpPr txBox="1"/>
          <p:nvPr/>
        </p:nvSpPr>
        <p:spPr>
          <a:xfrm>
            <a:off x="7549977" y="3314733"/>
            <a:ext cx="4375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Entire home/apt takes the highest price of 5,381,480 and availability 365 of 2,843,783</a:t>
            </a:r>
          </a:p>
          <a:p>
            <a:endParaRPr lang="en-GB" sz="1400" dirty="0"/>
          </a:p>
          <a:p>
            <a:r>
              <a:rPr lang="en-GB" sz="1400" dirty="0"/>
              <a:t>Private room takes price of 2,004,450 and availability 365 of 2,482,739 </a:t>
            </a:r>
          </a:p>
          <a:p>
            <a:endParaRPr lang="en-GB" sz="1400" dirty="0"/>
          </a:p>
          <a:p>
            <a:r>
              <a:rPr lang="en-GB" sz="1400" dirty="0"/>
              <a:t>Shared room take a price of 81,348 and availability 365 of 187,921</a:t>
            </a:r>
          </a:p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D1795-91AE-C5D6-E375-7D17E12E0D48}"/>
              </a:ext>
            </a:extLst>
          </p:cNvPr>
          <p:cNvSpPr txBox="1"/>
          <p:nvPr/>
        </p:nvSpPr>
        <p:spPr>
          <a:xfrm>
            <a:off x="7549977" y="2792627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9282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number of reviews&#10;&#10;Description automatically generated with low confidence">
            <a:extLst>
              <a:ext uri="{FF2B5EF4-FFF2-40B4-BE49-F238E27FC236}">
                <a16:creationId xmlns:a16="http://schemas.microsoft.com/office/drawing/2014/main" id="{A74DC01E-8756-4A87-45AA-9CAF4A3F1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112963"/>
            <a:ext cx="5545138" cy="4545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E4AC3-BB47-8531-5599-5F5929A13B70}"/>
              </a:ext>
            </a:extLst>
          </p:cNvPr>
          <p:cNvSpPr txBox="1"/>
          <p:nvPr/>
        </p:nvSpPr>
        <p:spPr>
          <a:xfrm>
            <a:off x="7376984" y="2710443"/>
            <a:ext cx="400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lowest price of 100 got the highest number of review of 40,293</a:t>
            </a:r>
          </a:p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D0A9-2929-88F6-4D50-6F8352D11DD9}"/>
              </a:ext>
            </a:extLst>
          </p:cNvPr>
          <p:cNvSpPr txBox="1"/>
          <p:nvPr/>
        </p:nvSpPr>
        <p:spPr>
          <a:xfrm>
            <a:off x="7376984" y="2148221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9333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7FF069AC-3F50-147E-C7B6-345B74F17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12963"/>
            <a:ext cx="6221277" cy="458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B599E-4A78-B0F0-9B36-90BC803E0CBF}"/>
              </a:ext>
            </a:extLst>
          </p:cNvPr>
          <p:cNvSpPr txBox="1"/>
          <p:nvPr/>
        </p:nvSpPr>
        <p:spPr>
          <a:xfrm>
            <a:off x="7203989" y="3093502"/>
            <a:ext cx="41642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/>
                <a:latin typeface="Helvetica Neue" panose="02000503000000020004" pitchFamily="2" charset="0"/>
              </a:rPr>
              <a:t>The top neighbourhood is Bedford-Stuyvesant and the count of host name is 3,714 </a:t>
            </a:r>
            <a:endParaRPr lang="en-GB" sz="2000" dirty="0">
              <a:effectLst/>
              <a:latin typeface="Helvetica Neue" panose="02000503000000020004" pitchFamily="2" charset="0"/>
            </a:endParaRPr>
          </a:p>
          <a:p>
            <a:r>
              <a:rPr lang="en-GB" sz="2000" dirty="0">
                <a:effectLst/>
                <a:latin typeface="Helvetica Neue" panose="02000503000000020004" pitchFamily="2" charset="0"/>
              </a:rPr>
              <a:t>Number review is 110,352</a:t>
            </a:r>
          </a:p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B9E3A-D203-9442-87F8-2C76992670F4}"/>
              </a:ext>
            </a:extLst>
          </p:cNvPr>
          <p:cNvSpPr txBox="1"/>
          <p:nvPr/>
        </p:nvSpPr>
        <p:spPr>
          <a:xfrm>
            <a:off x="7500551" y="2582562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400" dirty="0">
                <a:latin typeface="Algerian" pitchFamily="82" charset="77"/>
              </a:rPr>
              <a:t>Key Finding</a:t>
            </a:r>
          </a:p>
        </p:txBody>
      </p:sp>
    </p:spTree>
    <p:extLst>
      <p:ext uri="{BB962C8B-B14F-4D97-AF65-F5344CB8AC3E}">
        <p14:creationId xmlns:p14="http://schemas.microsoft.com/office/powerpoint/2010/main" val="6882455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469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Algerian</vt:lpstr>
      <vt:lpstr>American Typewriter</vt:lpstr>
      <vt:lpstr>American Typewriter Condensed</vt:lpstr>
      <vt:lpstr>Arial</vt:lpstr>
      <vt:lpstr>Avenir Next LT Pro</vt:lpstr>
      <vt:lpstr>Calibri</vt:lpstr>
      <vt:lpstr>Helvetica Neue</vt:lpstr>
      <vt:lpstr>Poppins</vt:lpstr>
      <vt:lpstr>3DFloatVTI</vt:lpstr>
      <vt:lpstr>New York City Air BnB</vt:lpstr>
      <vt:lpstr>TABLE OF CONTENTS </vt:lpstr>
      <vt:lpstr>Project Description:</vt:lpstr>
      <vt:lpstr>Key Question</vt:lpstr>
      <vt:lpstr> </vt:lpstr>
      <vt:lpstr>PowerPoint Presentation</vt:lpstr>
      <vt:lpstr>PowerPoint Presentation</vt:lpstr>
      <vt:lpstr>PowerPoint Presentation</vt:lpstr>
      <vt:lpstr>PowerPoint Presentation</vt:lpstr>
      <vt:lpstr>Summary Of Findings</vt:lpstr>
      <vt:lpstr>Action and Reccomendation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Air BnB</dc:title>
  <dc:creator>mikeakin2018@icloud.com</dc:creator>
  <cp:lastModifiedBy>mikeakin2018@icloud.com</cp:lastModifiedBy>
  <cp:revision>2</cp:revision>
  <dcterms:created xsi:type="dcterms:W3CDTF">2023-06-29T14:23:55Z</dcterms:created>
  <dcterms:modified xsi:type="dcterms:W3CDTF">2023-06-29T23:17:49Z</dcterms:modified>
</cp:coreProperties>
</file>