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71" r:id="rId9"/>
    <p:sldId id="272" r:id="rId10"/>
    <p:sldId id="274" r:id="rId11"/>
    <p:sldId id="273" r:id="rId12"/>
    <p:sldId id="278" r:id="rId13"/>
    <p:sldId id="277" r:id="rId14"/>
    <p:sldId id="276" r:id="rId15"/>
    <p:sldId id="275" r:id="rId16"/>
    <p:sldId id="279" r:id="rId17"/>
    <p:sldId id="280" r:id="rId18"/>
    <p:sldId id="281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7F3"/>
    <a:srgbClr val="6BAAE4"/>
    <a:srgbClr val="749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app.powerbi.com/view?r=eyJrIjoiNmMwZWMyYjYtNzk5My00ZmFiLWEyNzUtZmE0OTBhZmIwZWUzIiwidCI6IjU2OTk0NzRmLTkxMGUtNGEyYS1hOTJmLTY1ZTk3MDQ5NzIxMiJ9&amp;pageName=ReportSectionc6abfdeee9b1c8001bd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585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Videos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40007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Agbetanmije Olayinka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</a:t>
            </a:r>
            <a:r>
              <a:rPr b="0"/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Year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ith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ighest Casts And Listings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362929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2021, Amazon Prime Video experienced a significant influx of  shows, with the most cast members and listings compared to previous years.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overall number of cast members in movies and TV shows in 2021 was 7,305, reflecting a wide range of talent involved in projects. 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2021 had the most listings on the platform, with 2,553 goods available for viewing.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9033367F-17C7-20FD-FBF4-D68CFECF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6" y="1392497"/>
            <a:ext cx="4526280" cy="1664208"/>
          </a:xfrm>
          <a:prstGeom prst="rect">
            <a:avLst/>
          </a:prstGeom>
        </p:spPr>
      </p:pic>
      <p:pic>
        <p:nvPicPr>
          <p:cNvPr id="5" name="Picture 4" descr="A graph of a number of prices&#10;&#10;Description automatically generated with medium confidence">
            <a:extLst>
              <a:ext uri="{FF2B5EF4-FFF2-40B4-BE49-F238E27FC236}">
                <a16:creationId xmlns:a16="http://schemas.microsoft.com/office/drawing/2014/main" id="{554D2E7D-8F59-5B26-4730-71611D01E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6" y="3117635"/>
            <a:ext cx="4526280" cy="16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Type Distribution on Amazon Prime Video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2798298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Video offers a diverse range of content, with a total of 9,635 shows available on the platform.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shows consists of movies, representing approximately 80.94% of the total shows.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 make up the remaining 19.06% of the content offerings on Amazon Prime Video.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 descr="A blue circle with text&#10;&#10;Description automatically generated">
            <a:extLst>
              <a:ext uri="{FF2B5EF4-FFF2-40B4-BE49-F238E27FC236}">
                <a16:creationId xmlns:a16="http://schemas.microsoft.com/office/drawing/2014/main" id="{39E88FF3-D906-5BA1-D165-8639049B4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63" y="1446463"/>
            <a:ext cx="4232517" cy="34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6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830094"/>
            <a:ext cx="6425524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Distribution of Amazon Prime Video Shows by Country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39315" y="1687938"/>
            <a:ext cx="3171681" cy="2521299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leads in the number of shows available on Amazon Prime Video, with a total of 253 shows.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shows, 23.32% are TV shows, while the majority, 76.68%, are movies.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America, particularly the United States, accounts for the highest number of shows on the platform.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A95307A3-85EB-0B4A-D26F-F26EE830E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51" y="1435214"/>
            <a:ext cx="4662434" cy="34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6016572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Trend of Average Duration (min) Over Release Years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1616308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years, there has been a significant decrease in the average duration of movies available on Amazon Prime Video.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duration of movies is currently 73.97 minutes. </a:t>
            </a: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E95944A4-717A-BADF-6937-0762DCE00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435214"/>
            <a:ext cx="4544430" cy="35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By Rating And Type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830382"/>
            <a:ext cx="3171681" cy="1616308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rated for ages 13 and up constitutes a significant portion of the shows available on Amazon Prime Video.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1,849 movies and 266 TV shows with ratings suitable for this demographic. </a:t>
            </a: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2714D2F-84AB-8412-0D3D-137DF6C8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430712"/>
            <a:ext cx="4521457" cy="32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2056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Actor with the highest Cast Appearance</a:t>
            </a: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1616308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Maggie Binkley emerges as the actor with the highest number of cast appearances on Amazon Prime Video.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total of 56 appearances across various shows.</a:t>
            </a: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44C93D-015B-204E-CBFB-011635793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84" y="1399984"/>
            <a:ext cx="4502991" cy="32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2056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 With The Longest Duration in Minuets</a:t>
            </a:r>
          </a:p>
        </p:txBody>
      </p:sp>
      <p:sp>
        <p:nvSpPr>
          <p:cNvPr id="133" name="Shape 82"/>
          <p:cNvSpPr/>
          <p:nvPr/>
        </p:nvSpPr>
        <p:spPr>
          <a:xfrm>
            <a:off x="272569" y="1802068"/>
            <a:ext cx="3171681" cy="2170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"Soothing Surf at Del Norte for Sleep Screen“ movie has the longest duration among the content available on Amazon Prime Video.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duration of 610 minutes, this title offers an extended and immersive viewing experience. </a:t>
            </a: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734F4B-87A7-0D74-29A6-14B5F5BE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31" y="1432148"/>
            <a:ext cx="4520273" cy="33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41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Recommendation</a:t>
            </a:r>
          </a:p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78352" y="929767"/>
            <a:ext cx="8218945" cy="4968123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utilizing historical and cultural perspectives: Encourage people to watch classic films like "Till the Clouds Roll By" (1947) to learn about the arts, entertainment, and culture of previous generations.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diverse movies creators by recognizing and promoting renowned directors such as Mark Knight and Joseph Kane, whose long filmography demonstrates a wide range of storytelling and production approaches.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content offerings: Continue to prioritize movies while broadening TV show selections to create a well-rounded content library that appeals to a wide range of audiences.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North America's supremacy in shows production, notably the United States, while simultaneously looking for ways to highlight and promote shows from other regions. 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 wide range of audience demographics: Take into account the considerable presence of shows appropriate for those aged 13 and up, as well as family-friendly viewing experiences.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talent diversity by highlighting performers such as Maggie Binkley, who contribute significantly to the platform’s shows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5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 panose="020B0604020202020204"/>
            </a:endParaRPr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Extrabold"/>
                <a:cs typeface="Times New Roman" panose="02020603050405020304" pitchFamily="18" charset="0"/>
                <a:sym typeface="Open Sans Extrabold"/>
              </a:rPr>
              <a:t>Thanks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Data Analysis Done By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40007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Agbetanmije Olayinka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Open Sans Light"/>
              <a:cs typeface="Times New Roman" panose="02020603050405020304" pitchFamily="18" charset="0"/>
              <a:sym typeface="Open Sans Light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kumimoji="0" sz="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</a:t>
            </a:r>
            <a:r>
              <a:rPr kumimoji="0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9312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334171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Cleaning and Preprocessing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Exploratory Data Analysis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Recommendation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</a:t>
            </a:r>
            <a:endParaRPr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Analyse dataset to derive insights and make Recommendations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862400"/>
            <a:ext cx="4134600" cy="19145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Using dataset from a financial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Task is to analyze the dataset using Power BI to derive insights and make data-driven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33333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dataset contains information about Amazon Prime videos.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</a:t>
            </a:r>
            <a:r>
              <a:rPr b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5144" y="1862400"/>
            <a:ext cx="3407227" cy="3260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  <a:sym typeface="Arial" panose="020B0604020202020204"/>
              </a:rPr>
              <a:t>Content of Data Analysis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Movie with the highest number of cast members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  <a:sym typeface="+mn-ea"/>
              </a:rPr>
              <a:t>Who has directed most movies</a:t>
            </a: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  <a:sym typeface="+mn-ea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  <a:sym typeface="+mn-ea"/>
              </a:rPr>
              <a:t>Director with most Movie Listings</a:t>
            </a: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  <a:sym typeface="+mn-ea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  <a:sym typeface="+mn-ea"/>
              </a:rPr>
              <a:t>Movie with the highest Number of Listings</a:t>
            </a: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  <a:sym typeface="+mn-ea"/>
              </a:rPr>
              <a:t>Director with most Movie Casts used</a:t>
            </a: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0" marR="0" lvl="2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The year with the highest number of cast members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The year with the highest number of Listings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Other Explorative analysis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B1F39-77C6-AF45-32CC-ED64D4F4ECCA}"/>
              </a:ext>
            </a:extLst>
          </p:cNvPr>
          <p:cNvSpPr txBox="1"/>
          <p:nvPr/>
        </p:nvSpPr>
        <p:spPr>
          <a:xfrm>
            <a:off x="353225" y="4480102"/>
            <a:ext cx="3871977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dirty="0">
                <a:solidFill>
                  <a:srgbClr val="76B7F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</a:t>
            </a:r>
            <a:r>
              <a:rPr lang="en-US" sz="1200" dirty="0">
                <a:solidFill>
                  <a:srgbClr val="76B7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6B7F3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</a:p>
        </p:txBody>
      </p:sp>
      <p:sp>
        <p:nvSpPr>
          <p:cNvPr id="133" name="Shape 82"/>
          <p:cNvSpPr/>
          <p:nvPr/>
        </p:nvSpPr>
        <p:spPr>
          <a:xfrm>
            <a:off x="83185" y="820526"/>
            <a:ext cx="3932823" cy="4266112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Data Quality Dimensions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correct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 data fields with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data free from contradiction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Validity: data containing allowable values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Uniqueness: data that are duplicated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Data Cleaning and Processing: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Removed duplicates and incorrect data.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title,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release_year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Removed empty strings and invalid values.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Columns: Created custom columns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cast counts. Also, to address the inconsistencies in duration. Ensured correct Data Types for each columns.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/>
              <a:t>       </a:t>
            </a:r>
            <a:r>
              <a:rPr b="0" dirty="0"/>
              <a:t>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B9A81F-BB66-B2B7-FD84-E5202A77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0" y="944244"/>
            <a:ext cx="5030936" cy="32279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6418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Movie with the Highest Number of Cast Members </a:t>
            </a:r>
            <a:endParaRPr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306114" y="1433542"/>
            <a:ext cx="3171681" cy="287896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"Till the Clouds Roll By" stands out with a remarkable ensemble cast of 76 members.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Released in 1947, it provides a unique perspective on Arts, Entertainment, and Culture during that era.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movie has a substantial duration of 135 minutes.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Directed by Richard Whorf.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14FFE03-9F5F-ED78-B7CF-DC37DEB3C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547484"/>
            <a:ext cx="4518687" cy="32918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999955" y="969748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Has </a:t>
            </a:r>
            <a:r>
              <a:rPr lang="en-US" sz="1600" b="1" dirty="0">
                <a:effectLst/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D</a:t>
            </a:r>
            <a:r>
              <a:rPr lang="en-US" sz="1600" b="1" dirty="0">
                <a:latin typeface="Times New Roman" panose="02020603050405020304" charset="0"/>
                <a:ea typeface="Open Sans"/>
                <a:cs typeface="Times New Roman" panose="02020603050405020304" charset="0"/>
                <a:sym typeface="Open Sans"/>
              </a:rPr>
              <a:t>irected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ovies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99049" y="2164723"/>
            <a:ext cx="3171681" cy="1894076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Mark Knight emerges as the most prolific director on Amazon Prime Video, having directed 113 shows.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This represents approximately 1.17% of the total shows available on the platform.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screen shot of a movie&#10;&#10;Description automatically generated">
            <a:extLst>
              <a:ext uri="{FF2B5EF4-FFF2-40B4-BE49-F238E27FC236}">
                <a16:creationId xmlns:a16="http://schemas.microsoft.com/office/drawing/2014/main" id="{577E2A08-FD30-2B09-97C3-C90ACD57E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608434"/>
            <a:ext cx="4526280" cy="30066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Director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ith The Most Movie Listings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72569" y="1446463"/>
            <a:ext cx="3171681" cy="3506184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Knight holds the Amazon Prime Video record for the most movie listings (165). 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he has directed a large number of shows (113), demonstrating his prolific production as a director.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number of cast members affiliated with his works is 116. 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Knight's films have an average duration of 147 minutes.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26BB3-898B-D281-21EA-D85E4422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52" y="1436894"/>
            <a:ext cx="4763753" cy="28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2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009145" y="830094"/>
            <a:ext cx="5019461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Director With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Movie Casts Used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2170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Kane stands out as the director who has utilized the highest number of movie casts on Amazon Prime Video, totaling 143 cast members.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duration of movies directed by Joseph Kane is with an average of 56.46 minutes.</a:t>
            </a: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A screen shot of a movie&#10;&#10;Description automatically generated">
            <a:extLst>
              <a:ext uri="{FF2B5EF4-FFF2-40B4-BE49-F238E27FC236}">
                <a16:creationId xmlns:a16="http://schemas.microsoft.com/office/drawing/2014/main" id="{62698370-CC02-7EE8-BC08-7F1E067E5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446463"/>
            <a:ext cx="4526280" cy="31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7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76B7F3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363242" y="744386"/>
            <a:ext cx="6249166" cy="6068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Year With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ighest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umber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ovies And Tv Shows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54189" y="1435214"/>
            <a:ext cx="3171681" cy="2798298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2021, Amazon Prime Video experienced a significant surge in content, with the highest number of shows compared to previous years.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shows in 2021 reached 1,408, comprising 1,123 movies and 285 TV shows.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an upward trend in the availability of shows on the platform over time.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endParaRPr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A graph showing the growth of years&#10;&#10;Description automatically generated">
            <a:extLst>
              <a:ext uri="{FF2B5EF4-FFF2-40B4-BE49-F238E27FC236}">
                <a16:creationId xmlns:a16="http://schemas.microsoft.com/office/drawing/2014/main" id="{4E2D044E-28D6-67E1-7CF2-1FB8E2A35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80" y="1351185"/>
            <a:ext cx="4547845" cy="32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1114</Words>
  <Application>Microsoft Office PowerPoint</Application>
  <PresentationFormat>On-screen Show (16:9)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Olayinka</dc:creator>
  <cp:lastModifiedBy>Olayinka Agbetanmije</cp:lastModifiedBy>
  <cp:revision>43</cp:revision>
  <dcterms:created xsi:type="dcterms:W3CDTF">2024-02-09T21:37:14Z</dcterms:created>
  <dcterms:modified xsi:type="dcterms:W3CDTF">2024-02-10T13:05:41Z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5C7E95F7EB674A34809504F36FA6D1E9</vt:lpwstr>
  </property>
  <property fmtid="{D5CDD505-2E9C-101B-9397-08002B2CF9AE}" pid="3" name="KSOProductBuildVer">
    <vt:lpwstr>1033-11.2.0.11225</vt:lpwstr>
  </property>
</Properties>
</file>