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9" r:id="rId12"/>
    <p:sldId id="261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120" y="-2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42252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Agbetanmije Olayinka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Segmentation Using RFM Analysis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679681" cy="307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RFM analysis is used to determine which customers a company should focus on in order to increase revenue and profit.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RFM (Recency Frequency Monetary) analysis, also known as RFM segmentation, is a powerful customer segmentation technique that can help you improve your marketing.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analysis allows you to target only specific customer segments that will benefit your business in the future.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E1B46-FA2F-4B6B-833B-FED9070A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2164724"/>
            <a:ext cx="3858975" cy="2447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Segmentation Using RFM Analysis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679681" cy="340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 dirty="0"/>
              <a:t>Using RFM analysis, we classified customers into four segments; </a:t>
            </a:r>
            <a:r>
              <a:rPr lang="en-US" sz="1200" b="1" dirty="0"/>
              <a:t>Platinum, Gold, Silver, Bronze.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Platinum Customers: Most Profitable customers. They are purchase most frequently, has the highest value and is the most recent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Gold Customers: The profitability is not as high as the Platinum Tier. They purchase a little less frequently, and a little less recent.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Silver Customers: They provide essential revenue but their loyalty and profitability is not substantial enough to the company.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Bronze Customers: They are infrequent Customers.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5C32B-26EE-4329-8883-4A2057A4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4" y="2164724"/>
            <a:ext cx="4195987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468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317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 dirty="0"/>
              <a:t>The 1000 new customers to be targeted should: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Be from the Platinum and Gold customers segment. They would have purchased more recently, purchased more frequently in the past and tends to spend more than other customers.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Most of them will be female compare to male.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Working in the industries of Manufacturing, Financial Services, and Health.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Currently residing in the states of New South Wales and Victoria.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High Value Customers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3225" y="1862400"/>
            <a:ext cx="4134600" cy="277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Problem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Pty Ltd specializes in high-quality bikes and accessible cycling accessories to riders.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Their marketing team is looking to boost business by analyzing their existing customer dataset to determine customer trends and behavior.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200" dirty="0">
                <a:solidFill>
                  <a:srgbClr val="333333"/>
                </a:solidFill>
                <a:latin typeface="Open Sans" panose="020B0606030504020204" pitchFamily="34" charset="0"/>
              </a:rPr>
              <a:t>Using 3 datasets, the aim is to 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ecommend which of the 1000 new customers should be targeted to drive the most value for the organization.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95181-B9BD-4130-9D45-74DB4F7F03A6}"/>
              </a:ext>
            </a:extLst>
          </p:cNvPr>
          <p:cNvSpPr txBox="1"/>
          <p:nvPr/>
        </p:nvSpPr>
        <p:spPr>
          <a:xfrm>
            <a:off x="5225144" y="1862400"/>
            <a:ext cx="3407227" cy="30777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Content of Data Analysis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related purchase by  Gender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 purchase by Age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owned and not owned by States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Wealth segment by Age category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industry contributing the maximum profit and bike related sales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and Customer segmentation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kumimoji="0" lang="en-NG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3"/>
            <a:ext cx="4475832" cy="337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Standard Data Quality Dimensions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Accuracy: correct values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Completeness: data fields with values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Consistency: data free from contradiction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Currency: values up to date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Relevancy: data items with value meta-data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Validity: data containing allowable values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Uniqueness: data that are duplicated</a:t>
            </a:r>
          </a:p>
          <a:p>
            <a:endParaRPr lang="en-US" sz="1200" b="1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58AC5-8A6E-4B6A-B161-7A18C6D1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48" y="2164722"/>
            <a:ext cx="4988528" cy="1962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Bike Related Purchase Over The last 3 Years Based on Gender 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3"/>
            <a:ext cx="3171681" cy="161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 the past three years, Females had purchased more bikes-related items than males.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Females purchased more than 10,000 (1%) more bikes than males.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F18C8-F129-4E93-9A6C-781D3C8F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08" y="2164723"/>
            <a:ext cx="4541914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023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Bike Related Purchase Over The last 3 Years Based on Age Category 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199049" y="2164723"/>
            <a:ext cx="3171681" cy="189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People between the ages of 40 and 49 have made the most bike-related purchases in the last three years.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People between the ages of 40 and 49 accounted for nearly 35% of all bike purchases.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FC88F-816F-42C7-94AB-36EB0A68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01" y="216472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946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Number of Cars Owned And Not Owned By States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3"/>
            <a:ext cx="3171681" cy="209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People in New South Wales have the most potential. The number of people who own a car is nearly equal to the number of people who do not, indicating that there is a high probability of finding valuable customers there.</a:t>
            </a: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C54AF6-5110-4CDA-9DF3-02C86C86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46" y="2164723"/>
            <a:ext cx="4584589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401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Wealth Segment By Age Category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3"/>
            <a:ext cx="3171681" cy="3232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Among the wealth segments, the mass customer segment has the highest profit.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Mass customer aged between 40-49 are more likely to bring in more profit for the company than other age groups.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200" dirty="0"/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123F6-0767-44F4-9BDD-C71F31E7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64" y="2159322"/>
            <a:ext cx="4584589" cy="28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46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73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Industry Contributing The Maximum Profit And Bike Related Sales</a:t>
            </a:r>
          </a:p>
          <a:p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3"/>
            <a:ext cx="3171681" cy="287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Manufacturing, Financial Services, and Health </a:t>
            </a:r>
            <a:r>
              <a:rPr lang="en-US" sz="1200" dirty="0"/>
              <a:t>are the top three job categories that contribute the most profit and have the most bike-related purchases.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top job category accounts for 67.3% of all bike-related purchases.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055BF-F6FA-4736-90AF-BF5F9398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482" y="2164723"/>
            <a:ext cx="4595905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450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1095</Words>
  <Application>Microsoft Office PowerPoint</Application>
  <PresentationFormat>On-screen Show (16:9)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Olayinka</dc:creator>
  <cp:lastModifiedBy>Olayinka Agbetanmije</cp:lastModifiedBy>
  <cp:revision>30</cp:revision>
  <dcterms:modified xsi:type="dcterms:W3CDTF">2023-02-06T17:06:08Z</dcterms:modified>
</cp:coreProperties>
</file>