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F8C7-5DD2-9C9B-E937-6A63750E7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062D-732D-E91C-9E2F-733821E6C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7358D-BBEB-6283-BE84-3D3454AE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5C5DB-2034-2FF4-F102-FD642FEE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3801-53B5-32CF-26BA-B5BA346D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7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CEBE-DBEC-CFAE-9643-5052B396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53406-4ED7-ED80-EAC4-5A8F6608D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759FB-5272-5984-971E-D32D9A1A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80E5B-6DF6-11AC-DC55-5B3BDE43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321BD-5C89-A19B-5C55-3926A3E3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8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787CD-28F6-23B0-6885-65C892A20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401B3-C7EA-80F2-EF65-C77025427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E59E-7813-B998-79C8-F07276F9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2491-ABCE-2604-9A4F-57C4F315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014F-C958-C467-0FD0-13D07389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9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C8E8-BF90-A0B3-5C4B-C27AEEB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2AAE-3A35-C871-4B0E-3B560A3CC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F9F9-B09A-5EA0-9B13-23D338E5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BE51A-D3EB-A338-1905-4B0CA7F0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DD73E-5617-D303-BA68-06F0B207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5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C969-CB54-807E-842E-E83384F7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58865-C23E-B286-B34D-9200F6000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74371-9C76-0E3E-E6C9-4EC5191F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7B5C8-E806-E2F9-2B6E-B0899BFE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2029E-02A0-8EB9-627C-DA347E43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4F8E-9261-C40E-30D7-D3ABCFCF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C20A4-A9AF-0F33-3FE6-91E281D15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97016-EF59-0CE4-C02F-BFAEC2966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B8F80-796E-FC6F-09B2-7C445CC3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F240C-7140-4576-A6A4-F442CD6B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DF179-1544-F2AC-390D-74162465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3BD9-FCB2-ADD7-A59B-AE676A4E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85F47-2BF7-BE84-E945-63D189ED6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E4F8C-EE88-33BE-D08E-BA8FBABB0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74D20-260D-31BA-2CC9-FBDC580C0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EDE98-C3F5-EB5D-671D-DE8D1674F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875D8-5089-9FBD-9FBC-BACD812F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1D5A4-325C-7998-8C8B-08C282C6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7B999-7015-3599-2995-91E41BB0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7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D126-87CF-E3E9-FDFA-927B7885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88E4E-0DDD-FD7D-713B-6F5C98B8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4AD4-13A7-F0E0-E46B-7166014F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073A-F992-3F51-C8EE-755B7C82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FB576-6843-38C3-F2B6-4F397780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CF1FC-6B5A-99CC-B46F-036DB89E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BF3D-24C8-66F6-C348-4821C2AA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47BB-086F-D15B-86CC-733D49E7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CD9A-91D9-2B77-D90A-84385B871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EBF05-D898-21C9-24A4-0FF65C67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470E2-AE42-6B97-C2DB-D63716F4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D7700-A488-C6CB-F987-C3709082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09E45-E3C8-7428-B41C-E8ADAF6D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F5D1-774F-66D1-3ED9-BCCBB0DF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F4D64-EC5E-44EA-1A9C-A28C3E5C1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0D77F-60DC-2781-488F-6426F72D3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10F58-50CB-5685-0B17-45827127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0EEBE-91D8-4949-C5B1-CF5D5D37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FE26E-9994-59DD-A30F-E213FA09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0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CF184-2E7F-C76A-EBFB-1DC9676F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A9890-C2BB-ECC4-C80A-45D80B37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78E84-78A3-459E-5848-1BA371DBB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1805-E289-435F-9A60-4C8AC6F34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BAE1-53A8-A4D5-CBF5-0B8A13BD4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D23F1-81EB-75B5-1B11-62B35692B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2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E5F0-B46A-7F18-6066-461FAC33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205"/>
            <a:ext cx="10515600" cy="7609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27C2-DE94-AA11-0337-CF81B1C7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2" y="83891"/>
            <a:ext cx="11903977" cy="6694414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Live Data Providing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B8145-A39C-35C5-BF5C-C6E05740A9D0}"/>
              </a:ext>
            </a:extLst>
          </p:cNvPr>
          <p:cNvSpPr/>
          <p:nvPr/>
        </p:nvSpPr>
        <p:spPr>
          <a:xfrm>
            <a:off x="9692039" y="4060272"/>
            <a:ext cx="805345" cy="241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APC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80275-9CF1-FCD4-2E51-90E842F691C2}"/>
              </a:ext>
            </a:extLst>
          </p:cNvPr>
          <p:cNvSpPr/>
          <p:nvPr/>
        </p:nvSpPr>
        <p:spPr>
          <a:xfrm>
            <a:off x="10924906" y="4060272"/>
            <a:ext cx="805344" cy="241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APC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0785B-E8A5-7D47-F6D0-CAF709F941F6}"/>
              </a:ext>
            </a:extLst>
          </p:cNvPr>
          <p:cNvSpPr/>
          <p:nvPr/>
        </p:nvSpPr>
        <p:spPr>
          <a:xfrm>
            <a:off x="9692039" y="4060272"/>
            <a:ext cx="805345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5DF609-FDCA-1958-E81F-85F8867E8566}"/>
              </a:ext>
            </a:extLst>
          </p:cNvPr>
          <p:cNvSpPr/>
          <p:nvPr/>
        </p:nvSpPr>
        <p:spPr>
          <a:xfrm>
            <a:off x="10924906" y="4060272"/>
            <a:ext cx="805344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A11CC-9798-24C3-2464-614BEFA6C303}"/>
              </a:ext>
            </a:extLst>
          </p:cNvPr>
          <p:cNvSpPr/>
          <p:nvPr/>
        </p:nvSpPr>
        <p:spPr>
          <a:xfrm>
            <a:off x="3934612" y="4321878"/>
            <a:ext cx="3973584" cy="1560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0BE6485-E7B1-16E0-2D58-9B45BD5456A0}"/>
              </a:ext>
            </a:extLst>
          </p:cNvPr>
          <p:cNvSpPr/>
          <p:nvPr/>
        </p:nvSpPr>
        <p:spPr>
          <a:xfrm flipV="1">
            <a:off x="7955270" y="5391471"/>
            <a:ext cx="1504925" cy="11496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55AB5D-8EC1-B09D-11C6-2E8E565979ED}"/>
              </a:ext>
            </a:extLst>
          </p:cNvPr>
          <p:cNvSpPr txBox="1"/>
          <p:nvPr/>
        </p:nvSpPr>
        <p:spPr>
          <a:xfrm>
            <a:off x="8242720" y="445214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17489CD-4A7B-6D63-DBDF-FE258BC8609D}"/>
              </a:ext>
            </a:extLst>
          </p:cNvPr>
          <p:cNvSpPr/>
          <p:nvPr/>
        </p:nvSpPr>
        <p:spPr>
          <a:xfrm>
            <a:off x="9550520" y="3731004"/>
            <a:ext cx="2313965" cy="29046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B277DA-1B03-6579-061B-1D2A330125F9}"/>
              </a:ext>
            </a:extLst>
          </p:cNvPr>
          <p:cNvSpPr txBox="1"/>
          <p:nvPr/>
        </p:nvSpPr>
        <p:spPr>
          <a:xfrm>
            <a:off x="8240034" y="4677720"/>
            <a:ext cx="129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1x200 msec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D6EA0-8B76-D0F0-D554-89C4C7C5F7EE}"/>
              </a:ext>
            </a:extLst>
          </p:cNvPr>
          <p:cNvSpPr txBox="1"/>
          <p:nvPr/>
        </p:nvSpPr>
        <p:spPr>
          <a:xfrm>
            <a:off x="8240034" y="5433040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1C2F11B-5B22-86BC-0CAF-60CD9389C849}"/>
              </a:ext>
            </a:extLst>
          </p:cNvPr>
          <p:cNvSpPr/>
          <p:nvPr/>
        </p:nvSpPr>
        <p:spPr>
          <a:xfrm>
            <a:off x="2230694" y="3915097"/>
            <a:ext cx="2239865" cy="888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C39E6A-077F-D32D-5934-0ACC3059F540}"/>
              </a:ext>
            </a:extLst>
          </p:cNvPr>
          <p:cNvSpPr/>
          <p:nvPr/>
        </p:nvSpPr>
        <p:spPr>
          <a:xfrm>
            <a:off x="752208" y="3731004"/>
            <a:ext cx="1444303" cy="274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1AA68A-C3BE-6064-24FC-9A071A105F41}"/>
              </a:ext>
            </a:extLst>
          </p:cNvPr>
          <p:cNvSpPr/>
          <p:nvPr/>
        </p:nvSpPr>
        <p:spPr>
          <a:xfrm>
            <a:off x="752207" y="3731004"/>
            <a:ext cx="1444303" cy="92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906D2E-057E-14B2-A230-EF3C447B634B}"/>
              </a:ext>
            </a:extLst>
          </p:cNvPr>
          <p:cNvSpPr txBox="1"/>
          <p:nvPr/>
        </p:nvSpPr>
        <p:spPr>
          <a:xfrm>
            <a:off x="9771294" y="3429000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Model Object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D39115E-949B-306D-B970-DA22DF5D9E8B}"/>
              </a:ext>
            </a:extLst>
          </p:cNvPr>
          <p:cNvSpPr/>
          <p:nvPr/>
        </p:nvSpPr>
        <p:spPr>
          <a:xfrm>
            <a:off x="6396796" y="2785145"/>
            <a:ext cx="2701254" cy="75291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 Data Provider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4FD48C93-42C4-77C1-7A77-88E2A9719EBD}"/>
              </a:ext>
            </a:extLst>
          </p:cNvPr>
          <p:cNvSpPr/>
          <p:nvPr/>
        </p:nvSpPr>
        <p:spPr>
          <a:xfrm>
            <a:off x="7218376" y="3624044"/>
            <a:ext cx="92279" cy="61239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1264513D-BD2F-2ECB-0359-9E54A78B1A84}"/>
              </a:ext>
            </a:extLst>
          </p:cNvPr>
          <p:cNvSpPr/>
          <p:nvPr/>
        </p:nvSpPr>
        <p:spPr>
          <a:xfrm>
            <a:off x="7696203" y="1466526"/>
            <a:ext cx="1368804" cy="6983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Component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48C8015F-6DB7-526C-8025-BBA19A2D7D50}"/>
              </a:ext>
            </a:extLst>
          </p:cNvPr>
          <p:cNvSpPr/>
          <p:nvPr/>
        </p:nvSpPr>
        <p:spPr>
          <a:xfrm>
            <a:off x="8350103" y="2215964"/>
            <a:ext cx="92278" cy="51894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D5EB697-3A87-9537-6BCF-38F9A3B79AEB}"/>
              </a:ext>
            </a:extLst>
          </p:cNvPr>
          <p:cNvSpPr/>
          <p:nvPr/>
        </p:nvSpPr>
        <p:spPr>
          <a:xfrm>
            <a:off x="5603845" y="1506027"/>
            <a:ext cx="1275131" cy="2684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WB 1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0893C6B9-EDFF-36BC-3E31-CE18FC8EA1F9}"/>
              </a:ext>
            </a:extLst>
          </p:cNvPr>
          <p:cNvSpPr/>
          <p:nvPr/>
        </p:nvSpPr>
        <p:spPr>
          <a:xfrm>
            <a:off x="5603845" y="1903251"/>
            <a:ext cx="1275132" cy="2684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WB n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1B2FE5F2-3305-8FA2-3C49-6467C868D806}"/>
              </a:ext>
            </a:extLst>
          </p:cNvPr>
          <p:cNvSpPr/>
          <p:nvPr/>
        </p:nvSpPr>
        <p:spPr>
          <a:xfrm>
            <a:off x="6920919" y="1613954"/>
            <a:ext cx="713061" cy="810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FA8FB0AD-1479-1039-F309-EDE0CBAAED5A}"/>
              </a:ext>
            </a:extLst>
          </p:cNvPr>
          <p:cNvSpPr/>
          <p:nvPr/>
        </p:nvSpPr>
        <p:spPr>
          <a:xfrm>
            <a:off x="6920919" y="1999847"/>
            <a:ext cx="713062" cy="810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734A7B7-F0CE-7A49-EDA8-50AC59B6FAD2}"/>
              </a:ext>
            </a:extLst>
          </p:cNvPr>
          <p:cNvSpPr/>
          <p:nvPr/>
        </p:nvSpPr>
        <p:spPr>
          <a:xfrm>
            <a:off x="2814692" y="2785144"/>
            <a:ext cx="2877423" cy="745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Data Provider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61D93491-D42C-B2B0-FAB7-E921FC168010}"/>
              </a:ext>
            </a:extLst>
          </p:cNvPr>
          <p:cNvSpPr/>
          <p:nvPr/>
        </p:nvSpPr>
        <p:spPr>
          <a:xfrm>
            <a:off x="4481362" y="3624044"/>
            <a:ext cx="92279" cy="61239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AAF1CF5F-0785-698C-A334-3BF2EB621CC5}"/>
              </a:ext>
            </a:extLst>
          </p:cNvPr>
          <p:cNvSpPr/>
          <p:nvPr/>
        </p:nvSpPr>
        <p:spPr>
          <a:xfrm flipH="1">
            <a:off x="4001548" y="2217026"/>
            <a:ext cx="92278" cy="519821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517151A-4CFE-3C37-141F-FC99BF0FD8C1}"/>
              </a:ext>
            </a:extLst>
          </p:cNvPr>
          <p:cNvSpPr/>
          <p:nvPr/>
        </p:nvSpPr>
        <p:spPr>
          <a:xfrm>
            <a:off x="700477" y="1466527"/>
            <a:ext cx="1661021" cy="6784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Device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F5873FF5-70F8-8E15-4E25-7C0B5FEF7BBC}"/>
              </a:ext>
            </a:extLst>
          </p:cNvPr>
          <p:cNvSpPr/>
          <p:nvPr/>
        </p:nvSpPr>
        <p:spPr>
          <a:xfrm>
            <a:off x="3154261" y="1466526"/>
            <a:ext cx="1786854" cy="67397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API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89293D5-4885-1354-C8FB-CFB8BD6B773D}"/>
              </a:ext>
            </a:extLst>
          </p:cNvPr>
          <p:cNvSpPr/>
          <p:nvPr/>
        </p:nvSpPr>
        <p:spPr>
          <a:xfrm>
            <a:off x="2403440" y="1774476"/>
            <a:ext cx="708877" cy="88884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ED1693B6-F730-513A-E772-862C7AACBCB1}"/>
              </a:ext>
            </a:extLst>
          </p:cNvPr>
          <p:cNvSpPr/>
          <p:nvPr/>
        </p:nvSpPr>
        <p:spPr>
          <a:xfrm flipV="1">
            <a:off x="2241955" y="4453214"/>
            <a:ext cx="1678278" cy="9400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A67471E-E122-D295-CF99-717E9C7DD0DD}"/>
              </a:ext>
            </a:extLst>
          </p:cNvPr>
          <p:cNvSpPr/>
          <p:nvPr/>
        </p:nvSpPr>
        <p:spPr>
          <a:xfrm>
            <a:off x="7960134" y="4401085"/>
            <a:ext cx="1504925" cy="1149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E1C698A-BD48-9C42-1ECA-172FDF833A0E}"/>
              </a:ext>
            </a:extLst>
          </p:cNvPr>
          <p:cNvSpPr/>
          <p:nvPr/>
        </p:nvSpPr>
        <p:spPr>
          <a:xfrm>
            <a:off x="2230696" y="4059249"/>
            <a:ext cx="4962042" cy="940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6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E5F0-B46A-7F18-6066-461FAC33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205"/>
            <a:ext cx="10515600" cy="7609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27C2-DE94-AA11-0337-CF81B1C7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2" y="83891"/>
            <a:ext cx="11903977" cy="6694414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Dynamic Data Providing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B8145-A39C-35C5-BF5C-C6E05740A9D0}"/>
              </a:ext>
            </a:extLst>
          </p:cNvPr>
          <p:cNvSpPr/>
          <p:nvPr/>
        </p:nvSpPr>
        <p:spPr>
          <a:xfrm>
            <a:off x="9624927" y="4060272"/>
            <a:ext cx="1042372" cy="241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APC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80275-9CF1-FCD4-2E51-90E842F691C2}"/>
              </a:ext>
            </a:extLst>
          </p:cNvPr>
          <p:cNvSpPr/>
          <p:nvPr/>
        </p:nvSpPr>
        <p:spPr>
          <a:xfrm>
            <a:off x="10857793" y="4060272"/>
            <a:ext cx="995839" cy="241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APC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0785B-E8A5-7D47-F6D0-CAF709F941F6}"/>
              </a:ext>
            </a:extLst>
          </p:cNvPr>
          <p:cNvSpPr/>
          <p:nvPr/>
        </p:nvSpPr>
        <p:spPr>
          <a:xfrm>
            <a:off x="9624926" y="4060272"/>
            <a:ext cx="1042373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5DF609-FDCA-1958-E81F-85F8867E8566}"/>
              </a:ext>
            </a:extLst>
          </p:cNvPr>
          <p:cNvSpPr/>
          <p:nvPr/>
        </p:nvSpPr>
        <p:spPr>
          <a:xfrm>
            <a:off x="10857793" y="4060272"/>
            <a:ext cx="995840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A11CC-9798-24C3-2464-614BEFA6C303}"/>
              </a:ext>
            </a:extLst>
          </p:cNvPr>
          <p:cNvSpPr/>
          <p:nvPr/>
        </p:nvSpPr>
        <p:spPr>
          <a:xfrm>
            <a:off x="3943001" y="4321878"/>
            <a:ext cx="3973584" cy="1560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0BE6485-E7B1-16E0-2D58-9B45BD5456A0}"/>
              </a:ext>
            </a:extLst>
          </p:cNvPr>
          <p:cNvSpPr/>
          <p:nvPr/>
        </p:nvSpPr>
        <p:spPr>
          <a:xfrm flipV="1">
            <a:off x="7955270" y="4840152"/>
            <a:ext cx="1504925" cy="11496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55AB5D-8EC1-B09D-11C6-2E8E565979ED}"/>
              </a:ext>
            </a:extLst>
          </p:cNvPr>
          <p:cNvSpPr txBox="1"/>
          <p:nvPr/>
        </p:nvSpPr>
        <p:spPr>
          <a:xfrm>
            <a:off x="8242720" y="4463355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17489CD-4A7B-6D63-DBDF-FE258BC8609D}"/>
              </a:ext>
            </a:extLst>
          </p:cNvPr>
          <p:cNvSpPr/>
          <p:nvPr/>
        </p:nvSpPr>
        <p:spPr>
          <a:xfrm>
            <a:off x="9525353" y="3731004"/>
            <a:ext cx="2428959" cy="29046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D6EA0-8B76-D0F0-D554-89C4C7C5F7EE}"/>
              </a:ext>
            </a:extLst>
          </p:cNvPr>
          <p:cNvSpPr txBox="1"/>
          <p:nvPr/>
        </p:nvSpPr>
        <p:spPr>
          <a:xfrm>
            <a:off x="8240034" y="4848636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1C2F11B-5B22-86BC-0CAF-60CD9389C849}"/>
              </a:ext>
            </a:extLst>
          </p:cNvPr>
          <p:cNvSpPr/>
          <p:nvPr/>
        </p:nvSpPr>
        <p:spPr>
          <a:xfrm>
            <a:off x="2230694" y="3915097"/>
            <a:ext cx="2239865" cy="888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C39E6A-077F-D32D-5934-0ACC3059F540}"/>
              </a:ext>
            </a:extLst>
          </p:cNvPr>
          <p:cNvSpPr/>
          <p:nvPr/>
        </p:nvSpPr>
        <p:spPr>
          <a:xfrm>
            <a:off x="752208" y="3731004"/>
            <a:ext cx="1444303" cy="274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1AA68A-C3BE-6064-24FC-9A071A105F41}"/>
              </a:ext>
            </a:extLst>
          </p:cNvPr>
          <p:cNvSpPr/>
          <p:nvPr/>
        </p:nvSpPr>
        <p:spPr>
          <a:xfrm>
            <a:off x="752207" y="3731004"/>
            <a:ext cx="1444303" cy="92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906D2E-057E-14B2-A230-EF3C447B634B}"/>
              </a:ext>
            </a:extLst>
          </p:cNvPr>
          <p:cNvSpPr txBox="1"/>
          <p:nvPr/>
        </p:nvSpPr>
        <p:spPr>
          <a:xfrm>
            <a:off x="9771294" y="3429000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Model Object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D39115E-949B-306D-B970-DA22DF5D9E8B}"/>
              </a:ext>
            </a:extLst>
          </p:cNvPr>
          <p:cNvSpPr/>
          <p:nvPr/>
        </p:nvSpPr>
        <p:spPr>
          <a:xfrm>
            <a:off x="6396796" y="2785145"/>
            <a:ext cx="2701254" cy="75291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 Data Provider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4FD48C93-42C4-77C1-7A77-88E2A9719EBD}"/>
              </a:ext>
            </a:extLst>
          </p:cNvPr>
          <p:cNvSpPr/>
          <p:nvPr/>
        </p:nvSpPr>
        <p:spPr>
          <a:xfrm>
            <a:off x="7210145" y="3598204"/>
            <a:ext cx="92279" cy="680181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1264513D-BD2F-2ECB-0359-9E54A78B1A84}"/>
              </a:ext>
            </a:extLst>
          </p:cNvPr>
          <p:cNvSpPr/>
          <p:nvPr/>
        </p:nvSpPr>
        <p:spPr>
          <a:xfrm>
            <a:off x="7696203" y="1466526"/>
            <a:ext cx="1368804" cy="6983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Component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48C8015F-6DB7-526C-8025-BBA19A2D7D50}"/>
              </a:ext>
            </a:extLst>
          </p:cNvPr>
          <p:cNvSpPr/>
          <p:nvPr/>
        </p:nvSpPr>
        <p:spPr>
          <a:xfrm>
            <a:off x="7918189" y="2250347"/>
            <a:ext cx="87415" cy="46978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D5EB697-3A87-9537-6BCF-38F9A3B79AEB}"/>
              </a:ext>
            </a:extLst>
          </p:cNvPr>
          <p:cNvSpPr/>
          <p:nvPr/>
        </p:nvSpPr>
        <p:spPr>
          <a:xfrm>
            <a:off x="5603845" y="1506027"/>
            <a:ext cx="1275131" cy="2684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WB 1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0893C6B9-EDFF-36BC-3E31-CE18FC8EA1F9}"/>
              </a:ext>
            </a:extLst>
          </p:cNvPr>
          <p:cNvSpPr/>
          <p:nvPr/>
        </p:nvSpPr>
        <p:spPr>
          <a:xfrm>
            <a:off x="5603845" y="1903251"/>
            <a:ext cx="1275132" cy="2684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WB n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1B2FE5F2-3305-8FA2-3C49-6467C868D806}"/>
              </a:ext>
            </a:extLst>
          </p:cNvPr>
          <p:cNvSpPr/>
          <p:nvPr/>
        </p:nvSpPr>
        <p:spPr>
          <a:xfrm>
            <a:off x="6920919" y="1613954"/>
            <a:ext cx="713061" cy="810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FA8FB0AD-1479-1039-F309-EDE0CBAAED5A}"/>
              </a:ext>
            </a:extLst>
          </p:cNvPr>
          <p:cNvSpPr/>
          <p:nvPr/>
        </p:nvSpPr>
        <p:spPr>
          <a:xfrm>
            <a:off x="6920919" y="1999847"/>
            <a:ext cx="713062" cy="810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734A7B7-F0CE-7A49-EDA8-50AC59B6FAD2}"/>
              </a:ext>
            </a:extLst>
          </p:cNvPr>
          <p:cNvSpPr/>
          <p:nvPr/>
        </p:nvSpPr>
        <p:spPr>
          <a:xfrm>
            <a:off x="2814692" y="2785144"/>
            <a:ext cx="2877423" cy="745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Data Provider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61D93491-D42C-B2B0-FAB7-E921FC168010}"/>
              </a:ext>
            </a:extLst>
          </p:cNvPr>
          <p:cNvSpPr/>
          <p:nvPr/>
        </p:nvSpPr>
        <p:spPr>
          <a:xfrm>
            <a:off x="4481362" y="3587045"/>
            <a:ext cx="92279" cy="69134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AAF1CF5F-0785-698C-A334-3BF2EB621CC5}"/>
              </a:ext>
            </a:extLst>
          </p:cNvPr>
          <p:cNvSpPr/>
          <p:nvPr/>
        </p:nvSpPr>
        <p:spPr>
          <a:xfrm flipH="1">
            <a:off x="4001548" y="2234119"/>
            <a:ext cx="92278" cy="48601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517151A-4CFE-3C37-141F-FC99BF0FD8C1}"/>
              </a:ext>
            </a:extLst>
          </p:cNvPr>
          <p:cNvSpPr/>
          <p:nvPr/>
        </p:nvSpPr>
        <p:spPr>
          <a:xfrm>
            <a:off x="700477" y="1466527"/>
            <a:ext cx="1661021" cy="6784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Device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F5873FF5-70F8-8E15-4E25-7C0B5FEF7BBC}"/>
              </a:ext>
            </a:extLst>
          </p:cNvPr>
          <p:cNvSpPr/>
          <p:nvPr/>
        </p:nvSpPr>
        <p:spPr>
          <a:xfrm>
            <a:off x="3154261" y="1466526"/>
            <a:ext cx="1786854" cy="67397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API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89293D5-4885-1354-C8FB-CFB8BD6B773D}"/>
              </a:ext>
            </a:extLst>
          </p:cNvPr>
          <p:cNvSpPr/>
          <p:nvPr/>
        </p:nvSpPr>
        <p:spPr>
          <a:xfrm>
            <a:off x="2403440" y="1774476"/>
            <a:ext cx="708877" cy="88884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ED1693B6-F730-513A-E772-862C7AACBCB1}"/>
              </a:ext>
            </a:extLst>
          </p:cNvPr>
          <p:cNvSpPr/>
          <p:nvPr/>
        </p:nvSpPr>
        <p:spPr>
          <a:xfrm flipV="1">
            <a:off x="2222150" y="4412135"/>
            <a:ext cx="1678278" cy="9400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A67471E-E122-D295-CF99-717E9C7DD0DD}"/>
              </a:ext>
            </a:extLst>
          </p:cNvPr>
          <p:cNvSpPr/>
          <p:nvPr/>
        </p:nvSpPr>
        <p:spPr>
          <a:xfrm>
            <a:off x="7960134" y="4448058"/>
            <a:ext cx="1504925" cy="1211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8AFCBBA-AB74-1E84-2105-DF052AC24069}"/>
              </a:ext>
            </a:extLst>
          </p:cNvPr>
          <p:cNvSpPr/>
          <p:nvPr/>
        </p:nvSpPr>
        <p:spPr>
          <a:xfrm>
            <a:off x="8749953" y="2234119"/>
            <a:ext cx="92278" cy="48601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E1C698A-BD48-9C42-1ECA-172FDF833A0E}"/>
              </a:ext>
            </a:extLst>
          </p:cNvPr>
          <p:cNvSpPr/>
          <p:nvPr/>
        </p:nvSpPr>
        <p:spPr>
          <a:xfrm>
            <a:off x="2230696" y="4059249"/>
            <a:ext cx="4962042" cy="940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4FDA9749-19C2-2130-BEB0-31CE89E10E60}"/>
              </a:ext>
            </a:extLst>
          </p:cNvPr>
          <p:cNvSpPr/>
          <p:nvPr/>
        </p:nvSpPr>
        <p:spPr>
          <a:xfrm rot="5400000">
            <a:off x="8741508" y="3631815"/>
            <a:ext cx="752913" cy="685692"/>
          </a:xfrm>
          <a:prstGeom prst="bentUpArrow">
            <a:avLst>
              <a:gd name="adj1" fmla="val 9475"/>
              <a:gd name="adj2" fmla="val 8175"/>
              <a:gd name="adj3" fmla="val 110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52E0E75F-9DBB-E237-1834-8DFE28F80E2C}"/>
              </a:ext>
            </a:extLst>
          </p:cNvPr>
          <p:cNvSpPr/>
          <p:nvPr/>
        </p:nvSpPr>
        <p:spPr>
          <a:xfrm>
            <a:off x="7696203" y="3587045"/>
            <a:ext cx="92279" cy="6913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Bent-Up 44">
            <a:extLst>
              <a:ext uri="{FF2B5EF4-FFF2-40B4-BE49-F238E27FC236}">
                <a16:creationId xmlns:a16="http://schemas.microsoft.com/office/drawing/2014/main" id="{181CD2B0-43B2-F638-9621-970CB084AF85}"/>
              </a:ext>
            </a:extLst>
          </p:cNvPr>
          <p:cNvSpPr/>
          <p:nvPr/>
        </p:nvSpPr>
        <p:spPr>
          <a:xfrm rot="5400000">
            <a:off x="7044345" y="1588134"/>
            <a:ext cx="430066" cy="4401634"/>
          </a:xfrm>
          <a:prstGeom prst="bentUpArrow">
            <a:avLst>
              <a:gd name="adj1" fmla="val 11095"/>
              <a:gd name="adj2" fmla="val 14027"/>
              <a:gd name="adj3" fmla="val 156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95A907-B8B5-51DE-33E9-1EE88A6BAC86}"/>
              </a:ext>
            </a:extLst>
          </p:cNvPr>
          <p:cNvSpPr txBox="1"/>
          <p:nvPr/>
        </p:nvSpPr>
        <p:spPr>
          <a:xfrm>
            <a:off x="8881847" y="3598204"/>
            <a:ext cx="21620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3A2F1-33A2-B416-2311-6613BB6E83E1}"/>
              </a:ext>
            </a:extLst>
          </p:cNvPr>
          <p:cNvSpPr txBox="1"/>
          <p:nvPr/>
        </p:nvSpPr>
        <p:spPr>
          <a:xfrm>
            <a:off x="7808483" y="3591925"/>
            <a:ext cx="21620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3793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E5F0-B46A-7F18-6066-461FAC33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205"/>
            <a:ext cx="10515600" cy="7609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27C2-DE94-AA11-0337-CF81B1C7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2" y="83891"/>
            <a:ext cx="11903977" cy="6694414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Dynamic Data Providing Model (DB as store)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B8145-A39C-35C5-BF5C-C6E05740A9D0}"/>
              </a:ext>
            </a:extLst>
          </p:cNvPr>
          <p:cNvSpPr/>
          <p:nvPr/>
        </p:nvSpPr>
        <p:spPr>
          <a:xfrm>
            <a:off x="9624927" y="4060272"/>
            <a:ext cx="1042372" cy="241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APC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80275-9CF1-FCD4-2E51-90E842F691C2}"/>
              </a:ext>
            </a:extLst>
          </p:cNvPr>
          <p:cNvSpPr/>
          <p:nvPr/>
        </p:nvSpPr>
        <p:spPr>
          <a:xfrm>
            <a:off x="10857793" y="4060272"/>
            <a:ext cx="995839" cy="241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APC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0785B-E8A5-7D47-F6D0-CAF709F941F6}"/>
              </a:ext>
            </a:extLst>
          </p:cNvPr>
          <p:cNvSpPr/>
          <p:nvPr/>
        </p:nvSpPr>
        <p:spPr>
          <a:xfrm>
            <a:off x="9624926" y="4060272"/>
            <a:ext cx="1042373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5DF609-FDCA-1958-E81F-85F8867E8566}"/>
              </a:ext>
            </a:extLst>
          </p:cNvPr>
          <p:cNvSpPr/>
          <p:nvPr/>
        </p:nvSpPr>
        <p:spPr>
          <a:xfrm>
            <a:off x="10857793" y="4060272"/>
            <a:ext cx="995840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A11CC-9798-24C3-2464-614BEFA6C303}"/>
              </a:ext>
            </a:extLst>
          </p:cNvPr>
          <p:cNvSpPr/>
          <p:nvPr/>
        </p:nvSpPr>
        <p:spPr>
          <a:xfrm>
            <a:off x="3791999" y="4808440"/>
            <a:ext cx="3973584" cy="1560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0BE6485-E7B1-16E0-2D58-9B45BD5456A0}"/>
              </a:ext>
            </a:extLst>
          </p:cNvPr>
          <p:cNvSpPr/>
          <p:nvPr/>
        </p:nvSpPr>
        <p:spPr>
          <a:xfrm flipV="1">
            <a:off x="7821854" y="5855220"/>
            <a:ext cx="1638342" cy="11496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55AB5D-8EC1-B09D-11C6-2E8E565979ED}"/>
              </a:ext>
            </a:extLst>
          </p:cNvPr>
          <p:cNvSpPr txBox="1"/>
          <p:nvPr/>
        </p:nvSpPr>
        <p:spPr>
          <a:xfrm>
            <a:off x="7821855" y="5277088"/>
            <a:ext cx="163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Request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17489CD-4A7B-6D63-DBDF-FE258BC8609D}"/>
              </a:ext>
            </a:extLst>
          </p:cNvPr>
          <p:cNvSpPr/>
          <p:nvPr/>
        </p:nvSpPr>
        <p:spPr>
          <a:xfrm>
            <a:off x="9525353" y="3731004"/>
            <a:ext cx="2428959" cy="29046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D6EA0-8B76-D0F0-D554-89C4C7C5F7EE}"/>
              </a:ext>
            </a:extLst>
          </p:cNvPr>
          <p:cNvSpPr txBox="1"/>
          <p:nvPr/>
        </p:nvSpPr>
        <p:spPr>
          <a:xfrm>
            <a:off x="7821855" y="5961797"/>
            <a:ext cx="16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Response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906D2E-057E-14B2-A230-EF3C447B634B}"/>
              </a:ext>
            </a:extLst>
          </p:cNvPr>
          <p:cNvSpPr txBox="1"/>
          <p:nvPr/>
        </p:nvSpPr>
        <p:spPr>
          <a:xfrm>
            <a:off x="9771294" y="3429000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Model Object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D39115E-949B-306D-B970-DA22DF5D9E8B}"/>
              </a:ext>
            </a:extLst>
          </p:cNvPr>
          <p:cNvSpPr/>
          <p:nvPr/>
        </p:nvSpPr>
        <p:spPr>
          <a:xfrm>
            <a:off x="6396796" y="2785145"/>
            <a:ext cx="2701254" cy="75291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 Data Provider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1264513D-BD2F-2ECB-0359-9E54A78B1A84}"/>
              </a:ext>
            </a:extLst>
          </p:cNvPr>
          <p:cNvSpPr/>
          <p:nvPr/>
        </p:nvSpPr>
        <p:spPr>
          <a:xfrm>
            <a:off x="6946081" y="1466526"/>
            <a:ext cx="1967924" cy="6983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Component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48C8015F-6DB7-526C-8025-BBA19A2D7D50}"/>
              </a:ext>
            </a:extLst>
          </p:cNvPr>
          <p:cNvSpPr/>
          <p:nvPr/>
        </p:nvSpPr>
        <p:spPr>
          <a:xfrm>
            <a:off x="7090971" y="2208406"/>
            <a:ext cx="134457" cy="540877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D5EB697-3A87-9537-6BCF-38F9A3B79AEB}"/>
              </a:ext>
            </a:extLst>
          </p:cNvPr>
          <p:cNvSpPr/>
          <p:nvPr/>
        </p:nvSpPr>
        <p:spPr>
          <a:xfrm>
            <a:off x="5125672" y="1506027"/>
            <a:ext cx="1275131" cy="2684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WB 1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0893C6B9-EDFF-36BC-3E31-CE18FC8EA1F9}"/>
              </a:ext>
            </a:extLst>
          </p:cNvPr>
          <p:cNvSpPr/>
          <p:nvPr/>
        </p:nvSpPr>
        <p:spPr>
          <a:xfrm>
            <a:off x="5125672" y="1903251"/>
            <a:ext cx="1275132" cy="2684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WB n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1B2FE5F2-3305-8FA2-3C49-6467C868D806}"/>
              </a:ext>
            </a:extLst>
          </p:cNvPr>
          <p:cNvSpPr/>
          <p:nvPr/>
        </p:nvSpPr>
        <p:spPr>
          <a:xfrm>
            <a:off x="6442746" y="1613954"/>
            <a:ext cx="461393" cy="7609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FA8FB0AD-1479-1039-F309-EDE0CBAAED5A}"/>
              </a:ext>
            </a:extLst>
          </p:cNvPr>
          <p:cNvSpPr/>
          <p:nvPr/>
        </p:nvSpPr>
        <p:spPr>
          <a:xfrm>
            <a:off x="6442746" y="1999847"/>
            <a:ext cx="461393" cy="7609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734A7B7-F0CE-7A49-EDA8-50AC59B6FAD2}"/>
              </a:ext>
            </a:extLst>
          </p:cNvPr>
          <p:cNvSpPr/>
          <p:nvPr/>
        </p:nvSpPr>
        <p:spPr>
          <a:xfrm>
            <a:off x="2814692" y="2785144"/>
            <a:ext cx="2877423" cy="745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Data Provider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AAF1CF5F-0785-698C-A334-3BF2EB621CC5}"/>
              </a:ext>
            </a:extLst>
          </p:cNvPr>
          <p:cNvSpPr/>
          <p:nvPr/>
        </p:nvSpPr>
        <p:spPr>
          <a:xfrm flipH="1">
            <a:off x="3036579" y="2180652"/>
            <a:ext cx="134456" cy="56099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517151A-4CFE-3C37-141F-FC99BF0FD8C1}"/>
              </a:ext>
            </a:extLst>
          </p:cNvPr>
          <p:cNvSpPr/>
          <p:nvPr/>
        </p:nvSpPr>
        <p:spPr>
          <a:xfrm>
            <a:off x="348139" y="1466527"/>
            <a:ext cx="1661021" cy="6784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Device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F5873FF5-70F8-8E15-4E25-7C0B5FEF7BBC}"/>
              </a:ext>
            </a:extLst>
          </p:cNvPr>
          <p:cNvSpPr/>
          <p:nvPr/>
        </p:nvSpPr>
        <p:spPr>
          <a:xfrm>
            <a:off x="2801923" y="1466526"/>
            <a:ext cx="1786854" cy="67397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API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89293D5-4885-1354-C8FB-CFB8BD6B773D}"/>
              </a:ext>
            </a:extLst>
          </p:cNvPr>
          <p:cNvSpPr/>
          <p:nvPr/>
        </p:nvSpPr>
        <p:spPr>
          <a:xfrm>
            <a:off x="2051102" y="1774476"/>
            <a:ext cx="708877" cy="88884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ED1693B6-F730-513A-E772-862C7AACBCB1}"/>
              </a:ext>
            </a:extLst>
          </p:cNvPr>
          <p:cNvSpPr/>
          <p:nvPr/>
        </p:nvSpPr>
        <p:spPr>
          <a:xfrm flipV="1">
            <a:off x="2222150" y="5066948"/>
            <a:ext cx="1530357" cy="10905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A67471E-E122-D295-CF99-717E9C7DD0DD}"/>
              </a:ext>
            </a:extLst>
          </p:cNvPr>
          <p:cNvSpPr/>
          <p:nvPr/>
        </p:nvSpPr>
        <p:spPr>
          <a:xfrm>
            <a:off x="7821854" y="5177901"/>
            <a:ext cx="1643206" cy="1149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8AFCBBA-AB74-1E84-2105-DF052AC24069}"/>
              </a:ext>
            </a:extLst>
          </p:cNvPr>
          <p:cNvSpPr/>
          <p:nvPr/>
        </p:nvSpPr>
        <p:spPr>
          <a:xfrm>
            <a:off x="8640661" y="2200770"/>
            <a:ext cx="134457" cy="54087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4FDA9749-19C2-2130-BEB0-31CE89E10E60}"/>
              </a:ext>
            </a:extLst>
          </p:cNvPr>
          <p:cNvSpPr/>
          <p:nvPr/>
        </p:nvSpPr>
        <p:spPr>
          <a:xfrm rot="5400000">
            <a:off x="8741508" y="3631815"/>
            <a:ext cx="752913" cy="685692"/>
          </a:xfrm>
          <a:prstGeom prst="bentUpArrow">
            <a:avLst>
              <a:gd name="adj1" fmla="val 9475"/>
              <a:gd name="adj2" fmla="val 8175"/>
              <a:gd name="adj3" fmla="val 110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Bent-Up 44">
            <a:extLst>
              <a:ext uri="{FF2B5EF4-FFF2-40B4-BE49-F238E27FC236}">
                <a16:creationId xmlns:a16="http://schemas.microsoft.com/office/drawing/2014/main" id="{181CD2B0-43B2-F638-9621-970CB084AF85}"/>
              </a:ext>
            </a:extLst>
          </p:cNvPr>
          <p:cNvSpPr/>
          <p:nvPr/>
        </p:nvSpPr>
        <p:spPr>
          <a:xfrm rot="5400000">
            <a:off x="7044345" y="1588134"/>
            <a:ext cx="430066" cy="4401634"/>
          </a:xfrm>
          <a:prstGeom prst="bentUpArrow">
            <a:avLst>
              <a:gd name="adj1" fmla="val 11095"/>
              <a:gd name="adj2" fmla="val 14027"/>
              <a:gd name="adj3" fmla="val 156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95A907-B8B5-51DE-33E9-1EE88A6BAC86}"/>
              </a:ext>
            </a:extLst>
          </p:cNvPr>
          <p:cNvSpPr txBox="1"/>
          <p:nvPr/>
        </p:nvSpPr>
        <p:spPr>
          <a:xfrm>
            <a:off x="8881847" y="3598204"/>
            <a:ext cx="21620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3A2F1-33A2-B416-2311-6613BB6E83E1}"/>
              </a:ext>
            </a:extLst>
          </p:cNvPr>
          <p:cNvSpPr txBox="1"/>
          <p:nvPr/>
        </p:nvSpPr>
        <p:spPr>
          <a:xfrm>
            <a:off x="8378935" y="3591925"/>
            <a:ext cx="21620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6A4A7D45-F3B5-1428-B53B-92847CE68F66}"/>
              </a:ext>
            </a:extLst>
          </p:cNvPr>
          <p:cNvSpPr/>
          <p:nvPr/>
        </p:nvSpPr>
        <p:spPr>
          <a:xfrm>
            <a:off x="847258" y="3385456"/>
            <a:ext cx="1329724" cy="24029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Data Base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Dynamic Data</a:t>
            </a:r>
          </a:p>
          <a:p>
            <a:pPr algn="ctr"/>
            <a:endParaRPr lang="en-US" dirty="0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71A44431-43F5-50F4-80DE-5FDC8B5C6017}"/>
              </a:ext>
            </a:extLst>
          </p:cNvPr>
          <p:cNvSpPr/>
          <p:nvPr/>
        </p:nvSpPr>
        <p:spPr>
          <a:xfrm>
            <a:off x="2230078" y="3599838"/>
            <a:ext cx="5024582" cy="647422"/>
          </a:xfrm>
          <a:prstGeom prst="bentUpArrow">
            <a:avLst>
              <a:gd name="adj1" fmla="val 9350"/>
              <a:gd name="adj2" fmla="val 8118"/>
              <a:gd name="adj3" fmla="val 14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5F3C4671-81CF-B849-67B6-5B9DF36BED10}"/>
              </a:ext>
            </a:extLst>
          </p:cNvPr>
          <p:cNvSpPr/>
          <p:nvPr/>
        </p:nvSpPr>
        <p:spPr>
          <a:xfrm rot="10800000" flipV="1">
            <a:off x="8206064" y="3581554"/>
            <a:ext cx="1254130" cy="1117906"/>
          </a:xfrm>
          <a:prstGeom prst="bentUpArrow">
            <a:avLst>
              <a:gd name="adj1" fmla="val 6759"/>
              <a:gd name="adj2" fmla="val 5809"/>
              <a:gd name="adj3" fmla="val 109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Bent-Up 36">
            <a:extLst>
              <a:ext uri="{FF2B5EF4-FFF2-40B4-BE49-F238E27FC236}">
                <a16:creationId xmlns:a16="http://schemas.microsoft.com/office/drawing/2014/main" id="{C94F6CF6-8F81-988F-D455-26750BFBB353}"/>
              </a:ext>
            </a:extLst>
          </p:cNvPr>
          <p:cNvSpPr/>
          <p:nvPr/>
        </p:nvSpPr>
        <p:spPr>
          <a:xfrm rot="16200000" flipH="1">
            <a:off x="4563492" y="1250114"/>
            <a:ext cx="860749" cy="5543433"/>
          </a:xfrm>
          <a:prstGeom prst="bentUpArrow">
            <a:avLst>
              <a:gd name="adj1" fmla="val 7113"/>
              <a:gd name="adj2" fmla="val 4982"/>
              <a:gd name="adj3" fmla="val 90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B20939-4CB3-FA2E-1924-903003603F74}"/>
              </a:ext>
            </a:extLst>
          </p:cNvPr>
          <p:cNvSpPr txBox="1"/>
          <p:nvPr/>
        </p:nvSpPr>
        <p:spPr>
          <a:xfrm>
            <a:off x="7809881" y="3601712"/>
            <a:ext cx="21620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FE98F61D-65FC-BF1D-E873-B18195591BD3}"/>
              </a:ext>
            </a:extLst>
          </p:cNvPr>
          <p:cNvSpPr/>
          <p:nvPr/>
        </p:nvSpPr>
        <p:spPr>
          <a:xfrm>
            <a:off x="2229461" y="3573919"/>
            <a:ext cx="1329725" cy="486354"/>
          </a:xfrm>
          <a:prstGeom prst="bentUpArrow">
            <a:avLst>
              <a:gd name="adj1" fmla="val 11721"/>
              <a:gd name="adj2" fmla="val 12860"/>
              <a:gd name="adj3" fmla="val 184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128026-C0C3-D428-02C4-A500C8494980}"/>
              </a:ext>
            </a:extLst>
          </p:cNvPr>
          <p:cNvSpPr txBox="1"/>
          <p:nvPr/>
        </p:nvSpPr>
        <p:spPr>
          <a:xfrm>
            <a:off x="5150140" y="3591213"/>
            <a:ext cx="21620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622116-BF4F-7C9C-3500-BF5854E05B1D}"/>
              </a:ext>
            </a:extLst>
          </p:cNvPr>
          <p:cNvSpPr txBox="1"/>
          <p:nvPr/>
        </p:nvSpPr>
        <p:spPr>
          <a:xfrm>
            <a:off x="4764674" y="3610101"/>
            <a:ext cx="21620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CD2440-A7B7-8909-061B-A733FBF75894}"/>
              </a:ext>
            </a:extLst>
          </p:cNvPr>
          <p:cNvSpPr txBox="1"/>
          <p:nvPr/>
        </p:nvSpPr>
        <p:spPr>
          <a:xfrm>
            <a:off x="4002673" y="3603110"/>
            <a:ext cx="21620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06E51B9E-C448-15C4-DD08-3C81BD08E8A8}"/>
              </a:ext>
            </a:extLst>
          </p:cNvPr>
          <p:cNvSpPr/>
          <p:nvPr/>
        </p:nvSpPr>
        <p:spPr>
          <a:xfrm flipH="1">
            <a:off x="4262770" y="2180652"/>
            <a:ext cx="134455" cy="56099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38579D13-992E-A808-B9FF-DEF17B30A2A2}"/>
              </a:ext>
            </a:extLst>
          </p:cNvPr>
          <p:cNvSpPr/>
          <p:nvPr/>
        </p:nvSpPr>
        <p:spPr>
          <a:xfrm rot="10800000" flipV="1">
            <a:off x="4537747" y="3573918"/>
            <a:ext cx="3672679" cy="1124031"/>
          </a:xfrm>
          <a:prstGeom prst="bentUpArrow">
            <a:avLst>
              <a:gd name="adj1" fmla="val 6310"/>
              <a:gd name="adj2" fmla="val 6310"/>
              <a:gd name="adj3" fmla="val 83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4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23996653EDF394BA23888B596ABB13B" ma:contentTypeVersion="0" ma:contentTypeDescription="Ein neues Dokument erstellen." ma:contentTypeScope="" ma:versionID="6e569625767f4f619915f48d9d5fd1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55d5e9f230bd55b50e0337123bccb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E51265-CB96-4177-9841-27C7A5C1DC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029B97-E4A3-4671-BCBA-4D6BD1C330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7AFB4E6-F59C-4146-809C-88D066DB3D2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30629</TotalTime>
  <Words>148</Words>
  <Application>Microsoft Office PowerPoint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Lazarev</dc:creator>
  <cp:lastModifiedBy>Oleksandr Lazarev</cp:lastModifiedBy>
  <cp:revision>75</cp:revision>
  <dcterms:created xsi:type="dcterms:W3CDTF">2022-05-09T07:22:13Z</dcterms:created>
  <dcterms:modified xsi:type="dcterms:W3CDTF">2022-06-22T13:13:08Z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0x010100023996653EDF394BA23888B596ABB13B</vt:lpwstr>
  </property>
</Properties>
</file>