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8C7-5DD2-9C9B-E937-6A63750E7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062D-732D-E91C-9E2F-733821E6C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358D-BBEB-6283-BE84-3D3454AE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C5DB-2034-2FF4-F102-FD642FE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3801-53B5-32CF-26BA-B5BA346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CEBE-DBEC-CFAE-9643-5052B39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3406-4ED7-ED80-EAC4-5A8F6608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59FB-5272-5984-971E-D32D9A1A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0E5B-6DF6-11AC-DC55-5B3BDE4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21BD-5C89-A19B-5C55-3926A3E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787CD-28F6-23B0-6885-65C892A2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01B3-C7EA-80F2-EF65-C7702542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9E-7813-B998-79C8-F07276F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2491-ABCE-2604-9A4F-57C4F315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14F-C958-C467-0FD0-13D073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8E8-BF90-A0B3-5C4B-C27AEEB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AAE-3A35-C871-4B0E-3B560A3C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F9F9-B09A-5EA0-9B13-23D338E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E51A-D3EB-A338-1905-4B0CA7F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D73E-5617-D303-BA68-06F0B207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C969-CB54-807E-842E-E83384F7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8865-C23E-B286-B34D-9200F600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4371-9C76-0E3E-E6C9-4EC5191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B5C8-E806-E2F9-2B6E-B0899BF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029E-02A0-8EB9-627C-DA347E4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F8E-9261-C40E-30D7-D3ABCF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20A4-A9AF-0F33-3FE6-91E281D1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7016-EF59-0CE4-C02F-BFAEC29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8F80-796E-FC6F-09B2-7C445CC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240C-7140-4576-A6A4-F442CD6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F179-1544-F2AC-390D-74162465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BD9-FCB2-ADD7-A59B-AE676A4E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5F47-2BF7-BE84-E945-63D189ED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4F8C-EE88-33BE-D08E-BA8FBABB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74D20-260D-31BA-2CC9-FBDC580C0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EDE98-C3F5-EB5D-671D-DE8D1674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75D8-5089-9FBD-9FBC-BACD812F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1D5A4-325C-7998-8C8B-08C282C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B999-7015-3599-2995-91E41BB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26-87CF-E3E9-FDFA-927B788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88E4E-0DDD-FD7D-713B-6F5C98B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4AD4-13A7-F0E0-E46B-7166014F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073A-F992-3F51-C8EE-755B7C82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FB576-6843-38C3-F2B6-4F39778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F1FC-6B5A-99CC-B46F-036DB89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BF3D-24C8-66F6-C348-4821C2AA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7BB-086F-D15B-86CC-733D49E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D9A-91D9-2B77-D90A-84385B87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BF05-D898-21C9-24A4-0FF65C67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70E2-AE42-6B97-C2DB-D63716F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7700-A488-C6CB-F987-C370908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9E45-E3C8-7428-B41C-E8ADAF6D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5D1-774F-66D1-3ED9-BCCBB0DF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F4D64-EC5E-44EA-1A9C-A28C3E5C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D77F-60DC-2781-488F-6426F72D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0F58-50CB-5685-0B17-4582712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EEBE-91D8-4949-C5B1-CF5D5D3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E26E-9994-59DD-A30F-E213FA09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CF184-2E7F-C76A-EBFB-1DC9676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9890-C2BB-ECC4-C80A-45D80B3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8E84-78A3-459E-5848-1BA371DBB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1805-E289-435F-9A60-4C8AC6F34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BAE1-53A8-A4D5-CBF5-0B8A13BD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23F1-81EB-75B5-1B11-62B35692B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Live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92039" y="4060272"/>
            <a:ext cx="805345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924906" y="4060272"/>
            <a:ext cx="805344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92039" y="4060272"/>
            <a:ext cx="805345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924906" y="4060272"/>
            <a:ext cx="805344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34612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5391471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5214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50520" y="3731004"/>
            <a:ext cx="2313965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277DA-1B03-6579-061B-1D2A330125F9}"/>
              </a:ext>
            </a:extLst>
          </p:cNvPr>
          <p:cNvSpPr txBox="1"/>
          <p:nvPr/>
        </p:nvSpPr>
        <p:spPr>
          <a:xfrm>
            <a:off x="8240034" y="4677720"/>
            <a:ext cx="12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1x200 msec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5433040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8376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8350103" y="2215964"/>
            <a:ext cx="92278" cy="51894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17026"/>
            <a:ext cx="92278" cy="51982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41955" y="4453214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01085"/>
            <a:ext cx="1504925" cy="1149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Data Providing Model (DB as a store)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24927" y="4060272"/>
            <a:ext cx="1042372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857793" y="4060272"/>
            <a:ext cx="995839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24926" y="4060272"/>
            <a:ext cx="1042373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857793" y="4060272"/>
            <a:ext cx="995840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43000" y="4344919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4840152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50530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25353" y="3731004"/>
            <a:ext cx="2428959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484863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0145" y="3598204"/>
            <a:ext cx="92279" cy="68018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7918189" y="2250347"/>
            <a:ext cx="87415" cy="4697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587045"/>
            <a:ext cx="92279" cy="691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34119"/>
            <a:ext cx="92278" cy="48601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22150" y="4839974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90003"/>
            <a:ext cx="1504925" cy="1211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AFCBBA-AB74-1E84-2105-DF052AC24069}"/>
              </a:ext>
            </a:extLst>
          </p:cNvPr>
          <p:cNvSpPr/>
          <p:nvPr/>
        </p:nvSpPr>
        <p:spPr>
          <a:xfrm>
            <a:off x="8749953" y="2234119"/>
            <a:ext cx="92278" cy="4860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FDA9749-19C2-2130-BEB0-31CE89E10E60}"/>
              </a:ext>
            </a:extLst>
          </p:cNvPr>
          <p:cNvSpPr/>
          <p:nvPr/>
        </p:nvSpPr>
        <p:spPr>
          <a:xfrm rot="5400000">
            <a:off x="8741508" y="3631815"/>
            <a:ext cx="752913" cy="685692"/>
          </a:xfrm>
          <a:prstGeom prst="bentUpArrow">
            <a:avLst>
              <a:gd name="adj1" fmla="val 9475"/>
              <a:gd name="adj2" fmla="val 8175"/>
              <a:gd name="adj3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E0E75F-9DBB-E237-1834-8DFE28F80E2C}"/>
              </a:ext>
            </a:extLst>
          </p:cNvPr>
          <p:cNvSpPr/>
          <p:nvPr/>
        </p:nvSpPr>
        <p:spPr>
          <a:xfrm>
            <a:off x="7696203" y="3587045"/>
            <a:ext cx="92279" cy="6913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181CD2B0-43B2-F638-9621-970CB084AF85}"/>
              </a:ext>
            </a:extLst>
          </p:cNvPr>
          <p:cNvSpPr/>
          <p:nvPr/>
        </p:nvSpPr>
        <p:spPr>
          <a:xfrm rot="5400000">
            <a:off x="7044345" y="1588134"/>
            <a:ext cx="430066" cy="4401634"/>
          </a:xfrm>
          <a:prstGeom prst="bentUpArrow">
            <a:avLst>
              <a:gd name="adj1" fmla="val 11095"/>
              <a:gd name="adj2" fmla="val 14027"/>
              <a:gd name="adj3" fmla="val 15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5A907-B8B5-51DE-33E9-1EE88A6BAC86}"/>
              </a:ext>
            </a:extLst>
          </p:cNvPr>
          <p:cNvSpPr txBox="1"/>
          <p:nvPr/>
        </p:nvSpPr>
        <p:spPr>
          <a:xfrm>
            <a:off x="8881847" y="3598204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3A2F1-33A2-B416-2311-6613BB6E83E1}"/>
              </a:ext>
            </a:extLst>
          </p:cNvPr>
          <p:cNvSpPr txBox="1"/>
          <p:nvPr/>
        </p:nvSpPr>
        <p:spPr>
          <a:xfrm>
            <a:off x="7808483" y="3591925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EF36D11-ED94-0871-12DA-2FF599121992}"/>
              </a:ext>
            </a:extLst>
          </p:cNvPr>
          <p:cNvSpPr/>
          <p:nvPr/>
        </p:nvSpPr>
        <p:spPr>
          <a:xfrm>
            <a:off x="847258" y="3167342"/>
            <a:ext cx="1329724" cy="24029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Data 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Dynamic Data</a:t>
            </a:r>
          </a:p>
          <a:p>
            <a:pPr algn="ctr"/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B98052C-3625-0AFE-B914-1174D4DFA9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37332" y="4368833"/>
            <a:ext cx="184262" cy="174242"/>
          </a:xfrm>
          <a:prstGeom prst="bentConnector3">
            <a:avLst>
              <a:gd name="adj1" fmla="val 104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26DD01-2899-5AD6-7283-7921E76C5D81}"/>
              </a:ext>
            </a:extLst>
          </p:cNvPr>
          <p:cNvCxnSpPr>
            <a:cxnSpLocks/>
          </p:cNvCxnSpPr>
          <p:nvPr/>
        </p:nvCxnSpPr>
        <p:spPr>
          <a:xfrm flipH="1" flipV="1">
            <a:off x="3987346" y="4873530"/>
            <a:ext cx="3888665" cy="2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AD334E4-FDCE-BAE6-E5B3-EE9DC17F38B0}"/>
              </a:ext>
            </a:extLst>
          </p:cNvPr>
          <p:cNvCxnSpPr>
            <a:cxnSpLocks/>
          </p:cNvCxnSpPr>
          <p:nvPr/>
        </p:nvCxnSpPr>
        <p:spPr>
          <a:xfrm>
            <a:off x="4000002" y="4682084"/>
            <a:ext cx="253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45F087F-88D6-7E49-1EFF-9D77DCD9F9E6}"/>
              </a:ext>
            </a:extLst>
          </p:cNvPr>
          <p:cNvSpPr/>
          <p:nvPr/>
        </p:nvSpPr>
        <p:spPr>
          <a:xfrm>
            <a:off x="4253403" y="4548726"/>
            <a:ext cx="3128908" cy="22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Invocation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1C6126-3583-0D6D-ECCC-160C2286EFFE}"/>
              </a:ext>
            </a:extLst>
          </p:cNvPr>
          <p:cNvCxnSpPr/>
          <p:nvPr/>
        </p:nvCxnSpPr>
        <p:spPr>
          <a:xfrm flipV="1">
            <a:off x="7256059" y="4351118"/>
            <a:ext cx="0" cy="15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E36F93A-0F82-56D1-5F72-7B94E38FD57D}"/>
              </a:ext>
            </a:extLst>
          </p:cNvPr>
          <p:cNvCxnSpPr/>
          <p:nvPr/>
        </p:nvCxnSpPr>
        <p:spPr>
          <a:xfrm flipV="1">
            <a:off x="4519112" y="4368816"/>
            <a:ext cx="0" cy="13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603B3A-7F3A-F935-0A8B-BDAD4A622E39}"/>
              </a:ext>
            </a:extLst>
          </p:cNvPr>
          <p:cNvSpPr txBox="1"/>
          <p:nvPr/>
        </p:nvSpPr>
        <p:spPr>
          <a:xfrm>
            <a:off x="8182261" y="3591925"/>
            <a:ext cx="46475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A33C4EA2-C221-7F04-16B0-6120F856EFAB}"/>
              </a:ext>
            </a:extLst>
          </p:cNvPr>
          <p:cNvSpPr/>
          <p:nvPr/>
        </p:nvSpPr>
        <p:spPr>
          <a:xfrm flipV="1">
            <a:off x="7950638" y="5784191"/>
            <a:ext cx="1540661" cy="10776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D991C-AC49-F5BE-D878-05A38EE3E6AB}"/>
              </a:ext>
            </a:extLst>
          </p:cNvPr>
          <p:cNvSpPr txBox="1"/>
          <p:nvPr/>
        </p:nvSpPr>
        <p:spPr>
          <a:xfrm>
            <a:off x="7972858" y="5434973"/>
            <a:ext cx="15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Request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07B713-3BEB-DD51-EFD9-86E6AAD94156}"/>
              </a:ext>
            </a:extLst>
          </p:cNvPr>
          <p:cNvSpPr txBox="1"/>
          <p:nvPr/>
        </p:nvSpPr>
        <p:spPr>
          <a:xfrm>
            <a:off x="7916583" y="5844351"/>
            <a:ext cx="16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Response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B3ACDF8-515F-0302-F8DF-F0F77E3D2927}"/>
              </a:ext>
            </a:extLst>
          </p:cNvPr>
          <p:cNvSpPr/>
          <p:nvPr/>
        </p:nvSpPr>
        <p:spPr>
          <a:xfrm>
            <a:off x="7951710" y="5388065"/>
            <a:ext cx="1539589" cy="114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E1702F48-E712-9DC9-66A5-A7DF73316EE2}"/>
              </a:ext>
            </a:extLst>
          </p:cNvPr>
          <p:cNvSpPr/>
          <p:nvPr/>
        </p:nvSpPr>
        <p:spPr>
          <a:xfrm>
            <a:off x="4761451" y="3588443"/>
            <a:ext cx="92279" cy="6913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Hard bit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24927" y="4060272"/>
            <a:ext cx="1042372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857793" y="4060272"/>
            <a:ext cx="995839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24926" y="4060272"/>
            <a:ext cx="1042373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857793" y="4060272"/>
            <a:ext cx="995840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775220" y="4369118"/>
            <a:ext cx="3973584" cy="171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7897539" y="5377756"/>
            <a:ext cx="172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Command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25353" y="3731004"/>
            <a:ext cx="2428959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6630714" y="3907363"/>
            <a:ext cx="92279" cy="39618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7918189" y="2250347"/>
            <a:ext cx="87415" cy="4697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3910910" y="3587045"/>
            <a:ext cx="92279" cy="691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34119"/>
            <a:ext cx="92278" cy="48601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796858" y="5714798"/>
            <a:ext cx="1668201" cy="967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AFCBBA-AB74-1E84-2105-DF052AC24069}"/>
              </a:ext>
            </a:extLst>
          </p:cNvPr>
          <p:cNvSpPr/>
          <p:nvPr/>
        </p:nvSpPr>
        <p:spPr>
          <a:xfrm>
            <a:off x="8749953" y="2234119"/>
            <a:ext cx="92278" cy="4860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FDA9749-19C2-2130-BEB0-31CE89E10E60}"/>
              </a:ext>
            </a:extLst>
          </p:cNvPr>
          <p:cNvSpPr/>
          <p:nvPr/>
        </p:nvSpPr>
        <p:spPr>
          <a:xfrm rot="5400000">
            <a:off x="8613199" y="3779785"/>
            <a:ext cx="752913" cy="957735"/>
          </a:xfrm>
          <a:prstGeom prst="bentUpArrow">
            <a:avLst>
              <a:gd name="adj1" fmla="val 8252"/>
              <a:gd name="adj2" fmla="val 8175"/>
              <a:gd name="adj3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E0E75F-9DBB-E237-1834-8DFE28F80E2C}"/>
              </a:ext>
            </a:extLst>
          </p:cNvPr>
          <p:cNvSpPr/>
          <p:nvPr/>
        </p:nvSpPr>
        <p:spPr>
          <a:xfrm>
            <a:off x="7234808" y="3895480"/>
            <a:ext cx="92279" cy="40807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5A907-B8B5-51DE-33E9-1EE88A6BAC86}"/>
              </a:ext>
            </a:extLst>
          </p:cNvPr>
          <p:cNvSpPr txBox="1"/>
          <p:nvPr/>
        </p:nvSpPr>
        <p:spPr>
          <a:xfrm>
            <a:off x="7939472" y="3573037"/>
            <a:ext cx="116258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Command type1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3A2F1-33A2-B416-2311-6613BB6E83E1}"/>
              </a:ext>
            </a:extLst>
          </p:cNvPr>
          <p:cNvSpPr txBox="1"/>
          <p:nvPr/>
        </p:nvSpPr>
        <p:spPr>
          <a:xfrm>
            <a:off x="6403776" y="3575147"/>
            <a:ext cx="112796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Command type2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5F087F-88D6-7E49-1EFF-9D77DCD9F9E6}"/>
              </a:ext>
            </a:extLst>
          </p:cNvPr>
          <p:cNvSpPr/>
          <p:nvPr/>
        </p:nvSpPr>
        <p:spPr>
          <a:xfrm>
            <a:off x="3833768" y="4775229"/>
            <a:ext cx="3865658" cy="22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Invocation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603B3A-7F3A-F935-0A8B-BDAD4A622E39}"/>
              </a:ext>
            </a:extLst>
          </p:cNvPr>
          <p:cNvSpPr txBox="1"/>
          <p:nvPr/>
        </p:nvSpPr>
        <p:spPr>
          <a:xfrm>
            <a:off x="7569865" y="3575147"/>
            <a:ext cx="33148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040D76-3F1E-2221-9C28-B68656B57BE3}"/>
              </a:ext>
            </a:extLst>
          </p:cNvPr>
          <p:cNvSpPr txBox="1"/>
          <p:nvPr/>
        </p:nvSpPr>
        <p:spPr>
          <a:xfrm>
            <a:off x="7748804" y="5763237"/>
            <a:ext cx="18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(if no clients)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626CBA-A140-3346-B8A2-CA59EF1ACA83}"/>
              </a:ext>
            </a:extLst>
          </p:cNvPr>
          <p:cNvSpPr txBox="1"/>
          <p:nvPr/>
        </p:nvSpPr>
        <p:spPr>
          <a:xfrm>
            <a:off x="8691231" y="4219940"/>
            <a:ext cx="7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64A216-F3CC-D72F-64A4-5589ED428AA4}"/>
              </a:ext>
            </a:extLst>
          </p:cNvPr>
          <p:cNvSpPr txBox="1"/>
          <p:nvPr/>
        </p:nvSpPr>
        <p:spPr>
          <a:xfrm>
            <a:off x="8693436" y="4566869"/>
            <a:ext cx="124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  <a:p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FC1D58C-341C-3A26-0E05-6651F42043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9075" y="5176108"/>
            <a:ext cx="731308" cy="442948"/>
          </a:xfrm>
          <a:prstGeom prst="bentConnector3">
            <a:avLst>
              <a:gd name="adj1" fmla="val 100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Down 70">
            <a:extLst>
              <a:ext uri="{FF2B5EF4-FFF2-40B4-BE49-F238E27FC236}">
                <a16:creationId xmlns:a16="http://schemas.microsoft.com/office/drawing/2014/main" id="{CDD0BE07-DF59-47A6-2D7C-E99CF7C99E7B}"/>
              </a:ext>
            </a:extLst>
          </p:cNvPr>
          <p:cNvSpPr/>
          <p:nvPr/>
        </p:nvSpPr>
        <p:spPr>
          <a:xfrm>
            <a:off x="4392335" y="3588443"/>
            <a:ext cx="92279" cy="6913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C5A8DC-E050-8FF5-798C-66B444EB6B15}"/>
              </a:ext>
            </a:extLst>
          </p:cNvPr>
          <p:cNvSpPr/>
          <p:nvPr/>
        </p:nvSpPr>
        <p:spPr>
          <a:xfrm>
            <a:off x="3833768" y="4501007"/>
            <a:ext cx="3865658" cy="22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Subscription</a:t>
            </a:r>
          </a:p>
        </p:txBody>
      </p:sp>
    </p:spTree>
    <p:extLst>
      <p:ext uri="{BB962C8B-B14F-4D97-AF65-F5344CB8AC3E}">
        <p14:creationId xmlns:p14="http://schemas.microsoft.com/office/powerpoint/2010/main" val="362098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3996653EDF394BA23888B596ABB13B" ma:contentTypeVersion="0" ma:contentTypeDescription="Ein neues Dokument erstellen." ma:contentTypeScope="" ma:versionID="6e569625767f4f619915f48d9d5fd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55d5e9f230bd55b50e0337123bccb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AFB4E6-F59C-4146-809C-88D066DB3D2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029B97-E4A3-4671-BCBA-4D6BD1C33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E51265-CB96-4177-9841-27C7A5C1DC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41061</TotalTime>
  <Words>162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Lazarev</dc:creator>
  <cp:lastModifiedBy>Oleksandr Lazarev</cp:lastModifiedBy>
  <cp:revision>117</cp:revision>
  <dcterms:created xsi:type="dcterms:W3CDTF">2022-05-09T07:22:13Z</dcterms:created>
  <dcterms:modified xsi:type="dcterms:W3CDTF">2022-07-04T15:19:49Z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0x010100023996653EDF394BA23888B596ABB13B</vt:lpwstr>
  </property>
</Properties>
</file>