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BF466-6315-4FAC-9EAD-3B6DBA4B0BD2}" v="33" dt="2023-01-20T11:09:4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991" y="0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200"/>
            </a:lvl1pPr>
          </a:lstStyle>
          <a:p>
            <a:fld id="{86071D20-4D3B-48E7-B315-581542D838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2" rIns="91403" bIns="45702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974" y="4776024"/>
            <a:ext cx="5434965" cy="3907800"/>
          </a:xfrm>
          <a:prstGeom prst="rect">
            <a:avLst/>
          </a:prstGeom>
        </p:spPr>
        <p:txBody>
          <a:bodyPr vert="horz" lIns="91403" tIns="45702" rIns="91403" bIns="45702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241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991" y="9428241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200"/>
            </a:lvl1pPr>
          </a:lstStyle>
          <a:p>
            <a:fld id="{8F6FA8E7-952A-4559-AA8E-DD0BCAD0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FEEE4-1A87-05C4-E5C0-7487D849E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54FBC-BB21-EF55-DCE0-6F23070B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CAFF6-C12C-2547-863B-BF7F030A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5644-D126-435D-95DA-0E8F8DC6742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8A918-081A-0684-A314-893862F4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9EC4C-30BF-7BA9-FA3E-E4877DAF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9CAD-9DF1-7C0F-0E81-4A02B5EB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4282D3-371C-9342-6719-A48533F8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9EE39-899E-98B0-BF43-C04EC063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46C9-A037-4E60-8842-F78CA59F632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DB0C7-C221-1092-DF84-4035A8E1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360C2-4EDA-05BB-0440-8527D2C9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B6CA20-40F0-4279-882D-017CA47D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565C36-A462-92B6-D3C5-6030E012D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40C79-6593-DAD6-8EB2-BCAA82E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0E67-5F0A-45A8-BE34-4B85F66F19B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CCD2FA-18E1-0B3C-7DB9-37636EFA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F7686-9264-9125-940A-14A1D1B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D5C16-9AEC-3393-9382-3DFE8697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3FC6F-EDC7-764A-D9D8-8CDC73AC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FC5E8-9F55-5132-617C-E85A05E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31-0466-446F-AC24-500D2E4849A0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3A99C-783F-BCC9-DCE3-446FAEBF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CC66F-14D4-C2C0-6376-F80E604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F643-4EC7-9768-A131-19A563C9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59F04-AFED-00B3-16F0-24128184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C125E-FAAF-AD09-9FA8-70D5AD65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8E2E-8B06-4618-8AC5-871F85C6541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45E5E-18E5-8808-378D-888320D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EAC50-811F-0503-404C-B484FED6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A7AE5-4FBF-ABB6-F831-995F47AD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70EBB-B1F8-C1C4-B8C1-F97134766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1A29E-700A-59FB-7295-5935A276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F5A6F-D47B-278A-51EC-EE6BA3BA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A718-C983-4FAD-9771-A7108CB5C0E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23040-807D-DB9A-F7F1-D03A0553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A4FD7-EFE4-7185-D2FD-5FD4EABD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6A444-0760-0D7F-461E-2D3F54BB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28A48-A20D-60EF-7F2F-7CA82B62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491759-34A3-AADA-3F4D-967B8FA4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6A8B27-24A4-247D-9222-EAD9C852C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C4CF1E-A1A3-2E5A-7602-4C58E75E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AAFC18-ECD1-C512-FE7A-5F95F629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2251-7363-49A8-99F0-FCB324E306A4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F68D93-0325-79FB-3142-6BF217E0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780B18-3CC0-1E26-1DBA-E2F540A8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04D32-21AA-E965-227C-B85B9917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B22568-0E64-8386-3DD3-32D79B78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B3C-71CE-4ED2-A2BB-FB74CE812F92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98A636-0FD7-6511-7B31-E1FC328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04A2-FC63-8C8C-B407-2808BFCF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6D049-CF62-2FCE-3731-EEDEC1F7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5EAE-6B39-4588-B2F6-9788068281E7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4D9755-890D-5F4A-02EA-FF6A9493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D1742-30C2-43A8-8888-D7DFC3EF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7C254-4AE7-669B-6582-283F30ED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A84F3-0257-6B71-EAE5-5C8F7AFC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24DA97-FFE7-DF14-6C5D-615D3478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499B14-A3D3-C614-1EE2-2550DFCF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C419-C8BB-43D3-B9EF-F9E58FDB061E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02A6BE-D255-3FDD-2607-F89245FB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57001-124B-8F52-1868-88760B1E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8F47-AC41-1649-CD1C-ECFCE3F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82C712-B315-2149-679B-975FAC47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6AF49-5962-BB90-9296-E6639169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1839E7-E664-4FC8-97CD-D27A04E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B54-9597-4900-A54C-1BF5E52850FB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107A6-D052-8643-008D-D29B650E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6B7A4-1B01-A9DF-97CD-65AFEC60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0EB201-627A-0A4D-7227-C03CDAAF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E7227-7A82-6A81-5734-9A685F72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A3822-9784-7C5E-4D54-8FC2ED3D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C4F8-7375-4E7D-BC8E-B3A3B4272A6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07EE3-C456-BDEE-1A6F-0DBD6D608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6CD4-A86B-D7E2-03E8-A7F26AB9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B156-E7E4-470A-9792-F3467E99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B3E13-2CB1-4627-CC3D-618F276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2652A9-F09D-67ED-A7FB-4728A7D5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1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0DD23A-6ACB-7584-69BE-9175B533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2" y="1904937"/>
            <a:ext cx="4753638" cy="371526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B1AEB8-5A85-9761-FD6F-A312A092B16C}"/>
              </a:ext>
            </a:extLst>
          </p:cNvPr>
          <p:cNvSpPr txBox="1"/>
          <p:nvPr/>
        </p:nvSpPr>
        <p:spPr>
          <a:xfrm>
            <a:off x="6096000" y="2582944"/>
            <a:ext cx="405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square (fit to </a:t>
            </a:r>
            <a:r>
              <a:rPr lang="en-US" dirty="0" err="1"/>
              <a:t>Eckelmann</a:t>
            </a:r>
            <a:r>
              <a:rPr lang="en-US" dirty="0"/>
              <a:t> window)</a:t>
            </a:r>
          </a:p>
        </p:txBody>
      </p:sp>
    </p:spTree>
    <p:extLst>
      <p:ext uri="{BB962C8B-B14F-4D97-AF65-F5344CB8AC3E}">
        <p14:creationId xmlns:p14="http://schemas.microsoft.com/office/powerpoint/2010/main" val="27836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A6928A6B-85C7-A32C-246E-8C9A0022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2" y="1904937"/>
            <a:ext cx="4753638" cy="37152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DF9A82-C921-E85B-27B4-03F3F23B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Mode: Height Adjustment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3827C8F-98BA-4C19-99D2-54CFA98A2D5B}"/>
              </a:ext>
            </a:extLst>
          </p:cNvPr>
          <p:cNvSpPr/>
          <p:nvPr/>
        </p:nvSpPr>
        <p:spPr>
          <a:xfrm>
            <a:off x="3162300" y="3781425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04D038D-28BD-6198-5AB2-E5489DFC8AA9}"/>
              </a:ext>
            </a:extLst>
          </p:cNvPr>
          <p:cNvCxnSpPr>
            <a:cxnSpLocks/>
          </p:cNvCxnSpPr>
          <p:nvPr/>
        </p:nvCxnSpPr>
        <p:spPr>
          <a:xfrm flipH="1">
            <a:off x="3771900" y="3207674"/>
            <a:ext cx="2610046" cy="68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B1F08B9-BCAC-BAB3-0DE0-071902F071FA}"/>
              </a:ext>
            </a:extLst>
          </p:cNvPr>
          <p:cNvSpPr txBox="1"/>
          <p:nvPr/>
        </p:nvSpPr>
        <p:spPr>
          <a:xfrm>
            <a:off x="6598763" y="2825079"/>
            <a:ext cx="3845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the height from the </a:t>
            </a:r>
          </a:p>
          <a:p>
            <a:r>
              <a:rPr lang="en-US" dirty="0"/>
              <a:t>cutting table for preheat, piercing etc.</a:t>
            </a:r>
          </a:p>
          <a:p>
            <a:r>
              <a:rPr lang="en-US" dirty="0"/>
              <a:t>When pressing the button, </a:t>
            </a:r>
          </a:p>
          <a:p>
            <a:r>
              <a:rPr lang="en-US" dirty="0"/>
              <a:t>torch will move to that height</a:t>
            </a:r>
          </a:p>
          <a:p>
            <a:endParaRPr lang="en-US" dirty="0"/>
          </a:p>
          <a:p>
            <a:r>
              <a:rPr lang="en-US" dirty="0"/>
              <a:t>Height can be adjusted with Up Down?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3A61BDA-40D6-EFAE-2FB5-8521BB79FECB}"/>
              </a:ext>
            </a:extLst>
          </p:cNvPr>
          <p:cNvCxnSpPr>
            <a:cxnSpLocks/>
          </p:cNvCxnSpPr>
          <p:nvPr/>
        </p:nvCxnSpPr>
        <p:spPr>
          <a:xfrm flipH="1">
            <a:off x="3629320" y="4409285"/>
            <a:ext cx="2969443" cy="17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63F562-69CE-BC69-50B0-52187359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02134-CCE3-1FC3-DA4C-24F2B084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Mode: Process is 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4F79A3-E5B7-08F3-7407-56F0F457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05878" cy="451876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E691A73-1F47-648C-B176-57E8C40856F7}"/>
              </a:ext>
            </a:extLst>
          </p:cNvPr>
          <p:cNvSpPr/>
          <p:nvPr/>
        </p:nvSpPr>
        <p:spPr>
          <a:xfrm>
            <a:off x="3617343" y="4142518"/>
            <a:ext cx="661359" cy="567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Height/Man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46C06C3-D450-ACCA-DF39-046D6FA0847A}"/>
              </a:ext>
            </a:extLst>
          </p:cNvPr>
          <p:cNvCxnSpPr>
            <a:cxnSpLocks/>
          </p:cNvCxnSpPr>
          <p:nvPr/>
        </p:nvCxnSpPr>
        <p:spPr>
          <a:xfrm flipH="1">
            <a:off x="4230982" y="3489028"/>
            <a:ext cx="2610046" cy="68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17372F2-6CFA-F4A3-C9E1-E27C4716CDD3}"/>
              </a:ext>
            </a:extLst>
          </p:cNvPr>
          <p:cNvSpPr txBox="1"/>
          <p:nvPr/>
        </p:nvSpPr>
        <p:spPr>
          <a:xfrm>
            <a:off x="7057845" y="3106433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process is off, switch between </a:t>
            </a:r>
          </a:p>
          <a:p>
            <a:r>
              <a:rPr lang="en-US" dirty="0"/>
              <a:t>Manual control and Height sensor control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E0E14F-152C-88FB-08C2-55DB01B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3</a:t>
            </a:fld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1E05D1D-5607-3A9F-84BD-E60474A17E52}"/>
              </a:ext>
            </a:extLst>
          </p:cNvPr>
          <p:cNvSpPr/>
          <p:nvPr/>
        </p:nvSpPr>
        <p:spPr>
          <a:xfrm>
            <a:off x="3617343" y="4740466"/>
            <a:ext cx="661359" cy="53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8mm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0E8B89-B6A6-85A0-B749-594335125247}"/>
              </a:ext>
            </a:extLst>
          </p:cNvPr>
          <p:cNvCxnSpPr>
            <a:cxnSpLocks/>
          </p:cNvCxnSpPr>
          <p:nvPr/>
        </p:nvCxnSpPr>
        <p:spPr>
          <a:xfrm flipH="1">
            <a:off x="4221980" y="4580296"/>
            <a:ext cx="2726735" cy="342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ABB81A7-4368-4349-2210-E61A59AFF4CA}"/>
              </a:ext>
            </a:extLst>
          </p:cNvPr>
          <p:cNvSpPr txBox="1"/>
          <p:nvPr/>
        </p:nvSpPr>
        <p:spPr>
          <a:xfrm>
            <a:off x="7057844" y="4266890"/>
            <a:ext cx="44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Preheat Height (handling as with existing SW)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47BBC6E-38D6-69BE-07B7-0CED8C46CE76}"/>
              </a:ext>
            </a:extLst>
          </p:cNvPr>
          <p:cNvSpPr/>
          <p:nvPr/>
        </p:nvSpPr>
        <p:spPr>
          <a:xfrm>
            <a:off x="3601254" y="3551755"/>
            <a:ext cx="661359" cy="5350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8mm</a:t>
            </a:r>
          </a:p>
        </p:txBody>
      </p:sp>
    </p:spTree>
    <p:extLst>
      <p:ext uri="{BB962C8B-B14F-4D97-AF65-F5344CB8AC3E}">
        <p14:creationId xmlns:p14="http://schemas.microsoft.com/office/powerpoint/2010/main" val="29348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3C269-C621-CEDD-40A6-DB527E01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Mode: Process is active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13EED-53BE-B0F1-0CE9-7BACA76D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3BB636-E330-F9DA-1CB7-73489DB7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05878" cy="4518769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611652-201A-F456-3860-81E09F9DCE8B}"/>
              </a:ext>
            </a:extLst>
          </p:cNvPr>
          <p:cNvCxnSpPr>
            <a:cxnSpLocks/>
          </p:cNvCxnSpPr>
          <p:nvPr/>
        </p:nvCxnSpPr>
        <p:spPr>
          <a:xfrm flipH="1">
            <a:off x="4230982" y="3489028"/>
            <a:ext cx="2610046" cy="68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697E36E-0EA9-0CE2-2892-135E2893E4FA}"/>
              </a:ext>
            </a:extLst>
          </p:cNvPr>
          <p:cNvSpPr txBox="1"/>
          <p:nvPr/>
        </p:nvSpPr>
        <p:spPr>
          <a:xfrm>
            <a:off x="7057845" y="3106433"/>
            <a:ext cx="365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process is on, switch between </a:t>
            </a:r>
          </a:p>
          <a:p>
            <a:r>
              <a:rPr lang="en-US" dirty="0"/>
              <a:t>Height control on and off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37446-700C-3EA6-5FBD-B9FD046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FBADA-5FD0-666E-BEFA-EA28005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mode: Process is active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EA6F5D-85F7-E61F-9706-BF89BBBC8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"/>
          <a:stretch/>
        </p:blipFill>
        <p:spPr>
          <a:xfrm>
            <a:off x="923826" y="1825625"/>
            <a:ext cx="4668011" cy="377242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CF3A69-4FE6-D526-BB6D-CBFD741C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09CADF-5523-1EE1-D7F9-BA7BC03F344A}"/>
              </a:ext>
            </a:extLst>
          </p:cNvPr>
          <p:cNvSpPr txBox="1"/>
          <p:nvPr/>
        </p:nvSpPr>
        <p:spPr>
          <a:xfrm>
            <a:off x="1140642" y="4845377"/>
            <a:ext cx="2026764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50000 | 6mm | PSF3-6  </a:t>
            </a:r>
          </a:p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405mm/min 1,6 mm kerf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77B8CD1D-704A-5E47-DB90-897BE2D47A71}"/>
              </a:ext>
            </a:extLst>
          </p:cNvPr>
          <p:cNvSpPr/>
          <p:nvPr/>
        </p:nvSpPr>
        <p:spPr>
          <a:xfrm>
            <a:off x="1622748" y="4137205"/>
            <a:ext cx="245097" cy="1885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88E756-B1B6-5F35-FFAC-10E0D1158150}"/>
              </a:ext>
            </a:extLst>
          </p:cNvPr>
          <p:cNvSpPr txBox="1"/>
          <p:nvPr/>
        </p:nvSpPr>
        <p:spPr>
          <a:xfrm>
            <a:off x="3257831" y="4845376"/>
            <a:ext cx="2026764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Preheat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93DFA0B-0BB1-2606-3BF9-7A900E730DFB}"/>
              </a:ext>
            </a:extLst>
          </p:cNvPr>
          <p:cNvSpPr txBox="1"/>
          <p:nvPr/>
        </p:nvSpPr>
        <p:spPr>
          <a:xfrm>
            <a:off x="4769962" y="3837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864652A-80CB-5505-D89F-91F71EDA2A37}"/>
              </a:ext>
            </a:extLst>
          </p:cNvPr>
          <p:cNvSpPr txBox="1"/>
          <p:nvPr/>
        </p:nvSpPr>
        <p:spPr>
          <a:xfrm>
            <a:off x="5728666" y="2077229"/>
            <a:ext cx="291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pressure or flow value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3378BB9-15B7-9678-524B-8DD1F35DFFF1}"/>
              </a:ext>
            </a:extLst>
          </p:cNvPr>
          <p:cNvCxnSpPr>
            <a:cxnSpLocks/>
          </p:cNvCxnSpPr>
          <p:nvPr/>
        </p:nvCxnSpPr>
        <p:spPr>
          <a:xfrm flipH="1" flipV="1">
            <a:off x="2424148" y="5121309"/>
            <a:ext cx="1583845" cy="996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29C6C81-5D8E-823C-FE23-F5DAF5603B99}"/>
              </a:ext>
            </a:extLst>
          </p:cNvPr>
          <p:cNvSpPr txBox="1"/>
          <p:nvPr/>
        </p:nvSpPr>
        <p:spPr>
          <a:xfrm>
            <a:off x="4007993" y="5914616"/>
            <a:ext cx="308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data set loaded to CU+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5A1E8F2-DEE0-3463-4A8C-E23E73153077}"/>
              </a:ext>
            </a:extLst>
          </p:cNvPr>
          <p:cNvCxnSpPr>
            <a:cxnSpLocks/>
          </p:cNvCxnSpPr>
          <p:nvPr/>
        </p:nvCxnSpPr>
        <p:spPr>
          <a:xfrm flipH="1">
            <a:off x="3893270" y="4665092"/>
            <a:ext cx="2397489" cy="286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CEDD5CF-40AC-6FA7-FAFC-0862F55147C7}"/>
              </a:ext>
            </a:extLst>
          </p:cNvPr>
          <p:cNvSpPr txBox="1"/>
          <p:nvPr/>
        </p:nvSpPr>
        <p:spPr>
          <a:xfrm>
            <a:off x="6290759" y="4462021"/>
            <a:ext cx="394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process status</a:t>
            </a:r>
          </a:p>
          <a:p>
            <a:r>
              <a:rPr lang="en-US" dirty="0"/>
              <a:t>	Off, preheat, pierce, cut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FD343E-1516-AF9D-9E29-830364FD537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352748" y="5142675"/>
            <a:ext cx="1953023" cy="241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34E6993-478D-6214-4990-18CCC5ACB024}"/>
              </a:ext>
            </a:extLst>
          </p:cNvPr>
          <p:cNvSpPr txBox="1"/>
          <p:nvPr/>
        </p:nvSpPr>
        <p:spPr>
          <a:xfrm>
            <a:off x="6305771" y="5060819"/>
            <a:ext cx="420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message (latest error etc.)</a:t>
            </a:r>
          </a:p>
          <a:p>
            <a:r>
              <a:rPr lang="en-US" dirty="0"/>
              <a:t>Touching field open error list (all stations)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5B30AFB-3351-5350-7EFC-7A9E01D1F386}"/>
              </a:ext>
            </a:extLst>
          </p:cNvPr>
          <p:cNvSpPr txBox="1"/>
          <p:nvPr/>
        </p:nvSpPr>
        <p:spPr>
          <a:xfrm>
            <a:off x="1198586" y="3263627"/>
            <a:ext cx="17142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Flame(H-O): </a:t>
            </a:r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1,5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A805A9-4EB5-59F0-041F-CACA86ACC0C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034537" y="2261895"/>
            <a:ext cx="3694129" cy="1439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1CDA7E4-3B7B-AFE0-2A8E-F31B679E7B34}"/>
              </a:ext>
            </a:extLst>
          </p:cNvPr>
          <p:cNvSpPr txBox="1"/>
          <p:nvPr/>
        </p:nvSpPr>
        <p:spPr>
          <a:xfrm>
            <a:off x="1190541" y="3820428"/>
            <a:ext cx="17142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Flame(F-G): </a:t>
            </a:r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0,2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2D03DDF-1724-0CC4-BB95-B379947FB050}"/>
              </a:ext>
            </a:extLst>
          </p:cNvPr>
          <p:cNvSpPr/>
          <p:nvPr/>
        </p:nvSpPr>
        <p:spPr>
          <a:xfrm>
            <a:off x="1867845" y="3617570"/>
            <a:ext cx="245097" cy="18853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7CCC88-6935-7990-D7CD-418CEAC32CEC}"/>
              </a:ext>
            </a:extLst>
          </p:cNvPr>
          <p:cNvSpPr txBox="1"/>
          <p:nvPr/>
        </p:nvSpPr>
        <p:spPr>
          <a:xfrm>
            <a:off x="6466788" y="2865748"/>
            <a:ext cx="479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When preheating is active, </a:t>
            </a:r>
            <a:r>
              <a:rPr lang="en-US" b="1" dirty="0" err="1"/>
              <a:t>Menue</a:t>
            </a:r>
            <a:r>
              <a:rPr lang="en-US" b="1" dirty="0"/>
              <a:t> and error list </a:t>
            </a:r>
          </a:p>
          <a:p>
            <a:r>
              <a:rPr lang="en-US" b="1" dirty="0"/>
              <a:t>can not be opened or will be closed</a:t>
            </a:r>
          </a:p>
        </p:txBody>
      </p:sp>
    </p:spTree>
    <p:extLst>
      <p:ext uri="{BB962C8B-B14F-4D97-AF65-F5344CB8AC3E}">
        <p14:creationId xmlns:p14="http://schemas.microsoft.com/office/powerpoint/2010/main" val="23043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6F785-8D08-34D2-C80A-5BEF1F7C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Group: </a:t>
            </a:r>
            <a:r>
              <a:rPr lang="en-US" b="1" dirty="0"/>
              <a:t>Torch </a:t>
            </a:r>
            <a:r>
              <a:rPr lang="en-US" dirty="0"/>
              <a:t>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EB934-F044-6169-572C-2347F020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Ignition detection enable/disable	Level 1</a:t>
            </a:r>
          </a:p>
          <a:p>
            <a:r>
              <a:rPr lang="en-US" dirty="0"/>
              <a:t>Flashback sensitivity			Level 1</a:t>
            </a:r>
          </a:p>
          <a:p>
            <a:r>
              <a:rPr lang="en-US" dirty="0"/>
              <a:t>Flame offset				Level 1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6B785D-111B-02B3-8D05-F817368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6F417-2AE9-EB87-F3F3-DA7709AF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718FA-60C7-A2BE-20CA-07F5A511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Gas	-&gt; </a:t>
            </a:r>
            <a:r>
              <a:rPr lang="en-US" dirty="0" err="1"/>
              <a:t>Menue</a:t>
            </a:r>
            <a:r>
              <a:rPr lang="en-US" dirty="0"/>
              <a:t> name</a:t>
            </a:r>
          </a:p>
          <a:p>
            <a:r>
              <a:rPr lang="en-US" dirty="0"/>
              <a:t>Lock Gas Flow	-&gt; Sub </a:t>
            </a:r>
            <a:r>
              <a:rPr lang="en-US" dirty="0" err="1"/>
              <a:t>Menue</a:t>
            </a:r>
            <a:r>
              <a:rPr lang="en-US" dirty="0"/>
              <a:t> name</a:t>
            </a:r>
          </a:p>
          <a:p>
            <a:pPr lvl="1"/>
            <a:r>
              <a:rPr lang="en-US" dirty="0"/>
              <a:t>Pressure output	Lock/Unlock		Level 1	-&gt; Parameter</a:t>
            </a:r>
          </a:p>
          <a:p>
            <a:r>
              <a:rPr lang="en-US" dirty="0"/>
              <a:t>Pressure Test	-&gt; Sub </a:t>
            </a:r>
            <a:r>
              <a:rPr lang="en-US" dirty="0" err="1"/>
              <a:t>Menue</a:t>
            </a:r>
            <a:r>
              <a:rPr lang="en-US" dirty="0"/>
              <a:t> name</a:t>
            </a:r>
          </a:p>
          <a:p>
            <a:r>
              <a:rPr lang="en-US" dirty="0"/>
              <a:t>H-O		Slider		Enable/Disable</a:t>
            </a:r>
          </a:p>
          <a:p>
            <a:r>
              <a:rPr lang="en-US" dirty="0"/>
              <a:t>C-O		Slider		Enable/Disable</a:t>
            </a:r>
          </a:p>
          <a:p>
            <a:r>
              <a:rPr lang="en-US" dirty="0"/>
              <a:t>F-G		Slider		Enable/Disable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8D7F0-6FC7-8DFE-779E-FAE1ACE9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04068-C9F8-ADCC-98A8-E2B804F1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1D59F-A258-C57A-B8A7-F1FD1D91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20"/>
            <a:ext cx="10515600" cy="4351338"/>
          </a:xfrm>
        </p:spPr>
        <p:txBody>
          <a:bodyPr/>
          <a:lstStyle/>
          <a:p>
            <a:r>
              <a:rPr lang="en-US" dirty="0"/>
              <a:t>Help button	Level 0 – 2 (based on login level)</a:t>
            </a:r>
          </a:p>
          <a:p>
            <a:endParaRPr lang="en-US" dirty="0"/>
          </a:p>
          <a:p>
            <a:r>
              <a:rPr lang="en-US" dirty="0"/>
              <a:t>System log (Cu+ Histogram </a:t>
            </a:r>
            <a:r>
              <a:rPr lang="en-US" dirty="0" err="1"/>
              <a:t>PLISTorch</a:t>
            </a:r>
            <a:r>
              <a:rPr lang="en-US" dirty="0"/>
              <a:t> Histogram) FOR ALL STATIONS 	Level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57677-FE6E-D966-FC52-11D7EB9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156-E7E4-470A-9792-F3467E9910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General</vt:lpstr>
      <vt:lpstr>Manual Mode: Height Adjustment</vt:lpstr>
      <vt:lpstr>Process Mode: Process is off</vt:lpstr>
      <vt:lpstr>Process Mode: Process is active</vt:lpstr>
      <vt:lpstr>Process mode: Process is active</vt:lpstr>
      <vt:lpstr>Group: Torch Parameter</vt:lpstr>
      <vt:lpstr>Gas</vt:lpstr>
      <vt:lpstr>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Height Adjustment</dc:title>
  <dc:creator>Kurt Nachbargauer</dc:creator>
  <cp:lastModifiedBy>Oleksandr Lazarev</cp:lastModifiedBy>
  <cp:revision>2</cp:revision>
  <cp:lastPrinted>2023-01-18T13:22:59Z</cp:lastPrinted>
  <dcterms:created xsi:type="dcterms:W3CDTF">2023-01-18T13:01:26Z</dcterms:created>
  <dcterms:modified xsi:type="dcterms:W3CDTF">2023-01-24T13:04:48Z</dcterms:modified>
</cp:coreProperties>
</file>