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0" r:id="rId2"/>
    <p:sldId id="282" r:id="rId3"/>
    <p:sldId id="284" r:id="rId4"/>
    <p:sldId id="286" r:id="rId5"/>
    <p:sldId id="287" r:id="rId6"/>
    <p:sldId id="288" r:id="rId7"/>
    <p:sldId id="285" r:id="rId8"/>
    <p:sldId id="289" r:id="rId9"/>
    <p:sldId id="290" r:id="rId10"/>
    <p:sldId id="291" r:id="rId11"/>
    <p:sldId id="283" r:id="rId12"/>
    <p:sldId id="293" r:id="rId13"/>
    <p:sldId id="294" r:id="rId1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B9BD5"/>
    <a:srgbClr val="F3F3F3"/>
    <a:srgbClr val="262626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20A3E-AEFA-4DA1-8087-FCC35C23F560}" v="91" dt="2023-02-22T09:08:33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2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554" y="102"/>
      </p:cViewPr>
      <p:guideLst>
        <p:guide orient="horz" pos="19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Nachbargauer" userId="d9254edf-0796-47f9-aab0-9970bffd12d9" providerId="ADAL" clId="{67C46601-5C5B-4878-B658-FEBCA380097A}"/>
    <pc:docChg chg="custSel modSld">
      <pc:chgData name="Kurt Nachbargauer" userId="d9254edf-0796-47f9-aab0-9970bffd12d9" providerId="ADAL" clId="{67C46601-5C5B-4878-B658-FEBCA380097A}" dt="2023-02-19T15:41:52.469" v="13" actId="478"/>
      <pc:docMkLst>
        <pc:docMk/>
      </pc:docMkLst>
      <pc:sldChg chg="delSp modSp mod">
        <pc:chgData name="Kurt Nachbargauer" userId="d9254edf-0796-47f9-aab0-9970bffd12d9" providerId="ADAL" clId="{67C46601-5C5B-4878-B658-FEBCA380097A}" dt="2023-02-19T15:41:40.005" v="12" actId="14100"/>
        <pc:sldMkLst>
          <pc:docMk/>
          <pc:sldMk cId="3019719599" sldId="280"/>
        </pc:sldMkLst>
        <pc:spChg chg="mod">
          <ac:chgData name="Kurt Nachbargauer" userId="d9254edf-0796-47f9-aab0-9970bffd12d9" providerId="ADAL" clId="{67C46601-5C5B-4878-B658-FEBCA380097A}" dt="2023-02-19T15:41:31.781" v="8" actId="14100"/>
          <ac:spMkLst>
            <pc:docMk/>
            <pc:sldMk cId="3019719599" sldId="280"/>
            <ac:spMk id="130" creationId="{3DF6A8A9-A7F3-B91E-6630-8CE2C4DC3435}"/>
          </ac:spMkLst>
        </pc:spChg>
        <pc:spChg chg="mod">
          <ac:chgData name="Kurt Nachbargauer" userId="d9254edf-0796-47f9-aab0-9970bffd12d9" providerId="ADAL" clId="{67C46601-5C5B-4878-B658-FEBCA380097A}" dt="2023-02-19T15:41:40.005" v="12" actId="14100"/>
          <ac:spMkLst>
            <pc:docMk/>
            <pc:sldMk cId="3019719599" sldId="280"/>
            <ac:spMk id="131" creationId="{0032A828-89C1-9AA1-B112-A4F81FB8A39A}"/>
          </ac:spMkLst>
        </pc:spChg>
        <pc:spChg chg="del">
          <ac:chgData name="Kurt Nachbargauer" userId="d9254edf-0796-47f9-aab0-9970bffd12d9" providerId="ADAL" clId="{67C46601-5C5B-4878-B658-FEBCA380097A}" dt="2023-02-19T15:41:22.111" v="7" actId="478"/>
          <ac:spMkLst>
            <pc:docMk/>
            <pc:sldMk cId="3019719599" sldId="280"/>
            <ac:spMk id="134" creationId="{D4A3CD11-F54F-9706-3FCF-530225DA2E3E}"/>
          </ac:spMkLst>
        </pc:spChg>
      </pc:sldChg>
      <pc:sldChg chg="delSp modSp mod">
        <pc:chgData name="Kurt Nachbargauer" userId="d9254edf-0796-47f9-aab0-9970bffd12d9" providerId="ADAL" clId="{67C46601-5C5B-4878-B658-FEBCA380097A}" dt="2023-02-19T15:41:52.469" v="13" actId="478"/>
        <pc:sldMkLst>
          <pc:docMk/>
          <pc:sldMk cId="834299030" sldId="282"/>
        </pc:sldMkLst>
        <pc:spChg chg="mod">
          <ac:chgData name="Kurt Nachbargauer" userId="d9254edf-0796-47f9-aab0-9970bffd12d9" providerId="ADAL" clId="{67C46601-5C5B-4878-B658-FEBCA380097A}" dt="2023-02-19T15:40:54.583" v="1" actId="14100"/>
          <ac:spMkLst>
            <pc:docMk/>
            <pc:sldMk cId="834299030" sldId="282"/>
            <ac:spMk id="4" creationId="{6DD09335-E887-940E-351F-C067ABDDED9E}"/>
          </ac:spMkLst>
        </pc:spChg>
        <pc:spChg chg="mod">
          <ac:chgData name="Kurt Nachbargauer" userId="d9254edf-0796-47f9-aab0-9970bffd12d9" providerId="ADAL" clId="{67C46601-5C5B-4878-B658-FEBCA380097A}" dt="2023-02-19T15:41:06.464" v="6" actId="14100"/>
          <ac:spMkLst>
            <pc:docMk/>
            <pc:sldMk cId="834299030" sldId="282"/>
            <ac:spMk id="6" creationId="{2D6987FB-04B3-0CD0-3AD9-E81332C01A33}"/>
          </ac:spMkLst>
        </pc:spChg>
        <pc:spChg chg="del">
          <ac:chgData name="Kurt Nachbargauer" userId="d9254edf-0796-47f9-aab0-9970bffd12d9" providerId="ADAL" clId="{67C46601-5C5B-4878-B658-FEBCA380097A}" dt="2023-02-19T15:41:52.469" v="13" actId="478"/>
          <ac:spMkLst>
            <pc:docMk/>
            <pc:sldMk cId="834299030" sldId="282"/>
            <ac:spMk id="7" creationId="{B42BAF31-E781-230F-B8CE-9B7C74EFDF25}"/>
          </ac:spMkLst>
        </pc:spChg>
      </pc:sldChg>
    </pc:docChg>
  </pc:docChgLst>
  <pc:docChgLst>
    <pc:chgData name="Kurt Nachbargauer" userId="d9254edf-0796-47f9-aab0-9970bffd12d9" providerId="ADAL" clId="{9FE20A3E-AEFA-4DA1-8087-FCC35C23F560}"/>
    <pc:docChg chg="undo custSel addSld delSld modSld sldOrd modMainMaster">
      <pc:chgData name="Kurt Nachbargauer" userId="d9254edf-0796-47f9-aab0-9970bffd12d9" providerId="ADAL" clId="{9FE20A3E-AEFA-4DA1-8087-FCC35C23F560}" dt="2023-02-22T09:10:06.869" v="2076" actId="20577"/>
      <pc:docMkLst>
        <pc:docMk/>
      </pc:docMkLst>
      <pc:sldChg chg="addSp delSp modSp mod">
        <pc:chgData name="Kurt Nachbargauer" userId="d9254edf-0796-47f9-aab0-9970bffd12d9" providerId="ADAL" clId="{9FE20A3E-AEFA-4DA1-8087-FCC35C23F560}" dt="2023-02-22T08:59:13.299" v="1837" actId="14100"/>
        <pc:sldMkLst>
          <pc:docMk/>
          <pc:sldMk cId="3019719599" sldId="280"/>
        </pc:sldMkLst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2" creationId="{76E682ED-2F55-7B93-DAAD-9EADDD26CDA9}"/>
          </ac:spMkLst>
        </pc:spChg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3" creationId="{093CCCD3-FFEB-05B3-7AEC-3E21766356A2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5" creationId="{6BAD6EF6-60DB-ECD0-2AC5-6B37B8E8DC98}"/>
          </ac:spMkLst>
        </pc:spChg>
        <pc:spChg chg="add 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5" creationId="{7D8F9086-0ED9-D07F-C9E9-E5F15AE1FCD8}"/>
          </ac:spMkLst>
        </pc:spChg>
        <pc:spChg chg="mod">
          <ac:chgData name="Kurt Nachbargauer" userId="d9254edf-0796-47f9-aab0-9970bffd12d9" providerId="ADAL" clId="{9FE20A3E-AEFA-4DA1-8087-FCC35C23F560}" dt="2023-02-22T08:59:05.168" v="1836" actId="14100"/>
          <ac:spMkLst>
            <pc:docMk/>
            <pc:sldMk cId="3019719599" sldId="280"/>
            <ac:spMk id="6" creationId="{7B4B2AEC-598E-9914-D5E9-E06F4F2E97E0}"/>
          </ac:spMkLst>
        </pc:spChg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7" creationId="{FABA996E-7C36-0CEF-2692-A377055A7DB4}"/>
          </ac:spMkLst>
        </pc:spChg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8" creationId="{EC9A3C13-3688-5A89-DCE5-98158D7D15FC}"/>
          </ac:spMkLst>
        </pc:spChg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9" creationId="{B8923204-5FB9-7991-516D-2E927C37D948}"/>
          </ac:spMkLst>
        </pc:spChg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10" creationId="{6CD8C3C5-6CB4-C7FB-0C4D-9526C78FCF80}"/>
          </ac:spMkLst>
        </pc:spChg>
        <pc:spChg chg="del mod">
          <ac:chgData name="Kurt Nachbargauer" userId="d9254edf-0796-47f9-aab0-9970bffd12d9" providerId="ADAL" clId="{9FE20A3E-AEFA-4DA1-8087-FCC35C23F560}" dt="2023-02-22T08:58:08.249" v="1830" actId="478"/>
          <ac:spMkLst>
            <pc:docMk/>
            <pc:sldMk cId="3019719599" sldId="280"/>
            <ac:spMk id="11" creationId="{8B244328-5310-5460-A169-E6350268B440}"/>
          </ac:spMkLst>
        </pc:spChg>
        <pc:spChg chg="del mod">
          <ac:chgData name="Kurt Nachbargauer" userId="d9254edf-0796-47f9-aab0-9970bffd12d9" providerId="ADAL" clId="{9FE20A3E-AEFA-4DA1-8087-FCC35C23F560}" dt="2023-02-22T08:57:44.372" v="1829" actId="478"/>
          <ac:spMkLst>
            <pc:docMk/>
            <pc:sldMk cId="3019719599" sldId="280"/>
            <ac:spMk id="12" creationId="{457327CB-5581-C0C5-B665-F56F67AD23F4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13" creationId="{3FF8FC02-B0F3-D065-6D21-484CCE01C170}"/>
          </ac:spMkLst>
        </pc:spChg>
        <pc:spChg chg="add del mod">
          <ac:chgData name="Kurt Nachbargauer" userId="d9254edf-0796-47f9-aab0-9970bffd12d9" providerId="ADAL" clId="{9FE20A3E-AEFA-4DA1-8087-FCC35C23F560}" dt="2023-02-21T08:32:05.668" v="766" actId="478"/>
          <ac:spMkLst>
            <pc:docMk/>
            <pc:sldMk cId="3019719599" sldId="280"/>
            <ac:spMk id="13" creationId="{B432F776-FCE9-28D7-843F-FEEDAB94510F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6" creationId="{4532E2F8-3A70-3F0F-206E-211FF809206A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8" creationId="{8E130FE7-E223-0F4F-9A38-D0233D9F340D}"/>
          </ac:spMkLst>
        </pc:spChg>
        <pc:spChg chg="del">
          <ac:chgData name="Kurt Nachbargauer" userId="d9254edf-0796-47f9-aab0-9970bffd12d9" providerId="ADAL" clId="{9FE20A3E-AEFA-4DA1-8087-FCC35C23F560}" dt="2023-02-18T10:30:27.045" v="323" actId="478"/>
          <ac:spMkLst>
            <pc:docMk/>
            <pc:sldMk cId="3019719599" sldId="280"/>
            <ac:spMk id="19" creationId="{45EA4C29-A282-804D-EF39-952288CA8A57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20" creationId="{B3D5B635-31BA-6014-4C42-6E4D39B0CEF0}"/>
          </ac:spMkLst>
        </pc:spChg>
        <pc:spChg chg="add del 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20" creationId="{C27F24AF-6BA2-8F36-0A44-6B0BEB8E444F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22" creationId="{5D717920-5FFF-97AA-192B-89255D9255EB}"/>
          </ac:spMkLst>
        </pc:spChg>
        <pc:spChg chg="add 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24" creationId="{52E9C3A5-50AD-7AA2-B607-8E009F3DF131}"/>
          </ac:spMkLst>
        </pc:spChg>
        <pc:spChg chg="mod">
          <ac:chgData name="Kurt Nachbargauer" userId="d9254edf-0796-47f9-aab0-9970bffd12d9" providerId="ADAL" clId="{9FE20A3E-AEFA-4DA1-8087-FCC35C23F560}" dt="2023-02-18T10:13:08.267" v="0"/>
          <ac:spMkLst>
            <pc:docMk/>
            <pc:sldMk cId="3019719599" sldId="280"/>
            <ac:spMk id="25" creationId="{2FC23ED5-F41F-C630-2453-3F1B5F01AFB5}"/>
          </ac:spMkLst>
        </pc:spChg>
        <pc:spChg chg="add 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25" creationId="{F14A4B65-DF70-F62A-5F86-E8C3CE8C3B90}"/>
          </ac:spMkLst>
        </pc:spChg>
        <pc:spChg chg="add mod">
          <ac:chgData name="Kurt Nachbargauer" userId="d9254edf-0796-47f9-aab0-9970bffd12d9" providerId="ADAL" clId="{9FE20A3E-AEFA-4DA1-8087-FCC35C23F560}" dt="2023-02-22T08:18:35.837" v="1683" actId="1076"/>
          <ac:spMkLst>
            <pc:docMk/>
            <pc:sldMk cId="3019719599" sldId="280"/>
            <ac:spMk id="27" creationId="{36B8D8EA-D82C-84B2-555D-54DDBB9830FB}"/>
          </ac:spMkLst>
        </pc:spChg>
        <pc:spChg chg="mod">
          <ac:chgData name="Kurt Nachbargauer" userId="d9254edf-0796-47f9-aab0-9970bffd12d9" providerId="ADAL" clId="{9FE20A3E-AEFA-4DA1-8087-FCC35C23F560}" dt="2023-02-18T10:13:08.267" v="0"/>
          <ac:spMkLst>
            <pc:docMk/>
            <pc:sldMk cId="3019719599" sldId="280"/>
            <ac:spMk id="29" creationId="{80B1ED12-33C4-2AB5-6E97-5F6C1FDD0781}"/>
          </ac:spMkLst>
        </pc:spChg>
        <pc:spChg chg="mod">
          <ac:chgData name="Kurt Nachbargauer" userId="d9254edf-0796-47f9-aab0-9970bffd12d9" providerId="ADAL" clId="{9FE20A3E-AEFA-4DA1-8087-FCC35C23F560}" dt="2023-02-22T08:56:56.887" v="1819"/>
          <ac:spMkLst>
            <pc:docMk/>
            <pc:sldMk cId="3019719599" sldId="280"/>
            <ac:spMk id="29" creationId="{A3774E1B-CCE2-F0BC-72FA-7232F6916354}"/>
          </ac:spMkLst>
        </pc:spChg>
        <pc:spChg chg="add mod">
          <ac:chgData name="Kurt Nachbargauer" userId="d9254edf-0796-47f9-aab0-9970bffd12d9" providerId="ADAL" clId="{9FE20A3E-AEFA-4DA1-8087-FCC35C23F560}" dt="2023-02-22T08:58:09.667" v="1831"/>
          <ac:spMkLst>
            <pc:docMk/>
            <pc:sldMk cId="3019719599" sldId="280"/>
            <ac:spMk id="33" creationId="{5BD81499-5EDE-EAD4-9213-DAA1F77C542A}"/>
          </ac:spMkLst>
        </pc:spChg>
        <pc:spChg chg="mod">
          <ac:chgData name="Kurt Nachbargauer" userId="d9254edf-0796-47f9-aab0-9970bffd12d9" providerId="ADAL" clId="{9FE20A3E-AEFA-4DA1-8087-FCC35C23F560}" dt="2023-02-18T10:13:08.267" v="0"/>
          <ac:spMkLst>
            <pc:docMk/>
            <pc:sldMk cId="3019719599" sldId="280"/>
            <ac:spMk id="33" creationId="{F9C473CE-D5A1-00F1-0C07-A4C956A4B5F4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35" creationId="{1E583573-884D-40A5-1C39-CEA26AFE1DEB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36" creationId="{84004C53-40FB-540F-3256-43C7792D9975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37" creationId="{E9C9C28C-1810-42B5-49AF-09FF1A4EC6C7}"/>
          </ac:spMkLst>
        </pc:spChg>
        <pc:spChg chg="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38" creationId="{2BD6CCC9-F0BC-191B-FFE6-B1882BA86325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39" creationId="{6046ACA8-B4A0-1291-EABC-40F460F92B1D}"/>
          </ac:spMkLst>
        </pc:spChg>
        <pc:spChg chg="add del mod">
          <ac:chgData name="Kurt Nachbargauer" userId="d9254edf-0796-47f9-aab0-9970bffd12d9" providerId="ADAL" clId="{9FE20A3E-AEFA-4DA1-8087-FCC35C23F560}" dt="2023-02-18T10:19:05.474" v="88" actId="478"/>
          <ac:spMkLst>
            <pc:docMk/>
            <pc:sldMk cId="3019719599" sldId="280"/>
            <ac:spMk id="40" creationId="{DD0A978F-D9E3-20F1-6CFA-99F52F004B95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42" creationId="{94101328-0F14-C0EF-E7D2-2818496A2715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43" creationId="{EAD70FFF-CE4A-E032-7A2F-7380B78C05D6}"/>
          </ac:spMkLst>
        </pc:spChg>
        <pc:spChg chg="del mod">
          <ac:chgData name="Kurt Nachbargauer" userId="d9254edf-0796-47f9-aab0-9970bffd12d9" providerId="ADAL" clId="{9FE20A3E-AEFA-4DA1-8087-FCC35C23F560}" dt="2023-02-18T10:30:20.344" v="322"/>
          <ac:spMkLst>
            <pc:docMk/>
            <pc:sldMk cId="3019719599" sldId="280"/>
            <ac:spMk id="44" creationId="{A364E893-F533-BBF1-F093-C63648EBBE90}"/>
          </ac:spMkLst>
        </pc:spChg>
        <pc:spChg chg="mod">
          <ac:chgData name="Kurt Nachbargauer" userId="d9254edf-0796-47f9-aab0-9970bffd12d9" providerId="ADAL" clId="{9FE20A3E-AEFA-4DA1-8087-FCC35C23F560}" dt="2023-02-21T08:38:18.221" v="877" actId="571"/>
          <ac:spMkLst>
            <pc:docMk/>
            <pc:sldMk cId="3019719599" sldId="280"/>
            <ac:spMk id="45" creationId="{61B57B8D-CF73-0DBA-BF6A-A67CE9BF55E7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47" creationId="{E7A2CBE5-0AF8-1E93-2B70-867A44A1B065}"/>
          </ac:spMkLst>
        </pc:spChg>
        <pc:spChg chg="mod">
          <ac:chgData name="Kurt Nachbargauer" userId="d9254edf-0796-47f9-aab0-9970bffd12d9" providerId="ADAL" clId="{9FE20A3E-AEFA-4DA1-8087-FCC35C23F560}" dt="2023-02-21T08:38:18.221" v="877" actId="571"/>
          <ac:spMkLst>
            <pc:docMk/>
            <pc:sldMk cId="3019719599" sldId="280"/>
            <ac:spMk id="50" creationId="{C5171897-E868-FC79-D8D0-8B5AB30897D5}"/>
          </ac:spMkLst>
        </pc:spChg>
        <pc:spChg chg="del">
          <ac:chgData name="Kurt Nachbargauer" userId="d9254edf-0796-47f9-aab0-9970bffd12d9" providerId="ADAL" clId="{9FE20A3E-AEFA-4DA1-8087-FCC35C23F560}" dt="2023-02-18T10:13:25.557" v="53" actId="478"/>
          <ac:spMkLst>
            <pc:docMk/>
            <pc:sldMk cId="3019719599" sldId="280"/>
            <ac:spMk id="50" creationId="{DE75012A-E867-EF5F-68D9-B269E728AEDE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51" creationId="{4FCEFE4E-4E03-BB60-D253-907CAF850976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52" creationId="{B2387F63-729D-7708-74FB-0536D50D01C3}"/>
          </ac:spMkLst>
        </pc:spChg>
        <pc:spChg chg="add 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53" creationId="{9415B466-ADAD-D5C8-4B1F-C1F68C50CF66}"/>
          </ac:spMkLst>
        </pc:spChg>
        <pc:spChg chg="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56" creationId="{51D4452E-1595-C09A-16EE-D2876F30BE9E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57" creationId="{34D101B8-863B-FED7-5996-AFB3627C1918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62" creationId="{D3D8A93F-3CFF-EE60-448C-1F871397242F}"/>
          </ac:spMkLst>
        </pc:spChg>
        <pc:spChg chg="mod">
          <ac:chgData name="Kurt Nachbargauer" userId="d9254edf-0796-47f9-aab0-9970bffd12d9" providerId="ADAL" clId="{9FE20A3E-AEFA-4DA1-8087-FCC35C23F560}" dt="2023-02-21T08:38:18.221" v="877" actId="571"/>
          <ac:spMkLst>
            <pc:docMk/>
            <pc:sldMk cId="3019719599" sldId="280"/>
            <ac:spMk id="65" creationId="{F5F36C6B-4EE5-8ED3-0A10-4667FF68D100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70" creationId="{A861912F-71F4-5D53-843B-BC095F8CE4CE}"/>
          </ac:spMkLst>
        </pc:spChg>
        <pc:spChg chg="mod">
          <ac:chgData name="Kurt Nachbargauer" userId="d9254edf-0796-47f9-aab0-9970bffd12d9" providerId="ADAL" clId="{9FE20A3E-AEFA-4DA1-8087-FCC35C23F560}" dt="2023-02-21T08:38:18.221" v="877" actId="571"/>
          <ac:spMkLst>
            <pc:docMk/>
            <pc:sldMk cId="3019719599" sldId="280"/>
            <ac:spMk id="73" creationId="{24AB3D05-09B0-BE3C-883F-40391418F0B1}"/>
          </ac:spMkLst>
        </pc:spChg>
        <pc:spChg chg="add 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77" creationId="{215F1E0E-92AD-32AA-6C3C-DBD7D04A5371}"/>
          </ac:spMkLst>
        </pc:spChg>
        <pc:spChg chg="add del mod">
          <ac:chgData name="Kurt Nachbargauer" userId="d9254edf-0796-47f9-aab0-9970bffd12d9" providerId="ADAL" clId="{9FE20A3E-AEFA-4DA1-8087-FCC35C23F560}" dt="2023-02-21T08:38:22.264" v="878" actId="478"/>
          <ac:spMkLst>
            <pc:docMk/>
            <pc:sldMk cId="3019719599" sldId="280"/>
            <ac:spMk id="78" creationId="{01E2F632-4829-D57D-341E-D6D7B34FF561}"/>
          </ac:spMkLst>
        </pc:spChg>
        <pc:spChg chg="add del mod">
          <ac:chgData name="Kurt Nachbargauer" userId="d9254edf-0796-47f9-aab0-9970bffd12d9" providerId="ADAL" clId="{9FE20A3E-AEFA-4DA1-8087-FCC35C23F560}" dt="2023-02-18T10:25:45.831" v="266" actId="478"/>
          <ac:spMkLst>
            <pc:docMk/>
            <pc:sldMk cId="3019719599" sldId="280"/>
            <ac:spMk id="82" creationId="{DE334409-5145-0CF0-A14F-945DF8A0D455}"/>
          </ac:spMkLst>
        </pc:spChg>
        <pc:spChg chg="mod">
          <ac:chgData name="Kurt Nachbargauer" userId="d9254edf-0796-47f9-aab0-9970bffd12d9" providerId="ADAL" clId="{9FE20A3E-AEFA-4DA1-8087-FCC35C23F560}" dt="2023-02-21T08:38:18.221" v="877" actId="571"/>
          <ac:spMkLst>
            <pc:docMk/>
            <pc:sldMk cId="3019719599" sldId="280"/>
            <ac:spMk id="83" creationId="{3C84395E-26FE-6004-EEB2-C1E38D4EF0F2}"/>
          </ac:spMkLst>
        </pc:spChg>
        <pc:spChg chg="del">
          <ac:chgData name="Kurt Nachbargauer" userId="d9254edf-0796-47f9-aab0-9970bffd12d9" providerId="ADAL" clId="{9FE20A3E-AEFA-4DA1-8087-FCC35C23F560}" dt="2023-02-18T10:49:37.956" v="478" actId="478"/>
          <ac:spMkLst>
            <pc:docMk/>
            <pc:sldMk cId="3019719599" sldId="280"/>
            <ac:spMk id="83" creationId="{D0AD0B8F-B1E0-30D4-597E-32B1DA3AD462}"/>
          </ac:spMkLst>
        </pc:spChg>
        <pc:spChg chg="del">
          <ac:chgData name="Kurt Nachbargauer" userId="d9254edf-0796-47f9-aab0-9970bffd12d9" providerId="ADAL" clId="{9FE20A3E-AEFA-4DA1-8087-FCC35C23F560}" dt="2023-02-18T10:49:37.956" v="478" actId="478"/>
          <ac:spMkLst>
            <pc:docMk/>
            <pc:sldMk cId="3019719599" sldId="280"/>
            <ac:spMk id="84" creationId="{CA1EB25E-AC68-66C4-64A2-4D02402CAAEB}"/>
          </ac:spMkLst>
        </pc:spChg>
        <pc:spChg chg="del">
          <ac:chgData name="Kurt Nachbargauer" userId="d9254edf-0796-47f9-aab0-9970bffd12d9" providerId="ADAL" clId="{9FE20A3E-AEFA-4DA1-8087-FCC35C23F560}" dt="2023-02-18T10:49:37.956" v="478" actId="478"/>
          <ac:spMkLst>
            <pc:docMk/>
            <pc:sldMk cId="3019719599" sldId="280"/>
            <ac:spMk id="85" creationId="{4CD10A51-4031-8F14-365C-EF19FAE4B574}"/>
          </ac:spMkLst>
        </pc:spChg>
        <pc:spChg chg="add 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85" creationId="{CDA8B4B7-CA72-EBD1-5259-511E403DB2B9}"/>
          </ac:spMkLst>
        </pc:spChg>
        <pc:spChg chg="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86" creationId="{600DBF1C-1D57-BC01-7E2E-625BA6F322E3}"/>
          </ac:spMkLst>
        </pc:spChg>
        <pc:spChg chg="mod">
          <ac:chgData name="Kurt Nachbargauer" userId="d9254edf-0796-47f9-aab0-9970bffd12d9" providerId="ADAL" clId="{9FE20A3E-AEFA-4DA1-8087-FCC35C23F560}" dt="2023-02-18T10:20:51.232" v="145"/>
          <ac:spMkLst>
            <pc:docMk/>
            <pc:sldMk cId="3019719599" sldId="280"/>
            <ac:spMk id="89" creationId="{D19002ED-62F7-2B3F-7031-8F15559F627C}"/>
          </ac:spMkLst>
        </pc:spChg>
        <pc:spChg chg="mod">
          <ac:chgData name="Kurt Nachbargauer" userId="d9254edf-0796-47f9-aab0-9970bffd12d9" providerId="ADAL" clId="{9FE20A3E-AEFA-4DA1-8087-FCC35C23F560}" dt="2023-02-18T10:20:51.232" v="145"/>
          <ac:spMkLst>
            <pc:docMk/>
            <pc:sldMk cId="3019719599" sldId="280"/>
            <ac:spMk id="93" creationId="{ADE22A8A-913A-E899-9842-F06961E8757E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97" creationId="{E9BB05B3-F5F5-EA72-ED29-DD900A59FD7A}"/>
          </ac:spMkLst>
        </pc:spChg>
        <pc:spChg chg="mod">
          <ac:chgData name="Kurt Nachbargauer" userId="d9254edf-0796-47f9-aab0-9970bffd12d9" providerId="ADAL" clId="{9FE20A3E-AEFA-4DA1-8087-FCC35C23F560}" dt="2023-02-18T10:24:27.059" v="255" actId="571"/>
          <ac:spMkLst>
            <pc:docMk/>
            <pc:sldMk cId="3019719599" sldId="280"/>
            <ac:spMk id="111" creationId="{8FB63D73-94AD-AECE-9FC7-FFD1347F057D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15" creationId="{FCD2A3E7-BD39-17A4-EA10-BFD0C37FEB82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19" creationId="{D90C0B89-3471-267E-F1E5-E98A393751F2}"/>
          </ac:spMkLst>
        </pc:spChg>
        <pc:spChg chg="add 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21" creationId="{C4247E3A-9F25-DF89-74FA-CE108EBD0B3F}"/>
          </ac:spMkLst>
        </pc:spChg>
        <pc:spChg chg="add 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122" creationId="{3A3A0F33-8EE3-B38F-F58D-977F1AF34B49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24" creationId="{1FD2C588-528F-A962-7F4C-7501014FC1C5}"/>
          </ac:spMkLst>
        </pc:spChg>
        <pc:spChg chg="add mod or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26" creationId="{F535E57D-9BDD-2E6F-A56E-C9E2974642CE}"/>
          </ac:spMkLst>
        </pc:spChg>
        <pc:spChg chg="add 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27" creationId="{22F8B3B6-89FE-C414-5A1F-C584CB5A02C6}"/>
          </ac:spMkLst>
        </pc:spChg>
        <pc:spChg chg="add 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130" creationId="{3DF6A8A9-A7F3-B91E-6630-8CE2C4DC3435}"/>
          </ac:spMkLst>
        </pc:spChg>
        <pc:spChg chg="add 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131" creationId="{0032A828-89C1-9AA1-B112-A4F81FB8A39A}"/>
          </ac:spMkLst>
        </pc:spChg>
        <pc:spChg chg="add del mod">
          <ac:chgData name="Kurt Nachbargauer" userId="d9254edf-0796-47f9-aab0-9970bffd12d9" providerId="ADAL" clId="{9FE20A3E-AEFA-4DA1-8087-FCC35C23F560}" dt="2023-02-18T10:34:25.480" v="370" actId="478"/>
          <ac:spMkLst>
            <pc:docMk/>
            <pc:sldMk cId="3019719599" sldId="280"/>
            <ac:spMk id="132" creationId="{7ADC55B3-92A8-6061-7A9A-62A4611A3B8D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33" creationId="{2B8F775B-9BEB-598B-855D-B87C797091AD}"/>
          </ac:spMkLst>
        </pc:spChg>
        <pc:spChg chg="add del mod">
          <ac:chgData name="Kurt Nachbargauer" userId="d9254edf-0796-47f9-aab0-9970bffd12d9" providerId="ADAL" clId="{9FE20A3E-AEFA-4DA1-8087-FCC35C23F560}" dt="2023-02-18T10:41:16.295" v="442" actId="478"/>
          <ac:spMkLst>
            <pc:docMk/>
            <pc:sldMk cId="3019719599" sldId="280"/>
            <ac:spMk id="133" creationId="{353708B8-FEF6-1992-5C76-EC4C2184C828}"/>
          </ac:spMkLst>
        </pc:spChg>
        <pc:spChg chg="add mod">
          <ac:chgData name="Kurt Nachbargauer" userId="d9254edf-0796-47f9-aab0-9970bffd12d9" providerId="ADAL" clId="{9FE20A3E-AEFA-4DA1-8087-FCC35C23F560}" dt="2023-02-18T10:46:33.401" v="465" actId="207"/>
          <ac:spMkLst>
            <pc:docMk/>
            <pc:sldMk cId="3019719599" sldId="280"/>
            <ac:spMk id="134" creationId="{D4A3CD11-F54F-9706-3FCF-530225DA2E3E}"/>
          </ac:spMkLst>
        </pc:spChg>
        <pc:spChg chg="add 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135" creationId="{A00067E7-EC60-DA02-4B46-72D7C3816392}"/>
          </ac:spMkLst>
        </pc:spChg>
        <pc:spChg chg="add mod">
          <ac:chgData name="Kurt Nachbargauer" userId="d9254edf-0796-47f9-aab0-9970bffd12d9" providerId="ADAL" clId="{9FE20A3E-AEFA-4DA1-8087-FCC35C23F560}" dt="2023-02-22T07:56:39.307" v="1587" actId="1076"/>
          <ac:spMkLst>
            <pc:docMk/>
            <pc:sldMk cId="3019719599" sldId="280"/>
            <ac:spMk id="136" creationId="{C1239591-C3C2-0FA3-A34B-B1EE0E55CD10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38" creationId="{D0C520C6-7C28-8866-0A72-35E74906B02F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3019719599" sldId="280"/>
            <ac:spMk id="141" creationId="{32B72AD8-CC9A-1F30-41ED-6FF18FB1EEA0}"/>
          </ac:spMkLst>
        </pc:spChg>
        <pc:spChg chg="mod">
          <ac:chgData name="Kurt Nachbargauer" userId="d9254edf-0796-47f9-aab0-9970bffd12d9" providerId="ADAL" clId="{9FE20A3E-AEFA-4DA1-8087-FCC35C23F560}" dt="2023-02-21T08:39:04.753" v="905" actId="571"/>
          <ac:spMkLst>
            <pc:docMk/>
            <pc:sldMk cId="3019719599" sldId="280"/>
            <ac:spMk id="145" creationId="{8ED76292-E5F9-B44B-064F-64F1413D1FFA}"/>
          </ac:spMkLst>
        </pc:spChg>
        <pc:spChg chg="add del mod">
          <ac:chgData name="Kurt Nachbargauer" userId="d9254edf-0796-47f9-aab0-9970bffd12d9" providerId="ADAL" clId="{9FE20A3E-AEFA-4DA1-8087-FCC35C23F560}" dt="2023-02-22T07:55:24.453" v="1567" actId="21"/>
          <ac:spMkLst>
            <pc:docMk/>
            <pc:sldMk cId="3019719599" sldId="280"/>
            <ac:spMk id="149" creationId="{38D949C7-DBAD-4104-8342-7FE67215CF4D}"/>
          </ac:spMkLst>
        </pc:spChg>
        <pc:grpChg chg="add del mod">
          <ac:chgData name="Kurt Nachbargauer" userId="d9254edf-0796-47f9-aab0-9970bffd12d9" providerId="ADAL" clId="{9FE20A3E-AEFA-4DA1-8087-FCC35C23F560}" dt="2023-02-22T07:55:24.453" v="1567" actId="21"/>
          <ac:grpSpMkLst>
            <pc:docMk/>
            <pc:sldMk cId="3019719599" sldId="280"/>
            <ac:grpSpMk id="23" creationId="{1608CCD9-3610-CF3F-BC6E-6CA612037435}"/>
          </ac:grpSpMkLst>
        </pc:grpChg>
        <pc:grpChg chg="add del mod">
          <ac:chgData name="Kurt Nachbargauer" userId="d9254edf-0796-47f9-aab0-9970bffd12d9" providerId="ADAL" clId="{9FE20A3E-AEFA-4DA1-8087-FCC35C23F560}" dt="2023-02-18T10:19:05.474" v="88" actId="478"/>
          <ac:grpSpMkLst>
            <pc:docMk/>
            <pc:sldMk cId="3019719599" sldId="280"/>
            <ac:grpSpMk id="23" creationId="{3A4BD66F-4D29-FA4B-91B6-507BBB6D9629}"/>
          </ac:grpSpMkLst>
        </pc:grpChg>
        <pc:grpChg chg="add del mod">
          <ac:chgData name="Kurt Nachbargauer" userId="d9254edf-0796-47f9-aab0-9970bffd12d9" providerId="ADAL" clId="{9FE20A3E-AEFA-4DA1-8087-FCC35C23F560}" dt="2023-02-21T08:38:22.264" v="878" actId="478"/>
          <ac:grpSpMkLst>
            <pc:docMk/>
            <pc:sldMk cId="3019719599" sldId="280"/>
            <ac:grpSpMk id="26" creationId="{405B2FEC-80FA-D69F-EE75-062B8709C7B9}"/>
          </ac:grpSpMkLst>
        </pc:grpChg>
        <pc:grpChg chg="add del mod">
          <ac:chgData name="Kurt Nachbargauer" userId="d9254edf-0796-47f9-aab0-9970bffd12d9" providerId="ADAL" clId="{9FE20A3E-AEFA-4DA1-8087-FCC35C23F560}" dt="2023-02-18T10:19:05.474" v="88" actId="478"/>
          <ac:grpSpMkLst>
            <pc:docMk/>
            <pc:sldMk cId="3019719599" sldId="280"/>
            <ac:grpSpMk id="27" creationId="{8E831B42-2273-0DED-C1AF-40EE41D584C5}"/>
          </ac:grpSpMkLst>
        </pc:grpChg>
        <pc:grpChg chg="add mod">
          <ac:chgData name="Kurt Nachbargauer" userId="d9254edf-0796-47f9-aab0-9970bffd12d9" providerId="ADAL" clId="{9FE20A3E-AEFA-4DA1-8087-FCC35C23F560}" dt="2023-02-22T08:56:56.887" v="1819"/>
          <ac:grpSpMkLst>
            <pc:docMk/>
            <pc:sldMk cId="3019719599" sldId="280"/>
            <ac:grpSpMk id="28" creationId="{A95461C9-9286-238A-A95B-0B0380F668F0}"/>
          </ac:grpSpMkLst>
        </pc:grpChg>
        <pc:grpChg chg="mod">
          <ac:chgData name="Kurt Nachbargauer" userId="d9254edf-0796-47f9-aab0-9970bffd12d9" providerId="ADAL" clId="{9FE20A3E-AEFA-4DA1-8087-FCC35C23F560}" dt="2023-02-22T08:56:56.887" v="1819"/>
          <ac:grpSpMkLst>
            <pc:docMk/>
            <pc:sldMk cId="3019719599" sldId="280"/>
            <ac:grpSpMk id="30" creationId="{9F7ACCDA-877B-1379-497E-712A5E31A0E5}"/>
          </ac:grpSpMkLst>
        </pc:grpChg>
        <pc:grpChg chg="add del mod">
          <ac:chgData name="Kurt Nachbargauer" userId="d9254edf-0796-47f9-aab0-9970bffd12d9" providerId="ADAL" clId="{9FE20A3E-AEFA-4DA1-8087-FCC35C23F560}" dt="2023-02-18T10:19:05.474" v="88" actId="478"/>
          <ac:grpSpMkLst>
            <pc:docMk/>
            <pc:sldMk cId="3019719599" sldId="280"/>
            <ac:grpSpMk id="31" creationId="{8282E399-7923-AD73-1CF2-F9B0A1EDC70D}"/>
          </ac:grpSpMkLst>
        </pc:grpChg>
        <pc:grpChg chg="mod">
          <ac:chgData name="Kurt Nachbargauer" userId="d9254edf-0796-47f9-aab0-9970bffd12d9" providerId="ADAL" clId="{9FE20A3E-AEFA-4DA1-8087-FCC35C23F560}" dt="2023-02-21T08:38:18.221" v="877" actId="571"/>
          <ac:grpSpMkLst>
            <pc:docMk/>
            <pc:sldMk cId="3019719599" sldId="280"/>
            <ac:grpSpMk id="39" creationId="{E5139EE9-4FBA-08D8-2E01-FA28A5EBCBED}"/>
          </ac:grpSpMkLst>
        </pc:grpChg>
        <pc:grpChg chg="mod">
          <ac:chgData name="Kurt Nachbargauer" userId="d9254edf-0796-47f9-aab0-9970bffd12d9" providerId="ADAL" clId="{9FE20A3E-AEFA-4DA1-8087-FCC35C23F560}" dt="2023-02-21T08:38:18.221" v="877" actId="571"/>
          <ac:grpSpMkLst>
            <pc:docMk/>
            <pc:sldMk cId="3019719599" sldId="280"/>
            <ac:grpSpMk id="40" creationId="{670F6BD4-07AD-3D3D-0CF7-C5B1D3BA7F04}"/>
          </ac:grpSpMkLst>
        </pc:grpChg>
        <pc:grpChg chg="mod">
          <ac:chgData name="Kurt Nachbargauer" userId="d9254edf-0796-47f9-aab0-9970bffd12d9" providerId="ADAL" clId="{9FE20A3E-AEFA-4DA1-8087-FCC35C23F560}" dt="2023-02-21T08:38:18.221" v="877" actId="571"/>
          <ac:grpSpMkLst>
            <pc:docMk/>
            <pc:sldMk cId="3019719599" sldId="280"/>
            <ac:grpSpMk id="44" creationId="{A3B3A154-D1EB-3E1F-0F67-A548A4D5196E}"/>
          </ac:grpSpMkLst>
        </pc:grpChg>
        <pc:grpChg chg="add 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54" creationId="{419318BC-FE1A-280C-8625-5CD6FF23DB4D}"/>
          </ac:grpSpMkLst>
        </pc:grpChg>
        <pc:grpChg chg="add 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59" creationId="{6F2FA358-1EB0-8C1F-A4B4-4A56A0E5129D}"/>
          </ac:grpSpMkLst>
        </pc:grpChg>
        <pc:grpChg chg="add 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66" creationId="{A3A922E4-98AB-A04F-DD86-B5EA1316598B}"/>
          </ac:grpSpMkLst>
        </pc:grpChg>
        <pc:grpChg chg="add del mod">
          <ac:chgData name="Kurt Nachbargauer" userId="d9254edf-0796-47f9-aab0-9970bffd12d9" providerId="ADAL" clId="{9FE20A3E-AEFA-4DA1-8087-FCC35C23F560}" dt="2023-02-21T08:38:22.264" v="878" actId="478"/>
          <ac:grpSpMkLst>
            <pc:docMk/>
            <pc:sldMk cId="3019719599" sldId="280"/>
            <ac:grpSpMk id="79" creationId="{D3BC12D4-58EF-7F77-2A73-5C2E1123B2CE}"/>
          </ac:grpSpMkLst>
        </pc:grpChg>
        <pc:grpChg chg="add del mod">
          <ac:chgData name="Kurt Nachbargauer" userId="d9254edf-0796-47f9-aab0-9970bffd12d9" providerId="ADAL" clId="{9FE20A3E-AEFA-4DA1-8087-FCC35C23F560}" dt="2023-02-18T10:25:45.831" v="266" actId="478"/>
          <ac:grpSpMkLst>
            <pc:docMk/>
            <pc:sldMk cId="3019719599" sldId="280"/>
            <ac:grpSpMk id="87" creationId="{81941F17-44A3-B803-1D20-256FF9E38CFA}"/>
          </ac:grpSpMkLst>
        </pc:grpChg>
        <pc:grpChg chg="add del mod">
          <ac:chgData name="Kurt Nachbargauer" userId="d9254edf-0796-47f9-aab0-9970bffd12d9" providerId="ADAL" clId="{9FE20A3E-AEFA-4DA1-8087-FCC35C23F560}" dt="2023-02-22T07:55:24.453" v="1567" actId="21"/>
          <ac:grpSpMkLst>
            <pc:docMk/>
            <pc:sldMk cId="3019719599" sldId="280"/>
            <ac:grpSpMk id="87" creationId="{F0005B3B-D3C0-EAA1-D228-4E65D1142273}"/>
          </ac:grpSpMkLst>
        </pc:grpChg>
        <pc:grpChg chg="add del mod">
          <ac:chgData name="Kurt Nachbargauer" userId="d9254edf-0796-47f9-aab0-9970bffd12d9" providerId="ADAL" clId="{9FE20A3E-AEFA-4DA1-8087-FCC35C23F560}" dt="2023-02-18T10:25:45.831" v="266" actId="478"/>
          <ac:grpSpMkLst>
            <pc:docMk/>
            <pc:sldMk cId="3019719599" sldId="280"/>
            <ac:grpSpMk id="91" creationId="{70AEE087-A9F8-FA85-7667-811F1B610C39}"/>
          </ac:grpSpMkLst>
        </pc:grpChg>
        <pc:grpChg chg="add mod or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95" creationId="{ED07BC39-4878-BC96-A093-D38CD1B89F5D}"/>
          </ac:grpSpMkLst>
        </pc:grpChg>
        <pc:grpChg chg="add mod">
          <ac:chgData name="Kurt Nachbargauer" userId="d9254edf-0796-47f9-aab0-9970bffd12d9" providerId="ADAL" clId="{9FE20A3E-AEFA-4DA1-8087-FCC35C23F560}" dt="2023-02-18T10:24:27.059" v="255" actId="571"/>
          <ac:grpSpMkLst>
            <pc:docMk/>
            <pc:sldMk cId="3019719599" sldId="280"/>
            <ac:grpSpMk id="109" creationId="{3C13CC80-65BF-0DB0-284D-19429EC7DB68}"/>
          </ac:grpSpMkLst>
        </pc:grpChg>
        <pc:grpChg chg="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110" creationId="{B90C91C7-AEDB-350A-9C3F-20004D2F9FE3}"/>
          </ac:grpSpMkLst>
        </pc:grpChg>
        <pc:grpChg chg="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111" creationId="{EC471A4E-B3A8-D4E2-4EAE-A149415965F4}"/>
          </ac:grpSpMkLst>
        </pc:grpChg>
        <pc:grpChg chg="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112" creationId="{9FFBBAAD-01C2-8953-437A-0F9301A1D184}"/>
          </ac:grpSpMkLst>
        </pc:grpChg>
        <pc:grpChg chg="add 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113" creationId="{429AF33C-C9E3-D0BF-93E1-FF6C713DAE5F}"/>
          </ac:grpSpMkLst>
        </pc:grpChg>
        <pc:grpChg chg="add mod">
          <ac:chgData name="Kurt Nachbargauer" userId="d9254edf-0796-47f9-aab0-9970bffd12d9" providerId="ADAL" clId="{9FE20A3E-AEFA-4DA1-8087-FCC35C23F560}" dt="2023-02-22T07:54:50.725" v="1566"/>
          <ac:grpSpMkLst>
            <pc:docMk/>
            <pc:sldMk cId="3019719599" sldId="280"/>
            <ac:grpSpMk id="117" creationId="{F03DA4EC-B437-3905-9134-FDCF0CB9473F}"/>
          </ac:grpSpMkLst>
        </pc:grpChg>
        <pc:grpChg chg="add del mod">
          <ac:chgData name="Kurt Nachbargauer" userId="d9254edf-0796-47f9-aab0-9970bffd12d9" providerId="ADAL" clId="{9FE20A3E-AEFA-4DA1-8087-FCC35C23F560}" dt="2023-02-22T07:55:24.453" v="1567" actId="21"/>
          <ac:grpSpMkLst>
            <pc:docMk/>
            <pc:sldMk cId="3019719599" sldId="280"/>
            <ac:grpSpMk id="123" creationId="{C2F734B8-9DB1-2172-8625-69F7C99EFECB}"/>
          </ac:grpSpMkLst>
        </pc:grpChg>
        <pc:grpChg chg="add mod">
          <ac:chgData name="Kurt Nachbargauer" userId="d9254edf-0796-47f9-aab0-9970bffd12d9" providerId="ADAL" clId="{9FE20A3E-AEFA-4DA1-8087-FCC35C23F560}" dt="2023-02-22T08:59:13.299" v="1837" actId="14100"/>
          <ac:grpSpMkLst>
            <pc:docMk/>
            <pc:sldMk cId="3019719599" sldId="280"/>
            <ac:grpSpMk id="128" creationId="{A4F85D4F-D0CB-53F2-8C18-E034D4D66705}"/>
          </ac:grpSpMkLst>
        </pc:grpChg>
        <pc:grpChg chg="add mod">
          <ac:chgData name="Kurt Nachbargauer" userId="d9254edf-0796-47f9-aab0-9970bffd12d9" providerId="ADAL" clId="{9FE20A3E-AEFA-4DA1-8087-FCC35C23F560}" dt="2023-02-22T07:56:39.307" v="1587" actId="1076"/>
          <ac:grpSpMkLst>
            <pc:docMk/>
            <pc:sldMk cId="3019719599" sldId="280"/>
            <ac:grpSpMk id="129" creationId="{BF15BDCF-A6FC-8E0A-652A-BCD7522592D5}"/>
          </ac:grpSpMkLst>
        </pc:grpChg>
        <pc:grpChg chg="add del mod">
          <ac:chgData name="Kurt Nachbargauer" userId="d9254edf-0796-47f9-aab0-9970bffd12d9" providerId="ADAL" clId="{9FE20A3E-AEFA-4DA1-8087-FCC35C23F560}" dt="2023-02-21T08:39:17.153" v="907" actId="478"/>
          <ac:grpSpMkLst>
            <pc:docMk/>
            <pc:sldMk cId="3019719599" sldId="280"/>
            <ac:grpSpMk id="143" creationId="{43A05A99-F3CC-5134-6D68-78D9725713CF}"/>
          </ac:grpSpMkLst>
        </pc:grpChg>
        <pc:picChg chg="mod">
          <ac:chgData name="Kurt Nachbargauer" userId="d9254edf-0796-47f9-aab0-9970bffd12d9" providerId="ADAL" clId="{9FE20A3E-AEFA-4DA1-8087-FCC35C23F560}" dt="2023-02-22T07:56:39.307" v="1587" actId="1076"/>
          <ac:picMkLst>
            <pc:docMk/>
            <pc:sldMk cId="3019719599" sldId="280"/>
            <ac:picMk id="4" creationId="{A7AB8CAB-E38D-4598-3304-FDC788CD3F26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4" creationId="{0088A831-B8C4-AFAC-510D-8FC0E163414D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27" creationId="{D19FF70C-0841-FE40-A585-E8E49AF65F42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28" creationId="{739E8ED9-0C9A-6152-2EBF-D063C949DE33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29" creationId="{F127B80A-5457-8BB1-F1FF-67DA629278A1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0" creationId="{2224B64D-E551-D7FE-70A7-EE39E0B342AE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1" creationId="{4F7EC7B7-A6C1-BCE2-416A-288A39ECBA44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2" creationId="{A764FF41-C7B5-91F2-E003-FFA15743803F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3" creationId="{2AA8BCB8-D8BE-D9AF-6D14-6EC7B0A928E6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4" creationId="{D0BB33C8-F022-60A0-FE75-5666CF1719A2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6" creationId="{3993A076-0431-AD70-BEAD-6E17C0B51C60}"/>
          </ac:picMkLst>
        </pc:picChg>
        <pc:picChg chg="mod">
          <ac:chgData name="Kurt Nachbargauer" userId="d9254edf-0796-47f9-aab0-9970bffd12d9" providerId="ADAL" clId="{9FE20A3E-AEFA-4DA1-8087-FCC35C23F560}" dt="2023-02-21T08:38:18.221" v="877" actId="571"/>
          <ac:picMkLst>
            <pc:docMk/>
            <pc:sldMk cId="3019719599" sldId="280"/>
            <ac:picMk id="37" creationId="{A4887F51-AD25-ABF2-7818-F78AA6CC3224}"/>
          </ac:picMkLst>
        </pc:picChg>
        <pc:picChg chg="add mod or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41" creationId="{129EBD97-3810-DCB6-3AFA-27E1D342AA63}"/>
          </ac:picMkLst>
        </pc:picChg>
        <pc:picChg chg="add del mod">
          <ac:chgData name="Kurt Nachbargauer" userId="d9254edf-0796-47f9-aab0-9970bffd12d9" providerId="ADAL" clId="{9FE20A3E-AEFA-4DA1-8087-FCC35C23F560}" dt="2023-02-18T10:19:05.474" v="88" actId="478"/>
          <ac:picMkLst>
            <pc:docMk/>
            <pc:sldMk cId="3019719599" sldId="280"/>
            <ac:picMk id="45" creationId="{B12A7B65-0A17-8B6B-5A03-11C581799036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48" creationId="{4E73CF71-D2B2-01B6-5570-36C014084867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49" creationId="{06C33431-63DB-37F0-4349-4F7D23EA15C2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72" creationId="{2C0F93EE-1E69-05AB-AD3B-9CFE288B6F2C}"/>
          </ac:picMkLst>
        </pc:picChg>
        <pc:picChg chg="add del mod">
          <ac:chgData name="Kurt Nachbargauer" userId="d9254edf-0796-47f9-aab0-9970bffd12d9" providerId="ADAL" clId="{9FE20A3E-AEFA-4DA1-8087-FCC35C23F560}" dt="2023-02-18T10:17:51.027" v="82" actId="478"/>
          <ac:picMkLst>
            <pc:docMk/>
            <pc:sldMk cId="3019719599" sldId="280"/>
            <ac:picMk id="73" creationId="{06D5D1B5-1AA2-8DD0-91E3-C9E62B8A4028}"/>
          </ac:picMkLst>
        </pc:picChg>
        <pc:picChg chg="add mod or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75" creationId="{1902BCA5-B1F6-E334-80BF-ED923B8D657F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76" creationId="{53E7C4BD-259B-27DF-ED3F-0BBE95B80F42}"/>
          </ac:picMkLst>
        </pc:picChg>
        <pc:picChg chg="add del mod">
          <ac:chgData name="Kurt Nachbargauer" userId="d9254edf-0796-47f9-aab0-9970bffd12d9" providerId="ADAL" clId="{9FE20A3E-AEFA-4DA1-8087-FCC35C23F560}" dt="2023-02-18T10:25:45.831" v="266" actId="478"/>
          <ac:picMkLst>
            <pc:docMk/>
            <pc:sldMk cId="3019719599" sldId="280"/>
            <ac:picMk id="79" creationId="{63B008E3-3417-2557-774B-14D62929589A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80" creationId="{F6E56E6D-601B-2B57-1EC6-C9F61113A59A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81" creationId="{D3C53756-FF3A-0DC6-E0AB-1A9C0158A37D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88" creationId="{5AF8B596-7303-BC37-080D-0C2D33140C33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89" creationId="{89A59DDC-9222-1AE4-C6B7-E3EA191B9548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90" creationId="{F951C67E-B8B8-1F87-446D-10F187CFC151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91" creationId="{94667C75-1A1F-3BD2-D7B7-E778C57B2EAC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92" creationId="{D0581606-AFF5-403B-E82E-9D3750B617E0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93" creationId="{893CD9F1-2B0D-1848-3509-B02E9E542C1A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94" creationId="{6270DAFB-3593-2713-6675-B3AA8A34EFCF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99" creationId="{E8F61F38-01EB-72C7-F102-E6F94FA5626F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0" creationId="{A338978E-850C-A882-3CC4-CDBDD208762E}"/>
          </ac:picMkLst>
        </pc:picChg>
        <pc:picChg chg="add del mod">
          <ac:chgData name="Kurt Nachbargauer" userId="d9254edf-0796-47f9-aab0-9970bffd12d9" providerId="ADAL" clId="{9FE20A3E-AEFA-4DA1-8087-FCC35C23F560}" dt="2023-02-18T10:22:31.619" v="236" actId="478"/>
          <ac:picMkLst>
            <pc:docMk/>
            <pc:sldMk cId="3019719599" sldId="280"/>
            <ac:picMk id="100" creationId="{D52AFF11-61D9-A5BF-FAE4-7515F9C8756E}"/>
          </ac:picMkLst>
        </pc:picChg>
        <pc:picChg chg="add mod or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1" creationId="{584159AD-351A-ADD7-7AB7-28158D7746C3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2" creationId="{DA40841F-FBA1-3FE3-5546-04A36B40C73D}"/>
          </ac:picMkLst>
        </pc:picChg>
        <pc:picChg chg="add del mod or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3" creationId="{2158747F-839B-73CB-24BB-D87A0E62014D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4" creationId="{29985393-2628-4D5A-998E-E76D96CFC972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5" creationId="{466E10C5-16F9-9F2C-5A75-3CFECE27C37C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6" creationId="{C129F0F3-B0CC-8326-F18F-1095A733E149}"/>
          </ac:picMkLst>
        </pc:picChg>
        <pc:picChg chg="add 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7" creationId="{640FA20D-BDF4-9380-FDB1-7B011A20A70E}"/>
          </ac:picMkLst>
        </pc:picChg>
        <pc:picChg chg="add mod">
          <ac:chgData name="Kurt Nachbargauer" userId="d9254edf-0796-47f9-aab0-9970bffd12d9" providerId="ADAL" clId="{9FE20A3E-AEFA-4DA1-8087-FCC35C23F560}" dt="2023-02-18T10:24:27.059" v="255" actId="571"/>
          <ac:picMkLst>
            <pc:docMk/>
            <pc:sldMk cId="3019719599" sldId="280"/>
            <ac:picMk id="108" creationId="{5C073315-4B77-E232-79AC-8597CDD6950B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8" creationId="{C1B68E8F-E692-3771-09C8-1157734582B1}"/>
          </ac:picMkLst>
        </pc:picChg>
        <pc:picChg chg="mod">
          <ac:chgData name="Kurt Nachbargauer" userId="d9254edf-0796-47f9-aab0-9970bffd12d9" providerId="ADAL" clId="{9FE20A3E-AEFA-4DA1-8087-FCC35C23F560}" dt="2023-02-22T07:54:50.725" v="1566"/>
          <ac:picMkLst>
            <pc:docMk/>
            <pc:sldMk cId="3019719599" sldId="280"/>
            <ac:picMk id="109" creationId="{7221F58B-2459-1FE3-0CFC-68D6B76618CD}"/>
          </ac:picMkLst>
        </pc:picChg>
        <pc:picChg chg="add del mod">
          <ac:chgData name="Kurt Nachbargauer" userId="d9254edf-0796-47f9-aab0-9970bffd12d9" providerId="ADAL" clId="{9FE20A3E-AEFA-4DA1-8087-FCC35C23F560}" dt="2023-02-22T07:55:24.453" v="1567" actId="21"/>
          <ac:picMkLst>
            <pc:docMk/>
            <pc:sldMk cId="3019719599" sldId="280"/>
            <ac:picMk id="125" creationId="{CE016E72-3ACA-C629-DB42-A5D301E9967E}"/>
          </ac:picMkLst>
        </pc:pic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5" creationId="{08CF3D15-B1A6-4E1D-4079-10FD8C104B16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7" creationId="{8734613D-BC7C-D1FF-B9F5-1115525534A8}"/>
          </ac:cxnSpMkLst>
        </pc:cxnChg>
        <pc:cxnChg chg="add del 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9" creationId="{3DAF5927-ABDD-FE18-9C2A-43B22DD2958C}"/>
          </ac:cxnSpMkLst>
        </pc:cxnChg>
        <pc:cxnChg chg="add del 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21" creationId="{8529606D-C2E4-D794-AAB3-D415BC013A3B}"/>
          </ac:cxnSpMkLst>
        </pc:cxnChg>
        <pc:cxnChg chg="del">
          <ac:chgData name="Kurt Nachbargauer" userId="d9254edf-0796-47f9-aab0-9970bffd12d9" providerId="ADAL" clId="{9FE20A3E-AEFA-4DA1-8087-FCC35C23F560}" dt="2023-02-18T10:30:28.768" v="324" actId="478"/>
          <ac:cxnSpMkLst>
            <pc:docMk/>
            <pc:sldMk cId="3019719599" sldId="280"/>
            <ac:cxnSpMk id="21" creationId="{B99B23D3-92F6-ACB2-457F-31F3FA1E71AF}"/>
          </ac:cxnSpMkLst>
        </pc:cxnChg>
        <pc:cxnChg chg="mod">
          <ac:chgData name="Kurt Nachbargauer" userId="d9254edf-0796-47f9-aab0-9970bffd12d9" providerId="ADAL" clId="{9FE20A3E-AEFA-4DA1-8087-FCC35C23F560}" dt="2023-02-18T10:13:08.267" v="0"/>
          <ac:cxnSpMkLst>
            <pc:docMk/>
            <pc:sldMk cId="3019719599" sldId="280"/>
            <ac:cxnSpMk id="24" creationId="{980CA3F7-E102-5C6D-4DF3-42F6A831056C}"/>
          </ac:cxnSpMkLst>
        </pc:cxnChg>
        <pc:cxnChg chg="add">
          <ac:chgData name="Kurt Nachbargauer" userId="d9254edf-0796-47f9-aab0-9970bffd12d9" providerId="ADAL" clId="{9FE20A3E-AEFA-4DA1-8087-FCC35C23F560}" dt="2023-02-22T08:18:04.834" v="1668" actId="11529"/>
          <ac:cxnSpMkLst>
            <pc:docMk/>
            <pc:sldMk cId="3019719599" sldId="280"/>
            <ac:cxnSpMk id="26" creationId="{4EA31BBC-75EB-C6AC-D953-9543A5B49DB5}"/>
          </ac:cxnSpMkLst>
        </pc:cxnChg>
        <pc:cxnChg chg="mod">
          <ac:chgData name="Kurt Nachbargauer" userId="d9254edf-0796-47f9-aab0-9970bffd12d9" providerId="ADAL" clId="{9FE20A3E-AEFA-4DA1-8087-FCC35C23F560}" dt="2023-02-18T10:13:08.267" v="0"/>
          <ac:cxnSpMkLst>
            <pc:docMk/>
            <pc:sldMk cId="3019719599" sldId="280"/>
            <ac:cxnSpMk id="26" creationId="{7A72A3BC-8035-E2CA-DF4C-7D42AEE30638}"/>
          </ac:cxnSpMkLst>
        </pc:cxnChg>
        <pc:cxnChg chg="mod">
          <ac:chgData name="Kurt Nachbargauer" userId="d9254edf-0796-47f9-aab0-9970bffd12d9" providerId="ADAL" clId="{9FE20A3E-AEFA-4DA1-8087-FCC35C23F560}" dt="2023-02-18T10:13:08.267" v="0"/>
          <ac:cxnSpMkLst>
            <pc:docMk/>
            <pc:sldMk cId="3019719599" sldId="280"/>
            <ac:cxnSpMk id="28" creationId="{B973751A-74F2-0329-23F8-ACEC36CFECAF}"/>
          </ac:cxnSpMkLst>
        </pc:cxnChg>
        <pc:cxnChg chg="mod">
          <ac:chgData name="Kurt Nachbargauer" userId="d9254edf-0796-47f9-aab0-9970bffd12d9" providerId="ADAL" clId="{9FE20A3E-AEFA-4DA1-8087-FCC35C23F560}" dt="2023-02-18T10:13:08.267" v="0"/>
          <ac:cxnSpMkLst>
            <pc:docMk/>
            <pc:sldMk cId="3019719599" sldId="280"/>
            <ac:cxnSpMk id="30" creationId="{4358D93E-F03E-BD78-D6CA-9A38E00C3456}"/>
          </ac:cxnSpMkLst>
        </pc:cxnChg>
        <pc:cxnChg chg="mod">
          <ac:chgData name="Kurt Nachbargauer" userId="d9254edf-0796-47f9-aab0-9970bffd12d9" providerId="ADAL" clId="{9FE20A3E-AEFA-4DA1-8087-FCC35C23F560}" dt="2023-02-22T08:56:56.887" v="1819"/>
          <ac:cxnSpMkLst>
            <pc:docMk/>
            <pc:sldMk cId="3019719599" sldId="280"/>
            <ac:cxnSpMk id="31" creationId="{5ADAACEA-BBCC-EA69-1904-82E18CA58725}"/>
          </ac:cxnSpMkLst>
        </pc:cxnChg>
        <pc:cxnChg chg="mod">
          <ac:chgData name="Kurt Nachbargauer" userId="d9254edf-0796-47f9-aab0-9970bffd12d9" providerId="ADAL" clId="{9FE20A3E-AEFA-4DA1-8087-FCC35C23F560}" dt="2023-02-18T10:13:08.267" v="0"/>
          <ac:cxnSpMkLst>
            <pc:docMk/>
            <pc:sldMk cId="3019719599" sldId="280"/>
            <ac:cxnSpMk id="32" creationId="{6F2774D6-4D8B-81F0-FB0A-6030EDC3F20B}"/>
          </ac:cxnSpMkLst>
        </pc:cxnChg>
        <pc:cxnChg chg="mod">
          <ac:chgData name="Kurt Nachbargauer" userId="d9254edf-0796-47f9-aab0-9970bffd12d9" providerId="ADAL" clId="{9FE20A3E-AEFA-4DA1-8087-FCC35C23F560}" dt="2023-02-22T08:56:56.887" v="1819"/>
          <ac:cxnSpMkLst>
            <pc:docMk/>
            <pc:sldMk cId="3019719599" sldId="280"/>
            <ac:cxnSpMk id="32" creationId="{F38D93E7-1C9B-9C53-3528-7FE6F40368A0}"/>
          </ac:cxnSpMkLst>
        </pc:cxnChg>
        <pc:cxnChg chg="mod">
          <ac:chgData name="Kurt Nachbargauer" userId="d9254edf-0796-47f9-aab0-9970bffd12d9" providerId="ADAL" clId="{9FE20A3E-AEFA-4DA1-8087-FCC35C23F560}" dt="2023-02-18T10:13:08.267" v="0"/>
          <ac:cxnSpMkLst>
            <pc:docMk/>
            <pc:sldMk cId="3019719599" sldId="280"/>
            <ac:cxnSpMk id="34" creationId="{69889E18-4329-0CA2-873E-7B54C2DF24FD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46" creationId="{3912F834-8364-87EC-1509-2795884152D8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55" creationId="{151AB7A1-EBC4-DA55-A7A9-A25E5E01DFB4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58" creationId="{6B00B5D3-A5D0-78E0-BED6-A88D9B8F8005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60" creationId="{30CB6FBA-2DF7-E80A-381F-B096A451C6F5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61" creationId="{2590961A-A77D-30EC-B2EC-8483399440EA}"/>
          </ac:cxnSpMkLst>
        </pc:cxnChg>
        <pc:cxnChg chg="del">
          <ac:chgData name="Kurt Nachbargauer" userId="d9254edf-0796-47f9-aab0-9970bffd12d9" providerId="ADAL" clId="{9FE20A3E-AEFA-4DA1-8087-FCC35C23F560}" dt="2023-02-18T10:49:37.956" v="478" actId="478"/>
          <ac:cxnSpMkLst>
            <pc:docMk/>
            <pc:sldMk cId="3019719599" sldId="280"/>
            <ac:cxnSpMk id="61" creationId="{FEAEDD4C-65F3-919A-45FF-D2CBD4746DCC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63" creationId="{63846C19-F720-4B6C-9CC8-45E25EFDB2C6}"/>
          </ac:cxnSpMkLst>
        </pc:cxnChg>
        <pc:cxnChg chg="del">
          <ac:chgData name="Kurt Nachbargauer" userId="d9254edf-0796-47f9-aab0-9970bffd12d9" providerId="ADAL" clId="{9FE20A3E-AEFA-4DA1-8087-FCC35C23F560}" dt="2023-02-18T10:49:37.956" v="478" actId="478"/>
          <ac:cxnSpMkLst>
            <pc:docMk/>
            <pc:sldMk cId="3019719599" sldId="280"/>
            <ac:cxnSpMk id="63" creationId="{CDCD581D-A0A9-3B4D-A447-88680EFCB0EB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64" creationId="{D7E6152F-C3D3-969B-FABF-6213E50BBC6D}"/>
          </ac:cxnSpMkLst>
        </pc:cxnChg>
        <pc:cxnChg chg="del">
          <ac:chgData name="Kurt Nachbargauer" userId="d9254edf-0796-47f9-aab0-9970bffd12d9" providerId="ADAL" clId="{9FE20A3E-AEFA-4DA1-8087-FCC35C23F560}" dt="2023-02-18T10:49:37.956" v="478" actId="478"/>
          <ac:cxnSpMkLst>
            <pc:docMk/>
            <pc:sldMk cId="3019719599" sldId="280"/>
            <ac:cxnSpMk id="65" creationId="{0CAA6379-35EE-C5D6-755A-A4C820D73AA0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67" creationId="{17954D24-5119-3FCE-5FAB-05377052DDF2}"/>
          </ac:cxnSpMkLst>
        </pc:cxnChg>
        <pc:cxnChg chg="del">
          <ac:chgData name="Kurt Nachbargauer" userId="d9254edf-0796-47f9-aab0-9970bffd12d9" providerId="ADAL" clId="{9FE20A3E-AEFA-4DA1-8087-FCC35C23F560}" dt="2023-02-18T10:49:37.956" v="478" actId="478"/>
          <ac:cxnSpMkLst>
            <pc:docMk/>
            <pc:sldMk cId="3019719599" sldId="280"/>
            <ac:cxnSpMk id="67" creationId="{47DC9BF1-7207-BDDE-B3CC-3D517CFD6FAF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68" creationId="{880FD23D-826A-8D33-1EE2-44A81EDF4076}"/>
          </ac:cxnSpMkLst>
        </pc:cxnChg>
        <pc:cxnChg chg="del">
          <ac:chgData name="Kurt Nachbargauer" userId="d9254edf-0796-47f9-aab0-9970bffd12d9" providerId="ADAL" clId="{9FE20A3E-AEFA-4DA1-8087-FCC35C23F560}" dt="2023-02-18T10:49:37.956" v="478" actId="478"/>
          <ac:cxnSpMkLst>
            <pc:docMk/>
            <pc:sldMk cId="3019719599" sldId="280"/>
            <ac:cxnSpMk id="69" creationId="{1D8110D9-C812-1BC9-9368-5196F279DC89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69" creationId="{A85B42A2-3C97-F75F-0111-ADAA1DBC1929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71" creationId="{745E3809-B28E-10FF-95DC-178299082166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74" creationId="{4D8FC6E4-C58B-25D9-DF73-C5ED2EA30F29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82" creationId="{C4A1C217-4D83-EEF6-0A3E-7484D1501B8A}"/>
          </ac:cxnSpMkLst>
        </pc:cxnChg>
        <pc:cxnChg chg="mod">
          <ac:chgData name="Kurt Nachbargauer" userId="d9254edf-0796-47f9-aab0-9970bffd12d9" providerId="ADAL" clId="{9FE20A3E-AEFA-4DA1-8087-FCC35C23F560}" dt="2023-02-21T08:38:18.221" v="877" actId="571"/>
          <ac:cxnSpMkLst>
            <pc:docMk/>
            <pc:sldMk cId="3019719599" sldId="280"/>
            <ac:cxnSpMk id="84" creationId="{568BD5C9-0569-705E-1974-9453B49E4814}"/>
          </ac:cxnSpMkLst>
        </pc:cxnChg>
        <pc:cxnChg chg="mod">
          <ac:chgData name="Kurt Nachbargauer" userId="d9254edf-0796-47f9-aab0-9970bffd12d9" providerId="ADAL" clId="{9FE20A3E-AEFA-4DA1-8087-FCC35C23F560}" dt="2023-02-18T10:20:51.232" v="145"/>
          <ac:cxnSpMkLst>
            <pc:docMk/>
            <pc:sldMk cId="3019719599" sldId="280"/>
            <ac:cxnSpMk id="88" creationId="{02C5D91D-B4D9-640D-9E79-988965B30ABC}"/>
          </ac:cxnSpMkLst>
        </pc:cxnChg>
        <pc:cxnChg chg="mod">
          <ac:chgData name="Kurt Nachbargauer" userId="d9254edf-0796-47f9-aab0-9970bffd12d9" providerId="ADAL" clId="{9FE20A3E-AEFA-4DA1-8087-FCC35C23F560}" dt="2023-02-18T10:20:51.232" v="145"/>
          <ac:cxnSpMkLst>
            <pc:docMk/>
            <pc:sldMk cId="3019719599" sldId="280"/>
            <ac:cxnSpMk id="90" creationId="{36BBDB3C-B061-372C-62CA-B8B8EACD2122}"/>
          </ac:cxnSpMkLst>
        </pc:cxnChg>
        <pc:cxnChg chg="mod">
          <ac:chgData name="Kurt Nachbargauer" userId="d9254edf-0796-47f9-aab0-9970bffd12d9" providerId="ADAL" clId="{9FE20A3E-AEFA-4DA1-8087-FCC35C23F560}" dt="2023-02-18T10:20:51.232" v="145"/>
          <ac:cxnSpMkLst>
            <pc:docMk/>
            <pc:sldMk cId="3019719599" sldId="280"/>
            <ac:cxnSpMk id="92" creationId="{158A1F14-3F38-B4B1-E827-0608AC3B6153}"/>
          </ac:cxnSpMkLst>
        </pc:cxnChg>
        <pc:cxnChg chg="mod">
          <ac:chgData name="Kurt Nachbargauer" userId="d9254edf-0796-47f9-aab0-9970bffd12d9" providerId="ADAL" clId="{9FE20A3E-AEFA-4DA1-8087-FCC35C23F560}" dt="2023-02-18T10:20:51.232" v="145"/>
          <ac:cxnSpMkLst>
            <pc:docMk/>
            <pc:sldMk cId="3019719599" sldId="280"/>
            <ac:cxnSpMk id="94" creationId="{14F1AABD-B229-B63D-9AC6-CFC0D3F9627F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96" creationId="{9921B9AD-8ABF-FC73-F60C-7EB2E9E51AEC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98" creationId="{1A4E733D-2B27-99D4-DF35-9DBC5609DE39}"/>
          </ac:cxnSpMkLst>
        </pc:cxnChg>
        <pc:cxnChg chg="mod">
          <ac:chgData name="Kurt Nachbargauer" userId="d9254edf-0796-47f9-aab0-9970bffd12d9" providerId="ADAL" clId="{9FE20A3E-AEFA-4DA1-8087-FCC35C23F560}" dt="2023-02-18T10:24:27.059" v="255" actId="571"/>
          <ac:cxnSpMkLst>
            <pc:docMk/>
            <pc:sldMk cId="3019719599" sldId="280"/>
            <ac:cxnSpMk id="110" creationId="{E0AB92AB-94B4-B446-C394-FB0CE301B6E5}"/>
          </ac:cxnSpMkLst>
        </pc:cxnChg>
        <pc:cxnChg chg="mod">
          <ac:chgData name="Kurt Nachbargauer" userId="d9254edf-0796-47f9-aab0-9970bffd12d9" providerId="ADAL" clId="{9FE20A3E-AEFA-4DA1-8087-FCC35C23F560}" dt="2023-02-18T10:24:27.059" v="255" actId="571"/>
          <ac:cxnSpMkLst>
            <pc:docMk/>
            <pc:sldMk cId="3019719599" sldId="280"/>
            <ac:cxnSpMk id="112" creationId="{A918B296-B61A-FB1C-326C-2BE742DC072D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14" creationId="{4C7C943E-F599-74A5-7C93-571A336CDE68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16" creationId="{2DB7D313-2DD9-D607-8E42-79D71EAF480B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18" creationId="{6729054D-EAD4-E232-59C5-46AB6838FF62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20" creationId="{13123AE4-3CF8-0690-87BE-D61B5C52E7F6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32" creationId="{F6674453-3104-0F32-0000-CFB3E5E988D4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34" creationId="{A97954FB-8BFB-9A02-E56C-D99D7CDCDC2B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37" creationId="{09F538A0-1711-F25C-E6D3-C39A181F13C4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39" creationId="{D93736B7-029D-35A5-8414-CD1CAEB3045D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40" creationId="{7E87C202-3282-DED5-3AA6-BBB46B15BB18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3019719599" sldId="280"/>
            <ac:cxnSpMk id="142" creationId="{DE410971-93DF-371F-ED40-7E22BAE3A38E}"/>
          </ac:cxnSpMkLst>
        </pc:cxnChg>
        <pc:cxnChg chg="mod">
          <ac:chgData name="Kurt Nachbargauer" userId="d9254edf-0796-47f9-aab0-9970bffd12d9" providerId="ADAL" clId="{9FE20A3E-AEFA-4DA1-8087-FCC35C23F560}" dt="2023-02-21T08:39:04.753" v="905" actId="571"/>
          <ac:cxnSpMkLst>
            <pc:docMk/>
            <pc:sldMk cId="3019719599" sldId="280"/>
            <ac:cxnSpMk id="144" creationId="{D5C708F9-04ED-24A3-7C2B-BA347F933F1C}"/>
          </ac:cxnSpMkLst>
        </pc:cxnChg>
        <pc:cxnChg chg="mod">
          <ac:chgData name="Kurt Nachbargauer" userId="d9254edf-0796-47f9-aab0-9970bffd12d9" providerId="ADAL" clId="{9FE20A3E-AEFA-4DA1-8087-FCC35C23F560}" dt="2023-02-21T08:39:04.753" v="905" actId="571"/>
          <ac:cxnSpMkLst>
            <pc:docMk/>
            <pc:sldMk cId="3019719599" sldId="280"/>
            <ac:cxnSpMk id="146" creationId="{C39EFD08-E366-E4E5-D8D3-59733DE8ED8E}"/>
          </ac:cxnSpMkLst>
        </pc:cxnChg>
        <pc:cxnChg chg="add del mod">
          <ac:chgData name="Kurt Nachbargauer" userId="d9254edf-0796-47f9-aab0-9970bffd12d9" providerId="ADAL" clId="{9FE20A3E-AEFA-4DA1-8087-FCC35C23F560}" dt="2023-02-22T07:55:24.453" v="1567" actId="21"/>
          <ac:cxnSpMkLst>
            <pc:docMk/>
            <pc:sldMk cId="3019719599" sldId="280"/>
            <ac:cxnSpMk id="147" creationId="{67B3F75A-6732-407C-330F-CC368916AF67}"/>
          </ac:cxnSpMkLst>
        </pc:cxnChg>
        <pc:cxnChg chg="add del mod">
          <ac:chgData name="Kurt Nachbargauer" userId="d9254edf-0796-47f9-aab0-9970bffd12d9" providerId="ADAL" clId="{9FE20A3E-AEFA-4DA1-8087-FCC35C23F560}" dt="2023-02-22T07:55:24.453" v="1567" actId="21"/>
          <ac:cxnSpMkLst>
            <pc:docMk/>
            <pc:sldMk cId="3019719599" sldId="280"/>
            <ac:cxnSpMk id="148" creationId="{56C6FF58-1A50-13DC-0355-6A4D794EB37B}"/>
          </ac:cxnSpMkLst>
        </pc:cxnChg>
      </pc:sldChg>
      <pc:sldChg chg="addSp delSp modSp del mod">
        <pc:chgData name="Kurt Nachbargauer" userId="d9254edf-0796-47f9-aab0-9970bffd12d9" providerId="ADAL" clId="{9FE20A3E-AEFA-4DA1-8087-FCC35C23F560}" dt="2023-02-18T10:36:02.638" v="381" actId="47"/>
        <pc:sldMkLst>
          <pc:docMk/>
          <pc:sldMk cId="3289283010" sldId="281"/>
        </pc:sldMkLst>
        <pc:spChg chg="add mod">
          <ac:chgData name="Kurt Nachbargauer" userId="d9254edf-0796-47f9-aab0-9970bffd12d9" providerId="ADAL" clId="{9FE20A3E-AEFA-4DA1-8087-FCC35C23F560}" dt="2023-02-18T10:34:41.863" v="372" actId="14100"/>
          <ac:spMkLst>
            <pc:docMk/>
            <pc:sldMk cId="3289283010" sldId="281"/>
            <ac:spMk id="3" creationId="{CDF95560-1178-1F1C-DBF1-9E49A0522466}"/>
          </ac:spMkLst>
        </pc:spChg>
        <pc:spChg chg="add del mod">
          <ac:chgData name="Kurt Nachbargauer" userId="d9254edf-0796-47f9-aab0-9970bffd12d9" providerId="ADAL" clId="{9FE20A3E-AEFA-4DA1-8087-FCC35C23F560}" dt="2023-02-18T10:35:13.508" v="374" actId="478"/>
          <ac:spMkLst>
            <pc:docMk/>
            <pc:sldMk cId="3289283010" sldId="281"/>
            <ac:spMk id="4" creationId="{7FC8BB3D-617B-BDEB-9170-0D7AC5C2AA7C}"/>
          </ac:spMkLst>
        </pc:spChg>
        <pc:spChg chg="add mod">
          <ac:chgData name="Kurt Nachbargauer" userId="d9254edf-0796-47f9-aab0-9970bffd12d9" providerId="ADAL" clId="{9FE20A3E-AEFA-4DA1-8087-FCC35C23F560}" dt="2023-02-18T10:35:21.860" v="379" actId="1036"/>
          <ac:spMkLst>
            <pc:docMk/>
            <pc:sldMk cId="3289283010" sldId="281"/>
            <ac:spMk id="5" creationId="{F18C3632-D655-1B23-7AEE-BE04CBCC96BA}"/>
          </ac:spMkLst>
        </pc:spChg>
        <pc:spChg chg="add mod">
          <ac:chgData name="Kurt Nachbargauer" userId="d9254edf-0796-47f9-aab0-9970bffd12d9" providerId="ADAL" clId="{9FE20A3E-AEFA-4DA1-8087-FCC35C23F560}" dt="2023-02-18T10:35:14.925" v="375"/>
          <ac:spMkLst>
            <pc:docMk/>
            <pc:sldMk cId="3289283010" sldId="281"/>
            <ac:spMk id="6" creationId="{4162FB93-88B6-EF81-F662-B74E00F6645C}"/>
          </ac:spMkLst>
        </pc:spChg>
        <pc:spChg chg="add mod">
          <ac:chgData name="Kurt Nachbargauer" userId="d9254edf-0796-47f9-aab0-9970bffd12d9" providerId="ADAL" clId="{9FE20A3E-AEFA-4DA1-8087-FCC35C23F560}" dt="2023-02-18T10:35:14.925" v="375"/>
          <ac:spMkLst>
            <pc:docMk/>
            <pc:sldMk cId="3289283010" sldId="281"/>
            <ac:spMk id="7" creationId="{A5561B92-6B62-200B-E4AB-2986B20F67CE}"/>
          </ac:spMkLst>
        </pc:spChg>
        <pc:spChg chg="add mod">
          <ac:chgData name="Kurt Nachbargauer" userId="d9254edf-0796-47f9-aab0-9970bffd12d9" providerId="ADAL" clId="{9FE20A3E-AEFA-4DA1-8087-FCC35C23F560}" dt="2023-02-18T10:35:14.925" v="375"/>
          <ac:spMkLst>
            <pc:docMk/>
            <pc:sldMk cId="3289283010" sldId="281"/>
            <ac:spMk id="8" creationId="{F2A6A770-0D95-0F44-63ED-94B9A9FE5EDA}"/>
          </ac:spMkLst>
        </pc:spChg>
        <pc:spChg chg="add mod">
          <ac:chgData name="Kurt Nachbargauer" userId="d9254edf-0796-47f9-aab0-9970bffd12d9" providerId="ADAL" clId="{9FE20A3E-AEFA-4DA1-8087-FCC35C23F560}" dt="2023-02-18T10:35:14.925" v="375"/>
          <ac:spMkLst>
            <pc:docMk/>
            <pc:sldMk cId="3289283010" sldId="281"/>
            <ac:spMk id="14" creationId="{DAC48018-D4D5-83E0-4B7C-E302D23AEB8E}"/>
          </ac:spMkLst>
        </pc:spChg>
      </pc:sldChg>
      <pc:sldChg chg="addSp delSp modSp mod">
        <pc:chgData name="Kurt Nachbargauer" userId="d9254edf-0796-47f9-aab0-9970bffd12d9" providerId="ADAL" clId="{9FE20A3E-AEFA-4DA1-8087-FCC35C23F560}" dt="2023-02-22T08:58:14.572" v="1832"/>
        <pc:sldMkLst>
          <pc:docMk/>
          <pc:sldMk cId="834299030" sldId="282"/>
        </pc:sldMkLst>
        <pc:spChg chg="mod">
          <ac:chgData name="Kurt Nachbargauer" userId="d9254edf-0796-47f9-aab0-9970bffd12d9" providerId="ADAL" clId="{9FE20A3E-AEFA-4DA1-8087-FCC35C23F560}" dt="2023-02-22T07:57:01.942" v="1589" actId="1076"/>
          <ac:spMkLst>
            <pc:docMk/>
            <pc:sldMk cId="834299030" sldId="282"/>
            <ac:spMk id="2" creationId="{A40EBCC9-57DA-82F3-B4A3-E955E399B238}"/>
          </ac:spMkLst>
        </pc:spChg>
        <pc:spChg chg="del mod ord">
          <ac:chgData name="Kurt Nachbargauer" userId="d9254edf-0796-47f9-aab0-9970bffd12d9" providerId="ADAL" clId="{9FE20A3E-AEFA-4DA1-8087-FCC35C23F560}" dt="2023-02-18T10:40:13.698" v="424" actId="478"/>
          <ac:spMkLst>
            <pc:docMk/>
            <pc:sldMk cId="834299030" sldId="282"/>
            <ac:spMk id="3" creationId="{434A18A4-FD51-9A2E-F043-2D1FA0F7203B}"/>
          </ac:spMkLst>
        </pc:spChg>
        <pc:spChg chg="add mod">
          <ac:chgData name="Kurt Nachbargauer" userId="d9254edf-0796-47f9-aab0-9970bffd12d9" providerId="ADAL" clId="{9FE20A3E-AEFA-4DA1-8087-FCC35C23F560}" dt="2023-02-22T07:57:01.942" v="1589" actId="1076"/>
          <ac:spMkLst>
            <pc:docMk/>
            <pc:sldMk cId="834299030" sldId="282"/>
            <ac:spMk id="4" creationId="{6DD09335-E887-940E-351F-C067ABDDED9E}"/>
          </ac:spMkLst>
        </pc:spChg>
        <pc:spChg chg="add mod">
          <ac:chgData name="Kurt Nachbargauer" userId="d9254edf-0796-47f9-aab0-9970bffd12d9" providerId="ADAL" clId="{9FE20A3E-AEFA-4DA1-8087-FCC35C23F560}" dt="2023-02-22T07:57:01.942" v="1589" actId="1076"/>
          <ac:spMkLst>
            <pc:docMk/>
            <pc:sldMk cId="834299030" sldId="282"/>
            <ac:spMk id="5" creationId="{3213F898-681F-C41F-73A6-DABDCEA1987A}"/>
          </ac:spMkLst>
        </pc:spChg>
        <pc:spChg chg="add mod">
          <ac:chgData name="Kurt Nachbargauer" userId="d9254edf-0796-47f9-aab0-9970bffd12d9" providerId="ADAL" clId="{9FE20A3E-AEFA-4DA1-8087-FCC35C23F560}" dt="2023-02-22T07:57:01.942" v="1589" actId="1076"/>
          <ac:spMkLst>
            <pc:docMk/>
            <pc:sldMk cId="834299030" sldId="282"/>
            <ac:spMk id="6" creationId="{2D6987FB-04B3-0CD0-3AD9-E81332C01A33}"/>
          </ac:spMkLst>
        </pc:spChg>
        <pc:spChg chg="add mod">
          <ac:chgData name="Kurt Nachbargauer" userId="d9254edf-0796-47f9-aab0-9970bffd12d9" providerId="ADAL" clId="{9FE20A3E-AEFA-4DA1-8087-FCC35C23F560}" dt="2023-02-18T10:45:58.781" v="462" actId="207"/>
          <ac:spMkLst>
            <pc:docMk/>
            <pc:sldMk cId="834299030" sldId="282"/>
            <ac:spMk id="7" creationId="{B42BAF31-E781-230F-B8CE-9B7C74EFDF25}"/>
          </ac:spMkLst>
        </pc:spChg>
        <pc:spChg chg="mod">
          <ac:chgData name="Kurt Nachbargauer" userId="d9254edf-0796-47f9-aab0-9970bffd12d9" providerId="ADAL" clId="{9FE20A3E-AEFA-4DA1-8087-FCC35C23F560}" dt="2023-02-22T08:57:17.748" v="1828"/>
          <ac:spMkLst>
            <pc:docMk/>
            <pc:sldMk cId="834299030" sldId="282"/>
            <ac:spMk id="8" creationId="{46B9E776-428B-3DDD-3378-12AE4A19FA7F}"/>
          </ac:spMkLst>
        </pc:spChg>
        <pc:spChg chg="del">
          <ac:chgData name="Kurt Nachbargauer" userId="d9254edf-0796-47f9-aab0-9970bffd12d9" providerId="ADAL" clId="{9FE20A3E-AEFA-4DA1-8087-FCC35C23F560}" dt="2023-02-18T10:35:57.029" v="380" actId="478"/>
          <ac:spMkLst>
            <pc:docMk/>
            <pc:sldMk cId="834299030" sldId="282"/>
            <ac:spMk id="13" creationId="{4B0F3F37-CCC6-19A9-9906-754543D10AB0}"/>
          </ac:spMkLst>
        </pc:spChg>
        <pc:spChg chg="add del mod">
          <ac:chgData name="Kurt Nachbargauer" userId="d9254edf-0796-47f9-aab0-9970bffd12d9" providerId="ADAL" clId="{9FE20A3E-AEFA-4DA1-8087-FCC35C23F560}" dt="2023-02-20T15:27:50.095" v="728" actId="478"/>
          <ac:spMkLst>
            <pc:docMk/>
            <pc:sldMk cId="834299030" sldId="282"/>
            <ac:spMk id="14" creationId="{7611A0DD-3BAD-3F38-A641-586F06B3EC37}"/>
          </ac:spMkLst>
        </pc:spChg>
        <pc:spChg chg="add mod">
          <ac:chgData name="Kurt Nachbargauer" userId="d9254edf-0796-47f9-aab0-9970bffd12d9" providerId="ADAL" clId="{9FE20A3E-AEFA-4DA1-8087-FCC35C23F560}" dt="2023-02-22T07:57:01.942" v="1589" actId="1076"/>
          <ac:spMkLst>
            <pc:docMk/>
            <pc:sldMk cId="834299030" sldId="282"/>
            <ac:spMk id="15" creationId="{B2F13C30-C756-A727-0C2B-31F6A40D78D1}"/>
          </ac:spMkLst>
        </pc:spChg>
        <pc:spChg chg="add mod">
          <ac:chgData name="Kurt Nachbargauer" userId="d9254edf-0796-47f9-aab0-9970bffd12d9" providerId="ADAL" clId="{9FE20A3E-AEFA-4DA1-8087-FCC35C23F560}" dt="2023-02-22T07:57:01.942" v="1589" actId="1076"/>
          <ac:spMkLst>
            <pc:docMk/>
            <pc:sldMk cId="834299030" sldId="282"/>
            <ac:spMk id="18" creationId="{6C959F22-562B-815E-4C79-B0F249B612C8}"/>
          </ac:spMkLst>
        </pc:spChg>
        <pc:spChg chg="add mod">
          <ac:chgData name="Kurt Nachbargauer" userId="d9254edf-0796-47f9-aab0-9970bffd12d9" providerId="ADAL" clId="{9FE20A3E-AEFA-4DA1-8087-FCC35C23F560}" dt="2023-02-22T08:58:14.572" v="1832"/>
          <ac:spMkLst>
            <pc:docMk/>
            <pc:sldMk cId="834299030" sldId="282"/>
            <ac:spMk id="21" creationId="{8923290C-5EDF-0AE5-4108-16D810C3BE6C}"/>
          </ac:spMkLst>
        </pc:spChg>
        <pc:spChg chg="del mod">
          <ac:chgData name="Kurt Nachbargauer" userId="d9254edf-0796-47f9-aab0-9970bffd12d9" providerId="ADAL" clId="{9FE20A3E-AEFA-4DA1-8087-FCC35C23F560}" dt="2023-02-22T08:03:05.986" v="1629" actId="478"/>
          <ac:spMkLst>
            <pc:docMk/>
            <pc:sldMk cId="834299030" sldId="282"/>
            <ac:spMk id="34" creationId="{32CCF7D9-A07D-7F27-09BD-5C7CC67D0111}"/>
          </ac:spMkLst>
        </pc:spChg>
        <pc:grpChg chg="add mod">
          <ac:chgData name="Kurt Nachbargauer" userId="d9254edf-0796-47f9-aab0-9970bffd12d9" providerId="ADAL" clId="{9FE20A3E-AEFA-4DA1-8087-FCC35C23F560}" dt="2023-02-22T08:57:17.748" v="1828"/>
          <ac:grpSpMkLst>
            <pc:docMk/>
            <pc:sldMk cId="834299030" sldId="282"/>
            <ac:grpSpMk id="3" creationId="{C4F8D0A2-B3C1-66D4-75BC-E9762476E77D}"/>
          </ac:grpSpMkLst>
        </pc:grpChg>
        <pc:grpChg chg="mod">
          <ac:chgData name="Kurt Nachbargauer" userId="d9254edf-0796-47f9-aab0-9970bffd12d9" providerId="ADAL" clId="{9FE20A3E-AEFA-4DA1-8087-FCC35C23F560}" dt="2023-02-22T08:57:17.748" v="1828"/>
          <ac:grpSpMkLst>
            <pc:docMk/>
            <pc:sldMk cId="834299030" sldId="282"/>
            <ac:grpSpMk id="16" creationId="{6E38FE77-6CE1-B68B-34B9-08B4A767183F}"/>
          </ac:grpSpMkLst>
        </pc:grpChg>
        <pc:graphicFrameChg chg="add del mod">
          <ac:chgData name="Kurt Nachbargauer" userId="d9254edf-0796-47f9-aab0-9970bffd12d9" providerId="ADAL" clId="{9FE20A3E-AEFA-4DA1-8087-FCC35C23F560}" dt="2023-02-21T08:41:31.169" v="931" actId="478"/>
          <ac:graphicFrameMkLst>
            <pc:docMk/>
            <pc:sldMk cId="834299030" sldId="282"/>
            <ac:graphicFrameMk id="8" creationId="{15D7528B-5C98-AA29-413B-40A1E2587EEF}"/>
          </ac:graphicFrameMkLst>
        </pc:graphicFrameChg>
        <pc:graphicFrameChg chg="add del">
          <ac:chgData name="Kurt Nachbargauer" userId="d9254edf-0796-47f9-aab0-9970bffd12d9" providerId="ADAL" clId="{9FE20A3E-AEFA-4DA1-8087-FCC35C23F560}" dt="2023-02-21T08:42:39.438" v="933" actId="478"/>
          <ac:graphicFrameMkLst>
            <pc:docMk/>
            <pc:sldMk cId="834299030" sldId="282"/>
            <ac:graphicFrameMk id="20" creationId="{6C830F96-2BCD-600C-F287-AAF4F39A284B}"/>
          </ac:graphicFrameMkLst>
        </pc:graphicFrameChg>
        <pc:picChg chg="add mod">
          <ac:chgData name="Kurt Nachbargauer" userId="d9254edf-0796-47f9-aab0-9970bffd12d9" providerId="ADAL" clId="{9FE20A3E-AEFA-4DA1-8087-FCC35C23F560}" dt="2023-02-22T07:57:01.942" v="1589" actId="1076"/>
          <ac:picMkLst>
            <pc:docMk/>
            <pc:sldMk cId="834299030" sldId="282"/>
            <ac:picMk id="7" creationId="{51E83604-1DC0-E95A-DCC9-91A4895196DA}"/>
          </ac:picMkLst>
        </pc:picChg>
        <pc:picChg chg="add mod">
          <ac:chgData name="Kurt Nachbargauer" userId="d9254edf-0796-47f9-aab0-9970bffd12d9" providerId="ADAL" clId="{9FE20A3E-AEFA-4DA1-8087-FCC35C23F560}" dt="2023-02-22T07:57:01.942" v="1589" actId="1076"/>
          <ac:picMkLst>
            <pc:docMk/>
            <pc:sldMk cId="834299030" sldId="282"/>
            <ac:picMk id="9" creationId="{C3763932-BDAB-FED6-A3EF-48C6A7AF7203}"/>
          </ac:picMkLst>
        </pc:picChg>
        <pc:picChg chg="add mod">
          <ac:chgData name="Kurt Nachbargauer" userId="d9254edf-0796-47f9-aab0-9970bffd12d9" providerId="ADAL" clId="{9FE20A3E-AEFA-4DA1-8087-FCC35C23F560}" dt="2023-02-22T07:57:01.942" v="1589" actId="1076"/>
          <ac:picMkLst>
            <pc:docMk/>
            <pc:sldMk cId="834299030" sldId="282"/>
            <ac:picMk id="10" creationId="{3D11DC04-FC51-4EAF-9B81-1187B8BD24A2}"/>
          </ac:picMkLst>
        </pc:picChg>
        <pc:picChg chg="mod">
          <ac:chgData name="Kurt Nachbargauer" userId="d9254edf-0796-47f9-aab0-9970bffd12d9" providerId="ADAL" clId="{9FE20A3E-AEFA-4DA1-8087-FCC35C23F560}" dt="2023-02-22T07:57:01.942" v="1589" actId="1076"/>
          <ac:picMkLst>
            <pc:docMk/>
            <pc:sldMk cId="834299030" sldId="282"/>
            <ac:picMk id="11" creationId="{9E6B85B5-2BD4-1980-1D62-6766199F2AAA}"/>
          </ac:picMkLst>
        </pc:picChg>
        <pc:picChg chg="add mod">
          <ac:chgData name="Kurt Nachbargauer" userId="d9254edf-0796-47f9-aab0-9970bffd12d9" providerId="ADAL" clId="{9FE20A3E-AEFA-4DA1-8087-FCC35C23F560}" dt="2023-02-22T07:57:01.942" v="1589" actId="1076"/>
          <ac:picMkLst>
            <pc:docMk/>
            <pc:sldMk cId="834299030" sldId="282"/>
            <ac:picMk id="12" creationId="{127DE6A9-27D4-4C98-90C7-D50949149517}"/>
          </ac:picMkLst>
        </pc:picChg>
        <pc:picChg chg="add mod">
          <ac:chgData name="Kurt Nachbargauer" userId="d9254edf-0796-47f9-aab0-9970bffd12d9" providerId="ADAL" clId="{9FE20A3E-AEFA-4DA1-8087-FCC35C23F560}" dt="2023-02-22T07:57:01.942" v="1589" actId="1076"/>
          <ac:picMkLst>
            <pc:docMk/>
            <pc:sldMk cId="834299030" sldId="282"/>
            <ac:picMk id="13" creationId="{85CBE32E-0DA7-C658-02CA-0A717EDFBBFA}"/>
          </ac:picMkLst>
        </pc:picChg>
        <pc:cxnChg chg="add del mod">
          <ac:chgData name="Kurt Nachbargauer" userId="d9254edf-0796-47f9-aab0-9970bffd12d9" providerId="ADAL" clId="{9FE20A3E-AEFA-4DA1-8087-FCC35C23F560}" dt="2023-02-20T15:22:32.028" v="700" actId="478"/>
          <ac:cxnSpMkLst>
            <pc:docMk/>
            <pc:sldMk cId="834299030" sldId="282"/>
            <ac:cxnSpMk id="3" creationId="{C270FC4D-E5C5-5DA8-45EB-A314142BD238}"/>
          </ac:cxnSpMkLst>
        </pc:cxnChg>
        <pc:cxnChg chg="add mod">
          <ac:chgData name="Kurt Nachbargauer" userId="d9254edf-0796-47f9-aab0-9970bffd12d9" providerId="ADAL" clId="{9FE20A3E-AEFA-4DA1-8087-FCC35C23F560}" dt="2023-02-22T07:57:01.942" v="1589" actId="1076"/>
          <ac:cxnSpMkLst>
            <pc:docMk/>
            <pc:sldMk cId="834299030" sldId="282"/>
            <ac:cxnSpMk id="14" creationId="{CA43630F-A9FA-EB46-12CB-80EB1929228B}"/>
          </ac:cxnSpMkLst>
        </pc:cxnChg>
        <pc:cxnChg chg="add mod">
          <ac:chgData name="Kurt Nachbargauer" userId="d9254edf-0796-47f9-aab0-9970bffd12d9" providerId="ADAL" clId="{9FE20A3E-AEFA-4DA1-8087-FCC35C23F560}" dt="2023-02-22T07:57:01.942" v="1589" actId="1076"/>
          <ac:cxnSpMkLst>
            <pc:docMk/>
            <pc:sldMk cId="834299030" sldId="282"/>
            <ac:cxnSpMk id="17" creationId="{A0FAA65B-707C-690F-53B8-39198536C325}"/>
          </ac:cxnSpMkLst>
        </pc:cxnChg>
        <pc:cxnChg chg="mod">
          <ac:chgData name="Kurt Nachbargauer" userId="d9254edf-0796-47f9-aab0-9970bffd12d9" providerId="ADAL" clId="{9FE20A3E-AEFA-4DA1-8087-FCC35C23F560}" dt="2023-02-22T08:57:17.748" v="1828"/>
          <ac:cxnSpMkLst>
            <pc:docMk/>
            <pc:sldMk cId="834299030" sldId="282"/>
            <ac:cxnSpMk id="19" creationId="{9FAAE29B-F579-419F-7A77-D3F27F7574D5}"/>
          </ac:cxnSpMkLst>
        </pc:cxnChg>
        <pc:cxnChg chg="mod">
          <ac:chgData name="Kurt Nachbargauer" userId="d9254edf-0796-47f9-aab0-9970bffd12d9" providerId="ADAL" clId="{9FE20A3E-AEFA-4DA1-8087-FCC35C23F560}" dt="2023-02-22T08:57:17.748" v="1828"/>
          <ac:cxnSpMkLst>
            <pc:docMk/>
            <pc:sldMk cId="834299030" sldId="282"/>
            <ac:cxnSpMk id="20" creationId="{DA1F81CC-A5E1-C046-E575-BA990339D0F7}"/>
          </ac:cxnSpMkLst>
        </pc:cxnChg>
      </pc:sldChg>
      <pc:sldChg chg="delSp modSp mod ord">
        <pc:chgData name="Kurt Nachbargauer" userId="d9254edf-0796-47f9-aab0-9970bffd12d9" providerId="ADAL" clId="{9FE20A3E-AEFA-4DA1-8087-FCC35C23F560}" dt="2023-02-22T08:02:25.499" v="1623" actId="1076"/>
        <pc:sldMkLst>
          <pc:docMk/>
          <pc:sldMk cId="1546115529" sldId="283"/>
        </pc:sldMkLst>
        <pc:spChg chg="mod">
          <ac:chgData name="Kurt Nachbargauer" userId="d9254edf-0796-47f9-aab0-9970bffd12d9" providerId="ADAL" clId="{9FE20A3E-AEFA-4DA1-8087-FCC35C23F560}" dt="2023-02-22T08:02:25.499" v="1623" actId="1076"/>
          <ac:spMkLst>
            <pc:docMk/>
            <pc:sldMk cId="1546115529" sldId="283"/>
            <ac:spMk id="2" creationId="{6B77F476-ED0F-FA1F-663F-47A722A4922D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1546115529" sldId="283"/>
            <ac:spMk id="5" creationId="{46CEB156-E1E3-2C6C-EA16-9F14E8801C49}"/>
          </ac:spMkLst>
        </pc:spChg>
        <pc:graphicFrameChg chg="del">
          <ac:chgData name="Kurt Nachbargauer" userId="d9254edf-0796-47f9-aab0-9970bffd12d9" providerId="ADAL" clId="{9FE20A3E-AEFA-4DA1-8087-FCC35C23F560}" dt="2023-02-18T10:44:45.541" v="458" actId="21"/>
          <ac:graphicFrameMkLst>
            <pc:docMk/>
            <pc:sldMk cId="1546115529" sldId="283"/>
            <ac:graphicFrameMk id="6" creationId="{929A4A7D-B173-0E2D-E908-B1139A5046D1}"/>
          </ac:graphicFrameMkLst>
        </pc:graphicFrameChg>
        <pc:picChg chg="mod">
          <ac:chgData name="Kurt Nachbargauer" userId="d9254edf-0796-47f9-aab0-9970bffd12d9" providerId="ADAL" clId="{9FE20A3E-AEFA-4DA1-8087-FCC35C23F560}" dt="2023-02-22T08:02:25.499" v="1623" actId="1076"/>
          <ac:picMkLst>
            <pc:docMk/>
            <pc:sldMk cId="1546115529" sldId="283"/>
            <ac:picMk id="3" creationId="{C5E0C25B-9A5E-ED50-EC14-74D18DCB41C2}"/>
          </ac:picMkLst>
        </pc:picChg>
        <pc:picChg chg="mod">
          <ac:chgData name="Kurt Nachbargauer" userId="d9254edf-0796-47f9-aab0-9970bffd12d9" providerId="ADAL" clId="{9FE20A3E-AEFA-4DA1-8087-FCC35C23F560}" dt="2023-02-22T08:02:25.499" v="1623" actId="1076"/>
          <ac:picMkLst>
            <pc:docMk/>
            <pc:sldMk cId="1546115529" sldId="283"/>
            <ac:picMk id="4" creationId="{1B612428-63D3-F38C-65BA-6DBA90F09776}"/>
          </ac:picMkLst>
        </pc:picChg>
      </pc:sldChg>
      <pc:sldChg chg="addSp delSp modSp new mod modClrScheme chgLayout">
        <pc:chgData name="Kurt Nachbargauer" userId="d9254edf-0796-47f9-aab0-9970bffd12d9" providerId="ADAL" clId="{9FE20A3E-AEFA-4DA1-8087-FCC35C23F560}" dt="2023-02-22T08:23:38.880" v="1712" actId="14100"/>
        <pc:sldMkLst>
          <pc:docMk/>
          <pc:sldMk cId="2436146229" sldId="284"/>
        </pc:sldMkLst>
        <pc:spChg chg="del mod">
          <ac:chgData name="Kurt Nachbargauer" userId="d9254edf-0796-47f9-aab0-9970bffd12d9" providerId="ADAL" clId="{9FE20A3E-AEFA-4DA1-8087-FCC35C23F560}" dt="2023-02-22T08:02:59.976" v="1628" actId="700"/>
          <ac:spMkLst>
            <pc:docMk/>
            <pc:sldMk cId="2436146229" sldId="284"/>
            <ac:spMk id="2" creationId="{A9A84579-9D77-754E-4016-62A6E70BBACF}"/>
          </ac:spMkLst>
        </pc:spChg>
        <pc:spChg chg="add mod">
          <ac:chgData name="Kurt Nachbargauer" userId="d9254edf-0796-47f9-aab0-9970bffd12d9" providerId="ADAL" clId="{9FE20A3E-AEFA-4DA1-8087-FCC35C23F560}" dt="2023-02-22T08:23:38.880" v="1712" actId="14100"/>
          <ac:spMkLst>
            <pc:docMk/>
            <pc:sldMk cId="2436146229" sldId="284"/>
            <ac:spMk id="3" creationId="{DA0B2C22-D30D-9123-26A3-0116A06BAF90}"/>
          </ac:spMkLst>
        </pc:spChg>
        <pc:spChg chg="add mod">
          <ac:chgData name="Kurt Nachbargauer" userId="d9254edf-0796-47f9-aab0-9970bffd12d9" providerId="ADAL" clId="{9FE20A3E-AEFA-4DA1-8087-FCC35C23F560}" dt="2023-02-22T08:15:08.340" v="1657" actId="14100"/>
          <ac:spMkLst>
            <pc:docMk/>
            <pc:sldMk cId="2436146229" sldId="284"/>
            <ac:spMk id="14" creationId="{A72A3DF9-FB95-3461-BD96-F8FD84258ED1}"/>
          </ac:spMkLst>
        </pc:spChg>
        <pc:spChg chg="add mod">
          <ac:chgData name="Kurt Nachbargauer" userId="d9254edf-0796-47f9-aab0-9970bffd12d9" providerId="ADAL" clId="{9FE20A3E-AEFA-4DA1-8087-FCC35C23F560}" dt="2023-02-22T08:15:10.795" v="1658" actId="14100"/>
          <ac:spMkLst>
            <pc:docMk/>
            <pc:sldMk cId="2436146229" sldId="284"/>
            <ac:spMk id="15" creationId="{AA5E0B05-C4A9-A05B-53D3-AB3A9C247E18}"/>
          </ac:spMkLst>
        </pc:spChg>
        <pc:spChg chg="add mod">
          <ac:chgData name="Kurt Nachbargauer" userId="d9254edf-0796-47f9-aab0-9970bffd12d9" providerId="ADAL" clId="{9FE20A3E-AEFA-4DA1-8087-FCC35C23F560}" dt="2023-02-22T07:57:26.098" v="1592" actId="1076"/>
          <ac:spMkLst>
            <pc:docMk/>
            <pc:sldMk cId="2436146229" sldId="284"/>
            <ac:spMk id="16" creationId="{97D07B4E-6733-9596-F045-FED2B941C0BF}"/>
          </ac:spMkLst>
        </pc:spChg>
        <pc:spChg chg="add mod">
          <ac:chgData name="Kurt Nachbargauer" userId="d9254edf-0796-47f9-aab0-9970bffd12d9" providerId="ADAL" clId="{9FE20A3E-AEFA-4DA1-8087-FCC35C23F560}" dt="2023-02-22T07:57:26.098" v="1592" actId="1076"/>
          <ac:spMkLst>
            <pc:docMk/>
            <pc:sldMk cId="2436146229" sldId="284"/>
            <ac:spMk id="17" creationId="{1201F4F7-3D77-7722-1829-E4C16A0821FD}"/>
          </ac:spMkLst>
        </pc:spChg>
        <pc:spChg chg="add mod">
          <ac:chgData name="Kurt Nachbargauer" userId="d9254edf-0796-47f9-aab0-9970bffd12d9" providerId="ADAL" clId="{9FE20A3E-AEFA-4DA1-8087-FCC35C23F560}" dt="2023-02-22T08:23:38.880" v="1712" actId="14100"/>
          <ac:spMkLst>
            <pc:docMk/>
            <pc:sldMk cId="2436146229" sldId="284"/>
            <ac:spMk id="18" creationId="{393A376B-304E-29A7-42B1-2ECB3937F55B}"/>
          </ac:spMkLst>
        </pc:spChg>
        <pc:spChg chg="add mod">
          <ac:chgData name="Kurt Nachbargauer" userId="d9254edf-0796-47f9-aab0-9970bffd12d9" providerId="ADAL" clId="{9FE20A3E-AEFA-4DA1-8087-FCC35C23F560}" dt="2023-02-22T08:15:13.694" v="1659" actId="14100"/>
          <ac:spMkLst>
            <pc:docMk/>
            <pc:sldMk cId="2436146229" sldId="284"/>
            <ac:spMk id="19" creationId="{791C6DC3-B71E-09D6-F747-B78BCE715669}"/>
          </ac:spMkLst>
        </pc:spChg>
        <pc:picChg chg="add mod modCrop">
          <ac:chgData name="Kurt Nachbargauer" userId="d9254edf-0796-47f9-aab0-9970bffd12d9" providerId="ADAL" clId="{9FE20A3E-AEFA-4DA1-8087-FCC35C23F560}" dt="2023-02-22T07:57:26.098" v="1592" actId="1076"/>
          <ac:picMkLst>
            <pc:docMk/>
            <pc:sldMk cId="2436146229" sldId="284"/>
            <ac:picMk id="4" creationId="{0897388E-6B27-87A2-1EC8-B40C73BA7F3C}"/>
          </ac:picMkLst>
        </pc:picChg>
        <pc:picChg chg="add del mod">
          <ac:chgData name="Kurt Nachbargauer" userId="d9254edf-0796-47f9-aab0-9970bffd12d9" providerId="ADAL" clId="{9FE20A3E-AEFA-4DA1-8087-FCC35C23F560}" dt="2023-02-20T15:08:26.435" v="525" actId="478"/>
          <ac:picMkLst>
            <pc:docMk/>
            <pc:sldMk cId="2436146229" sldId="284"/>
            <ac:picMk id="6" creationId="{BE6430E1-3391-48B8-1BB1-5864880C851D}"/>
          </ac:picMkLst>
        </pc:picChg>
        <pc:picChg chg="add del mod">
          <ac:chgData name="Kurt Nachbargauer" userId="d9254edf-0796-47f9-aab0-9970bffd12d9" providerId="ADAL" clId="{9FE20A3E-AEFA-4DA1-8087-FCC35C23F560}" dt="2023-02-20T15:08:27.420" v="526" actId="478"/>
          <ac:picMkLst>
            <pc:docMk/>
            <pc:sldMk cId="2436146229" sldId="284"/>
            <ac:picMk id="8" creationId="{56C9EE55-2CE2-1498-26F4-D2B73C7222C5}"/>
          </ac:picMkLst>
        </pc:picChg>
        <pc:picChg chg="add del mod">
          <ac:chgData name="Kurt Nachbargauer" userId="d9254edf-0796-47f9-aab0-9970bffd12d9" providerId="ADAL" clId="{9FE20A3E-AEFA-4DA1-8087-FCC35C23F560}" dt="2023-02-20T15:08:28.171" v="527" actId="478"/>
          <ac:picMkLst>
            <pc:docMk/>
            <pc:sldMk cId="2436146229" sldId="284"/>
            <ac:picMk id="10" creationId="{45C6BF45-7FC9-0BD6-59AF-C8864C77170B}"/>
          </ac:picMkLst>
        </pc:picChg>
        <pc:picChg chg="add del mod">
          <ac:chgData name="Kurt Nachbargauer" userId="d9254edf-0796-47f9-aab0-9970bffd12d9" providerId="ADAL" clId="{9FE20A3E-AEFA-4DA1-8087-FCC35C23F560}" dt="2023-02-20T15:08:42.704" v="530" actId="478"/>
          <ac:picMkLst>
            <pc:docMk/>
            <pc:sldMk cId="2436146229" sldId="284"/>
            <ac:picMk id="11" creationId="{1699E4C3-4059-E696-09AF-C7308CB1F31A}"/>
          </ac:picMkLst>
        </pc:picChg>
        <pc:picChg chg="add mod">
          <ac:chgData name="Kurt Nachbargauer" userId="d9254edf-0796-47f9-aab0-9970bffd12d9" providerId="ADAL" clId="{9FE20A3E-AEFA-4DA1-8087-FCC35C23F560}" dt="2023-02-22T07:57:26.098" v="1592" actId="1076"/>
          <ac:picMkLst>
            <pc:docMk/>
            <pc:sldMk cId="2436146229" sldId="284"/>
            <ac:picMk id="13" creationId="{D31B6C9D-7562-A7DF-0306-1B5454CB599C}"/>
          </ac:picMkLst>
        </pc:picChg>
      </pc:sldChg>
      <pc:sldChg chg="addSp delSp modSp new mod modClrScheme chgLayout">
        <pc:chgData name="Kurt Nachbargauer" userId="d9254edf-0796-47f9-aab0-9970bffd12d9" providerId="ADAL" clId="{9FE20A3E-AEFA-4DA1-8087-FCC35C23F560}" dt="2023-02-22T08:17:19.754" v="1667" actId="14100"/>
        <pc:sldMkLst>
          <pc:docMk/>
          <pc:sldMk cId="2149967512" sldId="285"/>
        </pc:sldMkLst>
        <pc:spChg chg="del mod">
          <ac:chgData name="Kurt Nachbargauer" userId="d9254edf-0796-47f9-aab0-9970bffd12d9" providerId="ADAL" clId="{9FE20A3E-AEFA-4DA1-8087-FCC35C23F560}" dt="2023-02-22T08:02:36.473" v="1624" actId="700"/>
          <ac:spMkLst>
            <pc:docMk/>
            <pc:sldMk cId="2149967512" sldId="285"/>
            <ac:spMk id="2" creationId="{9916E6D0-D51A-FD04-6DF2-4A619BC92EDB}"/>
          </ac:spMkLst>
        </pc:spChg>
        <pc:spChg chg="add mod">
          <ac:chgData name="Kurt Nachbargauer" userId="d9254edf-0796-47f9-aab0-9970bffd12d9" providerId="ADAL" clId="{9FE20A3E-AEFA-4DA1-8087-FCC35C23F560}" dt="2023-02-22T08:17:06.556" v="1664" actId="1076"/>
          <ac:spMkLst>
            <pc:docMk/>
            <pc:sldMk cId="2149967512" sldId="285"/>
            <ac:spMk id="3" creationId="{33D9068E-CC26-7BF9-9207-4628A0E0355D}"/>
          </ac:spMkLst>
        </pc:spChg>
        <pc:spChg chg="add mod">
          <ac:chgData name="Kurt Nachbargauer" userId="d9254edf-0796-47f9-aab0-9970bffd12d9" providerId="ADAL" clId="{9FE20A3E-AEFA-4DA1-8087-FCC35C23F560}" dt="2023-02-22T08:17:06.556" v="1664" actId="1076"/>
          <ac:spMkLst>
            <pc:docMk/>
            <pc:sldMk cId="2149967512" sldId="285"/>
            <ac:spMk id="4" creationId="{9A4B058C-B1BB-CC44-5FB2-724B04B3DE50}"/>
          </ac:spMkLst>
        </pc:spChg>
        <pc:spChg chg="add mod">
          <ac:chgData name="Kurt Nachbargauer" userId="d9254edf-0796-47f9-aab0-9970bffd12d9" providerId="ADAL" clId="{9FE20A3E-AEFA-4DA1-8087-FCC35C23F560}" dt="2023-02-22T08:17:16.343" v="1666" actId="14100"/>
          <ac:spMkLst>
            <pc:docMk/>
            <pc:sldMk cId="2149967512" sldId="285"/>
            <ac:spMk id="5" creationId="{3EB8212C-E137-0432-3DCD-C9BA5900492D}"/>
          </ac:spMkLst>
        </pc:spChg>
        <pc:spChg chg="add mod">
          <ac:chgData name="Kurt Nachbargauer" userId="d9254edf-0796-47f9-aab0-9970bffd12d9" providerId="ADAL" clId="{9FE20A3E-AEFA-4DA1-8087-FCC35C23F560}" dt="2023-02-22T08:17:19.754" v="1667" actId="14100"/>
          <ac:spMkLst>
            <pc:docMk/>
            <pc:sldMk cId="2149967512" sldId="285"/>
            <ac:spMk id="6" creationId="{250526AD-A4C6-AAE5-5701-5FA49F2598A7}"/>
          </ac:spMkLst>
        </pc:spChg>
        <pc:spChg chg="add mod ord">
          <ac:chgData name="Kurt Nachbargauer" userId="d9254edf-0796-47f9-aab0-9970bffd12d9" providerId="ADAL" clId="{9FE20A3E-AEFA-4DA1-8087-FCC35C23F560}" dt="2023-02-22T08:16:59.019" v="1663" actId="1076"/>
          <ac:spMkLst>
            <pc:docMk/>
            <pc:sldMk cId="2149967512" sldId="285"/>
            <ac:spMk id="12" creationId="{B1EB9A12-1652-C6D1-54EA-855D6D5519D4}"/>
          </ac:spMkLst>
        </pc:spChg>
        <pc:spChg chg="add mod">
          <ac:chgData name="Kurt Nachbargauer" userId="d9254edf-0796-47f9-aab0-9970bffd12d9" providerId="ADAL" clId="{9FE20A3E-AEFA-4DA1-8087-FCC35C23F560}" dt="2023-02-22T07:59:58.320" v="1603" actId="1076"/>
          <ac:spMkLst>
            <pc:docMk/>
            <pc:sldMk cId="2149967512" sldId="285"/>
            <ac:spMk id="13" creationId="{5F6D0489-BB21-1D96-878B-184998E284A9}"/>
          </ac:spMkLst>
        </pc:spChg>
        <pc:picChg chg="add del mod modCrop">
          <ac:chgData name="Kurt Nachbargauer" userId="d9254edf-0796-47f9-aab0-9970bffd12d9" providerId="ADAL" clId="{9FE20A3E-AEFA-4DA1-8087-FCC35C23F560}" dt="2023-02-20T15:37:05.497" v="758" actId="478"/>
          <ac:picMkLst>
            <pc:docMk/>
            <pc:sldMk cId="2149967512" sldId="285"/>
            <ac:picMk id="4" creationId="{AC933979-54A1-1461-E536-DBF9863FFBF1}"/>
          </ac:picMkLst>
        </pc:picChg>
        <pc:picChg chg="add del mod modCrop">
          <ac:chgData name="Kurt Nachbargauer" userId="d9254edf-0796-47f9-aab0-9970bffd12d9" providerId="ADAL" clId="{9FE20A3E-AEFA-4DA1-8087-FCC35C23F560}" dt="2023-02-20T15:37:04.739" v="757" actId="478"/>
          <ac:picMkLst>
            <pc:docMk/>
            <pc:sldMk cId="2149967512" sldId="285"/>
            <ac:picMk id="6" creationId="{14F8B7C9-11F4-5C6F-0436-78AD7A159558}"/>
          </ac:picMkLst>
        </pc:picChg>
        <pc:picChg chg="add del mod">
          <ac:chgData name="Kurt Nachbargauer" userId="d9254edf-0796-47f9-aab0-9970bffd12d9" providerId="ADAL" clId="{9FE20A3E-AEFA-4DA1-8087-FCC35C23F560}" dt="2023-02-20T15:37:06.305" v="759" actId="478"/>
          <ac:picMkLst>
            <pc:docMk/>
            <pc:sldMk cId="2149967512" sldId="285"/>
            <ac:picMk id="8" creationId="{D4568FDB-8155-4363-9364-A9E8947EBC99}"/>
          </ac:picMkLst>
        </pc:picChg>
        <pc:picChg chg="add mod">
          <ac:chgData name="Kurt Nachbargauer" userId="d9254edf-0796-47f9-aab0-9970bffd12d9" providerId="ADAL" clId="{9FE20A3E-AEFA-4DA1-8087-FCC35C23F560}" dt="2023-02-22T07:59:58.320" v="1603" actId="1076"/>
          <ac:picMkLst>
            <pc:docMk/>
            <pc:sldMk cId="2149967512" sldId="285"/>
            <ac:picMk id="9" creationId="{813A5FDA-893E-A925-02ED-6A792905941A}"/>
          </ac:picMkLst>
        </pc:picChg>
        <pc:cxnChg chg="add del">
          <ac:chgData name="Kurt Nachbargauer" userId="d9254edf-0796-47f9-aab0-9970bffd12d9" providerId="ADAL" clId="{9FE20A3E-AEFA-4DA1-8087-FCC35C23F560}" dt="2023-02-20T15:37:03.331" v="756" actId="478"/>
          <ac:cxnSpMkLst>
            <pc:docMk/>
            <pc:sldMk cId="2149967512" sldId="285"/>
            <ac:cxnSpMk id="11" creationId="{CFCB1204-9EAD-ECC6-E5C7-A6B7A12A368A}"/>
          </ac:cxnSpMkLst>
        </pc:cxnChg>
      </pc:sldChg>
      <pc:sldChg chg="addSp delSp modSp add mod">
        <pc:chgData name="Kurt Nachbargauer" userId="d9254edf-0796-47f9-aab0-9970bffd12d9" providerId="ADAL" clId="{9FE20A3E-AEFA-4DA1-8087-FCC35C23F560}" dt="2023-02-22T08:56:49.949" v="1818" actId="164"/>
        <pc:sldMkLst>
          <pc:docMk/>
          <pc:sldMk cId="2108843162" sldId="286"/>
        </pc:sldMkLst>
        <pc:spChg chg="add del mod">
          <ac:chgData name="Kurt Nachbargauer" userId="d9254edf-0796-47f9-aab0-9970bffd12d9" providerId="ADAL" clId="{9FE20A3E-AEFA-4DA1-8087-FCC35C23F560}" dt="2023-02-20T15:27:55.687" v="730" actId="478"/>
          <ac:spMkLst>
            <pc:docMk/>
            <pc:sldMk cId="2108843162" sldId="286"/>
            <ac:spMk id="2" creationId="{0D628204-27C2-6C7C-A2D5-E269BA206A34}"/>
          </ac:spMkLst>
        </pc:spChg>
        <pc:spChg chg="add mod">
          <ac:chgData name="Kurt Nachbargauer" userId="d9254edf-0796-47f9-aab0-9970bffd12d9" providerId="ADAL" clId="{9FE20A3E-AEFA-4DA1-8087-FCC35C23F560}" dt="2023-02-22T08:22:43.931" v="1711" actId="20577"/>
          <ac:spMkLst>
            <pc:docMk/>
            <pc:sldMk cId="2108843162" sldId="286"/>
            <ac:spMk id="2" creationId="{2AB47188-BBAA-207B-8A3D-C31D0F5B635F}"/>
          </ac:spMkLst>
        </pc:spChg>
        <pc:spChg chg="add 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3" creationId="{8FA48F64-89A6-FA1E-0AAD-9C46E2290A79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7" creationId="{A17CA6E2-5694-FA6D-614D-3449EF9D236E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8" creationId="{CAA40187-2257-41B2-B492-E3566AD4B6D1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9" creationId="{BB0FE4FA-C8E2-8920-CED1-28F9F9AEF15E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10" creationId="{BFDE3057-5AF4-7C64-CE2D-51BE0035CB2A}"/>
          </ac:spMkLst>
        </pc:spChg>
        <pc:spChg chg="mod topLvl">
          <ac:chgData name="Kurt Nachbargauer" userId="d9254edf-0796-47f9-aab0-9970bffd12d9" providerId="ADAL" clId="{9FE20A3E-AEFA-4DA1-8087-FCC35C23F560}" dt="2023-02-22T08:54:03.071" v="1803" actId="207"/>
          <ac:spMkLst>
            <pc:docMk/>
            <pc:sldMk cId="2108843162" sldId="286"/>
            <ac:spMk id="11" creationId="{8B244328-5310-5460-A169-E6350268B440}"/>
          </ac:spMkLst>
        </pc:spChg>
        <pc:spChg chg="del mod topLvl">
          <ac:chgData name="Kurt Nachbargauer" userId="d9254edf-0796-47f9-aab0-9970bffd12d9" providerId="ADAL" clId="{9FE20A3E-AEFA-4DA1-8087-FCC35C23F560}" dt="2023-02-22T08:53:43.921" v="1797" actId="478"/>
          <ac:spMkLst>
            <pc:docMk/>
            <pc:sldMk cId="2108843162" sldId="286"/>
            <ac:spMk id="12" creationId="{457327CB-5581-C0C5-B665-F56F67AD23F4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13" creationId="{97455528-8670-BAD0-8B46-99DE886452CD}"/>
          </ac:spMkLst>
        </pc:spChg>
        <pc:spChg chg="mod topLvl">
          <ac:chgData name="Kurt Nachbargauer" userId="d9254edf-0796-47f9-aab0-9970bffd12d9" providerId="ADAL" clId="{9FE20A3E-AEFA-4DA1-8087-FCC35C23F560}" dt="2023-02-22T08:56:49.949" v="1818" actId="164"/>
          <ac:spMkLst>
            <pc:docMk/>
            <pc:sldMk cId="2108843162" sldId="286"/>
            <ac:spMk id="14" creationId="{3A4ED303-81D8-679A-EA16-FF7B5377555D}"/>
          </ac:spMkLst>
        </pc:spChg>
        <pc:spChg chg="del mod topLvl">
          <ac:chgData name="Kurt Nachbargauer" userId="d9254edf-0796-47f9-aab0-9970bffd12d9" providerId="ADAL" clId="{9FE20A3E-AEFA-4DA1-8087-FCC35C23F560}" dt="2023-02-22T08:53:29.322" v="1793" actId="478"/>
          <ac:spMkLst>
            <pc:docMk/>
            <pc:sldMk cId="2108843162" sldId="286"/>
            <ac:spMk id="15" creationId="{F66AA401-D202-5EA3-4CDE-C6C8B30DCB5A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18" creationId="{C38019E2-6E00-C017-1E6A-327B52AACF35}"/>
          </ac:spMkLst>
        </pc:spChg>
        <pc:spChg chg="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19" creationId="{45EA4C29-A282-804D-EF39-952288CA8A57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24" creationId="{FCD8527F-DB83-18B5-BEC7-E69AF97E57EA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2108843162" sldId="286"/>
            <ac:spMk id="28" creationId="{B0105B71-87D1-DFDC-3AA3-749067FBBD81}"/>
          </ac:spMkLst>
        </pc:spChg>
        <pc:spChg chg="del mod">
          <ac:chgData name="Kurt Nachbargauer" userId="d9254edf-0796-47f9-aab0-9970bffd12d9" providerId="ADAL" clId="{9FE20A3E-AEFA-4DA1-8087-FCC35C23F560}" dt="2023-02-22T08:02:53.457" v="1627" actId="478"/>
          <ac:spMkLst>
            <pc:docMk/>
            <pc:sldMk cId="2108843162" sldId="286"/>
            <ac:spMk id="38" creationId="{2BD6CCC9-F0BC-191B-FFE6-B1882BA86325}"/>
          </ac:spMkLst>
        </pc:spChg>
        <pc:spChg chg="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40" creationId="{26F1D217-49F8-8176-1687-66AA89F5B399}"/>
          </ac:spMkLst>
        </pc:spChg>
        <pc:spChg chg="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41" creationId="{E428CE13-17AD-F0B9-AF9C-670745693433}"/>
          </ac:spMkLst>
        </pc:spChg>
        <pc:spChg chg="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42" creationId="{1DE22167-C4DF-8D19-14AF-D415B628C8C5}"/>
          </ac:spMkLst>
        </pc:spChg>
        <pc:spChg chg="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50" creationId="{DE75012A-E867-EF5F-68D9-B269E728AEDE}"/>
          </ac:spMkLst>
        </pc:spChg>
        <pc:spChg chg="del mod">
          <ac:chgData name="Kurt Nachbargauer" userId="d9254edf-0796-47f9-aab0-9970bffd12d9" providerId="ADAL" clId="{9FE20A3E-AEFA-4DA1-8087-FCC35C23F560}" dt="2023-02-22T07:58:39.319" v="1597" actId="478"/>
          <ac:spMkLst>
            <pc:docMk/>
            <pc:sldMk cId="2108843162" sldId="286"/>
            <ac:spMk id="53" creationId="{85E4F01C-0B82-77DB-0E57-E0E65CEC7C0D}"/>
          </ac:spMkLst>
        </pc:spChg>
        <pc:spChg chg="del mod">
          <ac:chgData name="Kurt Nachbargauer" userId="d9254edf-0796-47f9-aab0-9970bffd12d9" providerId="ADAL" clId="{9FE20A3E-AEFA-4DA1-8087-FCC35C23F560}" dt="2023-02-22T07:58:39.319" v="1597" actId="478"/>
          <ac:spMkLst>
            <pc:docMk/>
            <pc:sldMk cId="2108843162" sldId="286"/>
            <ac:spMk id="54" creationId="{8F750F85-A476-A217-1A5A-E6AAA1FBE74D}"/>
          </ac:spMkLst>
        </pc:spChg>
        <pc:spChg chg="del mod">
          <ac:chgData name="Kurt Nachbargauer" userId="d9254edf-0796-47f9-aab0-9970bffd12d9" providerId="ADAL" clId="{9FE20A3E-AEFA-4DA1-8087-FCC35C23F560}" dt="2023-02-22T07:58:39.319" v="1597" actId="478"/>
          <ac:spMkLst>
            <pc:docMk/>
            <pc:sldMk cId="2108843162" sldId="286"/>
            <ac:spMk id="55" creationId="{A5F39722-3C85-300D-0748-F065EBDF18E0}"/>
          </ac:spMkLst>
        </pc:spChg>
        <pc:spChg chg="mod">
          <ac:chgData name="Kurt Nachbargauer" userId="d9254edf-0796-47f9-aab0-9970bffd12d9" providerId="ADAL" clId="{9FE20A3E-AEFA-4DA1-8087-FCC35C23F560}" dt="2023-02-22T07:57:51.418" v="1593" actId="1076"/>
          <ac:spMkLst>
            <pc:docMk/>
            <pc:sldMk cId="2108843162" sldId="286"/>
            <ac:spMk id="56" creationId="{51D4452E-1595-C09A-16EE-D2876F30BE9E}"/>
          </ac:spMkLst>
        </pc:spChg>
        <pc:spChg chg="del mod">
          <ac:chgData name="Kurt Nachbargauer" userId="d9254edf-0796-47f9-aab0-9970bffd12d9" providerId="ADAL" clId="{9FE20A3E-AEFA-4DA1-8087-FCC35C23F560}" dt="2023-02-22T07:58:35.757" v="1596" actId="478"/>
          <ac:spMkLst>
            <pc:docMk/>
            <pc:sldMk cId="2108843162" sldId="286"/>
            <ac:spMk id="57" creationId="{8548A6C2-2510-0FCE-C191-9A9CFF694693}"/>
          </ac:spMkLst>
        </pc:spChg>
        <pc:spChg chg="del mod">
          <ac:chgData name="Kurt Nachbargauer" userId="d9254edf-0796-47f9-aab0-9970bffd12d9" providerId="ADAL" clId="{9FE20A3E-AEFA-4DA1-8087-FCC35C23F560}" dt="2023-02-22T07:58:39.319" v="1597" actId="478"/>
          <ac:spMkLst>
            <pc:docMk/>
            <pc:sldMk cId="2108843162" sldId="286"/>
            <ac:spMk id="58" creationId="{87B2A956-2ED7-8936-A009-5AE32CE51C70}"/>
          </ac:spMkLst>
        </pc:spChg>
        <pc:spChg chg="del">
          <ac:chgData name="Kurt Nachbargauer" userId="d9254edf-0796-47f9-aab0-9970bffd12d9" providerId="ADAL" clId="{9FE20A3E-AEFA-4DA1-8087-FCC35C23F560}" dt="2023-02-20T15:14:24.947" v="629" actId="478"/>
          <ac:spMkLst>
            <pc:docMk/>
            <pc:sldMk cId="2108843162" sldId="286"/>
            <ac:spMk id="60" creationId="{18419885-241B-F365-DF15-C48CE247DDA9}"/>
          </ac:spMkLst>
        </pc:spChg>
        <pc:spChg chg="del">
          <ac:chgData name="Kurt Nachbargauer" userId="d9254edf-0796-47f9-aab0-9970bffd12d9" providerId="ADAL" clId="{9FE20A3E-AEFA-4DA1-8087-FCC35C23F560}" dt="2023-02-20T15:24:35.726" v="706" actId="478"/>
          <ac:spMkLst>
            <pc:docMk/>
            <pc:sldMk cId="2108843162" sldId="286"/>
            <ac:spMk id="66" creationId="{39B22F80-BC78-0A1E-4029-2AF27AD4DA61}"/>
          </ac:spMkLst>
        </pc:spChg>
        <pc:spChg chg="mod">
          <ac:chgData name="Kurt Nachbargauer" userId="d9254edf-0796-47f9-aab0-9970bffd12d9" providerId="ADAL" clId="{9FE20A3E-AEFA-4DA1-8087-FCC35C23F560}" dt="2023-02-22T08:21:35.957" v="1705" actId="1076"/>
          <ac:spMkLst>
            <pc:docMk/>
            <pc:sldMk cId="2108843162" sldId="286"/>
            <ac:spMk id="68" creationId="{1C0CA41E-04F2-5966-B09C-27C1864C615C}"/>
          </ac:spMkLst>
        </pc:spChg>
        <pc:grpChg chg="add del mod">
          <ac:chgData name="Kurt Nachbargauer" userId="d9254edf-0796-47f9-aab0-9970bffd12d9" providerId="ADAL" clId="{9FE20A3E-AEFA-4DA1-8087-FCC35C23F560}" dt="2023-02-22T08:53:29.322" v="1793" actId="478"/>
          <ac:grpSpMkLst>
            <pc:docMk/>
            <pc:sldMk cId="2108843162" sldId="286"/>
            <ac:grpSpMk id="5" creationId="{05875533-3AA3-6B86-55DA-41809D0BAF68}"/>
          </ac:grpSpMkLst>
        </pc:grpChg>
        <pc:grpChg chg="mod">
          <ac:chgData name="Kurt Nachbargauer" userId="d9254edf-0796-47f9-aab0-9970bffd12d9" providerId="ADAL" clId="{9FE20A3E-AEFA-4DA1-8087-FCC35C23F560}" dt="2023-02-22T07:57:51.418" v="1593" actId="1076"/>
          <ac:grpSpMkLst>
            <pc:docMk/>
            <pc:sldMk cId="2108843162" sldId="286"/>
            <ac:grpSpMk id="6" creationId="{14707807-CD9A-4FF2-6214-6DE639E1C43B}"/>
          </ac:grpSpMkLst>
        </pc:grpChg>
        <pc:grpChg chg="mod">
          <ac:chgData name="Kurt Nachbargauer" userId="d9254edf-0796-47f9-aab0-9970bffd12d9" providerId="ADAL" clId="{9FE20A3E-AEFA-4DA1-8087-FCC35C23F560}" dt="2023-02-22T07:57:51.418" v="1593" actId="1076"/>
          <ac:grpSpMkLst>
            <pc:docMk/>
            <pc:sldMk cId="2108843162" sldId="286"/>
            <ac:grpSpMk id="16" creationId="{12E43189-7284-8989-564D-0A93604633AC}"/>
          </ac:grpSpMkLst>
        </pc:grpChg>
        <pc:grpChg chg="mod">
          <ac:chgData name="Kurt Nachbargauer" userId="d9254edf-0796-47f9-aab0-9970bffd12d9" providerId="ADAL" clId="{9FE20A3E-AEFA-4DA1-8087-FCC35C23F560}" dt="2023-02-22T07:57:51.418" v="1593" actId="1076"/>
          <ac:grpSpMkLst>
            <pc:docMk/>
            <pc:sldMk cId="2108843162" sldId="286"/>
            <ac:grpSpMk id="22" creationId="{C6248699-32BA-36E1-94B5-5F8786798B1D}"/>
          </ac:grpSpMkLst>
        </pc:grpChg>
        <pc:grpChg chg="mod">
          <ac:chgData name="Kurt Nachbargauer" userId="d9254edf-0796-47f9-aab0-9970bffd12d9" providerId="ADAL" clId="{9FE20A3E-AEFA-4DA1-8087-FCC35C23F560}" dt="2023-02-22T07:57:51.418" v="1593" actId="1076"/>
          <ac:grpSpMkLst>
            <pc:docMk/>
            <pc:sldMk cId="2108843162" sldId="286"/>
            <ac:grpSpMk id="26" creationId="{F913228C-7460-FBD9-6622-6A23F27C481F}"/>
          </ac:grpSpMkLst>
        </pc:grpChg>
        <pc:grpChg chg="add mod">
          <ac:chgData name="Kurt Nachbargauer" userId="d9254edf-0796-47f9-aab0-9970bffd12d9" providerId="ADAL" clId="{9FE20A3E-AEFA-4DA1-8087-FCC35C23F560}" dt="2023-02-22T08:56:49.949" v="1818" actId="164"/>
          <ac:grpSpMkLst>
            <pc:docMk/>
            <pc:sldMk cId="2108843162" sldId="286"/>
            <ac:grpSpMk id="33" creationId="{42FDFC80-4FB9-B0DA-597D-766AC5BB9E41}"/>
          </ac:grpSpMkLst>
        </pc:grpChg>
        <pc:grpChg chg="add mod">
          <ac:chgData name="Kurt Nachbargauer" userId="d9254edf-0796-47f9-aab0-9970bffd12d9" providerId="ADAL" clId="{9FE20A3E-AEFA-4DA1-8087-FCC35C23F560}" dt="2023-02-22T08:56:49.949" v="1818" actId="164"/>
          <ac:grpSpMkLst>
            <pc:docMk/>
            <pc:sldMk cId="2108843162" sldId="286"/>
            <ac:grpSpMk id="34" creationId="{681EC159-D17A-FF59-402A-1BA5E6E94E8B}"/>
          </ac:grpSpMkLst>
        </pc:grpChg>
        <pc:grpChg chg="del mod">
          <ac:chgData name="Kurt Nachbargauer" userId="d9254edf-0796-47f9-aab0-9970bffd12d9" providerId="ADAL" clId="{9FE20A3E-AEFA-4DA1-8087-FCC35C23F560}" dt="2023-02-22T08:53:43.921" v="1797" actId="478"/>
          <ac:grpSpMkLst>
            <pc:docMk/>
            <pc:sldMk cId="2108843162" sldId="286"/>
            <ac:grpSpMk id="59" creationId="{6375B50C-9731-FD16-4C4A-B4B810F4FDA3}"/>
          </ac:grpSpMkLst>
        </pc:grpChg>
        <pc:picChg chg="mod">
          <ac:chgData name="Kurt Nachbargauer" userId="d9254edf-0796-47f9-aab0-9970bffd12d9" providerId="ADAL" clId="{9FE20A3E-AEFA-4DA1-8087-FCC35C23F560}" dt="2023-02-22T07:57:51.418" v="1593" actId="1076"/>
          <ac:picMkLst>
            <pc:docMk/>
            <pc:sldMk cId="2108843162" sldId="286"/>
            <ac:picMk id="4" creationId="{A7AB8CAB-E38D-4598-3304-FDC788CD3F26}"/>
          </ac:picMkLst>
        </pc:picChg>
        <pc:picChg chg="mod">
          <ac:chgData name="Kurt Nachbargauer" userId="d9254edf-0796-47f9-aab0-9970bffd12d9" providerId="ADAL" clId="{9FE20A3E-AEFA-4DA1-8087-FCC35C23F560}" dt="2023-02-22T07:57:51.418" v="1593" actId="1076"/>
          <ac:picMkLst>
            <pc:docMk/>
            <pc:sldMk cId="2108843162" sldId="286"/>
            <ac:picMk id="73" creationId="{8F9CFF16-479C-8E17-C2CF-284C1EDD9739}"/>
          </ac:picMkLst>
        </pc:pic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2108843162" sldId="286"/>
            <ac:cxnSpMk id="17" creationId="{45D6DAB5-6790-58B0-ECD8-2F6D201CF1A2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2108843162" sldId="286"/>
            <ac:cxnSpMk id="20" creationId="{DD338950-6E8C-5427-0463-84CE3FFCE37D}"/>
          </ac:cxnSpMkLst>
        </pc:cxnChg>
        <pc:cxnChg chg="mod">
          <ac:chgData name="Kurt Nachbargauer" userId="d9254edf-0796-47f9-aab0-9970bffd12d9" providerId="ADAL" clId="{9FE20A3E-AEFA-4DA1-8087-FCC35C23F560}" dt="2023-02-22T07:57:51.418" v="1593" actId="1076"/>
          <ac:cxnSpMkLst>
            <pc:docMk/>
            <pc:sldMk cId="2108843162" sldId="286"/>
            <ac:cxnSpMk id="21" creationId="{B99B23D3-92F6-ACB2-457F-31F3FA1E71AF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2108843162" sldId="286"/>
            <ac:cxnSpMk id="23" creationId="{BB105B91-A77B-67FD-F61B-743FA8B8ECEA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2108843162" sldId="286"/>
            <ac:cxnSpMk id="25" creationId="{EE948CD9-0053-6351-9950-E28241E67AE3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2108843162" sldId="286"/>
            <ac:cxnSpMk id="27" creationId="{309EFDE0-6F9D-9EDD-E250-F58044421AE7}"/>
          </ac:cxnSpMkLst>
        </pc:cxnChg>
        <pc:cxnChg chg="add mod">
          <ac:chgData name="Kurt Nachbargauer" userId="d9254edf-0796-47f9-aab0-9970bffd12d9" providerId="ADAL" clId="{9FE20A3E-AEFA-4DA1-8087-FCC35C23F560}" dt="2023-02-22T08:56:02.525" v="1809" actId="164"/>
          <ac:cxnSpMkLst>
            <pc:docMk/>
            <pc:sldMk cId="2108843162" sldId="286"/>
            <ac:cxnSpMk id="30" creationId="{9E95CF6D-FD44-6AFB-1B5E-401E5151A1CD}"/>
          </ac:cxnSpMkLst>
        </pc:cxnChg>
        <pc:cxnChg chg="add mod">
          <ac:chgData name="Kurt Nachbargauer" userId="d9254edf-0796-47f9-aab0-9970bffd12d9" providerId="ADAL" clId="{9FE20A3E-AEFA-4DA1-8087-FCC35C23F560}" dt="2023-02-22T08:56:02.525" v="1809" actId="164"/>
          <ac:cxnSpMkLst>
            <pc:docMk/>
            <pc:sldMk cId="2108843162" sldId="286"/>
            <ac:cxnSpMk id="32" creationId="{1200FED2-5AE7-C760-BA1D-09869292E290}"/>
          </ac:cxnSpMkLst>
        </pc:cxnChg>
        <pc:cxnChg chg="mod">
          <ac:chgData name="Kurt Nachbargauer" userId="d9254edf-0796-47f9-aab0-9970bffd12d9" providerId="ADAL" clId="{9FE20A3E-AEFA-4DA1-8087-FCC35C23F560}" dt="2023-02-22T07:54:50.725" v="1566"/>
          <ac:cxnSpMkLst>
            <pc:docMk/>
            <pc:sldMk cId="2108843162" sldId="286"/>
            <ac:cxnSpMk id="35" creationId="{68AA808E-4C4B-DC55-1D25-4730684DAC81}"/>
          </ac:cxnSpMkLst>
        </pc:cxnChg>
        <pc:cxnChg chg="del mod">
          <ac:chgData name="Kurt Nachbargauer" userId="d9254edf-0796-47f9-aab0-9970bffd12d9" providerId="ADAL" clId="{9FE20A3E-AEFA-4DA1-8087-FCC35C23F560}" dt="2023-02-22T07:58:39.319" v="1597" actId="478"/>
          <ac:cxnSpMkLst>
            <pc:docMk/>
            <pc:sldMk cId="2108843162" sldId="286"/>
            <ac:cxnSpMk id="47" creationId="{B9B4C522-5C9A-CDD5-36C3-56141B6DB6C0}"/>
          </ac:cxnSpMkLst>
        </pc:cxnChg>
        <pc:cxnChg chg="del mod">
          <ac:chgData name="Kurt Nachbargauer" userId="d9254edf-0796-47f9-aab0-9970bffd12d9" providerId="ADAL" clId="{9FE20A3E-AEFA-4DA1-8087-FCC35C23F560}" dt="2023-02-22T07:58:39.319" v="1597" actId="478"/>
          <ac:cxnSpMkLst>
            <pc:docMk/>
            <pc:sldMk cId="2108843162" sldId="286"/>
            <ac:cxnSpMk id="48" creationId="{7FA03A71-E967-C10A-544B-3DF69888DF6D}"/>
          </ac:cxnSpMkLst>
        </pc:cxnChg>
        <pc:cxnChg chg="del mod">
          <ac:chgData name="Kurt Nachbargauer" userId="d9254edf-0796-47f9-aab0-9970bffd12d9" providerId="ADAL" clId="{9FE20A3E-AEFA-4DA1-8087-FCC35C23F560}" dt="2023-02-22T07:58:39.319" v="1597" actId="478"/>
          <ac:cxnSpMkLst>
            <pc:docMk/>
            <pc:sldMk cId="2108843162" sldId="286"/>
            <ac:cxnSpMk id="49" creationId="{67AB45F3-A925-E5E5-E9D4-A9161D2DEC20}"/>
          </ac:cxnSpMkLst>
        </pc:cxnChg>
        <pc:cxnChg chg="del mod">
          <ac:chgData name="Kurt Nachbargauer" userId="d9254edf-0796-47f9-aab0-9970bffd12d9" providerId="ADAL" clId="{9FE20A3E-AEFA-4DA1-8087-FCC35C23F560}" dt="2023-02-22T07:58:39.319" v="1597" actId="478"/>
          <ac:cxnSpMkLst>
            <pc:docMk/>
            <pc:sldMk cId="2108843162" sldId="286"/>
            <ac:cxnSpMk id="51" creationId="{7EA4F5CC-F938-39D3-AE55-6BF7ECFB2336}"/>
          </ac:cxnSpMkLst>
        </pc:cxnChg>
        <pc:cxnChg chg="del mod">
          <ac:chgData name="Kurt Nachbargauer" userId="d9254edf-0796-47f9-aab0-9970bffd12d9" providerId="ADAL" clId="{9FE20A3E-AEFA-4DA1-8087-FCC35C23F560}" dt="2023-02-22T07:58:39.319" v="1597" actId="478"/>
          <ac:cxnSpMkLst>
            <pc:docMk/>
            <pc:sldMk cId="2108843162" sldId="286"/>
            <ac:cxnSpMk id="52" creationId="{F32317BA-70C4-1D24-CE4D-0387BF86B086}"/>
          </ac:cxnSpMkLst>
        </pc:cxnChg>
      </pc:sldChg>
      <pc:sldChg chg="addSp delSp modSp add mod modAnim chgLayout">
        <pc:chgData name="Kurt Nachbargauer" userId="d9254edf-0796-47f9-aab0-9970bffd12d9" providerId="ADAL" clId="{9FE20A3E-AEFA-4DA1-8087-FCC35C23F560}" dt="2023-02-22T08:58:25.310" v="1834"/>
        <pc:sldMkLst>
          <pc:docMk/>
          <pc:sldMk cId="692530574" sldId="287"/>
        </pc:sldMkLst>
        <pc:spChg chg="mod">
          <ac:chgData name="Kurt Nachbargauer" userId="d9254edf-0796-47f9-aab0-9970bffd12d9" providerId="ADAL" clId="{9FE20A3E-AEFA-4DA1-8087-FCC35C23F560}" dt="2023-02-22T07:59:09.797" v="1599" actId="1076"/>
          <ac:spMkLst>
            <pc:docMk/>
            <pc:sldMk cId="692530574" sldId="287"/>
            <ac:spMk id="2" creationId="{A40EBCC9-57DA-82F3-B4A3-E955E399B238}"/>
          </ac:spMkLst>
        </pc:spChg>
        <pc:spChg chg="add mod">
          <ac:chgData name="Kurt Nachbargauer" userId="d9254edf-0796-47f9-aab0-9970bffd12d9" providerId="ADAL" clId="{9FE20A3E-AEFA-4DA1-8087-FCC35C23F560}" dt="2023-02-22T07:59:09.797" v="1599" actId="1076"/>
          <ac:spMkLst>
            <pc:docMk/>
            <pc:sldMk cId="692530574" sldId="287"/>
            <ac:spMk id="3" creationId="{E4532B26-D0CB-2E77-DC6E-D3663E701871}"/>
          </ac:spMkLst>
        </pc:spChg>
        <pc:spChg chg="add 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4" creationId="{59A4C54F-87C8-EE5A-61E1-525F8EEAB819}"/>
          </ac:spMkLst>
        </pc:spChg>
        <pc:spChg chg="mod">
          <ac:chgData name="Kurt Nachbargauer" userId="d9254edf-0796-47f9-aab0-9970bffd12d9" providerId="ADAL" clId="{9FE20A3E-AEFA-4DA1-8087-FCC35C23F560}" dt="2023-02-22T07:59:09.797" v="1599" actId="1076"/>
          <ac:spMkLst>
            <pc:docMk/>
            <pc:sldMk cId="692530574" sldId="287"/>
            <ac:spMk id="5" creationId="{AA161B9A-C950-5426-0123-CF805A70070F}"/>
          </ac:spMkLst>
        </pc:spChg>
        <pc:spChg chg="add 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7" creationId="{C367C980-2DBD-EC96-4A7F-83E337C46F75}"/>
          </ac:spMkLst>
        </pc:spChg>
        <pc:spChg chg="add 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13" creationId="{1ECD4886-0059-3E74-CEBA-250A0D0A8111}"/>
          </ac:spMkLst>
        </pc:spChg>
        <pc:spChg chg="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15" creationId="{4A1405C9-D542-E005-DF97-BB3DA2BB07C6}"/>
          </ac:spMkLst>
        </pc:spChg>
        <pc:spChg chg="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16" creationId="{E03A5A4F-38CD-88E2-9336-65FB9BC0078B}"/>
          </ac:spMkLst>
        </pc:spChg>
        <pc:spChg chg="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17" creationId="{80BC890A-D10B-A3F0-27FB-DE899C65C86C}"/>
          </ac:spMkLst>
        </pc:spChg>
        <pc:spChg chg="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18" creationId="{A15951D6-CC4F-76C2-3977-606E77DB125E}"/>
          </ac:spMkLst>
        </pc:spChg>
        <pc:spChg chg="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19" creationId="{62067D2C-DB85-9376-A8BF-3E3C269152A1}"/>
          </ac:spMkLst>
        </pc:spChg>
        <pc:spChg chg="add 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20" creationId="{D162BA0B-BA96-2055-29D0-922D5B4E3468}"/>
          </ac:spMkLst>
        </pc:spChg>
        <pc:spChg chg="add 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21" creationId="{E304AA4E-DF37-8D96-BCDB-786AC6E0D761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692530574" sldId="287"/>
            <ac:spMk id="23" creationId="{D13BC5C2-2795-C2A5-ABB3-CDDB47504783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k cId="692530574" sldId="287"/>
            <ac:spMk id="24" creationId="{35727D24-6B3E-D6DA-EB3D-52E43A823842}"/>
          </ac:spMkLst>
        </pc:spChg>
        <pc:spChg chg="add mod">
          <ac:chgData name="Kurt Nachbargauer" userId="d9254edf-0796-47f9-aab0-9970bffd12d9" providerId="ADAL" clId="{9FE20A3E-AEFA-4DA1-8087-FCC35C23F560}" dt="2023-02-22T07:59:09.797" v="1599" actId="1076"/>
          <ac:spMkLst>
            <pc:docMk/>
            <pc:sldMk cId="692530574" sldId="287"/>
            <ac:spMk id="25" creationId="{604E5D55-31CB-DF0F-C7C1-3FF6F1AAE4BE}"/>
          </ac:spMkLst>
        </pc:spChg>
        <pc:spChg chg="del">
          <ac:chgData name="Kurt Nachbargauer" userId="d9254edf-0796-47f9-aab0-9970bffd12d9" providerId="ADAL" clId="{9FE20A3E-AEFA-4DA1-8087-FCC35C23F560}" dt="2023-02-20T15:14:40.904" v="630" actId="478"/>
          <ac:spMkLst>
            <pc:docMk/>
            <pc:sldMk cId="692530574" sldId="287"/>
            <ac:spMk id="25" creationId="{C6B20DFF-712B-ED55-A60A-C372C9838094}"/>
          </ac:spMkLst>
        </pc:spChg>
        <pc:spChg chg="add del mod">
          <ac:chgData name="Kurt Nachbargauer" userId="d9254edf-0796-47f9-aab0-9970bffd12d9" providerId="ADAL" clId="{9FE20A3E-AEFA-4DA1-8087-FCC35C23F560}" dt="2023-02-22T07:59:21.471" v="1600" actId="478"/>
          <ac:spMkLst>
            <pc:docMk/>
            <pc:sldMk cId="692530574" sldId="287"/>
            <ac:spMk id="26" creationId="{E6170E85-EFFA-80E6-D2E8-F0D26CBBC448}"/>
          </ac:spMkLst>
        </pc:spChg>
        <pc:spChg chg="add mod">
          <ac:chgData name="Kurt Nachbargauer" userId="d9254edf-0796-47f9-aab0-9970bffd12d9" providerId="ADAL" clId="{9FE20A3E-AEFA-4DA1-8087-FCC35C23F560}" dt="2023-02-22T07:59:09.797" v="1599" actId="1076"/>
          <ac:spMkLst>
            <pc:docMk/>
            <pc:sldMk cId="692530574" sldId="287"/>
            <ac:spMk id="27" creationId="{61FBF7F5-D024-07CD-893A-7F092127FAF6}"/>
          </ac:spMkLst>
        </pc:spChg>
        <pc:spChg chg="mod">
          <ac:chgData name="Kurt Nachbargauer" userId="d9254edf-0796-47f9-aab0-9970bffd12d9" providerId="ADAL" clId="{9FE20A3E-AEFA-4DA1-8087-FCC35C23F560}" dt="2023-02-22T08:57:03.194" v="1820"/>
          <ac:spMkLst>
            <pc:docMk/>
            <pc:sldMk cId="692530574" sldId="287"/>
            <ac:spMk id="29" creationId="{165E4511-42CD-7243-7D01-6F40127C118C}"/>
          </ac:spMkLst>
        </pc:spChg>
        <pc:spChg chg="del mod">
          <ac:chgData name="Kurt Nachbargauer" userId="d9254edf-0796-47f9-aab0-9970bffd12d9" providerId="ADAL" clId="{9FE20A3E-AEFA-4DA1-8087-FCC35C23F560}" dt="2023-02-22T08:02:49.288" v="1626" actId="478"/>
          <ac:spMkLst>
            <pc:docMk/>
            <pc:sldMk cId="692530574" sldId="287"/>
            <ac:spMk id="34" creationId="{32CCF7D9-A07D-7F27-09BD-5C7CC67D0111}"/>
          </ac:spMkLst>
        </pc:spChg>
        <pc:spChg chg="add mod">
          <ac:chgData name="Kurt Nachbargauer" userId="d9254edf-0796-47f9-aab0-9970bffd12d9" providerId="ADAL" clId="{9FE20A3E-AEFA-4DA1-8087-FCC35C23F560}" dt="2023-02-22T08:58:25.310" v="1834"/>
          <ac:spMkLst>
            <pc:docMk/>
            <pc:sldMk cId="692530574" sldId="287"/>
            <ac:spMk id="37" creationId="{AA28AE7C-593A-DEE3-F629-3F2B873CB941}"/>
          </ac:spMkLst>
        </pc:spChg>
        <pc:spChg chg="add del mod">
          <ac:chgData name="Kurt Nachbargauer" userId="d9254edf-0796-47f9-aab0-9970bffd12d9" providerId="ADAL" clId="{9FE20A3E-AEFA-4DA1-8087-FCC35C23F560}" dt="2023-02-20T15:28:00.958" v="732" actId="478"/>
          <ac:spMkLst>
            <pc:docMk/>
            <pc:sldMk cId="692530574" sldId="287"/>
            <ac:spMk id="42" creationId="{C2561251-1D8D-CA24-D9FF-478C1EFCB28F}"/>
          </ac:spMkLst>
        </pc:spChg>
        <pc:spChg chg="add mod">
          <ac:chgData name="Kurt Nachbargauer" userId="d9254edf-0796-47f9-aab0-9970bffd12d9" providerId="ADAL" clId="{9FE20A3E-AEFA-4DA1-8087-FCC35C23F560}" dt="2023-02-22T07:59:09.797" v="1599" actId="1076"/>
          <ac:spMkLst>
            <pc:docMk/>
            <pc:sldMk cId="692530574" sldId="287"/>
            <ac:spMk id="43" creationId="{56F9C370-FEA1-48AC-EC49-356C39AA5EE6}"/>
          </ac:spMkLst>
        </pc:spChg>
        <pc:grpChg chg="del mod">
          <ac:chgData name="Kurt Nachbargauer" userId="d9254edf-0796-47f9-aab0-9970bffd12d9" providerId="ADAL" clId="{9FE20A3E-AEFA-4DA1-8087-FCC35C23F560}" dt="2023-02-22T08:58:23.164" v="1833" actId="478"/>
          <ac:grpSpMkLst>
            <pc:docMk/>
            <pc:sldMk cId="692530574" sldId="287"/>
            <ac:grpSpMk id="22" creationId="{6BC0E1C6-9E1B-AD92-9BCE-F0A32A5DF473}"/>
          </ac:grpSpMkLst>
        </pc:grpChg>
        <pc:grpChg chg="add mod">
          <ac:chgData name="Kurt Nachbargauer" userId="d9254edf-0796-47f9-aab0-9970bffd12d9" providerId="ADAL" clId="{9FE20A3E-AEFA-4DA1-8087-FCC35C23F560}" dt="2023-02-22T08:57:09.225" v="1827" actId="1038"/>
          <ac:grpSpMkLst>
            <pc:docMk/>
            <pc:sldMk cId="692530574" sldId="287"/>
            <ac:grpSpMk id="28" creationId="{224BB391-93A8-EC25-5BA5-3C50BBB08C7F}"/>
          </ac:grpSpMkLst>
        </pc:grpChg>
        <pc:grpChg chg="mod">
          <ac:chgData name="Kurt Nachbargauer" userId="d9254edf-0796-47f9-aab0-9970bffd12d9" providerId="ADAL" clId="{9FE20A3E-AEFA-4DA1-8087-FCC35C23F560}" dt="2023-02-22T08:57:03.194" v="1820"/>
          <ac:grpSpMkLst>
            <pc:docMk/>
            <pc:sldMk cId="692530574" sldId="287"/>
            <ac:grpSpMk id="31" creationId="{7EE5A7D7-55F8-91F0-87EF-5FAB4C71A3A8}"/>
          </ac:grpSpMkLst>
        </pc:grpChg>
        <pc:picChg chg="mod">
          <ac:chgData name="Kurt Nachbargauer" userId="d9254edf-0796-47f9-aab0-9970bffd12d9" providerId="ADAL" clId="{9FE20A3E-AEFA-4DA1-8087-FCC35C23F560}" dt="2023-02-22T07:59:09.797" v="1599" actId="1076"/>
          <ac:picMkLst>
            <pc:docMk/>
            <pc:sldMk cId="692530574" sldId="287"/>
            <ac:picMk id="11" creationId="{9E6B85B5-2BD4-1980-1D62-6766199F2AAA}"/>
          </ac:picMkLst>
        </pc:picChg>
        <pc:picChg chg="add del">
          <ac:chgData name="Kurt Nachbargauer" userId="d9254edf-0796-47f9-aab0-9970bffd12d9" providerId="ADAL" clId="{9FE20A3E-AEFA-4DA1-8087-FCC35C23F560}" dt="2023-02-20T15:19:26.931" v="677" actId="478"/>
          <ac:picMkLst>
            <pc:docMk/>
            <pc:sldMk cId="692530574" sldId="287"/>
            <ac:picMk id="28" creationId="{0E4D1B6C-D532-B376-EB4F-2C36BFD547DB}"/>
          </ac:picMkLst>
        </pc:picChg>
        <pc:picChg chg="add mod">
          <ac:chgData name="Kurt Nachbargauer" userId="d9254edf-0796-47f9-aab0-9970bffd12d9" providerId="ADAL" clId="{9FE20A3E-AEFA-4DA1-8087-FCC35C23F560}" dt="2023-02-22T07:59:09.797" v="1599" actId="1076"/>
          <ac:picMkLst>
            <pc:docMk/>
            <pc:sldMk cId="692530574" sldId="287"/>
            <ac:picMk id="30" creationId="{18693E20-827A-D685-AFD6-D62A3752DE12}"/>
          </ac:picMkLst>
        </pc:picChg>
        <pc:picChg chg="add del mod">
          <ac:chgData name="Kurt Nachbargauer" userId="d9254edf-0796-47f9-aab0-9970bffd12d9" providerId="ADAL" clId="{9FE20A3E-AEFA-4DA1-8087-FCC35C23F560}" dt="2023-02-20T15:21:08.494" v="691" actId="478"/>
          <ac:picMkLst>
            <pc:docMk/>
            <pc:sldMk cId="692530574" sldId="287"/>
            <ac:picMk id="32" creationId="{D8EE75B3-6171-8603-D423-E70ABC55BE50}"/>
          </ac:picMkLst>
        </pc:picChg>
        <pc:picChg chg="add del mod">
          <ac:chgData name="Kurt Nachbargauer" userId="d9254edf-0796-47f9-aab0-9970bffd12d9" providerId="ADAL" clId="{9FE20A3E-AEFA-4DA1-8087-FCC35C23F560}" dt="2023-02-20T15:21:07.250" v="690" actId="478"/>
          <ac:picMkLst>
            <pc:docMk/>
            <pc:sldMk cId="692530574" sldId="287"/>
            <ac:picMk id="33" creationId="{4FD0ACEC-2279-1779-2D12-EF7B9C911A47}"/>
          </ac:picMkLst>
        </pc:picChg>
        <pc:picChg chg="add mod">
          <ac:chgData name="Kurt Nachbargauer" userId="d9254edf-0796-47f9-aab0-9970bffd12d9" providerId="ADAL" clId="{9FE20A3E-AEFA-4DA1-8087-FCC35C23F560}" dt="2023-02-22T07:59:09.797" v="1599" actId="1076"/>
          <ac:picMkLst>
            <pc:docMk/>
            <pc:sldMk cId="692530574" sldId="287"/>
            <ac:picMk id="35" creationId="{5DFE9307-5CAA-8634-0814-5BA343973C1B}"/>
          </ac:picMkLst>
        </pc:picChg>
        <pc:picChg chg="add mod">
          <ac:chgData name="Kurt Nachbargauer" userId="d9254edf-0796-47f9-aab0-9970bffd12d9" providerId="ADAL" clId="{9FE20A3E-AEFA-4DA1-8087-FCC35C23F560}" dt="2023-02-22T07:59:09.797" v="1599" actId="1076"/>
          <ac:picMkLst>
            <pc:docMk/>
            <pc:sldMk cId="692530574" sldId="287"/>
            <ac:picMk id="36" creationId="{F83ECB5A-5B88-0C87-5D58-2027B2BB1813}"/>
          </ac:picMkLst>
        </pc:picChg>
        <pc:picChg chg="add del">
          <ac:chgData name="Kurt Nachbargauer" userId="d9254edf-0796-47f9-aab0-9970bffd12d9" providerId="ADAL" clId="{9FE20A3E-AEFA-4DA1-8087-FCC35C23F560}" dt="2023-02-20T15:21:48.926" v="698" actId="478"/>
          <ac:picMkLst>
            <pc:docMk/>
            <pc:sldMk cId="692530574" sldId="287"/>
            <ac:picMk id="38" creationId="{8151DAB3-02DB-1502-E480-8D0E49C44DDE}"/>
          </ac:picMkLst>
        </pc:picChg>
        <pc:picChg chg="add mod">
          <ac:chgData name="Kurt Nachbargauer" userId="d9254edf-0796-47f9-aab0-9970bffd12d9" providerId="ADAL" clId="{9FE20A3E-AEFA-4DA1-8087-FCC35C23F560}" dt="2023-02-22T07:59:09.797" v="1599" actId="1076"/>
          <ac:picMkLst>
            <pc:docMk/>
            <pc:sldMk cId="692530574" sldId="287"/>
            <ac:picMk id="40" creationId="{993CC390-BC78-1516-8D5B-ED701B9A8883}"/>
          </ac:picMkLst>
        </pc:picChg>
        <pc:picChg chg="add mod">
          <ac:chgData name="Kurt Nachbargauer" userId="d9254edf-0796-47f9-aab0-9970bffd12d9" providerId="ADAL" clId="{9FE20A3E-AEFA-4DA1-8087-FCC35C23F560}" dt="2023-02-22T07:59:09.797" v="1599" actId="1076"/>
          <ac:picMkLst>
            <pc:docMk/>
            <pc:sldMk cId="692530574" sldId="287"/>
            <ac:picMk id="41" creationId="{C0FC953A-79B5-2E2A-113B-4A25BE7BA95F}"/>
          </ac:picMkLst>
        </pc:picChg>
        <pc:cxnChg chg="mod">
          <ac:chgData name="Kurt Nachbargauer" userId="d9254edf-0796-47f9-aab0-9970bffd12d9" providerId="ADAL" clId="{9FE20A3E-AEFA-4DA1-8087-FCC35C23F560}" dt="2023-02-22T07:59:09.797" v="1599" actId="1076"/>
          <ac:cxnSpMkLst>
            <pc:docMk/>
            <pc:sldMk cId="692530574" sldId="287"/>
            <ac:cxnSpMk id="6" creationId="{6208F40B-0BD1-70CE-9DBB-FFC404382046}"/>
          </ac:cxnSpMkLst>
        </pc:cxnChg>
        <pc:cxnChg chg="del mod">
          <ac:chgData name="Kurt Nachbargauer" userId="d9254edf-0796-47f9-aab0-9970bffd12d9" providerId="ADAL" clId="{9FE20A3E-AEFA-4DA1-8087-FCC35C23F560}" dt="2023-02-22T07:59:21.471" v="1600" actId="478"/>
          <ac:cxnSpMkLst>
            <pc:docMk/>
            <pc:sldMk cId="692530574" sldId="287"/>
            <ac:cxnSpMk id="8" creationId="{2B9FB688-B194-127F-86F1-17BA6738FFDB}"/>
          </ac:cxnSpMkLst>
        </pc:cxnChg>
        <pc:cxnChg chg="del mod">
          <ac:chgData name="Kurt Nachbargauer" userId="d9254edf-0796-47f9-aab0-9970bffd12d9" providerId="ADAL" clId="{9FE20A3E-AEFA-4DA1-8087-FCC35C23F560}" dt="2023-02-22T07:59:21.471" v="1600" actId="478"/>
          <ac:cxnSpMkLst>
            <pc:docMk/>
            <pc:sldMk cId="692530574" sldId="287"/>
            <ac:cxnSpMk id="9" creationId="{3802E023-E79A-F108-9B84-94AFFBD953A5}"/>
          </ac:cxnSpMkLst>
        </pc:cxnChg>
        <pc:cxnChg chg="del mod">
          <ac:chgData name="Kurt Nachbargauer" userId="d9254edf-0796-47f9-aab0-9970bffd12d9" providerId="ADAL" clId="{9FE20A3E-AEFA-4DA1-8087-FCC35C23F560}" dt="2023-02-22T07:59:21.471" v="1600" actId="478"/>
          <ac:cxnSpMkLst>
            <pc:docMk/>
            <pc:sldMk cId="692530574" sldId="287"/>
            <ac:cxnSpMk id="10" creationId="{FF69A9E6-61BF-F0FE-33F0-068546C0DBC0}"/>
          </ac:cxnSpMkLst>
        </pc:cxnChg>
        <pc:cxnChg chg="del mod">
          <ac:chgData name="Kurt Nachbargauer" userId="d9254edf-0796-47f9-aab0-9970bffd12d9" providerId="ADAL" clId="{9FE20A3E-AEFA-4DA1-8087-FCC35C23F560}" dt="2023-02-22T07:59:21.471" v="1600" actId="478"/>
          <ac:cxnSpMkLst>
            <pc:docMk/>
            <pc:sldMk cId="692530574" sldId="287"/>
            <ac:cxnSpMk id="12" creationId="{DB7A3A7E-5AE1-FD26-DE3A-26D5FA8456D6}"/>
          </ac:cxnSpMkLst>
        </pc:cxnChg>
        <pc:cxnChg chg="del mod">
          <ac:chgData name="Kurt Nachbargauer" userId="d9254edf-0796-47f9-aab0-9970bffd12d9" providerId="ADAL" clId="{9FE20A3E-AEFA-4DA1-8087-FCC35C23F560}" dt="2023-02-22T07:59:21.471" v="1600" actId="478"/>
          <ac:cxnSpMkLst>
            <pc:docMk/>
            <pc:sldMk cId="692530574" sldId="287"/>
            <ac:cxnSpMk id="14" creationId="{12E93162-42F8-516C-412F-91979A885CC1}"/>
          </ac:cxnSpMkLst>
        </pc:cxnChg>
        <pc:cxnChg chg="mod">
          <ac:chgData name="Kurt Nachbargauer" userId="d9254edf-0796-47f9-aab0-9970bffd12d9" providerId="ADAL" clId="{9FE20A3E-AEFA-4DA1-8087-FCC35C23F560}" dt="2023-02-22T08:57:03.194" v="1820"/>
          <ac:cxnSpMkLst>
            <pc:docMk/>
            <pc:sldMk cId="692530574" sldId="287"/>
            <ac:cxnSpMk id="32" creationId="{F7261975-7CD7-E979-55F5-087E1D2390A7}"/>
          </ac:cxnSpMkLst>
        </pc:cxnChg>
        <pc:cxnChg chg="mod">
          <ac:chgData name="Kurt Nachbargauer" userId="d9254edf-0796-47f9-aab0-9970bffd12d9" providerId="ADAL" clId="{9FE20A3E-AEFA-4DA1-8087-FCC35C23F560}" dt="2023-02-22T08:57:03.194" v="1820"/>
          <ac:cxnSpMkLst>
            <pc:docMk/>
            <pc:sldMk cId="692530574" sldId="287"/>
            <ac:cxnSpMk id="33" creationId="{E7C9AC19-FB00-DA0C-71D9-79225AB22D7B}"/>
          </ac:cxnSpMkLst>
        </pc:cxnChg>
      </pc:sldChg>
      <pc:sldChg chg="addSp modSp new mod">
        <pc:chgData name="Kurt Nachbargauer" userId="d9254edf-0796-47f9-aab0-9970bffd12d9" providerId="ADAL" clId="{9FE20A3E-AEFA-4DA1-8087-FCC35C23F560}" dt="2023-02-22T07:59:38.216" v="1602" actId="1076"/>
        <pc:sldMkLst>
          <pc:docMk/>
          <pc:sldMk cId="1848215126" sldId="288"/>
        </pc:sldMkLst>
        <pc:spChg chg="add mod">
          <ac:chgData name="Kurt Nachbargauer" userId="d9254edf-0796-47f9-aab0-9970bffd12d9" providerId="ADAL" clId="{9FE20A3E-AEFA-4DA1-8087-FCC35C23F560}" dt="2023-02-22T07:59:38.216" v="1602" actId="1076"/>
          <ac:spMkLst>
            <pc:docMk/>
            <pc:sldMk cId="1848215126" sldId="288"/>
            <ac:spMk id="4" creationId="{FC9CA578-0097-DB14-0F3F-14C99BDC7042}"/>
          </ac:spMkLst>
        </pc:spChg>
        <pc:picChg chg="add mod">
          <ac:chgData name="Kurt Nachbargauer" userId="d9254edf-0796-47f9-aab0-9970bffd12d9" providerId="ADAL" clId="{9FE20A3E-AEFA-4DA1-8087-FCC35C23F560}" dt="2023-02-22T07:59:38.216" v="1602" actId="1076"/>
          <ac:picMkLst>
            <pc:docMk/>
            <pc:sldMk cId="1848215126" sldId="288"/>
            <ac:picMk id="3" creationId="{EBBB393C-CC0B-3536-0FD5-56C0B2593C19}"/>
          </ac:picMkLst>
        </pc:picChg>
      </pc:sldChg>
      <pc:sldChg chg="delSp modSp add mod modClrScheme chgLayout">
        <pc:chgData name="Kurt Nachbargauer" userId="d9254edf-0796-47f9-aab0-9970bffd12d9" providerId="ADAL" clId="{9FE20A3E-AEFA-4DA1-8087-FCC35C23F560}" dt="2023-02-22T08:15:54.405" v="1660" actId="14100"/>
        <pc:sldMkLst>
          <pc:docMk/>
          <pc:sldMk cId="3567066417" sldId="289"/>
        </pc:sldMkLst>
        <pc:spChg chg="del mod">
          <ac:chgData name="Kurt Nachbargauer" userId="d9254edf-0796-47f9-aab0-9970bffd12d9" providerId="ADAL" clId="{9FE20A3E-AEFA-4DA1-8087-FCC35C23F560}" dt="2023-02-22T08:01:44.548" v="1618" actId="700"/>
          <ac:spMkLst>
            <pc:docMk/>
            <pc:sldMk cId="3567066417" sldId="289"/>
            <ac:spMk id="2" creationId="{9916E6D0-D51A-FD04-6DF2-4A619BC92EDB}"/>
          </ac:spMkLst>
        </pc:spChg>
        <pc:spChg chg="mod ord">
          <ac:chgData name="Kurt Nachbargauer" userId="d9254edf-0796-47f9-aab0-9970bffd12d9" providerId="ADAL" clId="{9FE20A3E-AEFA-4DA1-8087-FCC35C23F560}" dt="2023-02-22T08:15:54.405" v="1660" actId="14100"/>
          <ac:spMkLst>
            <pc:docMk/>
            <pc:sldMk cId="3567066417" sldId="289"/>
            <ac:spMk id="12" creationId="{B1EB9A12-1652-C6D1-54EA-855D6D5519D4}"/>
          </ac:spMkLst>
        </pc:spChg>
        <pc:picChg chg="mod">
          <ac:chgData name="Kurt Nachbargauer" userId="d9254edf-0796-47f9-aab0-9970bffd12d9" providerId="ADAL" clId="{9FE20A3E-AEFA-4DA1-8087-FCC35C23F560}" dt="2023-02-22T08:00:55.154" v="1613" actId="1076"/>
          <ac:picMkLst>
            <pc:docMk/>
            <pc:sldMk cId="3567066417" sldId="289"/>
            <ac:picMk id="4" creationId="{AC933979-54A1-1461-E536-DBF9863FFBF1}"/>
          </ac:picMkLst>
        </pc:picChg>
        <pc:picChg chg="mod">
          <ac:chgData name="Kurt Nachbargauer" userId="d9254edf-0796-47f9-aab0-9970bffd12d9" providerId="ADAL" clId="{9FE20A3E-AEFA-4DA1-8087-FCC35C23F560}" dt="2023-02-22T08:00:55.154" v="1613" actId="1076"/>
          <ac:picMkLst>
            <pc:docMk/>
            <pc:sldMk cId="3567066417" sldId="289"/>
            <ac:picMk id="6" creationId="{14F8B7C9-11F4-5C6F-0436-78AD7A159558}"/>
          </ac:picMkLst>
        </pc:picChg>
        <pc:picChg chg="mod">
          <ac:chgData name="Kurt Nachbargauer" userId="d9254edf-0796-47f9-aab0-9970bffd12d9" providerId="ADAL" clId="{9FE20A3E-AEFA-4DA1-8087-FCC35C23F560}" dt="2023-02-22T08:00:55.154" v="1613" actId="1076"/>
          <ac:picMkLst>
            <pc:docMk/>
            <pc:sldMk cId="3567066417" sldId="289"/>
            <ac:picMk id="8" creationId="{D4568FDB-8155-4363-9364-A9E8947EBC99}"/>
          </ac:picMkLst>
        </pc:picChg>
        <pc:picChg chg="del">
          <ac:chgData name="Kurt Nachbargauer" userId="d9254edf-0796-47f9-aab0-9970bffd12d9" providerId="ADAL" clId="{9FE20A3E-AEFA-4DA1-8087-FCC35C23F560}" dt="2023-02-20T15:36:43.026" v="753" actId="478"/>
          <ac:picMkLst>
            <pc:docMk/>
            <pc:sldMk cId="3567066417" sldId="289"/>
            <ac:picMk id="9" creationId="{813A5FDA-893E-A925-02ED-6A792905941A}"/>
          </ac:picMkLst>
        </pc:picChg>
        <pc:cxnChg chg="del">
          <ac:chgData name="Kurt Nachbargauer" userId="d9254edf-0796-47f9-aab0-9970bffd12d9" providerId="ADAL" clId="{9FE20A3E-AEFA-4DA1-8087-FCC35C23F560}" dt="2023-02-20T15:36:45.116" v="754" actId="478"/>
          <ac:cxnSpMkLst>
            <pc:docMk/>
            <pc:sldMk cId="3567066417" sldId="289"/>
            <ac:cxnSpMk id="11" creationId="{CFCB1204-9EAD-ECC6-E5C7-A6B7A12A368A}"/>
          </ac:cxnSpMkLst>
        </pc:cxnChg>
      </pc:sldChg>
      <pc:sldChg chg="addSp delSp modSp new mod modClrScheme chgLayout">
        <pc:chgData name="Kurt Nachbargauer" userId="d9254edf-0796-47f9-aab0-9970bffd12d9" providerId="ADAL" clId="{9FE20A3E-AEFA-4DA1-8087-FCC35C23F560}" dt="2023-02-22T08:01:38.332" v="1617" actId="700"/>
        <pc:sldMkLst>
          <pc:docMk/>
          <pc:sldMk cId="959108272" sldId="290"/>
        </pc:sldMkLst>
        <pc:spChg chg="del mod">
          <ac:chgData name="Kurt Nachbargauer" userId="d9254edf-0796-47f9-aab0-9970bffd12d9" providerId="ADAL" clId="{9FE20A3E-AEFA-4DA1-8087-FCC35C23F560}" dt="2023-02-22T08:01:38.332" v="1617" actId="700"/>
          <ac:spMkLst>
            <pc:docMk/>
            <pc:sldMk cId="959108272" sldId="290"/>
            <ac:spMk id="2" creationId="{247E2D9C-6F54-FF71-B386-170B7D663CC3}"/>
          </ac:spMkLst>
        </pc:spChg>
        <pc:spChg chg="add del mod">
          <ac:chgData name="Kurt Nachbargauer" userId="d9254edf-0796-47f9-aab0-9970bffd12d9" providerId="ADAL" clId="{9FE20A3E-AEFA-4DA1-8087-FCC35C23F560}" dt="2023-02-21T08:57:29.020" v="1110" actId="21"/>
          <ac:spMkLst>
            <pc:docMk/>
            <pc:sldMk cId="959108272" sldId="290"/>
            <ac:spMk id="5" creationId="{C1B3B57A-D143-038E-F0E0-760DF9F6A8BD}"/>
          </ac:spMkLst>
        </pc:spChg>
        <pc:spChg chg="add del mod">
          <ac:chgData name="Kurt Nachbargauer" userId="d9254edf-0796-47f9-aab0-9970bffd12d9" providerId="ADAL" clId="{9FE20A3E-AEFA-4DA1-8087-FCC35C23F560}" dt="2023-02-21T08:57:29.020" v="1110" actId="21"/>
          <ac:spMkLst>
            <pc:docMk/>
            <pc:sldMk cId="959108272" sldId="290"/>
            <ac:spMk id="6" creationId="{DE3DBC47-BACA-E370-A512-E813CB92BF9F}"/>
          </ac:spMkLst>
        </pc:spChg>
        <pc:spChg chg="add del mod">
          <ac:chgData name="Kurt Nachbargauer" userId="d9254edf-0796-47f9-aab0-9970bffd12d9" providerId="ADAL" clId="{9FE20A3E-AEFA-4DA1-8087-FCC35C23F560}" dt="2023-02-21T08:57:29.020" v="1110" actId="21"/>
          <ac:spMkLst>
            <pc:docMk/>
            <pc:sldMk cId="959108272" sldId="290"/>
            <ac:spMk id="7" creationId="{9101ECE4-46FD-0293-4285-340236D78698}"/>
          </ac:spMkLst>
        </pc:spChg>
        <pc:picChg chg="add mod">
          <ac:chgData name="Kurt Nachbargauer" userId="d9254edf-0796-47f9-aab0-9970bffd12d9" providerId="ADAL" clId="{9FE20A3E-AEFA-4DA1-8087-FCC35C23F560}" dt="2023-02-22T08:01:08.789" v="1614" actId="1076"/>
          <ac:picMkLst>
            <pc:docMk/>
            <pc:sldMk cId="959108272" sldId="290"/>
            <ac:picMk id="4" creationId="{DF0A2C4C-2E12-87A3-C101-2F010702E610}"/>
          </ac:picMkLst>
        </pc:picChg>
        <pc:picChg chg="add mod">
          <ac:chgData name="Kurt Nachbargauer" userId="d9254edf-0796-47f9-aab0-9970bffd12d9" providerId="ADAL" clId="{9FE20A3E-AEFA-4DA1-8087-FCC35C23F560}" dt="2023-02-22T08:01:14.300" v="1615" actId="1076"/>
          <ac:picMkLst>
            <pc:docMk/>
            <pc:sldMk cId="959108272" sldId="290"/>
            <ac:picMk id="9" creationId="{6DB236C2-C73B-B93C-6076-C73E8C912BF0}"/>
          </ac:picMkLst>
        </pc:picChg>
        <pc:cxnChg chg="add mod">
          <ac:chgData name="Kurt Nachbargauer" userId="d9254edf-0796-47f9-aab0-9970bffd12d9" providerId="ADAL" clId="{9FE20A3E-AEFA-4DA1-8087-FCC35C23F560}" dt="2023-02-22T08:01:19.508" v="1616" actId="14100"/>
          <ac:cxnSpMkLst>
            <pc:docMk/>
            <pc:sldMk cId="959108272" sldId="290"/>
            <ac:cxnSpMk id="11" creationId="{D2A4453B-245F-1AB5-FDB1-207E5CE1145F}"/>
          </ac:cxnSpMkLst>
        </pc:cxnChg>
      </pc:sldChg>
      <pc:sldChg chg="addSp delSp modSp new mod">
        <pc:chgData name="Kurt Nachbargauer" userId="d9254edf-0796-47f9-aab0-9970bffd12d9" providerId="ADAL" clId="{9FE20A3E-AEFA-4DA1-8087-FCC35C23F560}" dt="2023-02-22T08:02:12.400" v="1622" actId="14100"/>
        <pc:sldMkLst>
          <pc:docMk/>
          <pc:sldMk cId="2354896601" sldId="291"/>
        </pc:sldMkLst>
        <pc:spChg chg="mod">
          <ac:chgData name="Kurt Nachbargauer" userId="d9254edf-0796-47f9-aab0-9970bffd12d9" providerId="ADAL" clId="{9FE20A3E-AEFA-4DA1-8087-FCC35C23F560}" dt="2023-02-22T08:02:12.400" v="1622" actId="14100"/>
          <ac:spMkLst>
            <pc:docMk/>
            <pc:sldMk cId="2354896601" sldId="291"/>
            <ac:spMk id="2" creationId="{DAD9938B-5A86-83C2-3255-7D3BD898FC6F}"/>
          </ac:spMkLst>
        </pc:spChg>
        <pc:spChg chg="add mod">
          <ac:chgData name="Kurt Nachbargauer" userId="d9254edf-0796-47f9-aab0-9970bffd12d9" providerId="ADAL" clId="{9FE20A3E-AEFA-4DA1-8087-FCC35C23F560}" dt="2023-02-22T08:02:05.831" v="1620" actId="1076"/>
          <ac:spMkLst>
            <pc:docMk/>
            <pc:sldMk cId="2354896601" sldId="291"/>
            <ac:spMk id="5" creationId="{6D18BCCA-A2E6-09EF-EC0C-E3C6DE2DA844}"/>
          </ac:spMkLst>
        </pc:spChg>
        <pc:spChg chg="add mod">
          <ac:chgData name="Kurt Nachbargauer" userId="d9254edf-0796-47f9-aab0-9970bffd12d9" providerId="ADAL" clId="{9FE20A3E-AEFA-4DA1-8087-FCC35C23F560}" dt="2023-02-22T08:02:05.831" v="1620" actId="1076"/>
          <ac:spMkLst>
            <pc:docMk/>
            <pc:sldMk cId="2354896601" sldId="291"/>
            <ac:spMk id="6" creationId="{A68090DA-8C05-0728-43BB-A0493E487413}"/>
          </ac:spMkLst>
        </pc:spChg>
        <pc:spChg chg="add mod">
          <ac:chgData name="Kurt Nachbargauer" userId="d9254edf-0796-47f9-aab0-9970bffd12d9" providerId="ADAL" clId="{9FE20A3E-AEFA-4DA1-8087-FCC35C23F560}" dt="2023-02-22T08:02:05.831" v="1620" actId="1076"/>
          <ac:spMkLst>
            <pc:docMk/>
            <pc:sldMk cId="2354896601" sldId="291"/>
            <ac:spMk id="7" creationId="{229751EE-6BD7-4973-34E4-F2919AB289FB}"/>
          </ac:spMkLst>
        </pc:spChg>
        <pc:spChg chg="add del mod">
          <ac:chgData name="Kurt Nachbargauer" userId="d9254edf-0796-47f9-aab0-9970bffd12d9" providerId="ADAL" clId="{9FE20A3E-AEFA-4DA1-8087-FCC35C23F560}" dt="2023-02-21T09:54:25.679" v="1179" actId="478"/>
          <ac:spMkLst>
            <pc:docMk/>
            <pc:sldMk cId="2354896601" sldId="291"/>
            <ac:spMk id="8" creationId="{98731F31-932F-485D-F236-C7E8804F6B62}"/>
          </ac:spMkLst>
        </pc:spChg>
        <pc:spChg chg="add del mod">
          <ac:chgData name="Kurt Nachbargauer" userId="d9254edf-0796-47f9-aab0-9970bffd12d9" providerId="ADAL" clId="{9FE20A3E-AEFA-4DA1-8087-FCC35C23F560}" dt="2023-02-21T09:54:34.466" v="1182" actId="478"/>
          <ac:spMkLst>
            <pc:docMk/>
            <pc:sldMk cId="2354896601" sldId="291"/>
            <ac:spMk id="9" creationId="{E8D4A9BF-0025-31F9-AAD0-D0230FD8807D}"/>
          </ac:spMkLst>
        </pc:spChg>
        <pc:spChg chg="add mod">
          <ac:chgData name="Kurt Nachbargauer" userId="d9254edf-0796-47f9-aab0-9970bffd12d9" providerId="ADAL" clId="{9FE20A3E-AEFA-4DA1-8087-FCC35C23F560}" dt="2023-02-21T09:02:36.412" v="1135" actId="571"/>
          <ac:spMkLst>
            <pc:docMk/>
            <pc:sldMk cId="2354896601" sldId="291"/>
            <ac:spMk id="11" creationId="{5F26B553-A3AB-D377-BF13-0ACB5476A1A0}"/>
          </ac:spMkLst>
        </pc:spChg>
        <pc:spChg chg="add del mod">
          <ac:chgData name="Kurt Nachbargauer" userId="d9254edf-0796-47f9-aab0-9970bffd12d9" providerId="ADAL" clId="{9FE20A3E-AEFA-4DA1-8087-FCC35C23F560}" dt="2023-02-21T10:04:38.392" v="1514" actId="478"/>
          <ac:spMkLst>
            <pc:docMk/>
            <pc:sldMk cId="2354896601" sldId="291"/>
            <ac:spMk id="12" creationId="{E707B3CD-00E0-05AE-7603-D05AB6775802}"/>
          </ac:spMkLst>
        </pc:spChg>
        <pc:spChg chg="add del mod">
          <ac:chgData name="Kurt Nachbargauer" userId="d9254edf-0796-47f9-aab0-9970bffd12d9" providerId="ADAL" clId="{9FE20A3E-AEFA-4DA1-8087-FCC35C23F560}" dt="2023-02-21T10:02:56.162" v="1430" actId="478"/>
          <ac:spMkLst>
            <pc:docMk/>
            <pc:sldMk cId="2354896601" sldId="291"/>
            <ac:spMk id="13" creationId="{C29FDCCD-4519-5EA5-D702-02491E185C9B}"/>
          </ac:spMkLst>
        </pc:spChg>
        <pc:picChg chg="add del mod">
          <ac:chgData name="Kurt Nachbargauer" userId="d9254edf-0796-47f9-aab0-9970bffd12d9" providerId="ADAL" clId="{9FE20A3E-AEFA-4DA1-8087-FCC35C23F560}" dt="2023-02-22T08:01:57.357" v="1619" actId="1076"/>
          <ac:picMkLst>
            <pc:docMk/>
            <pc:sldMk cId="2354896601" sldId="291"/>
            <ac:picMk id="4" creationId="{AA76BDB9-A871-BCA7-43DE-D7558A530ECD}"/>
          </ac:picMkLst>
        </pc:picChg>
        <pc:picChg chg="add mod">
          <ac:chgData name="Kurt Nachbargauer" userId="d9254edf-0796-47f9-aab0-9970bffd12d9" providerId="ADAL" clId="{9FE20A3E-AEFA-4DA1-8087-FCC35C23F560}" dt="2023-02-21T09:02:36.412" v="1135" actId="571"/>
          <ac:picMkLst>
            <pc:docMk/>
            <pc:sldMk cId="2354896601" sldId="291"/>
            <ac:picMk id="10" creationId="{8423C297-FE5A-AC2B-D312-ED9D6FF5E9C1}"/>
          </ac:picMkLst>
        </pc:picChg>
      </pc:sldChg>
      <pc:sldChg chg="addSp modSp new del mod modClrScheme chgLayout">
        <pc:chgData name="Kurt Nachbargauer" userId="d9254edf-0796-47f9-aab0-9970bffd12d9" providerId="ADAL" clId="{9FE20A3E-AEFA-4DA1-8087-FCC35C23F560}" dt="2023-02-22T08:48:28.731" v="1731" actId="2696"/>
        <pc:sldMkLst>
          <pc:docMk/>
          <pc:sldMk cId="2640238018" sldId="292"/>
        </pc:sldMkLst>
        <pc:spChg chg="mod ord">
          <ac:chgData name="Kurt Nachbargauer" userId="d9254edf-0796-47f9-aab0-9970bffd12d9" providerId="ADAL" clId="{9FE20A3E-AEFA-4DA1-8087-FCC35C23F560}" dt="2023-02-22T08:47:35.446" v="1719" actId="700"/>
          <ac:spMkLst>
            <pc:docMk/>
            <pc:sldMk cId="2640238018" sldId="292"/>
            <ac:spMk id="2" creationId="{B66292A0-5E89-4331-FD47-1C4F2DE40435}"/>
          </ac:spMkLst>
        </pc:spChg>
        <pc:spChg chg="add mod ord">
          <ac:chgData name="Kurt Nachbargauer" userId="d9254edf-0796-47f9-aab0-9970bffd12d9" providerId="ADAL" clId="{9FE20A3E-AEFA-4DA1-8087-FCC35C23F560}" dt="2023-02-22T08:47:48.828" v="1730" actId="20577"/>
          <ac:spMkLst>
            <pc:docMk/>
            <pc:sldMk cId="2640238018" sldId="292"/>
            <ac:spMk id="3" creationId="{D2BA2357-CA3A-CDD1-3EEF-7D3993F0613D}"/>
          </ac:spMkLst>
        </pc:spChg>
        <pc:spChg chg="add mod ord">
          <ac:chgData name="Kurt Nachbargauer" userId="d9254edf-0796-47f9-aab0-9970bffd12d9" providerId="ADAL" clId="{9FE20A3E-AEFA-4DA1-8087-FCC35C23F560}" dt="2023-02-22T08:47:35.446" v="1719" actId="700"/>
          <ac:spMkLst>
            <pc:docMk/>
            <pc:sldMk cId="2640238018" sldId="292"/>
            <ac:spMk id="4" creationId="{78E96CFC-6FAD-7BC4-E041-C8255577D6D5}"/>
          </ac:spMkLst>
        </pc:spChg>
      </pc:sldChg>
      <pc:sldChg chg="addSp delSp modSp new mod ord">
        <pc:chgData name="Kurt Nachbargauer" userId="d9254edf-0796-47f9-aab0-9970bffd12d9" providerId="ADAL" clId="{9FE20A3E-AEFA-4DA1-8087-FCC35C23F560}" dt="2023-02-22T08:51:06.879" v="1782" actId="1076"/>
        <pc:sldMkLst>
          <pc:docMk/>
          <pc:sldMk cId="131508132" sldId="293"/>
        </pc:sldMkLst>
        <pc:spChg chg="mod">
          <ac:chgData name="Kurt Nachbargauer" userId="d9254edf-0796-47f9-aab0-9970bffd12d9" providerId="ADAL" clId="{9FE20A3E-AEFA-4DA1-8087-FCC35C23F560}" dt="2023-02-22T07:56:13.048" v="1575" actId="20577"/>
          <ac:spMkLst>
            <pc:docMk/>
            <pc:sldMk cId="131508132" sldId="293"/>
            <ac:spMk id="2" creationId="{BF1A1024-C28A-1102-87CE-98DC409B66C8}"/>
          </ac:spMkLst>
        </pc:spChg>
        <pc:spChg chg="add del mod">
          <ac:chgData name="Kurt Nachbargauer" userId="d9254edf-0796-47f9-aab0-9970bffd12d9" providerId="ADAL" clId="{9FE20A3E-AEFA-4DA1-8087-FCC35C23F560}" dt="2023-02-22T07:56:15.770" v="1577"/>
          <ac:spMkLst>
            <pc:docMk/>
            <pc:sldMk cId="131508132" sldId="293"/>
            <ac:spMk id="3" creationId="{4456E04E-4DD7-7548-1DFA-23A07B02E408}"/>
          </ac:spMkLst>
        </pc:spChg>
        <pc:spChg chg="add mod">
          <ac:chgData name="Kurt Nachbargauer" userId="d9254edf-0796-47f9-aab0-9970bffd12d9" providerId="ADAL" clId="{9FE20A3E-AEFA-4DA1-8087-FCC35C23F560}" dt="2023-02-22T08:49:38.289" v="1739" actId="1076"/>
          <ac:spMkLst>
            <pc:docMk/>
            <pc:sldMk cId="131508132" sldId="293"/>
            <ac:spMk id="4" creationId="{9E47BD7B-A104-7132-448E-66F269EB4C6C}"/>
          </ac:spMkLst>
        </pc:spChg>
        <pc:spChg chg="add mod">
          <ac:chgData name="Kurt Nachbargauer" userId="d9254edf-0796-47f9-aab0-9970bffd12d9" providerId="ADAL" clId="{9FE20A3E-AEFA-4DA1-8087-FCC35C23F560}" dt="2023-02-22T08:49:31.513" v="1738" actId="1076"/>
          <ac:spMkLst>
            <pc:docMk/>
            <pc:sldMk cId="131508132" sldId="293"/>
            <ac:spMk id="5" creationId="{2A8AFAD8-B5A4-3892-B6E3-92C237494390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20" creationId="{01DFFC8A-6FA6-A1C5-731F-EA2395CCB642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22" creationId="{8B6DB0B2-43A7-BD3B-9DC1-4C5E58D1DD2C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25" creationId="{AC24196A-89EE-7A94-E1C0-7553840D1CC2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28" creationId="{EB400936-6275-130F-A4E1-DBF851D74A37}"/>
          </ac:spMkLst>
        </pc:spChg>
        <pc:spChg chg="add mod">
          <ac:chgData name="Kurt Nachbargauer" userId="d9254edf-0796-47f9-aab0-9970bffd12d9" providerId="ADAL" clId="{9FE20A3E-AEFA-4DA1-8087-FCC35C23F560}" dt="2023-02-22T08:49:22.683" v="1736" actId="1076"/>
          <ac:spMkLst>
            <pc:docMk/>
            <pc:sldMk cId="131508132" sldId="293"/>
            <ac:spMk id="30" creationId="{874213CB-F40B-0013-2BD3-2F1212AC6B47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34" creationId="{C644B24A-A26C-FC31-D80B-E7A90D805967}"/>
          </ac:spMkLst>
        </pc:spChg>
        <pc:spChg chg="add del mod">
          <ac:chgData name="Kurt Nachbargauer" userId="d9254edf-0796-47f9-aab0-9970bffd12d9" providerId="ADAL" clId="{9FE20A3E-AEFA-4DA1-8087-FCC35C23F560}" dt="2023-02-22T08:49:48.615" v="1740" actId="478"/>
          <ac:spMkLst>
            <pc:docMk/>
            <pc:sldMk cId="131508132" sldId="293"/>
            <ac:spMk id="36" creationId="{C3B7F29D-9D12-077C-8731-6ED94CF3DB49}"/>
          </ac:spMkLst>
        </pc:spChg>
        <pc:spChg chg="add mod">
          <ac:chgData name="Kurt Nachbargauer" userId="d9254edf-0796-47f9-aab0-9970bffd12d9" providerId="ADAL" clId="{9FE20A3E-AEFA-4DA1-8087-FCC35C23F560}" dt="2023-02-22T08:50:38.639" v="1779" actId="1038"/>
          <ac:spMkLst>
            <pc:docMk/>
            <pc:sldMk cId="131508132" sldId="293"/>
            <ac:spMk id="37" creationId="{24DE20BA-640B-42FA-B331-68FC324635C8}"/>
          </ac:spMkLst>
        </pc:spChg>
        <pc:spChg chg="add mod">
          <ac:chgData name="Kurt Nachbargauer" userId="d9254edf-0796-47f9-aab0-9970bffd12d9" providerId="ADAL" clId="{9FE20A3E-AEFA-4DA1-8087-FCC35C23F560}" dt="2023-02-22T08:49:17.240" v="1735" actId="1076"/>
          <ac:spMkLst>
            <pc:docMk/>
            <pc:sldMk cId="131508132" sldId="293"/>
            <ac:spMk id="38" creationId="{69FA475B-270B-29ED-026D-CD508798504B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53" creationId="{009168F4-E90F-76AE-450C-BC98AF08F96F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55" creationId="{F5D2483D-48CE-5C75-3FC8-505AEC69AA75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58" creationId="{A7326595-D13F-FB7C-B8F2-3E48301A39C9}"/>
          </ac:spMkLst>
        </pc:spChg>
        <pc:spChg chg="mod">
          <ac:chgData name="Kurt Nachbargauer" userId="d9254edf-0796-47f9-aab0-9970bffd12d9" providerId="ADAL" clId="{9FE20A3E-AEFA-4DA1-8087-FCC35C23F560}" dt="2023-02-22T07:55:41.270" v="1569"/>
          <ac:spMkLst>
            <pc:docMk/>
            <pc:sldMk cId="131508132" sldId="293"/>
            <ac:spMk id="61" creationId="{03ADC978-21EB-1B12-1C66-198E95BDA0C8}"/>
          </ac:spMkLst>
        </pc:spChg>
        <pc:spChg chg="add del mod">
          <ac:chgData name="Kurt Nachbargauer" userId="d9254edf-0796-47f9-aab0-9970bffd12d9" providerId="ADAL" clId="{9FE20A3E-AEFA-4DA1-8087-FCC35C23F560}" dt="2023-02-22T08:48:44.656" v="1733" actId="478"/>
          <ac:spMkLst>
            <pc:docMk/>
            <pc:sldMk cId="131508132" sldId="293"/>
            <ac:spMk id="65" creationId="{0B0B5C32-AFB3-FA50-5219-EF5B78D1659A}"/>
          </ac:spMkLst>
        </pc:spChg>
        <pc:grpChg chg="add mod">
          <ac:chgData name="Kurt Nachbargauer" userId="d9254edf-0796-47f9-aab0-9970bffd12d9" providerId="ADAL" clId="{9FE20A3E-AEFA-4DA1-8087-FCC35C23F560}" dt="2023-02-22T08:51:06.879" v="1782" actId="1076"/>
          <ac:grpSpMkLst>
            <pc:docMk/>
            <pc:sldMk cId="131508132" sldId="293"/>
            <ac:grpSpMk id="6" creationId="{319EC722-24A0-8985-B7A2-77089D1DF220}"/>
          </ac:grpSpMkLst>
        </pc:grpChg>
        <pc:grpChg chg="mod">
          <ac:chgData name="Kurt Nachbargauer" userId="d9254edf-0796-47f9-aab0-9970bffd12d9" providerId="ADAL" clId="{9FE20A3E-AEFA-4DA1-8087-FCC35C23F560}" dt="2023-02-22T07:55:41.270" v="1569"/>
          <ac:grpSpMkLst>
            <pc:docMk/>
            <pc:sldMk cId="131508132" sldId="293"/>
            <ac:grpSpMk id="17" creationId="{B6541095-6553-A22B-7727-3419F9DF7D76}"/>
          </ac:grpSpMkLst>
        </pc:grpChg>
        <pc:grpChg chg="mod">
          <ac:chgData name="Kurt Nachbargauer" userId="d9254edf-0796-47f9-aab0-9970bffd12d9" providerId="ADAL" clId="{9FE20A3E-AEFA-4DA1-8087-FCC35C23F560}" dt="2023-02-22T07:55:41.270" v="1569"/>
          <ac:grpSpMkLst>
            <pc:docMk/>
            <pc:sldMk cId="131508132" sldId="293"/>
            <ac:grpSpMk id="18" creationId="{D0282C90-7E31-92CE-C717-3C8AE1FA8289}"/>
          </ac:grpSpMkLst>
        </pc:grpChg>
        <pc:grpChg chg="mod">
          <ac:chgData name="Kurt Nachbargauer" userId="d9254edf-0796-47f9-aab0-9970bffd12d9" providerId="ADAL" clId="{9FE20A3E-AEFA-4DA1-8087-FCC35C23F560}" dt="2023-02-22T07:55:41.270" v="1569"/>
          <ac:grpSpMkLst>
            <pc:docMk/>
            <pc:sldMk cId="131508132" sldId="293"/>
            <ac:grpSpMk id="19" creationId="{6C3F37CF-FBA3-2DE3-ACB2-382098685932}"/>
          </ac:grpSpMkLst>
        </pc:grpChg>
        <pc:grpChg chg="add mod">
          <ac:chgData name="Kurt Nachbargauer" userId="d9254edf-0796-47f9-aab0-9970bffd12d9" providerId="ADAL" clId="{9FE20A3E-AEFA-4DA1-8087-FCC35C23F560}" dt="2023-02-22T08:51:06.879" v="1782" actId="1076"/>
          <ac:grpSpMkLst>
            <pc:docMk/>
            <pc:sldMk cId="131508132" sldId="293"/>
            <ac:grpSpMk id="32" creationId="{906B35CE-2F72-981C-A399-0516623B4CCB}"/>
          </ac:grpSpMkLst>
        </pc:grpChg>
        <pc:grpChg chg="add mod">
          <ac:chgData name="Kurt Nachbargauer" userId="d9254edf-0796-47f9-aab0-9970bffd12d9" providerId="ADAL" clId="{9FE20A3E-AEFA-4DA1-8087-FCC35C23F560}" dt="2023-02-22T08:51:00.353" v="1781" actId="1076"/>
          <ac:grpSpMkLst>
            <pc:docMk/>
            <pc:sldMk cId="131508132" sldId="293"/>
            <ac:grpSpMk id="39" creationId="{3B35EEFF-AE4F-0D94-9D4B-88740893183B}"/>
          </ac:grpSpMkLst>
        </pc:grpChg>
        <pc:grpChg chg="mod">
          <ac:chgData name="Kurt Nachbargauer" userId="d9254edf-0796-47f9-aab0-9970bffd12d9" providerId="ADAL" clId="{9FE20A3E-AEFA-4DA1-8087-FCC35C23F560}" dt="2023-02-22T07:55:41.270" v="1569"/>
          <ac:grpSpMkLst>
            <pc:docMk/>
            <pc:sldMk cId="131508132" sldId="293"/>
            <ac:grpSpMk id="50" creationId="{A88CCCBE-5619-AC97-92FF-A77F7023D14A}"/>
          </ac:grpSpMkLst>
        </pc:grpChg>
        <pc:grpChg chg="mod">
          <ac:chgData name="Kurt Nachbargauer" userId="d9254edf-0796-47f9-aab0-9970bffd12d9" providerId="ADAL" clId="{9FE20A3E-AEFA-4DA1-8087-FCC35C23F560}" dt="2023-02-22T07:55:41.270" v="1569"/>
          <ac:grpSpMkLst>
            <pc:docMk/>
            <pc:sldMk cId="131508132" sldId="293"/>
            <ac:grpSpMk id="51" creationId="{F676FAB1-0F5E-490F-B648-9F129EE8F6FB}"/>
          </ac:grpSpMkLst>
        </pc:grpChg>
        <pc:grpChg chg="mod">
          <ac:chgData name="Kurt Nachbargauer" userId="d9254edf-0796-47f9-aab0-9970bffd12d9" providerId="ADAL" clId="{9FE20A3E-AEFA-4DA1-8087-FCC35C23F560}" dt="2023-02-22T07:55:41.270" v="1569"/>
          <ac:grpSpMkLst>
            <pc:docMk/>
            <pc:sldMk cId="131508132" sldId="293"/>
            <ac:grpSpMk id="52" creationId="{B56167C0-85C3-AAB1-3321-BC1F4FC5018A}"/>
          </ac:grpSpMkLst>
        </pc:grp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7" creationId="{BC6B25F3-63C9-34A1-62E7-075FCA58FD11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8" creationId="{B4CA9F16-0B56-77F3-03FC-E0B7CF82C36D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9" creationId="{119BA202-A469-C800-7DB2-781F6C51D74B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0" creationId="{FA6E7634-5E62-5F89-061F-4518AA5AB84A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1" creationId="{C1567B5E-788A-3C14-36B0-AE6C5BBEB297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2" creationId="{7B03013C-CAA7-8AE9-AC46-928005C7AA54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3" creationId="{D6052B66-1CC3-0C49-656A-BBDF336BF319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4" creationId="{0C3FBD67-735F-BFB1-0C71-C81F76A9D810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5" creationId="{4C008C08-87A1-4ADD-02EA-62FBF3249E13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16" creationId="{3FE16A98-CF8B-BB83-B1B0-023921B6B1FB}"/>
          </ac:picMkLst>
        </pc:picChg>
        <pc:picChg chg="add mod">
          <ac:chgData name="Kurt Nachbargauer" userId="d9254edf-0796-47f9-aab0-9970bffd12d9" providerId="ADAL" clId="{9FE20A3E-AEFA-4DA1-8087-FCC35C23F560}" dt="2023-02-22T08:50:38.639" v="1779" actId="1038"/>
          <ac:picMkLst>
            <pc:docMk/>
            <pc:sldMk cId="131508132" sldId="293"/>
            <ac:picMk id="31" creationId="{6BBCE11A-8AD9-8483-8BD0-ADCF27EB436C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0" creationId="{1D53D29D-D8EC-AF38-C24F-EDB9B0AC4122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1" creationId="{550D1BE0-0141-1BEB-EF4F-90A8F6961009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2" creationId="{563FF3C2-B32F-C3C4-B150-67FB3523FFFE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3" creationId="{C489D999-6167-20E0-FCE7-6A91524379AE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4" creationId="{428BE68D-1631-AB40-633D-B99E6D502A61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5" creationId="{859DF918-1A95-2214-E273-AAD34C4A58C4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6" creationId="{CE60FCC5-A562-4308-8058-8254F83CBD1B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7" creationId="{7641B4B7-FCDA-F2D4-93D9-29498B598B65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8" creationId="{9F915019-A6EC-667D-182D-0056C03C5D86}"/>
          </ac:picMkLst>
        </pc:picChg>
        <pc:picChg chg="mod">
          <ac:chgData name="Kurt Nachbargauer" userId="d9254edf-0796-47f9-aab0-9970bffd12d9" providerId="ADAL" clId="{9FE20A3E-AEFA-4DA1-8087-FCC35C23F560}" dt="2023-02-22T07:55:41.270" v="1569"/>
          <ac:picMkLst>
            <pc:docMk/>
            <pc:sldMk cId="131508132" sldId="293"/>
            <ac:picMk id="49" creationId="{507761E2-F666-355B-E35A-4D6BF3B977CE}"/>
          </ac:picMkLst>
        </pc:pic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21" creationId="{A44AAA3F-25D4-8EA0-59F7-89036BF995BF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23" creationId="{9D680942-C559-E1B0-9B73-CC193816BD0F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24" creationId="{1930965C-9170-1898-C0C1-01A778735DF3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26" creationId="{C8657C75-F9FB-E9EF-B0C8-523626A6C9A1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27" creationId="{A938FEA9-E2A6-86EA-E3C1-0A38A59962D7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29" creationId="{FBD840F5-7858-E710-F003-25E7BF4B281C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33" creationId="{AC2695CC-3F5E-CE27-671D-C9976A3A5D2E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35" creationId="{924EDA4D-C9B4-FEBA-1086-A6FB403E2B54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54" creationId="{28D2907F-A35C-C820-5911-4A9335DCAFE1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56" creationId="{53B22125-B8A5-7C31-142C-2551AB782E08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57" creationId="{7FED4CF6-DC6A-F0CD-538F-34A6E1DD19C4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59" creationId="{0109913D-1DF5-B644-62BA-507C01AC97F5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60" creationId="{8CDA9BBC-9FE8-D033-C575-504B4FA07376}"/>
          </ac:cxnSpMkLst>
        </pc:cxnChg>
        <pc:cxnChg chg="mod">
          <ac:chgData name="Kurt Nachbargauer" userId="d9254edf-0796-47f9-aab0-9970bffd12d9" providerId="ADAL" clId="{9FE20A3E-AEFA-4DA1-8087-FCC35C23F560}" dt="2023-02-22T07:55:41.270" v="1569"/>
          <ac:cxnSpMkLst>
            <pc:docMk/>
            <pc:sldMk cId="131508132" sldId="293"/>
            <ac:cxnSpMk id="62" creationId="{7725A02E-77E2-2F3F-7E84-CD8D357784A3}"/>
          </ac:cxnSpMkLst>
        </pc:cxnChg>
        <pc:cxnChg chg="add del mod">
          <ac:chgData name="Kurt Nachbargauer" userId="d9254edf-0796-47f9-aab0-9970bffd12d9" providerId="ADAL" clId="{9FE20A3E-AEFA-4DA1-8087-FCC35C23F560}" dt="2023-02-22T08:48:44.656" v="1733" actId="478"/>
          <ac:cxnSpMkLst>
            <pc:docMk/>
            <pc:sldMk cId="131508132" sldId="293"/>
            <ac:cxnSpMk id="63" creationId="{0CE534B4-BE31-88B4-A757-846AC12B78A4}"/>
          </ac:cxnSpMkLst>
        </pc:cxnChg>
        <pc:cxnChg chg="add del mod">
          <ac:chgData name="Kurt Nachbargauer" userId="d9254edf-0796-47f9-aab0-9970bffd12d9" providerId="ADAL" clId="{9FE20A3E-AEFA-4DA1-8087-FCC35C23F560}" dt="2023-02-22T08:48:44.656" v="1733" actId="478"/>
          <ac:cxnSpMkLst>
            <pc:docMk/>
            <pc:sldMk cId="131508132" sldId="293"/>
            <ac:cxnSpMk id="64" creationId="{A90C574E-1BB4-545E-D186-FE66D3FD9B94}"/>
          </ac:cxnSpMkLst>
        </pc:cxnChg>
      </pc:sldChg>
      <pc:sldChg chg="addSp delSp modSp new mod modClrScheme chgLayout">
        <pc:chgData name="Kurt Nachbargauer" userId="d9254edf-0796-47f9-aab0-9970bffd12d9" providerId="ADAL" clId="{9FE20A3E-AEFA-4DA1-8087-FCC35C23F560}" dt="2023-02-22T09:10:06.869" v="2076" actId="20577"/>
        <pc:sldMkLst>
          <pc:docMk/>
          <pc:sldMk cId="1978022298" sldId="294"/>
        </pc:sldMkLst>
        <pc:spChg chg="mod ord">
          <ac:chgData name="Kurt Nachbargauer" userId="d9254edf-0796-47f9-aab0-9970bffd12d9" providerId="ADAL" clId="{9FE20A3E-AEFA-4DA1-8087-FCC35C23F560}" dt="2023-02-22T09:06:26.250" v="1869" actId="27636"/>
          <ac:spMkLst>
            <pc:docMk/>
            <pc:sldMk cId="1978022298" sldId="294"/>
            <ac:spMk id="2" creationId="{9C7E77D2-5B03-E714-AE6A-5AAAF970B1D9}"/>
          </ac:spMkLst>
        </pc:spChg>
        <pc:spChg chg="add mod ord">
          <ac:chgData name="Kurt Nachbargauer" userId="d9254edf-0796-47f9-aab0-9970bffd12d9" providerId="ADAL" clId="{9FE20A3E-AEFA-4DA1-8087-FCC35C23F560}" dt="2023-02-22T09:10:06.869" v="2076" actId="20577"/>
          <ac:spMkLst>
            <pc:docMk/>
            <pc:sldMk cId="1978022298" sldId="294"/>
            <ac:spMk id="7" creationId="{E588D3C5-8362-CE14-F99B-4794AC0ADB0E}"/>
          </ac:spMkLst>
        </pc:spChg>
        <pc:spChg chg="add del mod ord">
          <ac:chgData name="Kurt Nachbargauer" userId="d9254edf-0796-47f9-aab0-9970bffd12d9" providerId="ADAL" clId="{9FE20A3E-AEFA-4DA1-8087-FCC35C23F560}" dt="2023-02-22T09:06:29.387" v="1870" actId="478"/>
          <ac:spMkLst>
            <pc:docMk/>
            <pc:sldMk cId="1978022298" sldId="294"/>
            <ac:spMk id="8" creationId="{8EF3F540-5DB5-8FFA-8EBE-2E14BB2AAE2A}"/>
          </ac:spMkLst>
        </pc:spChg>
        <pc:spChg chg="add mod">
          <ac:chgData name="Kurt Nachbargauer" userId="d9254edf-0796-47f9-aab0-9970bffd12d9" providerId="ADAL" clId="{9FE20A3E-AEFA-4DA1-8087-FCC35C23F560}" dt="2023-02-22T09:08:41.695" v="1990" actId="1076"/>
          <ac:spMkLst>
            <pc:docMk/>
            <pc:sldMk cId="1978022298" sldId="294"/>
            <ac:spMk id="11" creationId="{E8FD47AA-28B2-2055-D942-ACC0597A036B}"/>
          </ac:spMkLst>
        </pc:spChg>
        <pc:picChg chg="add mod">
          <ac:chgData name="Kurt Nachbargauer" userId="d9254edf-0796-47f9-aab0-9970bffd12d9" providerId="ADAL" clId="{9FE20A3E-AEFA-4DA1-8087-FCC35C23F560}" dt="2023-02-22T09:06:44.346" v="1874" actId="1076"/>
          <ac:picMkLst>
            <pc:docMk/>
            <pc:sldMk cId="1978022298" sldId="294"/>
            <ac:picMk id="4" creationId="{3C6CF6F2-909A-C584-6535-F511523FF91C}"/>
          </ac:picMkLst>
        </pc:picChg>
        <pc:picChg chg="add mod">
          <ac:chgData name="Kurt Nachbargauer" userId="d9254edf-0796-47f9-aab0-9970bffd12d9" providerId="ADAL" clId="{9FE20A3E-AEFA-4DA1-8087-FCC35C23F560}" dt="2023-02-22T09:06:47.017" v="1875" actId="1076"/>
          <ac:picMkLst>
            <pc:docMk/>
            <pc:sldMk cId="1978022298" sldId="294"/>
            <ac:picMk id="6" creationId="{3FB7AFF2-D13A-8FBF-902D-03F4BACE1368}"/>
          </ac:picMkLst>
        </pc:picChg>
        <pc:cxnChg chg="add">
          <ac:chgData name="Kurt Nachbargauer" userId="d9254edf-0796-47f9-aab0-9970bffd12d9" providerId="ADAL" clId="{9FE20A3E-AEFA-4DA1-8087-FCC35C23F560}" dt="2023-02-22T09:08:25.701" v="1976" actId="11529"/>
          <ac:cxnSpMkLst>
            <pc:docMk/>
            <pc:sldMk cId="1978022298" sldId="294"/>
            <ac:cxnSpMk id="10" creationId="{1C948225-7D11-5843-5AFA-BF86305530A1}"/>
          </ac:cxnSpMkLst>
        </pc:cxnChg>
      </pc:sldChg>
      <pc:sldMasterChg chg="modSp modSldLayout">
        <pc:chgData name="Kurt Nachbargauer" userId="d9254edf-0796-47f9-aab0-9970bffd12d9" providerId="ADAL" clId="{9FE20A3E-AEFA-4DA1-8087-FCC35C23F560}" dt="2023-02-22T07:54:50.725" v="1566"/>
        <pc:sldMasterMkLst>
          <pc:docMk/>
          <pc:sldMasterMk cId="3647877202" sldId="2147483648"/>
        </pc:sldMasterMkLst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asterMk cId="3647877202" sldId="2147483648"/>
            <ac:spMk id="2" creationId="{E91E958A-3666-CD72-1029-D62BF4901D99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asterMk cId="3647877202" sldId="2147483648"/>
            <ac:spMk id="3" creationId="{24BAD356-568C-D750-1675-F45D8D124F01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asterMk cId="3647877202" sldId="2147483648"/>
            <ac:spMk id="4" creationId="{6A3B9261-2C60-359D-514E-E661F40E575C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asterMk cId="3647877202" sldId="2147483648"/>
            <ac:spMk id="5" creationId="{EA8E244E-244C-E2CF-FA74-457F27D73A06}"/>
          </ac:spMkLst>
        </pc:spChg>
        <pc:spChg chg="mod">
          <ac:chgData name="Kurt Nachbargauer" userId="d9254edf-0796-47f9-aab0-9970bffd12d9" providerId="ADAL" clId="{9FE20A3E-AEFA-4DA1-8087-FCC35C23F560}" dt="2023-02-22T07:54:50.725" v="1566"/>
          <ac:spMkLst>
            <pc:docMk/>
            <pc:sldMasterMk cId="3647877202" sldId="2147483648"/>
            <ac:spMk id="6" creationId="{1318D4F9-D8BB-C897-F720-8ADB3F34EAAC}"/>
          </ac:spMkLst>
        </pc:sp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2132030718" sldId="2147483649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2132030718" sldId="2147483649"/>
              <ac:spMk id="2" creationId="{895B98A4-DCB6-7258-9B83-C7253BD05CB4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2132030718" sldId="2147483649"/>
              <ac:spMk id="3" creationId="{791389F0-3DA9-EEED-188E-E31B52FA187E}"/>
            </ac:spMkLst>
          </pc:spChg>
        </pc:sldLayout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4171680824" sldId="2147483651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4171680824" sldId="2147483651"/>
              <ac:spMk id="2" creationId="{6FE151B0-8FC1-8C3B-524C-F09BE6C3810F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4171680824" sldId="2147483651"/>
              <ac:spMk id="3" creationId="{AA2DF925-01CA-A65E-AB5F-89900FACD7F9}"/>
            </ac:spMkLst>
          </pc:spChg>
        </pc:sldLayout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3004629159" sldId="2147483652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004629159" sldId="2147483652"/>
              <ac:spMk id="3" creationId="{11AC248C-9DC1-9554-64A7-4F4D1281C14E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004629159" sldId="2147483652"/>
              <ac:spMk id="4" creationId="{71DDA7BC-CAB3-AED3-C9B5-2266B1AEBD56}"/>
            </ac:spMkLst>
          </pc:spChg>
        </pc:sldLayout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3562287075" sldId="2147483653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562287075" sldId="2147483653"/>
              <ac:spMk id="2" creationId="{A00E220E-0C95-D1AE-EB0F-99CFDD1C9645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562287075" sldId="2147483653"/>
              <ac:spMk id="3" creationId="{F61F443C-1228-7327-8B87-BE2642E44A66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562287075" sldId="2147483653"/>
              <ac:spMk id="4" creationId="{BB00B21B-4287-3CBC-7D5C-10823A90D9D0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562287075" sldId="2147483653"/>
              <ac:spMk id="5" creationId="{485073C5-565F-CEEE-4A8A-5AC4C407060E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562287075" sldId="2147483653"/>
              <ac:spMk id="6" creationId="{53C59796-9591-D471-7313-81C31D4C532D}"/>
            </ac:spMkLst>
          </pc:spChg>
        </pc:sldLayout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3077815352" sldId="2147483656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077815352" sldId="2147483656"/>
              <ac:spMk id="2" creationId="{2E5D05CC-A8B9-006E-C991-0AAA1B4344D2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077815352" sldId="2147483656"/>
              <ac:spMk id="3" creationId="{C3222077-FE8D-6EE6-45A4-7C33E0957E26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3077815352" sldId="2147483656"/>
              <ac:spMk id="4" creationId="{BA9EB22F-BD96-47E7-35E7-915BE2D1CD56}"/>
            </ac:spMkLst>
          </pc:spChg>
        </pc:sldLayout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175128388" sldId="2147483657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175128388" sldId="2147483657"/>
              <ac:spMk id="2" creationId="{AAF6C680-9AE0-357A-87F6-DDFB1BCED716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175128388" sldId="2147483657"/>
              <ac:spMk id="3" creationId="{EFEC2BA1-AC97-61F7-9CE1-DF94EEEFBA70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175128388" sldId="2147483657"/>
              <ac:spMk id="4" creationId="{82A15FCA-B373-CF88-1690-D2EE0ECC33EE}"/>
            </ac:spMkLst>
          </pc:spChg>
        </pc:sldLayoutChg>
        <pc:sldLayoutChg chg="modSp">
          <pc:chgData name="Kurt Nachbargauer" userId="d9254edf-0796-47f9-aab0-9970bffd12d9" providerId="ADAL" clId="{9FE20A3E-AEFA-4DA1-8087-FCC35C23F560}" dt="2023-02-22T07:54:50.725" v="1566"/>
          <pc:sldLayoutMkLst>
            <pc:docMk/>
            <pc:sldMasterMk cId="3647877202" sldId="2147483648"/>
            <pc:sldLayoutMk cId="1947233351" sldId="2147483659"/>
          </pc:sldLayoutMkLst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1947233351" sldId="2147483659"/>
              <ac:spMk id="2" creationId="{AF74F12F-8365-68BF-7453-69A58060D86B}"/>
            </ac:spMkLst>
          </pc:spChg>
          <pc:spChg chg="mod">
            <ac:chgData name="Kurt Nachbargauer" userId="d9254edf-0796-47f9-aab0-9970bffd12d9" providerId="ADAL" clId="{9FE20A3E-AEFA-4DA1-8087-FCC35C23F560}" dt="2023-02-22T07:54:50.725" v="1566"/>
            <ac:spMkLst>
              <pc:docMk/>
              <pc:sldMasterMk cId="3647877202" sldId="2147483648"/>
              <pc:sldLayoutMk cId="1947233351" sldId="2147483659"/>
              <ac:spMk id="3" creationId="{6883EE1A-DC8A-8243-DC6A-4651A3FCDA5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1B2-0C1F-4A92-BAFB-52CECABDD21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893A-32E0-4F34-9C96-968B5ADC55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iht1-my.sharepoint.com/personal/kurt_nachbargauer_iht-automation_com/Documents/Desktop/UseCasesWebAPC/WEB%20USE%20CASES-Standard.pptx?web=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867A-BD54-430C-9DC4-9262BD57BCD7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FCD0-AD89-426A-A620-47B6E1A70DF6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C5AC-E7AC-4B2C-85A2-CD6A66A48666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6F55-1F65-4D90-80F8-7401422E8023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feld 6">
            <a:hlinkClick r:id="rId2"/>
            <a:extLst>
              <a:ext uri="{FF2B5EF4-FFF2-40B4-BE49-F238E27FC236}">
                <a16:creationId xmlns:a16="http://schemas.microsoft.com/office/drawing/2014/main" id="{20C3CD3D-CAFB-2B5C-E649-6BB0A7878AF7}"/>
              </a:ext>
            </a:extLst>
          </p:cNvPr>
          <p:cNvSpPr txBox="1"/>
          <p:nvPr userDrawn="1"/>
        </p:nvSpPr>
        <p:spPr>
          <a:xfrm>
            <a:off x="628650" y="6607175"/>
            <a:ext cx="78867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\\Fs\iht\EW\Produkte\0064 APC System\0064 APC System (Master)\90 </a:t>
            </a:r>
            <a:r>
              <a:rPr lang="en-US" sz="600" dirty="0" err="1"/>
              <a:t>Entwicklung</a:t>
            </a:r>
            <a:r>
              <a:rPr lang="en-US" sz="600" dirty="0"/>
              <a:t>\60 DOKU\Intern\</a:t>
            </a:r>
            <a:r>
              <a:rPr lang="en-US" sz="600" dirty="0" err="1"/>
              <a:t>Bedienoberfläche</a:t>
            </a:r>
            <a:r>
              <a:rPr lang="en-US" sz="600" dirty="0"/>
              <a:t> Web based\</a:t>
            </a:r>
            <a:r>
              <a:rPr lang="en-US" sz="600" dirty="0" err="1"/>
              <a:t>UseCasesWebAPC</a:t>
            </a:r>
            <a:r>
              <a:rPr lang="en-US" sz="600" dirty="0"/>
              <a:t>\WEB USE CASES-Standard.pptx</a:t>
            </a:r>
          </a:p>
        </p:txBody>
      </p:sp>
    </p:spTree>
    <p:extLst>
      <p:ext uri="{BB962C8B-B14F-4D97-AF65-F5344CB8AC3E}">
        <p14:creationId xmlns:p14="http://schemas.microsoft.com/office/powerpoint/2010/main" val="340433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F63-2A09-47CA-9695-CA7D0EA5270B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4507-8FAD-49BC-B776-C26EBC848D8E}" type="datetime1">
              <a:rPr lang="de-DE" smtClean="0"/>
              <a:t>22.02.2023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3482-0A1F-4DD2-A530-AC19F96E5CB6}" type="datetime1">
              <a:rPr lang="de-DE" smtClean="0"/>
              <a:t>22.02.2023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5456-E2BA-4C90-A2EA-BF6C6FA66ECE}" type="datetime1">
              <a:rPr lang="de-DE" smtClean="0"/>
              <a:t>22.02.2023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8D1E-3547-43B8-86D1-AA8BF47E2F06}" type="datetime1">
              <a:rPr lang="de-DE" smtClean="0"/>
              <a:t>22.02.2023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4AD9-A763-497B-9A11-0C1522B30503}" type="datetime1">
              <a:rPr lang="de-DE" smtClean="0"/>
              <a:t>22.02.2023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A1B1-BE8C-4205-B2D6-DACE65CB50B7}" type="datetime1">
              <a:rPr lang="de-DE" smtClean="0"/>
              <a:t>22.02.2023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78573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64C2-5699-49B9-A321-89BD59B6C78B}" type="datetime1">
              <a:rPr lang="de-DE" smtClean="0"/>
              <a:t>22.02.2023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8573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APC UI USE CASES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78573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3FE8-9158-4570-99A5-3919D069F85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08AE79-5406-7AE6-1B09-C9346A3BB9E3}"/>
              </a:ext>
            </a:extLst>
          </p:cNvPr>
          <p:cNvSpPr txBox="1"/>
          <p:nvPr userDrawn="1"/>
        </p:nvSpPr>
        <p:spPr>
          <a:xfrm flipH="1">
            <a:off x="531934" y="6624119"/>
            <a:ext cx="8515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\\Fs\iht\EW\Produkte\0064 APC System\0064 APC System (Master)\90 </a:t>
            </a:r>
            <a:r>
              <a:rPr lang="en-US" sz="600" dirty="0" err="1"/>
              <a:t>Entwicklung</a:t>
            </a:r>
            <a:r>
              <a:rPr lang="en-US" sz="600" dirty="0"/>
              <a:t>\60 DOKU\Intern\</a:t>
            </a:r>
            <a:r>
              <a:rPr lang="en-US" sz="600" dirty="0" err="1"/>
              <a:t>Bedienoberfläche</a:t>
            </a:r>
            <a:r>
              <a:rPr lang="en-US" sz="600" dirty="0"/>
              <a:t> Web based\</a:t>
            </a:r>
            <a:r>
              <a:rPr lang="en-US" sz="600" dirty="0" err="1"/>
              <a:t>UseCasesWebAPC</a:t>
            </a:r>
            <a:r>
              <a:rPr lang="en-US" sz="600" dirty="0"/>
              <a:t>\WEB USE CASES-Standard.pptx</a:t>
            </a:r>
          </a:p>
        </p:txBody>
      </p:sp>
    </p:spTree>
    <p:extLst>
      <p:ext uri="{BB962C8B-B14F-4D97-AF65-F5344CB8AC3E}">
        <p14:creationId xmlns:p14="http://schemas.microsoft.com/office/powerpoint/2010/main" val="276617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AB8CAB-E38D-4598-3304-FDC788CD3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3" b="4383"/>
          <a:stretch/>
        </p:blipFill>
        <p:spPr>
          <a:xfrm>
            <a:off x="1716014" y="574166"/>
            <a:ext cx="5973009" cy="5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B4B2AEC-598E-9914-D5E9-E06F4F2E97E0}"/>
              </a:ext>
            </a:extLst>
          </p:cNvPr>
          <p:cNvSpPr/>
          <p:nvPr/>
        </p:nvSpPr>
        <p:spPr>
          <a:xfrm flipH="1">
            <a:off x="1854065" y="3107292"/>
            <a:ext cx="1440467" cy="2224511"/>
          </a:xfrm>
          <a:prstGeom prst="roundRect">
            <a:avLst>
              <a:gd name="adj" fmla="val 2649"/>
            </a:avLst>
          </a:prstGeom>
          <a:solidFill>
            <a:schemeClr val="bg1"/>
          </a:solidFill>
          <a:ln>
            <a:solidFill>
              <a:srgbClr val="00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BA996E-7C36-0CEF-2692-A377055A7DB4}"/>
              </a:ext>
            </a:extLst>
          </p:cNvPr>
          <p:cNvSpPr txBox="1"/>
          <p:nvPr/>
        </p:nvSpPr>
        <p:spPr>
          <a:xfrm>
            <a:off x="2043133" y="3608894"/>
            <a:ext cx="12266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533387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H-O 	   4,0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9A3C13-3688-5A89-DCE5-98158D7D15FC}"/>
              </a:ext>
            </a:extLst>
          </p:cNvPr>
          <p:cNvSpPr txBox="1"/>
          <p:nvPr/>
        </p:nvSpPr>
        <p:spPr>
          <a:xfrm>
            <a:off x="2043132" y="4059758"/>
            <a:ext cx="12907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defTabSz="533400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F-G	   0,20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923204-5FB9-7991-516D-2E927C37D948}"/>
              </a:ext>
            </a:extLst>
          </p:cNvPr>
          <p:cNvSpPr txBox="1"/>
          <p:nvPr/>
        </p:nvSpPr>
        <p:spPr>
          <a:xfrm>
            <a:off x="2033526" y="4466122"/>
            <a:ext cx="12266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defTabSz="533400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C-O	   0,0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8C3C5-6CB4-C7FB-0C4D-9526C78FCF80}"/>
              </a:ext>
            </a:extLst>
          </p:cNvPr>
          <p:cNvSpPr txBox="1"/>
          <p:nvPr/>
        </p:nvSpPr>
        <p:spPr>
          <a:xfrm>
            <a:off x="2012676" y="31512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[bar]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hteck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E682ED-2F55-7B93-DAAD-9EADDD26CDA9}"/>
              </a:ext>
            </a:extLst>
          </p:cNvPr>
          <p:cNvSpPr/>
          <p:nvPr/>
        </p:nvSpPr>
        <p:spPr>
          <a:xfrm>
            <a:off x="1716013" y="2441548"/>
            <a:ext cx="1650053" cy="536903"/>
          </a:xfrm>
          <a:prstGeom prst="rect">
            <a:avLst/>
          </a:prstGeom>
          <a:solidFill>
            <a:srgbClr val="262626">
              <a:alpha val="10196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hlinkClick r:id="rId3" action="ppaction://hlinksldjump"/>
            <a:extLst>
              <a:ext uri="{FF2B5EF4-FFF2-40B4-BE49-F238E27FC236}">
                <a16:creationId xmlns:a16="http://schemas.microsoft.com/office/drawing/2014/main" id="{093CCCD3-FFEB-05B3-7AEC-3E21766356A2}"/>
              </a:ext>
            </a:extLst>
          </p:cNvPr>
          <p:cNvSpPr/>
          <p:nvPr/>
        </p:nvSpPr>
        <p:spPr>
          <a:xfrm>
            <a:off x="3545028" y="2441540"/>
            <a:ext cx="1650053" cy="536903"/>
          </a:xfrm>
          <a:prstGeom prst="rect">
            <a:avLst/>
          </a:prstGeom>
          <a:solidFill>
            <a:srgbClr val="262626">
              <a:alpha val="10196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D4452E-1595-C09A-16EE-D2876F30BE9E}"/>
              </a:ext>
            </a:extLst>
          </p:cNvPr>
          <p:cNvSpPr txBox="1"/>
          <p:nvPr/>
        </p:nvSpPr>
        <p:spPr>
          <a:xfrm>
            <a:off x="1860839" y="804466"/>
            <a:ext cx="18635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Active</a:t>
            </a:r>
          </a:p>
        </p:txBody>
      </p: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BF15BDCF-A6FC-8E0A-652A-BCD7522592D5}"/>
              </a:ext>
            </a:extLst>
          </p:cNvPr>
          <p:cNvGrpSpPr/>
          <p:nvPr/>
        </p:nvGrpSpPr>
        <p:grpSpPr>
          <a:xfrm>
            <a:off x="3301678" y="3062306"/>
            <a:ext cx="930666" cy="2281004"/>
            <a:chOff x="8403802" y="3053388"/>
            <a:chExt cx="930665" cy="228100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2387F63-729D-7708-74FB-0536D50D01C3}"/>
                </a:ext>
              </a:extLst>
            </p:cNvPr>
            <p:cNvSpPr txBox="1"/>
            <p:nvPr/>
          </p:nvSpPr>
          <p:spPr>
            <a:xfrm>
              <a:off x="8483145" y="30533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AD70FFF-CE4A-E032-7A2F-7380B78C05D6}"/>
                </a:ext>
              </a:extLst>
            </p:cNvPr>
            <p:cNvSpPr txBox="1"/>
            <p:nvPr/>
          </p:nvSpPr>
          <p:spPr>
            <a:xfrm>
              <a:off x="8449510" y="31576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4FCEFE4E-4E03-BB60-D253-907CAF850976}"/>
                </a:ext>
              </a:extLst>
            </p:cNvPr>
            <p:cNvSpPr/>
            <p:nvPr/>
          </p:nvSpPr>
          <p:spPr>
            <a:xfrm flipH="1">
              <a:off x="8403802" y="3086492"/>
              <a:ext cx="930665" cy="2247900"/>
            </a:xfrm>
            <a:prstGeom prst="roundRect">
              <a:avLst>
                <a:gd name="adj" fmla="val 5731"/>
              </a:avLst>
            </a:prstGeom>
            <a:noFill/>
            <a:ln>
              <a:solidFill>
                <a:srgbClr val="000000">
                  <a:alpha val="2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D717920-5FFF-97AA-192B-89255D9255EB}"/>
                </a:ext>
              </a:extLst>
            </p:cNvPr>
            <p:cNvSpPr/>
            <p:nvPr/>
          </p:nvSpPr>
          <p:spPr>
            <a:xfrm>
              <a:off x="8531743" y="4183762"/>
              <a:ext cx="700205" cy="320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1E583573-884D-40A5-1C39-CEA26AFE1DEB}"/>
                </a:ext>
              </a:extLst>
            </p:cNvPr>
            <p:cNvSpPr/>
            <p:nvPr/>
          </p:nvSpPr>
          <p:spPr>
            <a:xfrm>
              <a:off x="8446152" y="4679483"/>
              <a:ext cx="874416" cy="435428"/>
            </a:xfrm>
            <a:prstGeom prst="roundRect">
              <a:avLst>
                <a:gd name="adj" fmla="val 18939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088A831-B8C4-AFAC-510D-8FC0E1634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013" y="4702058"/>
              <a:ext cx="359278" cy="388513"/>
            </a:xfrm>
            <a:prstGeom prst="rect">
              <a:avLst/>
            </a:prstGeom>
          </p:spPr>
        </p:pic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8CF3D15-B1A6-4E1D-4079-10FD8C104B16}"/>
                </a:ext>
              </a:extLst>
            </p:cNvPr>
            <p:cNvCxnSpPr/>
            <p:nvPr/>
          </p:nvCxnSpPr>
          <p:spPr>
            <a:xfrm>
              <a:off x="8542903" y="4428917"/>
              <a:ext cx="72291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532E2F8-3A70-3F0F-206E-211FF809206A}"/>
                </a:ext>
              </a:extLst>
            </p:cNvPr>
            <p:cNvSpPr txBox="1"/>
            <p:nvPr/>
          </p:nvSpPr>
          <p:spPr>
            <a:xfrm>
              <a:off x="8633477" y="40862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734613D-BC7C-D1FF-B9F5-1115525534A8}"/>
                </a:ext>
              </a:extLst>
            </p:cNvPr>
            <p:cNvCxnSpPr/>
            <p:nvPr/>
          </p:nvCxnSpPr>
          <p:spPr>
            <a:xfrm>
              <a:off x="8542903" y="4366259"/>
              <a:ext cx="0" cy="1147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E130FE7-E223-0F4F-9A38-D0233D9F340D}"/>
                </a:ext>
              </a:extLst>
            </p:cNvPr>
            <p:cNvSpPr txBox="1"/>
            <p:nvPr/>
          </p:nvSpPr>
          <p:spPr>
            <a:xfrm>
              <a:off x="8598685" y="4368751"/>
              <a:ext cx="58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reload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4101328-0F14-C0EF-E7D2-2818496A2715}"/>
                </a:ext>
              </a:extLst>
            </p:cNvPr>
            <p:cNvSpPr txBox="1"/>
            <p:nvPr/>
          </p:nvSpPr>
          <p:spPr>
            <a:xfrm>
              <a:off x="8658576" y="3683697"/>
              <a:ext cx="4025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7A2CBE5-0AF8-1E93-2B70-867A44A1B065}"/>
                </a:ext>
              </a:extLst>
            </p:cNvPr>
            <p:cNvSpPr/>
            <p:nvPr/>
          </p:nvSpPr>
          <p:spPr>
            <a:xfrm>
              <a:off x="8423097" y="3517773"/>
              <a:ext cx="894284" cy="544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A4F85D4F-D0CB-53F2-8C18-E034D4D66705}"/>
              </a:ext>
            </a:extLst>
          </p:cNvPr>
          <p:cNvGrpSpPr/>
          <p:nvPr/>
        </p:nvGrpSpPr>
        <p:grpSpPr>
          <a:xfrm>
            <a:off x="4255281" y="3108756"/>
            <a:ext cx="1950627" cy="2247900"/>
            <a:chOff x="9363334" y="3087552"/>
            <a:chExt cx="1950627" cy="2259855"/>
          </a:xfrm>
        </p:grpSpPr>
        <p:sp>
          <p:nvSpPr>
            <p:cNvPr id="126" name="Rechteck: abgerundete Ecken 125">
              <a:extLst>
                <a:ext uri="{FF2B5EF4-FFF2-40B4-BE49-F238E27FC236}">
                  <a16:creationId xmlns:a16="http://schemas.microsoft.com/office/drawing/2014/main" id="{F535E57D-9BDD-2E6F-A56E-C9E2974642CE}"/>
                </a:ext>
              </a:extLst>
            </p:cNvPr>
            <p:cNvSpPr/>
            <p:nvPr/>
          </p:nvSpPr>
          <p:spPr>
            <a:xfrm flipH="1">
              <a:off x="9363334" y="3087552"/>
              <a:ext cx="1950627" cy="2259855"/>
            </a:xfrm>
            <a:prstGeom prst="roundRect">
              <a:avLst>
                <a:gd name="adj" fmla="val 2649"/>
              </a:avLst>
            </a:prstGeom>
            <a:solidFill>
              <a:schemeClr val="bg1"/>
            </a:solidFill>
            <a:ln>
              <a:solidFill>
                <a:srgbClr val="000000">
                  <a:alpha val="2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4E73CF71-D2B2-01B6-5570-36C014084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9406" y="3601600"/>
              <a:ext cx="911918" cy="495955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06C33431-63DB-37F0-4349-4F7D23EA1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383735" y="4648011"/>
              <a:ext cx="911918" cy="495955"/>
            </a:xfrm>
            <a:prstGeom prst="rect">
              <a:avLst/>
            </a:prstGeom>
          </p:spPr>
        </p:pic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415B466-ADAD-D5C8-4B1F-C1F68C50CF66}"/>
                </a:ext>
              </a:extLst>
            </p:cNvPr>
            <p:cNvSpPr txBox="1"/>
            <p:nvPr/>
          </p:nvSpPr>
          <p:spPr>
            <a:xfrm>
              <a:off x="9671031" y="418159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ON</a:t>
              </a:r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419318BC-FE1A-280C-8625-5CD6FF23DB4D}"/>
                </a:ext>
              </a:extLst>
            </p:cNvPr>
            <p:cNvGrpSpPr/>
            <p:nvPr/>
          </p:nvGrpSpPr>
          <p:grpSpPr>
            <a:xfrm>
              <a:off x="9515064" y="3670714"/>
              <a:ext cx="126000" cy="337534"/>
              <a:chOff x="6664060" y="1998384"/>
              <a:chExt cx="297626" cy="849652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151AB7A1-EBC4-DA55-A7A9-A25E5E01DFB4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34D101B8-863B-FED7-5996-AFB3627C1918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6B00B5D3-A5D0-78E0-BED6-A88D9B8F8005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6F2FA358-1EB0-8C1F-A4B4-4A56A0E5129D}"/>
                </a:ext>
              </a:extLst>
            </p:cNvPr>
            <p:cNvGrpSpPr/>
            <p:nvPr/>
          </p:nvGrpSpPr>
          <p:grpSpPr>
            <a:xfrm>
              <a:off x="9544193" y="4200890"/>
              <a:ext cx="126000" cy="337534"/>
              <a:chOff x="6664060" y="1998384"/>
              <a:chExt cx="297626" cy="849652"/>
            </a:xfrm>
          </p:grpSpPr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0CB6FBA-2DF7-E80A-381F-B096A451C6F5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3D8A93F-3CFF-EE60-448C-1F871397242F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D7E6152F-C3D3-969B-FABF-6213E50BBC6D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3A922E4-98AB-A04F-DD86-B5EA1316598B}"/>
                </a:ext>
              </a:extLst>
            </p:cNvPr>
            <p:cNvGrpSpPr/>
            <p:nvPr/>
          </p:nvGrpSpPr>
          <p:grpSpPr>
            <a:xfrm>
              <a:off x="9544202" y="4716838"/>
              <a:ext cx="126000" cy="337534"/>
              <a:chOff x="6664060" y="1998384"/>
              <a:chExt cx="297626" cy="849652"/>
            </a:xfrm>
          </p:grpSpPr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880FD23D-826A-8D33-1EE2-44A81EDF4076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A861912F-71F4-5D53-843B-BC095F8CE4CE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745E3809-B28E-10FF-95DC-178299082166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2C0F93EE-1E69-05AB-AD3B-9CFE288B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9315" y="3601600"/>
              <a:ext cx="911918" cy="495955"/>
            </a:xfrm>
            <a:prstGeom prst="rect">
              <a:avLst/>
            </a:prstGeom>
          </p:spPr>
        </p:pic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1902BCA5-B1F6-E334-80BF-ED923B8D6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8403" y="4605513"/>
              <a:ext cx="911918" cy="523362"/>
            </a:xfrm>
            <a:prstGeom prst="rect">
              <a:avLst/>
            </a:prstGeom>
          </p:spPr>
        </p:pic>
        <p:pic>
          <p:nvPicPr>
            <p:cNvPr id="41" name="Grafik 4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129EBD97-3810-DCB6-3AFA-27E1D342A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659940" y="4770480"/>
              <a:ext cx="291766" cy="2610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53E7C4BD-259B-27DF-ED3F-0BBE95B80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8403" y="4082151"/>
              <a:ext cx="911918" cy="523362"/>
            </a:xfrm>
            <a:prstGeom prst="rect">
              <a:avLst/>
            </a:prstGeom>
          </p:spPr>
        </p:pic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2F8B3B6-89FE-C414-5A1F-C584CB5A02C6}"/>
                </a:ext>
              </a:extLst>
            </p:cNvPr>
            <p:cNvSpPr txBox="1"/>
            <p:nvPr/>
          </p:nvSpPr>
          <p:spPr>
            <a:xfrm>
              <a:off x="9434927" y="3157664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[mm]</a:t>
              </a:r>
            </a:p>
          </p:txBody>
        </p:sp>
      </p:grpSp>
      <p:sp>
        <p:nvSpPr>
          <p:cNvPr id="130" name="Rechteck 129">
            <a:extLst>
              <a:ext uri="{FF2B5EF4-FFF2-40B4-BE49-F238E27FC236}">
                <a16:creationId xmlns:a16="http://schemas.microsoft.com/office/drawing/2014/main" id="{3DF6A8A9-A7F3-B91E-6630-8CE2C4DC3435}"/>
              </a:ext>
            </a:extLst>
          </p:cNvPr>
          <p:cNvSpPr/>
          <p:nvPr/>
        </p:nvSpPr>
        <p:spPr>
          <a:xfrm>
            <a:off x="1657031" y="2343143"/>
            <a:ext cx="5821899" cy="66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hteck: abgerundete Ecken 13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32A828-89C1-9AA1-B112-A4F81FB8A39A}"/>
              </a:ext>
            </a:extLst>
          </p:cNvPr>
          <p:cNvSpPr/>
          <p:nvPr/>
        </p:nvSpPr>
        <p:spPr>
          <a:xfrm>
            <a:off x="1860838" y="2409579"/>
            <a:ext cx="1272125" cy="566915"/>
          </a:xfrm>
          <a:prstGeom prst="roundRect">
            <a:avLst>
              <a:gd name="adj" fmla="val 15488"/>
            </a:avLst>
          </a:prstGeom>
          <a:solidFill>
            <a:srgbClr val="262626">
              <a:alpha val="10196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FLAME</a:t>
            </a:r>
          </a:p>
        </p:txBody>
      </p:sp>
      <p:sp>
        <p:nvSpPr>
          <p:cNvPr id="135" name="Rechteck: abgerundete Ecken 1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00067E7-EC60-DA02-4B46-72D7C3816392}"/>
              </a:ext>
            </a:extLst>
          </p:cNvPr>
          <p:cNvSpPr/>
          <p:nvPr/>
        </p:nvSpPr>
        <p:spPr>
          <a:xfrm>
            <a:off x="3301674" y="2411451"/>
            <a:ext cx="964373" cy="566915"/>
          </a:xfrm>
          <a:prstGeom prst="roundRect">
            <a:avLst/>
          </a:prstGeom>
          <a:solidFill>
            <a:schemeClr val="bg1">
              <a:lumMod val="95000"/>
              <a:alpha val="10196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1239591-C3C2-0FA3-A34B-B1EE0E55CD10}"/>
              </a:ext>
            </a:extLst>
          </p:cNvPr>
          <p:cNvSpPr txBox="1"/>
          <p:nvPr/>
        </p:nvSpPr>
        <p:spPr>
          <a:xfrm>
            <a:off x="3368591" y="31390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[s]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hteck 4">
            <a:hlinkClick r:id="rId8" action="ppaction://hlinksldjump"/>
            <a:extLst>
              <a:ext uri="{FF2B5EF4-FFF2-40B4-BE49-F238E27FC236}">
                <a16:creationId xmlns:a16="http://schemas.microsoft.com/office/drawing/2014/main" id="{7D8F9086-0ED9-D07F-C9E9-E5F15AE1FCD8}"/>
              </a:ext>
            </a:extLst>
          </p:cNvPr>
          <p:cNvSpPr/>
          <p:nvPr/>
        </p:nvSpPr>
        <p:spPr>
          <a:xfrm>
            <a:off x="1854068" y="5839856"/>
            <a:ext cx="670792" cy="549223"/>
          </a:xfrm>
          <a:prstGeom prst="rect">
            <a:avLst/>
          </a:prstGeom>
          <a:solidFill>
            <a:srgbClr val="7F7F7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EA31BBC-75EB-C6AC-D953-9543A5B49DB5}"/>
              </a:ext>
            </a:extLst>
          </p:cNvPr>
          <p:cNvCxnSpPr/>
          <p:nvPr/>
        </p:nvCxnSpPr>
        <p:spPr>
          <a:xfrm>
            <a:off x="5843653" y="2976494"/>
            <a:ext cx="0" cy="57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6B8D8EA-D82C-84B2-555D-54DDBB9830FB}"/>
              </a:ext>
            </a:extLst>
          </p:cNvPr>
          <p:cNvSpPr txBox="1"/>
          <p:nvPr/>
        </p:nvSpPr>
        <p:spPr>
          <a:xfrm>
            <a:off x="5551886" y="269303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optional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95461C9-9286-238A-A95B-0B0380F668F0}"/>
              </a:ext>
            </a:extLst>
          </p:cNvPr>
          <p:cNvGrpSpPr/>
          <p:nvPr/>
        </p:nvGrpSpPr>
        <p:grpSpPr>
          <a:xfrm>
            <a:off x="1883454" y="1356906"/>
            <a:ext cx="895257" cy="406172"/>
            <a:chOff x="1883454" y="1356906"/>
            <a:chExt cx="895257" cy="406172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A3774E1B-CCE2-F0BC-72FA-7232F6916354}"/>
                </a:ext>
              </a:extLst>
            </p:cNvPr>
            <p:cNvSpPr/>
            <p:nvPr/>
          </p:nvSpPr>
          <p:spPr>
            <a:xfrm>
              <a:off x="1883454" y="1356906"/>
              <a:ext cx="895257" cy="406172"/>
            </a:xfrm>
            <a:prstGeom prst="roundRect">
              <a:avLst>
                <a:gd name="adj" fmla="val 29562"/>
              </a:avLst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F7ACCDA-877B-1379-497E-712A5E31A0E5}"/>
                </a:ext>
              </a:extLst>
            </p:cNvPr>
            <p:cNvGrpSpPr/>
            <p:nvPr/>
          </p:nvGrpSpPr>
          <p:grpSpPr>
            <a:xfrm>
              <a:off x="1969869" y="1406667"/>
              <a:ext cx="142042" cy="306650"/>
              <a:chOff x="949911" y="1370460"/>
              <a:chExt cx="381739" cy="392618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ADAACEA-BBCC-EA69-1904-82E18CA58725}"/>
                  </a:ext>
                </a:extLst>
              </p:cNvPr>
              <p:cNvCxnSpPr/>
              <p:nvPr/>
            </p:nvCxnSpPr>
            <p:spPr>
              <a:xfrm>
                <a:off x="949911" y="1580225"/>
                <a:ext cx="159798" cy="182853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F38D93E7-1C9B-9C53-3528-7FE6F40368A0}"/>
                  </a:ext>
                </a:extLst>
              </p:cNvPr>
              <p:cNvCxnSpPr/>
              <p:nvPr/>
            </p:nvCxnSpPr>
            <p:spPr>
              <a:xfrm flipV="1">
                <a:off x="1109709" y="1370460"/>
                <a:ext cx="221941" cy="392618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BD81499-5EDE-EAD4-9213-DAA1F77C542A}"/>
              </a:ext>
            </a:extLst>
          </p:cNvPr>
          <p:cNvSpPr/>
          <p:nvPr/>
        </p:nvSpPr>
        <p:spPr>
          <a:xfrm>
            <a:off x="3655755" y="1370460"/>
            <a:ext cx="781363" cy="435429"/>
          </a:xfrm>
          <a:prstGeom prst="roundRect">
            <a:avLst>
              <a:gd name="adj" fmla="val 2956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D803606-9626-7A89-6621-864581C2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C31-6CD1-445C-94C8-C0ACF24D28C4}" type="datetime1">
              <a:rPr lang="de-DE" smtClean="0"/>
              <a:t>22.02.2023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640AA19-1A28-BF0E-C581-A81E11FF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D67EBDD-0178-16B1-41D4-8B2E8BCD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38B-5A86-83C2-3255-7D3BD898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2" y="365126"/>
            <a:ext cx="4588865" cy="445491"/>
          </a:xfrm>
        </p:spPr>
        <p:txBody>
          <a:bodyPr>
            <a:normAutofit fontScale="90000"/>
          </a:bodyPr>
          <a:lstStyle/>
          <a:p>
            <a:r>
              <a:rPr lang="en-US" dirty="0"/>
              <a:t>Safe actual dataset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76BDB9-A871-BCA7-43DE-D7558A53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17" y="365126"/>
            <a:ext cx="4153480" cy="34009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D18BCCA-A2E6-09EF-EC0C-E3C6DE2DA844}"/>
              </a:ext>
            </a:extLst>
          </p:cNvPr>
          <p:cNvSpPr txBox="1"/>
          <p:nvPr/>
        </p:nvSpPr>
        <p:spPr>
          <a:xfrm>
            <a:off x="486847" y="2451768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 dataset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8090DA-8C05-0728-43BB-A0493E487413}"/>
              </a:ext>
            </a:extLst>
          </p:cNvPr>
          <p:cNvSpPr txBox="1"/>
          <p:nvPr/>
        </p:nvSpPr>
        <p:spPr>
          <a:xfrm>
            <a:off x="875953" y="2967335"/>
            <a:ext cx="267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existing</a:t>
            </a:r>
          </a:p>
          <a:p>
            <a:r>
              <a:rPr lang="en-US" dirty="0"/>
              <a:t>Duplicate existing and safe</a:t>
            </a:r>
          </a:p>
          <a:p>
            <a:r>
              <a:rPr lang="en-US" dirty="0"/>
              <a:t>Cancel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9751EE-6BD7-4973-34E4-F2919AB289FB}"/>
              </a:ext>
            </a:extLst>
          </p:cNvPr>
          <p:cNvSpPr txBox="1"/>
          <p:nvPr/>
        </p:nvSpPr>
        <p:spPr>
          <a:xfrm>
            <a:off x="281453" y="3904404"/>
            <a:ext cx="5422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Always show data that are changed </a:t>
            </a:r>
          </a:p>
          <a:p>
            <a:r>
              <a:rPr lang="en-US" sz="1400" dirty="0"/>
              <a:t>(from database and modified in stations)</a:t>
            </a:r>
          </a:p>
          <a:p>
            <a:r>
              <a:rPr lang="en-US" sz="1400" dirty="0"/>
              <a:t>Select parameter that should be </a:t>
            </a:r>
            <a:r>
              <a:rPr lang="en-US" sz="1400" dirty="0" err="1"/>
              <a:t>safed</a:t>
            </a:r>
            <a:endParaRPr lang="en-US" sz="1400" dirty="0"/>
          </a:p>
          <a:p>
            <a:r>
              <a:rPr lang="en-US" sz="1400" dirty="0"/>
              <a:t>Example: </a:t>
            </a:r>
          </a:p>
          <a:p>
            <a:pPr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  <a:tab pos="3949601" algn="l"/>
                <a:tab pos="4309955" algn="l"/>
                <a:tab pos="4659197" algn="l"/>
              </a:tabLst>
            </a:pPr>
            <a:r>
              <a:rPr lang="en-US" sz="1200" dirty="0"/>
              <a:t>	DB	1	2	3	4	5	6	7	8	9	10</a:t>
            </a:r>
          </a:p>
          <a:p>
            <a:pPr defTabSz="1435064"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</a:tabLst>
            </a:pPr>
            <a:r>
              <a:rPr lang="en-US" sz="1200" dirty="0"/>
              <a:t>H-O Ignition	1,5				1,4</a:t>
            </a:r>
          </a:p>
          <a:p>
            <a:pPr defTabSz="1435064"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</a:tabLst>
            </a:pPr>
            <a:r>
              <a:rPr lang="en-US" sz="1200" dirty="0"/>
              <a:t>H-O </a:t>
            </a:r>
            <a:r>
              <a:rPr lang="en-US" sz="1200" dirty="0" err="1"/>
              <a:t>PreHeat</a:t>
            </a:r>
            <a:r>
              <a:rPr lang="en-US" sz="1200" dirty="0"/>
              <a:t>	3,0	3,1		2,9</a:t>
            </a:r>
          </a:p>
          <a:p>
            <a:pPr defTabSz="1435064"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</a:tabLst>
            </a:pPr>
            <a:r>
              <a:rPr lang="en-US" sz="1200" dirty="0"/>
              <a:t>H-O Cut	1,2			1,0</a:t>
            </a:r>
          </a:p>
          <a:p>
            <a:pPr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</a:tabLst>
            </a:pPr>
            <a:r>
              <a:rPr lang="en-US" sz="1200" dirty="0"/>
              <a:t>C-O Cut	2,0		3,0	</a:t>
            </a:r>
          </a:p>
          <a:p>
            <a:pPr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</a:tabLst>
            </a:pPr>
            <a:endParaRPr lang="en-US" sz="1200" dirty="0"/>
          </a:p>
          <a:p>
            <a:pPr>
              <a:tabLst>
                <a:tab pos="1079473" algn="l"/>
                <a:tab pos="1439827" algn="l"/>
                <a:tab pos="1789069" algn="l"/>
                <a:tab pos="2149421" algn="l"/>
                <a:tab pos="2509776" algn="l"/>
                <a:tab pos="2870128" algn="l"/>
                <a:tab pos="3228894" algn="l"/>
                <a:tab pos="3589249" algn="l"/>
              </a:tabLst>
            </a:pPr>
            <a:r>
              <a:rPr lang="en-US" sz="1600" dirty="0"/>
              <a:t>Select	Safe		Cancel</a:t>
            </a:r>
            <a:endParaRPr lang="en-US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FA388D-7EF9-E070-F77F-E7C5F57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3793-AE51-47C4-951F-7E38E268E8B6}" type="datetime1">
              <a:rPr lang="de-DE" smtClean="0"/>
              <a:t>22.02.2023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458807-9124-0AF1-413F-843F506E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788843-0F37-8804-39E7-91E57ECC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44">
            <a:extLst>
              <a:ext uri="{FF2B5EF4-FFF2-40B4-BE49-F238E27FC236}">
                <a16:creationId xmlns:a16="http://schemas.microsoft.com/office/drawing/2014/main" id="{6B77F476-ED0F-FA1F-663F-47A722A4922D}"/>
              </a:ext>
            </a:extLst>
          </p:cNvPr>
          <p:cNvSpPr txBox="1">
            <a:spLocks/>
          </p:cNvSpPr>
          <p:nvPr/>
        </p:nvSpPr>
        <p:spPr>
          <a:xfrm>
            <a:off x="936825" y="1716701"/>
            <a:ext cx="5297655" cy="31323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/>
            <a:r>
              <a:rPr lang="en-US"/>
              <a:t>Active = Start Process on from CNC</a:t>
            </a:r>
          </a:p>
          <a:p>
            <a:pPr marL="285744" indent="-285744"/>
            <a:r>
              <a:rPr lang="en-US"/>
              <a:t>Idle = Start Process off from CNC</a:t>
            </a:r>
          </a:p>
          <a:p>
            <a:pPr marL="285744" indent="-285744"/>
            <a:r>
              <a:rPr lang="en-US"/>
              <a:t>Everything is Automatic</a:t>
            </a:r>
          </a:p>
          <a:p>
            <a:pPr marL="285744" indent="-285744"/>
            <a:r>
              <a:rPr lang="en-US"/>
              <a:t>Process step is in info line</a:t>
            </a:r>
          </a:p>
          <a:p>
            <a:pPr marL="285744" indent="-285744"/>
            <a:r>
              <a:rPr lang="en-US"/>
              <a:t>30 sec preheat, press button to</a:t>
            </a:r>
            <a:br>
              <a:rPr lang="en-US"/>
            </a:br>
            <a:r>
              <a:rPr lang="en-US"/>
              <a:t>                   reload, slider to indicate remaining</a:t>
            </a:r>
            <a:br>
              <a:rPr lang="en-US"/>
            </a:br>
            <a:r>
              <a:rPr lang="en-US"/>
              <a:t>                   time, active during preheat</a:t>
            </a:r>
          </a:p>
          <a:p>
            <a:pPr marL="285744" indent="-285744"/>
            <a:r>
              <a:rPr lang="en-US"/>
              <a:t>             start piercing, active during preheat</a:t>
            </a:r>
          </a:p>
          <a:p>
            <a:pPr marL="285744" indent="-285744"/>
            <a:r>
              <a:rPr lang="en-US"/>
              <a:t>Manual up should be hard wired by customer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E0C25B-9A5E-ED50-EC14-74D18DCB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51" y="3430877"/>
            <a:ext cx="704948" cy="3429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B612428-63D3-F38C-65BA-6DBA90F0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12" y="3869514"/>
            <a:ext cx="362615" cy="38851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6CEB156-E1E3-2C6C-EA16-9F14E880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Active Process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98CF99-1D6A-DF1D-25CE-39061B03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1C3E-54B6-4A1F-9EB5-A77399BE1894}" type="datetime1">
              <a:rPr lang="de-DE" smtClean="0"/>
              <a:t>22.02.2023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0B8B30-F935-0694-A02D-48B24FAE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766D985-1EB0-1F3C-67C0-92D4734B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A1024-C28A-1102-87CE-98DC409B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6027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Active Process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47BD7B-A104-7132-448E-66F269EB4C6C}"/>
              </a:ext>
            </a:extLst>
          </p:cNvPr>
          <p:cNvSpPr txBox="1"/>
          <p:nvPr/>
        </p:nvSpPr>
        <p:spPr>
          <a:xfrm>
            <a:off x="684865" y="961965"/>
            <a:ext cx="18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Process= 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8AFAD8-B5A4-3892-B6E3-92C237494390}"/>
              </a:ext>
            </a:extLst>
          </p:cNvPr>
          <p:cNvSpPr txBox="1"/>
          <p:nvPr/>
        </p:nvSpPr>
        <p:spPr>
          <a:xfrm>
            <a:off x="684865" y="1407036"/>
            <a:ext cx="21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Control = ON 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9EC722-24A0-8985-B7A2-77089D1DF220}"/>
              </a:ext>
            </a:extLst>
          </p:cNvPr>
          <p:cNvGrpSpPr/>
          <p:nvPr/>
        </p:nvGrpSpPr>
        <p:grpSpPr>
          <a:xfrm>
            <a:off x="4557595" y="3069311"/>
            <a:ext cx="1870953" cy="1550837"/>
            <a:chOff x="3982115" y="3745529"/>
            <a:chExt cx="1870953" cy="1550837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BC6B25F3-63C9-34A1-62E7-075FCA58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7700" y="3754000"/>
              <a:ext cx="911918" cy="49595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4CA9F16-0B56-77F3-03FC-E0B7CF82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002029" y="4800411"/>
              <a:ext cx="911918" cy="49595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19BA202-A469-C800-7DB2-781F6C51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609" y="3754000"/>
              <a:ext cx="911918" cy="49595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A6E7634-5E62-5F89-061F-4518AA5A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6697" y="4234551"/>
              <a:ext cx="911918" cy="523362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1567B5E-788A-3C14-36B0-AE6C5BBE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8538" y="3745529"/>
              <a:ext cx="911918" cy="5233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B03013C-CAA7-8AE9-AC46-928005C7A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6693" y="4757393"/>
              <a:ext cx="911918" cy="523362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D6052B66-1CC3-0C49-656A-BBDF336BF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2115" y="4232802"/>
              <a:ext cx="911918" cy="52336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C3FBD67-735F-BFB1-0C71-C81F76A9D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941150" y="4793487"/>
              <a:ext cx="911918" cy="495955"/>
            </a:xfrm>
            <a:prstGeom prst="rect">
              <a:avLst/>
            </a:prstGeom>
          </p:spPr>
        </p:pic>
        <p:pic>
          <p:nvPicPr>
            <p:cNvPr id="15" name="Grafik 1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C008C08-87A1-4ADD-02EA-62FBF324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221" y="3899956"/>
              <a:ext cx="291766" cy="2610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Grafik 1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FE16A98-CF8B-BB83-B1B0-023921B6B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75511" y="4901007"/>
              <a:ext cx="291766" cy="261053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6541095-6553-A22B-7727-3419F9DF7D76}"/>
                </a:ext>
              </a:extLst>
            </p:cNvPr>
            <p:cNvGrpSpPr/>
            <p:nvPr/>
          </p:nvGrpSpPr>
          <p:grpSpPr>
            <a:xfrm>
              <a:off x="4150674" y="3833210"/>
              <a:ext cx="126000" cy="337534"/>
              <a:chOff x="6664060" y="1998384"/>
              <a:chExt cx="297626" cy="849652"/>
            </a:xfrm>
          </p:grpSpPr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A938FEA9-E2A6-86EA-E3C1-0A38A59962D7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EB400936-6275-130F-A4E1-DBF851D74A37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FBD840F5-7858-E710-F003-25E7BF4B281C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0282C90-7E31-92CE-C717-3C8AE1FA8289}"/>
                </a:ext>
              </a:extLst>
            </p:cNvPr>
            <p:cNvGrpSpPr/>
            <p:nvPr/>
          </p:nvGrpSpPr>
          <p:grpSpPr>
            <a:xfrm>
              <a:off x="4110357" y="4867194"/>
              <a:ext cx="126000" cy="337534"/>
              <a:chOff x="6664060" y="1998384"/>
              <a:chExt cx="297626" cy="849652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930965C-9170-1898-C0C1-01A778735DF3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C24196A-89EE-7A94-E1C0-7553840D1CC2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C8657C75-F9FB-E9EF-B0C8-523626A6C9A1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C3F37CF-FBA3-2DE3-ACB2-382098685932}"/>
                </a:ext>
              </a:extLst>
            </p:cNvPr>
            <p:cNvGrpSpPr/>
            <p:nvPr/>
          </p:nvGrpSpPr>
          <p:grpSpPr>
            <a:xfrm>
              <a:off x="4126218" y="4335136"/>
              <a:ext cx="126000" cy="337534"/>
              <a:chOff x="6664060" y="1998384"/>
              <a:chExt cx="297626" cy="849652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44AAA3F-25D4-8EA0-59F7-89036BF995BF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B6DB0B2-43A7-BD3B-9DC1-4C5E58D1DD2C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9D680942-C559-E1B0-9B73-CC193816BD0F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1DFFC8A-6FA6-A1C5-731F-EA2395CCB642}"/>
                </a:ext>
              </a:extLst>
            </p:cNvPr>
            <p:cNvSpPr txBox="1"/>
            <p:nvPr/>
          </p:nvSpPr>
          <p:spPr>
            <a:xfrm>
              <a:off x="4273286" y="430721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74213CB-F40B-0013-2BD3-2F1212AC6B47}"/>
              </a:ext>
            </a:extLst>
          </p:cNvPr>
          <p:cNvSpPr txBox="1"/>
          <p:nvPr/>
        </p:nvSpPr>
        <p:spPr>
          <a:xfrm>
            <a:off x="782264" y="3356533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Control = OFF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6BBCE11A-8AD9-8483-8BD0-ADCF27EB4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679" y="1252879"/>
            <a:ext cx="1981293" cy="1712136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06B35CE-2F72-981C-A399-0516623B4CCB}"/>
              </a:ext>
            </a:extLst>
          </p:cNvPr>
          <p:cNvGrpSpPr/>
          <p:nvPr/>
        </p:nvGrpSpPr>
        <p:grpSpPr>
          <a:xfrm>
            <a:off x="4697077" y="3647970"/>
            <a:ext cx="126000" cy="337535"/>
            <a:chOff x="3106173" y="3819721"/>
            <a:chExt cx="126000" cy="33753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AC2695CC-3F5E-CE27-671D-C9976A3A5D2E}"/>
                </a:ext>
              </a:extLst>
            </p:cNvPr>
            <p:cNvCxnSpPr/>
            <p:nvPr/>
          </p:nvCxnSpPr>
          <p:spPr>
            <a:xfrm>
              <a:off x="3170319" y="3819721"/>
              <a:ext cx="0" cy="168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644B24A-A26C-FC31-D80B-E7A90D805967}"/>
                </a:ext>
              </a:extLst>
            </p:cNvPr>
            <p:cNvSpPr/>
            <p:nvPr/>
          </p:nvSpPr>
          <p:spPr>
            <a:xfrm>
              <a:off x="3106173" y="3988281"/>
              <a:ext cx="126000" cy="1205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24EDA4D-C9B4-FEBA-1086-A6FB403E2B54}"/>
                </a:ext>
              </a:extLst>
            </p:cNvPr>
            <p:cNvCxnSpPr/>
            <p:nvPr/>
          </p:nvCxnSpPr>
          <p:spPr>
            <a:xfrm>
              <a:off x="3106173" y="4157255"/>
              <a:ext cx="12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24DE20BA-640B-42FA-B331-68FC324635C8}"/>
              </a:ext>
            </a:extLst>
          </p:cNvPr>
          <p:cNvSpPr txBox="1"/>
          <p:nvPr/>
        </p:nvSpPr>
        <p:spPr>
          <a:xfrm>
            <a:off x="5473159" y="849100"/>
            <a:ext cx="2484976" cy="415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1" dirty="0"/>
              <a:t>Manual Up/Down Optional, </a:t>
            </a:r>
          </a:p>
          <a:p>
            <a:r>
              <a:rPr lang="en-US" sz="1051" dirty="0" err="1"/>
              <a:t>wenn</a:t>
            </a:r>
            <a:r>
              <a:rPr lang="en-US" sz="1051" dirty="0"/>
              <a:t> CNC Manual Up/Down </a:t>
            </a:r>
            <a:r>
              <a:rPr lang="en-US" sz="1051" dirty="0" err="1"/>
              <a:t>nicht</a:t>
            </a:r>
            <a:r>
              <a:rPr lang="en-US" sz="1051" dirty="0"/>
              <a:t> </a:t>
            </a:r>
            <a:r>
              <a:rPr lang="en-US" sz="1051" dirty="0" err="1"/>
              <a:t>steuert</a:t>
            </a:r>
            <a:endParaRPr lang="en-US" sz="105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9FA475B-270B-29ED-026D-CD508798504B}"/>
              </a:ext>
            </a:extLst>
          </p:cNvPr>
          <p:cNvSpPr txBox="1"/>
          <p:nvPr/>
        </p:nvSpPr>
        <p:spPr>
          <a:xfrm>
            <a:off x="782264" y="4953589"/>
            <a:ext cx="19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Process = off 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B35EEFF-AE4F-0D94-9D4B-88740893183B}"/>
              </a:ext>
            </a:extLst>
          </p:cNvPr>
          <p:cNvGrpSpPr/>
          <p:nvPr/>
        </p:nvGrpSpPr>
        <p:grpSpPr>
          <a:xfrm>
            <a:off x="4537682" y="4942037"/>
            <a:ext cx="1870953" cy="1550837"/>
            <a:chOff x="3982115" y="3745529"/>
            <a:chExt cx="1870953" cy="1550837"/>
          </a:xfrm>
        </p:grpSpPr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1D53D29D-D8EC-AF38-C24F-EDB9B0AC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7700" y="3754000"/>
              <a:ext cx="911918" cy="495955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550D1BE0-0141-1BEB-EF4F-90A8F6961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002029" y="4800411"/>
              <a:ext cx="911918" cy="495955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563FF3C2-B32F-C3C4-B150-67FB3523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609" y="3754000"/>
              <a:ext cx="911918" cy="495955"/>
            </a:xfrm>
            <a:prstGeom prst="rect">
              <a:avLst/>
            </a:prstGeom>
          </p:spPr>
        </p:pic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C489D999-6167-20E0-FCE7-6A9152437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6697" y="4234551"/>
              <a:ext cx="911918" cy="523362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428BE68D-1631-AB40-633D-B99E6D502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8538" y="3745529"/>
              <a:ext cx="911918" cy="523362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859DF918-1A95-2214-E273-AAD34C4A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6693" y="4757393"/>
              <a:ext cx="911918" cy="523362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E60FCC5-A562-4308-8058-8254F83CB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2115" y="4232802"/>
              <a:ext cx="911918" cy="523362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7641B4B7-FCDA-F2D4-93D9-29498B598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941150" y="4793487"/>
              <a:ext cx="911918" cy="495955"/>
            </a:xfrm>
            <a:prstGeom prst="rect">
              <a:avLst/>
            </a:prstGeom>
          </p:spPr>
        </p:pic>
        <p:pic>
          <p:nvPicPr>
            <p:cNvPr id="48" name="Grafik 47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9F915019-A6EC-667D-182D-0056C03C5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221" y="3899956"/>
              <a:ext cx="291766" cy="2610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Grafik 4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507761E2-F666-355B-E35A-4D6BF3B9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75511" y="4901007"/>
              <a:ext cx="291766" cy="261053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A88CCCBE-5619-AC97-92FF-A77F7023D14A}"/>
                </a:ext>
              </a:extLst>
            </p:cNvPr>
            <p:cNvGrpSpPr/>
            <p:nvPr/>
          </p:nvGrpSpPr>
          <p:grpSpPr>
            <a:xfrm>
              <a:off x="4150674" y="3833210"/>
              <a:ext cx="126000" cy="337534"/>
              <a:chOff x="6664060" y="1998384"/>
              <a:chExt cx="297626" cy="849652"/>
            </a:xfrm>
          </p:grpSpPr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8CDA9BBC-9FE8-D033-C575-504B4FA07376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03ADC978-21EB-1B12-1C66-198E95BDA0C8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7725A02E-77E2-2F3F-7E84-CD8D357784A3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F676FAB1-0F5E-490F-B648-9F129EE8F6FB}"/>
                </a:ext>
              </a:extLst>
            </p:cNvPr>
            <p:cNvGrpSpPr/>
            <p:nvPr/>
          </p:nvGrpSpPr>
          <p:grpSpPr>
            <a:xfrm>
              <a:off x="4110357" y="4867194"/>
              <a:ext cx="126000" cy="337534"/>
              <a:chOff x="6664060" y="1998384"/>
              <a:chExt cx="297626" cy="849652"/>
            </a:xfrm>
          </p:grpSpPr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7FED4CF6-DC6A-F0CD-538F-34A6E1DD19C4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A7326595-D13F-FB7C-B8F2-3E48301A39C9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0109913D-1DF5-B644-62BA-507C01AC97F5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B56167C0-85C3-AAB1-3321-BC1F4FC5018A}"/>
                </a:ext>
              </a:extLst>
            </p:cNvPr>
            <p:cNvGrpSpPr/>
            <p:nvPr/>
          </p:nvGrpSpPr>
          <p:grpSpPr>
            <a:xfrm>
              <a:off x="4126218" y="4335136"/>
              <a:ext cx="126000" cy="337534"/>
              <a:chOff x="6664060" y="1998384"/>
              <a:chExt cx="297626" cy="849652"/>
            </a:xfrm>
          </p:grpSpPr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28D2907F-A35C-C820-5911-4A9335DCAFE1}"/>
                  </a:ext>
                </a:extLst>
              </p:cNvPr>
              <p:cNvCxnSpPr/>
              <p:nvPr/>
            </p:nvCxnSpPr>
            <p:spPr>
              <a:xfrm>
                <a:off x="6815579" y="1998384"/>
                <a:ext cx="0" cy="424305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F5D2483D-48CE-5C75-3FC8-505AEC69AA75}"/>
                  </a:ext>
                </a:extLst>
              </p:cNvPr>
              <p:cNvSpPr/>
              <p:nvPr/>
            </p:nvSpPr>
            <p:spPr>
              <a:xfrm>
                <a:off x="6664060" y="2422689"/>
                <a:ext cx="297626" cy="303424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53B22125-B8A5-7C31-142C-2551AB782E08}"/>
                  </a:ext>
                </a:extLst>
              </p:cNvPr>
              <p:cNvCxnSpPr/>
              <p:nvPr/>
            </p:nvCxnSpPr>
            <p:spPr>
              <a:xfrm>
                <a:off x="6664060" y="2848036"/>
                <a:ext cx="29762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09168F4-E90F-76AE-450C-BC98AF08F96F}"/>
                </a:ext>
              </a:extLst>
            </p:cNvPr>
            <p:cNvSpPr txBox="1"/>
            <p:nvPr/>
          </p:nvSpPr>
          <p:spPr>
            <a:xfrm>
              <a:off x="4273286" y="430721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OFF</a:t>
              </a: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A783F-E988-FD4E-BEF5-3ABBDE5E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8765-F852-4F91-9C95-7B1EEE4BACA8}" type="datetime1">
              <a:rPr lang="de-DE" smtClean="0"/>
              <a:t>22.02.2023</a:t>
            </a:fld>
            <a:endParaRPr lang="en-US"/>
          </a:p>
        </p:txBody>
      </p:sp>
      <p:sp>
        <p:nvSpPr>
          <p:cNvPr id="36" name="Fußzeilenplatzhalter 35">
            <a:extLst>
              <a:ext uri="{FF2B5EF4-FFF2-40B4-BE49-F238E27FC236}">
                <a16:creationId xmlns:a16="http://schemas.microsoft.com/office/drawing/2014/main" id="{E1174E96-80D4-99B1-9DB2-DFCA56B8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3" name="Foliennummernplatzhalter 62">
            <a:extLst>
              <a:ext uri="{FF2B5EF4-FFF2-40B4-BE49-F238E27FC236}">
                <a16:creationId xmlns:a16="http://schemas.microsoft.com/office/drawing/2014/main" id="{B06B8CF7-D756-AF91-35B3-2373BC55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E77D2-5B03-E714-AE6A-5AAAF970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Alarm Acknowledgement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88D3C5-8362-CE14-F99B-4794AC0AD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Option 1</a:t>
            </a:r>
          </a:p>
          <a:p>
            <a:pPr lvl="1"/>
            <a:r>
              <a:rPr lang="en-US" sz="1800" dirty="0"/>
              <a:t>Select station with Alarm (e.g. press station 2)</a:t>
            </a:r>
          </a:p>
          <a:p>
            <a:r>
              <a:rPr lang="en-US" sz="2200" dirty="0"/>
              <a:t>Option 2</a:t>
            </a:r>
          </a:p>
          <a:p>
            <a:pPr lvl="1"/>
            <a:r>
              <a:rPr lang="en-US" sz="1800" dirty="0"/>
              <a:t>Press Alarm Button </a:t>
            </a:r>
          </a:p>
          <a:p>
            <a:pPr lvl="1"/>
            <a:endParaRPr lang="en-US" sz="1800" dirty="0"/>
          </a:p>
          <a:p>
            <a:r>
              <a:rPr lang="en-US" sz="2200" dirty="0"/>
              <a:t>Alarm Button</a:t>
            </a:r>
          </a:p>
          <a:p>
            <a:pPr lvl="1"/>
            <a:r>
              <a:rPr lang="en-US" sz="1800" dirty="0"/>
              <a:t>Alarms, warnings</a:t>
            </a:r>
            <a:r>
              <a:rPr lang="en-US" sz="1800"/>
              <a:t>, information</a:t>
            </a:r>
          </a:p>
          <a:p>
            <a:pPr lvl="1"/>
            <a:r>
              <a:rPr lang="en-US" sz="1800" dirty="0"/>
              <a:t>Alarm list</a:t>
            </a:r>
          </a:p>
          <a:p>
            <a:pPr lvl="1"/>
            <a:r>
              <a:rPr lang="en-US" sz="1800" dirty="0"/>
              <a:t>Button is red, when Alarm</a:t>
            </a:r>
          </a:p>
          <a:p>
            <a:pPr lvl="1"/>
            <a:endParaRPr lang="en-US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6CF6F2-909A-C584-6535-F511523F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3" y="2228838"/>
            <a:ext cx="3469383" cy="72006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B7AFF2-D13A-8FBF-902D-03F4BACE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00" y="3798294"/>
            <a:ext cx="2060721" cy="65145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C948225-7D11-5843-5AFA-BF86305530A1}"/>
              </a:ext>
            </a:extLst>
          </p:cNvPr>
          <p:cNvCxnSpPr/>
          <p:nvPr/>
        </p:nvCxnSpPr>
        <p:spPr>
          <a:xfrm flipH="1">
            <a:off x="6294268" y="3604334"/>
            <a:ext cx="142592" cy="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8FD47AA-28B2-2055-D942-ACC0597A036B}"/>
              </a:ext>
            </a:extLst>
          </p:cNvPr>
          <p:cNvSpPr txBox="1"/>
          <p:nvPr/>
        </p:nvSpPr>
        <p:spPr>
          <a:xfrm>
            <a:off x="6365564" y="330238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Alarm Button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C37CBD-41FC-6348-D6DC-5361E287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96A1-E88A-4FFC-BD1B-3AEE4AB7FEB8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1C9CD-A43D-1533-1BE7-E10FFA5D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1711744-5A4B-68FC-3492-5176D3F7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E6B85B5-2BD4-1980-1D62-6766199F2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6" b="4110"/>
          <a:stretch/>
        </p:blipFill>
        <p:spPr>
          <a:xfrm>
            <a:off x="1690413" y="573143"/>
            <a:ext cx="5973009" cy="58928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40EBCC9-57DA-82F3-B4A3-E955E399B238}"/>
              </a:ext>
            </a:extLst>
          </p:cNvPr>
          <p:cNvSpPr txBox="1"/>
          <p:nvPr/>
        </p:nvSpPr>
        <p:spPr>
          <a:xfrm>
            <a:off x="1813945" y="827912"/>
            <a:ext cx="18635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Active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D09335-E887-940E-351F-C067ABDDED9E}"/>
              </a:ext>
            </a:extLst>
          </p:cNvPr>
          <p:cNvSpPr/>
          <p:nvPr/>
        </p:nvSpPr>
        <p:spPr>
          <a:xfrm>
            <a:off x="1690413" y="2364610"/>
            <a:ext cx="5973009" cy="724684"/>
          </a:xfrm>
          <a:prstGeom prst="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: abgerundete Ecken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213F898-681F-C41F-73A6-DABDCEA1987A}"/>
              </a:ext>
            </a:extLst>
          </p:cNvPr>
          <p:cNvSpPr/>
          <p:nvPr/>
        </p:nvSpPr>
        <p:spPr>
          <a:xfrm>
            <a:off x="3167803" y="2434897"/>
            <a:ext cx="1051351" cy="566915"/>
          </a:xfrm>
          <a:prstGeom prst="roundRect">
            <a:avLst/>
          </a:prstGeom>
          <a:solidFill>
            <a:srgbClr val="262626">
              <a:alpha val="10196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6" name="Rechteck: abgerundete Ecken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6987FB-04B3-0CD0-3AD9-E81332C01A33}"/>
              </a:ext>
            </a:extLst>
          </p:cNvPr>
          <p:cNvSpPr/>
          <p:nvPr/>
        </p:nvSpPr>
        <p:spPr>
          <a:xfrm>
            <a:off x="1813944" y="2426201"/>
            <a:ext cx="1272125" cy="566915"/>
          </a:xfrm>
          <a:prstGeom prst="roundRect">
            <a:avLst>
              <a:gd name="adj" fmla="val 20303"/>
            </a:avLst>
          </a:prstGeom>
          <a:solidFill>
            <a:schemeClr val="bg1">
              <a:lumMod val="95000"/>
              <a:alpha val="10196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FLAME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1E83604-1DC0-E95A-DCC9-91A48951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09" y="3709258"/>
            <a:ext cx="5734851" cy="2286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763932-BDAB-FED6-A3EF-48C6A7AF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16" y="3440724"/>
            <a:ext cx="883508" cy="2986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D11DC04-FC51-4EAF-9B81-1187B8BD2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086" y="4251889"/>
            <a:ext cx="883508" cy="2986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7DE6A9-27D4-4C98-90C7-D50949149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890" y="3116874"/>
            <a:ext cx="883509" cy="3443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CBE32E-0DA7-C658-02CA-0A717EDF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683" y="3898156"/>
            <a:ext cx="883509" cy="344308"/>
          </a:xfrm>
          <a:prstGeom prst="rect">
            <a:avLst/>
          </a:prstGeom>
        </p:spPr>
      </p:pic>
      <p:sp>
        <p:nvSpPr>
          <p:cNvPr id="15" name="Rechteck 14">
            <a:hlinkClick r:id="rId6" action="ppaction://hlinksldjump"/>
            <a:extLst>
              <a:ext uri="{FF2B5EF4-FFF2-40B4-BE49-F238E27FC236}">
                <a16:creationId xmlns:a16="http://schemas.microsoft.com/office/drawing/2014/main" id="{B2F13C30-C756-A727-0C2B-31F6A40D78D1}"/>
              </a:ext>
            </a:extLst>
          </p:cNvPr>
          <p:cNvSpPr/>
          <p:nvPr/>
        </p:nvSpPr>
        <p:spPr>
          <a:xfrm>
            <a:off x="1807174" y="5863302"/>
            <a:ext cx="670792" cy="549223"/>
          </a:xfrm>
          <a:prstGeom prst="rect">
            <a:avLst/>
          </a:prstGeom>
          <a:solidFill>
            <a:srgbClr val="7F7F7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A43630F-A9FA-EB46-12CB-80EB1929228B}"/>
              </a:ext>
            </a:extLst>
          </p:cNvPr>
          <p:cNvCxnSpPr/>
          <p:nvPr/>
        </p:nvCxnSpPr>
        <p:spPr>
          <a:xfrm>
            <a:off x="6906261" y="6022508"/>
            <a:ext cx="603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0FAA65B-707C-690F-53B8-39198536C325}"/>
              </a:ext>
            </a:extLst>
          </p:cNvPr>
          <p:cNvCxnSpPr>
            <a:cxnSpLocks/>
          </p:cNvCxnSpPr>
          <p:nvPr/>
        </p:nvCxnSpPr>
        <p:spPr>
          <a:xfrm>
            <a:off x="6897380" y="5907099"/>
            <a:ext cx="0" cy="221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C959F22-562B-815E-4C79-B0F249B612C8}"/>
              </a:ext>
            </a:extLst>
          </p:cNvPr>
          <p:cNvSpPr txBox="1"/>
          <p:nvPr/>
        </p:nvSpPr>
        <p:spPr>
          <a:xfrm>
            <a:off x="6874138" y="5787238"/>
            <a:ext cx="74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  <a:p>
            <a:r>
              <a:rPr lang="en-US" sz="1200" dirty="0"/>
              <a:t>PREHEAT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4F8D0A2-B3C1-66D4-75BC-E9762476E77D}"/>
              </a:ext>
            </a:extLst>
          </p:cNvPr>
          <p:cNvGrpSpPr/>
          <p:nvPr/>
        </p:nvGrpSpPr>
        <p:grpSpPr>
          <a:xfrm>
            <a:off x="1883454" y="1356906"/>
            <a:ext cx="895257" cy="406172"/>
            <a:chOff x="1883454" y="1356906"/>
            <a:chExt cx="895257" cy="40617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6B9E776-428B-3DDD-3378-12AE4A19FA7F}"/>
                </a:ext>
              </a:extLst>
            </p:cNvPr>
            <p:cNvSpPr/>
            <p:nvPr/>
          </p:nvSpPr>
          <p:spPr>
            <a:xfrm>
              <a:off x="1883454" y="1356906"/>
              <a:ext cx="895257" cy="406172"/>
            </a:xfrm>
            <a:prstGeom prst="roundRect">
              <a:avLst>
                <a:gd name="adj" fmla="val 29562"/>
              </a:avLst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E38FE77-6CE1-B68B-34B9-08B4A767183F}"/>
                </a:ext>
              </a:extLst>
            </p:cNvPr>
            <p:cNvGrpSpPr/>
            <p:nvPr/>
          </p:nvGrpSpPr>
          <p:grpSpPr>
            <a:xfrm>
              <a:off x="1969869" y="1406667"/>
              <a:ext cx="142042" cy="306650"/>
              <a:chOff x="949911" y="1370460"/>
              <a:chExt cx="381739" cy="392618"/>
            </a:xfrm>
          </p:grpSpPr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9FAAE29B-F579-419F-7A77-D3F27F7574D5}"/>
                  </a:ext>
                </a:extLst>
              </p:cNvPr>
              <p:cNvCxnSpPr/>
              <p:nvPr/>
            </p:nvCxnSpPr>
            <p:spPr>
              <a:xfrm>
                <a:off x="949911" y="1580225"/>
                <a:ext cx="159798" cy="182853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DA1F81CC-A5E1-C046-E575-BA990339D0F7}"/>
                  </a:ext>
                </a:extLst>
              </p:cNvPr>
              <p:cNvCxnSpPr/>
              <p:nvPr/>
            </p:nvCxnSpPr>
            <p:spPr>
              <a:xfrm flipV="1">
                <a:off x="1109709" y="1370460"/>
                <a:ext cx="221941" cy="392618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923290C-5EDF-0AE5-4108-16D810C3BE6C}"/>
              </a:ext>
            </a:extLst>
          </p:cNvPr>
          <p:cNvSpPr/>
          <p:nvPr/>
        </p:nvSpPr>
        <p:spPr>
          <a:xfrm>
            <a:off x="3655755" y="1370460"/>
            <a:ext cx="781363" cy="435429"/>
          </a:xfrm>
          <a:prstGeom prst="roundRect">
            <a:avLst>
              <a:gd name="adj" fmla="val 2956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4CB3EE8F-977E-63C3-97F4-D3EFB16E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8BD5-434E-4994-BB80-F43DD0E246DD}" type="datetime1">
              <a:rPr lang="de-DE" smtClean="0"/>
              <a:t>22.02.2023</a:t>
            </a:fld>
            <a:endParaRPr lang="en-US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2372F349-DA4C-4FAB-162A-D72867F0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08EF4BB1-C7F8-A898-99CF-DED7B971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897388E-6B27-87A2-1EC8-B40C73BA7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8" b="5462"/>
          <a:stretch/>
        </p:blipFill>
        <p:spPr>
          <a:xfrm>
            <a:off x="1680771" y="1291705"/>
            <a:ext cx="1877487" cy="338623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1B6C9D-7562-A7DF-0306-1B5454CB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72" y="3982517"/>
            <a:ext cx="1877487" cy="464599"/>
          </a:xfrm>
          <a:prstGeom prst="rect">
            <a:avLst/>
          </a:prstGeom>
        </p:spPr>
      </p:pic>
      <p:sp>
        <p:nvSpPr>
          <p:cNvPr id="14" name="Rechteck 13">
            <a:hlinkClick r:id="rId4" action="ppaction://hlinksldjump"/>
            <a:extLst>
              <a:ext uri="{FF2B5EF4-FFF2-40B4-BE49-F238E27FC236}">
                <a16:creationId xmlns:a16="http://schemas.microsoft.com/office/drawing/2014/main" id="{A72A3DF9-FB95-3461-BD96-F8FD84258ED1}"/>
              </a:ext>
            </a:extLst>
          </p:cNvPr>
          <p:cNvSpPr/>
          <p:nvPr/>
        </p:nvSpPr>
        <p:spPr>
          <a:xfrm>
            <a:off x="1680771" y="2797965"/>
            <a:ext cx="1990863" cy="46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Flame Setting</a:t>
            </a:r>
          </a:p>
        </p:txBody>
      </p:sp>
      <p:sp>
        <p:nvSpPr>
          <p:cNvPr id="15" name="Rechteck 14">
            <a:hlinkClick r:id="rId5" action="ppaction://hlinksldjump"/>
            <a:extLst>
              <a:ext uri="{FF2B5EF4-FFF2-40B4-BE49-F238E27FC236}">
                <a16:creationId xmlns:a16="http://schemas.microsoft.com/office/drawing/2014/main" id="{AA5E0B05-C4A9-A05B-53D3-AB3A9C247E18}"/>
              </a:ext>
            </a:extLst>
          </p:cNvPr>
          <p:cNvSpPr/>
          <p:nvPr/>
        </p:nvSpPr>
        <p:spPr>
          <a:xfrm>
            <a:off x="1680771" y="3291216"/>
            <a:ext cx="1976967" cy="464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Height Setting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7D07B4E-6733-9596-F045-FED2B941C0BF}"/>
              </a:ext>
            </a:extLst>
          </p:cNvPr>
          <p:cNvSpPr/>
          <p:nvPr/>
        </p:nvSpPr>
        <p:spPr>
          <a:xfrm>
            <a:off x="1680771" y="2092054"/>
            <a:ext cx="1647963" cy="27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hteck 1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201F4F7-3D77-7722-1829-E4C16A0821FD}"/>
              </a:ext>
            </a:extLst>
          </p:cNvPr>
          <p:cNvSpPr/>
          <p:nvPr/>
        </p:nvSpPr>
        <p:spPr>
          <a:xfrm>
            <a:off x="1595183" y="2008454"/>
            <a:ext cx="2076451" cy="46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hlinkClick r:id="rId6" action="ppaction://hlinksldjump"/>
            <a:extLst>
              <a:ext uri="{FF2B5EF4-FFF2-40B4-BE49-F238E27FC236}">
                <a16:creationId xmlns:a16="http://schemas.microsoft.com/office/drawing/2014/main" id="{393A376B-304E-29A7-42B1-2ECB3937F55B}"/>
              </a:ext>
            </a:extLst>
          </p:cNvPr>
          <p:cNvSpPr/>
          <p:nvPr/>
        </p:nvSpPr>
        <p:spPr>
          <a:xfrm>
            <a:off x="1680769" y="1683543"/>
            <a:ext cx="1976969" cy="3982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hlinkClick r:id="rId7" action="ppaction://hlinksldjump"/>
            <a:extLst>
              <a:ext uri="{FF2B5EF4-FFF2-40B4-BE49-F238E27FC236}">
                <a16:creationId xmlns:a16="http://schemas.microsoft.com/office/drawing/2014/main" id="{791C6DC3-B71E-09D6-F747-B78BCE715669}"/>
              </a:ext>
            </a:extLst>
          </p:cNvPr>
          <p:cNvSpPr/>
          <p:nvPr/>
        </p:nvSpPr>
        <p:spPr>
          <a:xfrm>
            <a:off x="1680770" y="3982514"/>
            <a:ext cx="1990863" cy="464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0B2C22-D30D-9123-26A3-0116A06BAF90}"/>
              </a:ext>
            </a:extLst>
          </p:cNvPr>
          <p:cNvSpPr/>
          <p:nvPr/>
        </p:nvSpPr>
        <p:spPr>
          <a:xfrm>
            <a:off x="1680770" y="2082949"/>
            <a:ext cx="1976969" cy="3901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Process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1AEF11-B3CB-1E69-2E1E-A124A767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CE89-652D-416A-8B2D-985FF20A31CD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3EADB-D64C-1A97-6942-8155277F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21734-68E5-7A1F-1A7E-79D2792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AB8CAB-E38D-4598-3304-FDC788CD3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3" b="4383"/>
          <a:stretch/>
        </p:blipFill>
        <p:spPr>
          <a:xfrm>
            <a:off x="1694726" y="573858"/>
            <a:ext cx="5973009" cy="5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E75012A-E867-EF5F-68D9-B269E728AEDE}"/>
              </a:ext>
            </a:extLst>
          </p:cNvPr>
          <p:cNvSpPr/>
          <p:nvPr/>
        </p:nvSpPr>
        <p:spPr>
          <a:xfrm flipH="1">
            <a:off x="5140373" y="3000992"/>
            <a:ext cx="985235" cy="2247900"/>
          </a:xfrm>
          <a:prstGeom prst="roundRect">
            <a:avLst>
              <a:gd name="adj" fmla="val 14942"/>
            </a:avLst>
          </a:prstGeom>
          <a:noFill/>
          <a:ln>
            <a:solidFill>
              <a:schemeClr val="bg1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244328-5310-5460-A169-E6350268B440}"/>
              </a:ext>
            </a:extLst>
          </p:cNvPr>
          <p:cNvSpPr/>
          <p:nvPr/>
        </p:nvSpPr>
        <p:spPr>
          <a:xfrm>
            <a:off x="3655755" y="1370460"/>
            <a:ext cx="781363" cy="435429"/>
          </a:xfrm>
          <a:prstGeom prst="roundRect">
            <a:avLst>
              <a:gd name="adj" fmla="val 2956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1D4452E-1595-C09A-16EE-D2876F30BE9E}"/>
              </a:ext>
            </a:extLst>
          </p:cNvPr>
          <p:cNvSpPr txBox="1"/>
          <p:nvPr/>
        </p:nvSpPr>
        <p:spPr>
          <a:xfrm>
            <a:off x="1839548" y="804158"/>
            <a:ext cx="2020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HEIGHT SETTING</a:t>
            </a:r>
          </a:p>
        </p:txBody>
      </p:sp>
      <p:sp>
        <p:nvSpPr>
          <p:cNvPr id="19" name="Rechteck: abgerundete Ecken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5EA4C29-A282-804D-EF39-952288CA8A57}"/>
              </a:ext>
            </a:extLst>
          </p:cNvPr>
          <p:cNvSpPr/>
          <p:nvPr/>
        </p:nvSpPr>
        <p:spPr>
          <a:xfrm>
            <a:off x="1694726" y="2440406"/>
            <a:ext cx="5835633" cy="5669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74712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IGNITE</a:t>
            </a:r>
            <a:r>
              <a:rPr lang="en-US" dirty="0">
                <a:solidFill>
                  <a:schemeClr val="tx1"/>
                </a:solidFill>
              </a:rPr>
              <a:t>	PEHEATE	PIERCE	CUT	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HEAT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99B23D3-92F6-ACB2-457F-31F3FA1E71AF}"/>
              </a:ext>
            </a:extLst>
          </p:cNvPr>
          <p:cNvCxnSpPr>
            <a:cxnSpLocks/>
          </p:cNvCxnSpPr>
          <p:nvPr/>
        </p:nvCxnSpPr>
        <p:spPr>
          <a:xfrm>
            <a:off x="2848888" y="2910172"/>
            <a:ext cx="9465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6F1D217-49F8-8176-1687-66AA89F5B399}"/>
              </a:ext>
            </a:extLst>
          </p:cNvPr>
          <p:cNvSpPr/>
          <p:nvPr/>
        </p:nvSpPr>
        <p:spPr>
          <a:xfrm flipH="1">
            <a:off x="3274866" y="3100807"/>
            <a:ext cx="2841043" cy="2247900"/>
          </a:xfrm>
          <a:prstGeom prst="roundRect">
            <a:avLst>
              <a:gd name="adj" fmla="val 2432"/>
            </a:avLst>
          </a:prstGeom>
          <a:noFill/>
          <a:ln>
            <a:solidFill>
              <a:srgbClr val="00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428CE13-17AD-F0B9-AF9C-670745693433}"/>
              </a:ext>
            </a:extLst>
          </p:cNvPr>
          <p:cNvSpPr txBox="1"/>
          <p:nvPr/>
        </p:nvSpPr>
        <p:spPr>
          <a:xfrm>
            <a:off x="3646261" y="318234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[mm]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C0CA41E-04F2-5966-B09C-27C1864C615C}"/>
              </a:ext>
            </a:extLst>
          </p:cNvPr>
          <p:cNvSpPr txBox="1"/>
          <p:nvPr/>
        </p:nvSpPr>
        <p:spPr>
          <a:xfrm>
            <a:off x="5251570" y="470459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Height Mode </a:t>
            </a:r>
          </a:p>
          <a:p>
            <a:pPr algn="ctr"/>
            <a:r>
              <a:rPr lang="en-US" sz="800" dirty="0"/>
              <a:t>Sensor/Program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8F9CFF16-479C-8E17-C2CF-284C1EDD9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66"/>
          <a:stretch/>
        </p:blipFill>
        <p:spPr>
          <a:xfrm>
            <a:off x="3274864" y="4124943"/>
            <a:ext cx="920709" cy="444553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4707807-CD9A-4FF2-6214-6DE639E1C43B}"/>
              </a:ext>
            </a:extLst>
          </p:cNvPr>
          <p:cNvGrpSpPr/>
          <p:nvPr/>
        </p:nvGrpSpPr>
        <p:grpSpPr>
          <a:xfrm>
            <a:off x="1756475" y="3088853"/>
            <a:ext cx="1475943" cy="2259855"/>
            <a:chOff x="6015758" y="3083669"/>
            <a:chExt cx="2348371" cy="2259855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A17CA6E2-5694-FA6D-614D-3449EF9D236E}"/>
                </a:ext>
              </a:extLst>
            </p:cNvPr>
            <p:cNvSpPr/>
            <p:nvPr/>
          </p:nvSpPr>
          <p:spPr>
            <a:xfrm flipH="1">
              <a:off x="6015758" y="3083669"/>
              <a:ext cx="2348371" cy="2259855"/>
            </a:xfrm>
            <a:prstGeom prst="roundRect">
              <a:avLst>
                <a:gd name="adj" fmla="val 2649"/>
              </a:avLst>
            </a:prstGeom>
            <a:solidFill>
              <a:schemeClr val="bg1"/>
            </a:solidFill>
            <a:ln>
              <a:solidFill>
                <a:srgbClr val="000000">
                  <a:alpha val="25098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AA40187-2257-41B2-B492-E3566AD4B6D1}"/>
                </a:ext>
              </a:extLst>
            </p:cNvPr>
            <p:cNvSpPr txBox="1"/>
            <p:nvPr/>
          </p:nvSpPr>
          <p:spPr>
            <a:xfrm>
              <a:off x="6204823" y="3620618"/>
              <a:ext cx="1867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533387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H-O 	   4,0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0FE4FA-C8E2-8920-CED1-28F9F9AEF15E}"/>
                </a:ext>
              </a:extLst>
            </p:cNvPr>
            <p:cNvSpPr txBox="1"/>
            <p:nvPr/>
          </p:nvSpPr>
          <p:spPr>
            <a:xfrm>
              <a:off x="6204823" y="4071482"/>
              <a:ext cx="20536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533400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dirty="0"/>
                <a:t>F-G	   0,20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FDE3057-5AF4-7C64-CE2D-51BE0035CB2A}"/>
                </a:ext>
              </a:extLst>
            </p:cNvPr>
            <p:cNvSpPr txBox="1"/>
            <p:nvPr/>
          </p:nvSpPr>
          <p:spPr>
            <a:xfrm>
              <a:off x="6195216" y="4477847"/>
              <a:ext cx="1867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defTabSz="533400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dirty="0"/>
                <a:t>C-O	   0,0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7455528-8670-BAD0-8B46-99DE886452CD}"/>
                </a:ext>
              </a:extLst>
            </p:cNvPr>
            <p:cNvSpPr txBox="1"/>
            <p:nvPr/>
          </p:nvSpPr>
          <p:spPr>
            <a:xfrm>
              <a:off x="6174365" y="3162957"/>
              <a:ext cx="29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E43189-7284-8989-564D-0A93604633AC}"/>
              </a:ext>
            </a:extLst>
          </p:cNvPr>
          <p:cNvGrpSpPr/>
          <p:nvPr/>
        </p:nvGrpSpPr>
        <p:grpSpPr>
          <a:xfrm>
            <a:off x="3388136" y="4728005"/>
            <a:ext cx="126000" cy="337535"/>
            <a:chOff x="6664060" y="1998384"/>
            <a:chExt cx="297626" cy="849652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5D6DAB5-6790-58B0-ECD8-2F6D201CF1A2}"/>
                </a:ext>
              </a:extLst>
            </p:cNvPr>
            <p:cNvCxnSpPr/>
            <p:nvPr/>
          </p:nvCxnSpPr>
          <p:spPr>
            <a:xfrm>
              <a:off x="6815579" y="1998384"/>
              <a:ext cx="0" cy="424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38019E2-6E00-C017-1E6A-327B52AACF35}"/>
                </a:ext>
              </a:extLst>
            </p:cNvPr>
            <p:cNvSpPr/>
            <p:nvPr/>
          </p:nvSpPr>
          <p:spPr>
            <a:xfrm>
              <a:off x="6664060" y="2422689"/>
              <a:ext cx="297626" cy="3034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D338950-6E8C-5427-0463-84CE3FFCE37D}"/>
                </a:ext>
              </a:extLst>
            </p:cNvPr>
            <p:cNvCxnSpPr/>
            <p:nvPr/>
          </p:nvCxnSpPr>
          <p:spPr>
            <a:xfrm>
              <a:off x="6664060" y="2848036"/>
              <a:ext cx="2976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248699-32BA-36E1-94B5-5F8786798B1D}"/>
              </a:ext>
            </a:extLst>
          </p:cNvPr>
          <p:cNvGrpSpPr/>
          <p:nvPr/>
        </p:nvGrpSpPr>
        <p:grpSpPr>
          <a:xfrm>
            <a:off x="3376100" y="3641700"/>
            <a:ext cx="126000" cy="337535"/>
            <a:chOff x="6664060" y="1998384"/>
            <a:chExt cx="297626" cy="849652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B105B91-A77B-67FD-F61B-743FA8B8ECEA}"/>
                </a:ext>
              </a:extLst>
            </p:cNvPr>
            <p:cNvCxnSpPr/>
            <p:nvPr/>
          </p:nvCxnSpPr>
          <p:spPr>
            <a:xfrm>
              <a:off x="6815579" y="1998384"/>
              <a:ext cx="0" cy="424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CD8527F-DB83-18B5-BEC7-E69AF97E57EA}"/>
                </a:ext>
              </a:extLst>
            </p:cNvPr>
            <p:cNvSpPr/>
            <p:nvPr/>
          </p:nvSpPr>
          <p:spPr>
            <a:xfrm>
              <a:off x="6664060" y="2422689"/>
              <a:ext cx="297626" cy="3034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E948CD9-0053-6351-9950-E28241E67AE3}"/>
                </a:ext>
              </a:extLst>
            </p:cNvPr>
            <p:cNvCxnSpPr/>
            <p:nvPr/>
          </p:nvCxnSpPr>
          <p:spPr>
            <a:xfrm>
              <a:off x="6664060" y="2848036"/>
              <a:ext cx="2976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913228C-7460-FBD9-6622-6A23F27C481F}"/>
              </a:ext>
            </a:extLst>
          </p:cNvPr>
          <p:cNvGrpSpPr/>
          <p:nvPr/>
        </p:nvGrpSpPr>
        <p:grpSpPr>
          <a:xfrm>
            <a:off x="3379364" y="4160368"/>
            <a:ext cx="126000" cy="337535"/>
            <a:chOff x="6664060" y="1998384"/>
            <a:chExt cx="297626" cy="84965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09EFDE0-6F9D-9EDD-E250-F58044421AE7}"/>
                </a:ext>
              </a:extLst>
            </p:cNvPr>
            <p:cNvCxnSpPr/>
            <p:nvPr/>
          </p:nvCxnSpPr>
          <p:spPr>
            <a:xfrm>
              <a:off x="6815579" y="1998384"/>
              <a:ext cx="0" cy="4243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0105B71-87D1-DFDC-3AA3-749067FBBD81}"/>
                </a:ext>
              </a:extLst>
            </p:cNvPr>
            <p:cNvSpPr/>
            <p:nvPr/>
          </p:nvSpPr>
          <p:spPr>
            <a:xfrm>
              <a:off x="6664060" y="2422689"/>
              <a:ext cx="297626" cy="3034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8AA808E-4C4B-DC55-1D25-4730684DAC81}"/>
                </a:ext>
              </a:extLst>
            </p:cNvPr>
            <p:cNvCxnSpPr/>
            <p:nvPr/>
          </p:nvCxnSpPr>
          <p:spPr>
            <a:xfrm>
              <a:off x="6664060" y="2848036"/>
              <a:ext cx="2976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1DE22167-C4DF-8D19-14AF-D415B628C8C5}"/>
              </a:ext>
            </a:extLst>
          </p:cNvPr>
          <p:cNvSpPr txBox="1"/>
          <p:nvPr/>
        </p:nvSpPr>
        <p:spPr>
          <a:xfrm>
            <a:off x="3587680" y="416036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ON</a:t>
            </a:r>
          </a:p>
        </p:txBody>
      </p:sp>
      <p:sp>
        <p:nvSpPr>
          <p:cNvPr id="3" name="Rechteck 2">
            <a:hlinkClick r:id="rId5" action="ppaction://hlinksldjump"/>
            <a:extLst>
              <a:ext uri="{FF2B5EF4-FFF2-40B4-BE49-F238E27FC236}">
                <a16:creationId xmlns:a16="http://schemas.microsoft.com/office/drawing/2014/main" id="{8FA48F64-89A6-FA1E-0AAD-9C46E2290A79}"/>
              </a:ext>
            </a:extLst>
          </p:cNvPr>
          <p:cNvSpPr/>
          <p:nvPr/>
        </p:nvSpPr>
        <p:spPr>
          <a:xfrm>
            <a:off x="1832780" y="5839548"/>
            <a:ext cx="670792" cy="549223"/>
          </a:xfrm>
          <a:prstGeom prst="rect">
            <a:avLst/>
          </a:prstGeom>
          <a:solidFill>
            <a:srgbClr val="7F7F7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AB47188-BBAA-207B-8A3D-C31D0F5B635F}"/>
              </a:ext>
            </a:extLst>
          </p:cNvPr>
          <p:cNvSpPr txBox="1"/>
          <p:nvPr/>
        </p:nvSpPr>
        <p:spPr>
          <a:xfrm>
            <a:off x="5177384" y="359939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Manual </a:t>
            </a:r>
          </a:p>
          <a:p>
            <a:pPr algn="ctr"/>
            <a:r>
              <a:rPr lang="en-US" sz="800" dirty="0"/>
              <a:t>Calibration Mode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681EC159-D17A-FF59-402A-1BA5E6E94E8B}"/>
              </a:ext>
            </a:extLst>
          </p:cNvPr>
          <p:cNvGrpSpPr/>
          <p:nvPr/>
        </p:nvGrpSpPr>
        <p:grpSpPr>
          <a:xfrm>
            <a:off x="1883454" y="1356906"/>
            <a:ext cx="895257" cy="406172"/>
            <a:chOff x="1883454" y="1356906"/>
            <a:chExt cx="895257" cy="406172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3A4ED303-81D8-679A-EA16-FF7B5377555D}"/>
                </a:ext>
              </a:extLst>
            </p:cNvPr>
            <p:cNvSpPr/>
            <p:nvPr/>
          </p:nvSpPr>
          <p:spPr>
            <a:xfrm>
              <a:off x="1883454" y="1356906"/>
              <a:ext cx="895257" cy="406172"/>
            </a:xfrm>
            <a:prstGeom prst="roundRect">
              <a:avLst>
                <a:gd name="adj" fmla="val 29562"/>
              </a:avLst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2FDFC80-4FB9-B0DA-597D-766AC5BB9E41}"/>
                </a:ext>
              </a:extLst>
            </p:cNvPr>
            <p:cNvGrpSpPr/>
            <p:nvPr/>
          </p:nvGrpSpPr>
          <p:grpSpPr>
            <a:xfrm>
              <a:off x="1969869" y="1406667"/>
              <a:ext cx="142042" cy="306650"/>
              <a:chOff x="949911" y="1370460"/>
              <a:chExt cx="381739" cy="392618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9E95CF6D-FD44-6AFB-1B5E-401E5151A1CD}"/>
                  </a:ext>
                </a:extLst>
              </p:cNvPr>
              <p:cNvCxnSpPr/>
              <p:nvPr/>
            </p:nvCxnSpPr>
            <p:spPr>
              <a:xfrm>
                <a:off x="949911" y="1580225"/>
                <a:ext cx="159798" cy="182853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200FED2-5AE7-C760-BA1D-09869292E290}"/>
                  </a:ext>
                </a:extLst>
              </p:cNvPr>
              <p:cNvCxnSpPr/>
              <p:nvPr/>
            </p:nvCxnSpPr>
            <p:spPr>
              <a:xfrm flipV="1">
                <a:off x="1109709" y="1370460"/>
                <a:ext cx="221941" cy="392618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8AB12-20B6-5932-B960-DB527E3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088A-6D53-4905-A432-FD6C31E28E9A}" type="datetime1">
              <a:rPr lang="de-DE" smtClean="0"/>
              <a:t>22.02.2023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D14272F-D9F9-3335-4500-BC9BCA31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26FF438-79A8-688B-2EF6-8ABF8EAF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E6B85B5-2BD4-1980-1D62-6766199F2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96" b="4110"/>
          <a:stretch/>
        </p:blipFill>
        <p:spPr>
          <a:xfrm>
            <a:off x="1690492" y="621753"/>
            <a:ext cx="5973009" cy="58928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40EBCC9-57DA-82F3-B4A3-E955E399B238}"/>
              </a:ext>
            </a:extLst>
          </p:cNvPr>
          <p:cNvSpPr txBox="1"/>
          <p:nvPr/>
        </p:nvSpPr>
        <p:spPr>
          <a:xfrm>
            <a:off x="1922588" y="855519"/>
            <a:ext cx="18635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FLAME SETTING</a:t>
            </a:r>
          </a:p>
        </p:txBody>
      </p:sp>
      <p:sp>
        <p:nvSpPr>
          <p:cNvPr id="5" name="Rechteck: abgerundete Ecken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A161B9A-C950-5426-0123-CF805A70070F}"/>
              </a:ext>
            </a:extLst>
          </p:cNvPr>
          <p:cNvSpPr/>
          <p:nvPr/>
        </p:nvSpPr>
        <p:spPr>
          <a:xfrm>
            <a:off x="1725583" y="2487014"/>
            <a:ext cx="4980252" cy="5669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74712"/>
            <a:r>
              <a:rPr lang="en-US" dirty="0">
                <a:solidFill>
                  <a:schemeClr val="tx1"/>
                </a:solidFill>
              </a:rPr>
              <a:t>IGNITE	PEHEATE	PIERCE	CUT	HEAT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08F40B-0BD1-70CE-9DBB-FFC404382046}"/>
              </a:ext>
            </a:extLst>
          </p:cNvPr>
          <p:cNvCxnSpPr>
            <a:cxnSpLocks/>
          </p:cNvCxnSpPr>
          <p:nvPr/>
        </p:nvCxnSpPr>
        <p:spPr>
          <a:xfrm>
            <a:off x="2879747" y="2956779"/>
            <a:ext cx="9688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: abgerundete Ecken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532B26-D0CB-2E77-DC6E-D3663E701871}"/>
              </a:ext>
            </a:extLst>
          </p:cNvPr>
          <p:cNvSpPr/>
          <p:nvPr/>
        </p:nvSpPr>
        <p:spPr>
          <a:xfrm>
            <a:off x="1690492" y="2487014"/>
            <a:ext cx="1051351" cy="566915"/>
          </a:xfrm>
          <a:prstGeom prst="roundRect">
            <a:avLst/>
          </a:prstGeom>
          <a:solidFill>
            <a:srgbClr val="262626">
              <a:alpha val="10196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18693E20-827A-D685-AFD6-D62A3752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79" y="3757869"/>
            <a:ext cx="5734851" cy="22863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DFE9307-5CAA-8634-0814-5BA343973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86" y="3489335"/>
            <a:ext cx="883508" cy="298651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F83ECB5A-5B88-0C87-5D58-2027B2BB1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256" y="4300500"/>
            <a:ext cx="883508" cy="29865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93CC390-BC78-1516-8D5B-ED701B9A8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060" y="3165485"/>
            <a:ext cx="883509" cy="344308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0FC953A-79B5-2E2A-113B-4A25BE7BA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853" y="3946767"/>
            <a:ext cx="883509" cy="344308"/>
          </a:xfrm>
          <a:prstGeom prst="rect">
            <a:avLst/>
          </a:prstGeom>
        </p:spPr>
      </p:pic>
      <p:sp>
        <p:nvSpPr>
          <p:cNvPr id="43" name="Rechteck 42">
            <a:hlinkClick r:id="rId7" action="ppaction://hlinksldjump"/>
            <a:extLst>
              <a:ext uri="{FF2B5EF4-FFF2-40B4-BE49-F238E27FC236}">
                <a16:creationId xmlns:a16="http://schemas.microsoft.com/office/drawing/2014/main" id="{56F9C370-FEA1-48AC-EC49-356C39AA5EE6}"/>
              </a:ext>
            </a:extLst>
          </p:cNvPr>
          <p:cNvSpPr/>
          <p:nvPr/>
        </p:nvSpPr>
        <p:spPr>
          <a:xfrm>
            <a:off x="1842344" y="5911913"/>
            <a:ext cx="670792" cy="549223"/>
          </a:xfrm>
          <a:prstGeom prst="rect">
            <a:avLst/>
          </a:prstGeom>
          <a:solidFill>
            <a:srgbClr val="7F7F7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: abgerundete Ecken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04E5D55-31CB-DF0F-C7C1-3FF6F1AAE4BE}"/>
              </a:ext>
            </a:extLst>
          </p:cNvPr>
          <p:cNvSpPr/>
          <p:nvPr/>
        </p:nvSpPr>
        <p:spPr>
          <a:xfrm>
            <a:off x="1690492" y="2487014"/>
            <a:ext cx="1051351" cy="5669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IGNITE</a:t>
            </a:r>
          </a:p>
        </p:txBody>
      </p:sp>
      <p:sp>
        <p:nvSpPr>
          <p:cNvPr id="27" name="Rechteck: abgerundete Ecken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FBF7F5-D024-07CD-893A-7F092127FAF6}"/>
              </a:ext>
            </a:extLst>
          </p:cNvPr>
          <p:cNvSpPr/>
          <p:nvPr/>
        </p:nvSpPr>
        <p:spPr>
          <a:xfrm>
            <a:off x="1690492" y="2487014"/>
            <a:ext cx="1051351" cy="56691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IGNITE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4BB391-93A8-EC25-5BA5-3C50BBB08C7F}"/>
              </a:ext>
            </a:extLst>
          </p:cNvPr>
          <p:cNvGrpSpPr/>
          <p:nvPr/>
        </p:nvGrpSpPr>
        <p:grpSpPr>
          <a:xfrm>
            <a:off x="1874576" y="1392418"/>
            <a:ext cx="895257" cy="406172"/>
            <a:chOff x="1883454" y="1356906"/>
            <a:chExt cx="895257" cy="406172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165E4511-42CD-7243-7D01-6F40127C118C}"/>
                </a:ext>
              </a:extLst>
            </p:cNvPr>
            <p:cNvSpPr/>
            <p:nvPr/>
          </p:nvSpPr>
          <p:spPr>
            <a:xfrm>
              <a:off x="1883454" y="1356906"/>
              <a:ext cx="895257" cy="406172"/>
            </a:xfrm>
            <a:prstGeom prst="roundRect">
              <a:avLst>
                <a:gd name="adj" fmla="val 29562"/>
              </a:avLst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EE5A7D7-55F8-91F0-87EF-5FAB4C71A3A8}"/>
                </a:ext>
              </a:extLst>
            </p:cNvPr>
            <p:cNvGrpSpPr/>
            <p:nvPr/>
          </p:nvGrpSpPr>
          <p:grpSpPr>
            <a:xfrm>
              <a:off x="1969869" y="1406667"/>
              <a:ext cx="142042" cy="306650"/>
              <a:chOff x="949911" y="1370460"/>
              <a:chExt cx="381739" cy="392618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F7261975-7CD7-E979-55F5-087E1D2390A7}"/>
                  </a:ext>
                </a:extLst>
              </p:cNvPr>
              <p:cNvCxnSpPr/>
              <p:nvPr/>
            </p:nvCxnSpPr>
            <p:spPr>
              <a:xfrm>
                <a:off x="949911" y="1580225"/>
                <a:ext cx="159798" cy="182853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7C9AC19-FB00-DA0C-71D9-79225AB22D7B}"/>
                  </a:ext>
                </a:extLst>
              </p:cNvPr>
              <p:cNvCxnSpPr/>
              <p:nvPr/>
            </p:nvCxnSpPr>
            <p:spPr>
              <a:xfrm flipV="1">
                <a:off x="1109709" y="1370460"/>
                <a:ext cx="221941" cy="392618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A28AE7C-593A-DEE3-F629-3F2B873CB941}"/>
              </a:ext>
            </a:extLst>
          </p:cNvPr>
          <p:cNvSpPr/>
          <p:nvPr/>
        </p:nvSpPr>
        <p:spPr>
          <a:xfrm>
            <a:off x="3655755" y="1370460"/>
            <a:ext cx="781363" cy="435429"/>
          </a:xfrm>
          <a:prstGeom prst="roundRect">
            <a:avLst>
              <a:gd name="adj" fmla="val 2956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DA21C-196C-F875-C3FE-4B7D7C30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B22F-2B1F-4F5A-8B88-38CFF98CF888}" type="datetime1">
              <a:rPr lang="de-DE" smtClean="0"/>
              <a:t>22.02.2023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015C41D-427D-BCF4-0451-AC65ACD4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9BCC7B-9B74-9BC1-8031-8954FD7B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BBB393C-CC0B-3536-0FD5-56C0B259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69" y="561241"/>
            <a:ext cx="4115375" cy="3353268"/>
          </a:xfrm>
          <a:prstGeom prst="rect">
            <a:avLst/>
          </a:prstGeom>
        </p:spPr>
      </p:pic>
      <p:sp>
        <p:nvSpPr>
          <p:cNvPr id="4" name="Rechteck 3">
            <a:hlinkClick r:id="rId3" action="ppaction://hlinksldjump"/>
            <a:extLst>
              <a:ext uri="{FF2B5EF4-FFF2-40B4-BE49-F238E27FC236}">
                <a16:creationId xmlns:a16="http://schemas.microsoft.com/office/drawing/2014/main" id="{FC9CA578-0097-DB14-0F3F-14C99BDC7042}"/>
              </a:ext>
            </a:extLst>
          </p:cNvPr>
          <p:cNvSpPr/>
          <p:nvPr/>
        </p:nvSpPr>
        <p:spPr>
          <a:xfrm>
            <a:off x="5047461" y="561241"/>
            <a:ext cx="670792" cy="549223"/>
          </a:xfrm>
          <a:prstGeom prst="rect">
            <a:avLst/>
          </a:prstGeom>
          <a:solidFill>
            <a:srgbClr val="7F7F7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4AD143-BB49-2603-10A9-B2241207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6009-80B6-4F0E-A0B5-E8020BBA8F6A}" type="datetime1">
              <a:rPr lang="de-DE" smtClean="0"/>
              <a:t>22.02.2023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3EA03-8CCF-E71A-0654-4588BED4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5AB99-BE8A-88DC-DAF8-C35F805B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hlinkClick r:id="rId2" action="ppaction://hlinksldjump"/>
            <a:extLst>
              <a:ext uri="{FF2B5EF4-FFF2-40B4-BE49-F238E27FC236}">
                <a16:creationId xmlns:a16="http://schemas.microsoft.com/office/drawing/2014/main" id="{B1EB9A12-1652-C6D1-54EA-855D6D5519D4}"/>
              </a:ext>
            </a:extLst>
          </p:cNvPr>
          <p:cNvSpPr/>
          <p:nvPr/>
        </p:nvSpPr>
        <p:spPr>
          <a:xfrm>
            <a:off x="62144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13A5FDA-893E-A925-02ED-6A792905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76" y="585038"/>
            <a:ext cx="1991003" cy="3572375"/>
          </a:xfrm>
          <a:prstGeom prst="rect">
            <a:avLst/>
          </a:prstGeom>
        </p:spPr>
      </p:pic>
      <p:sp>
        <p:nvSpPr>
          <p:cNvPr id="13" name="Rechteck 12">
            <a:hlinkClick r:id="rId2" action="ppaction://hlinksldjump"/>
            <a:extLst>
              <a:ext uri="{FF2B5EF4-FFF2-40B4-BE49-F238E27FC236}">
                <a16:creationId xmlns:a16="http://schemas.microsoft.com/office/drawing/2014/main" id="{5F6D0489-BB21-1D96-878B-184998E284A9}"/>
              </a:ext>
            </a:extLst>
          </p:cNvPr>
          <p:cNvSpPr/>
          <p:nvPr/>
        </p:nvSpPr>
        <p:spPr>
          <a:xfrm>
            <a:off x="1691775" y="2561492"/>
            <a:ext cx="1991003" cy="505059"/>
          </a:xfrm>
          <a:prstGeom prst="rect">
            <a:avLst/>
          </a:prstGeom>
          <a:solidFill>
            <a:srgbClr val="7F7F7F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3D9068E-CC26-7BF9-9207-4628A0E0355D}"/>
              </a:ext>
            </a:extLst>
          </p:cNvPr>
          <p:cNvSpPr/>
          <p:nvPr/>
        </p:nvSpPr>
        <p:spPr>
          <a:xfrm>
            <a:off x="1691915" y="1387907"/>
            <a:ext cx="1647963" cy="27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hteck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4B058C-B1BB-CC44-5FB2-724B04B3DE50}"/>
              </a:ext>
            </a:extLst>
          </p:cNvPr>
          <p:cNvSpPr/>
          <p:nvPr/>
        </p:nvSpPr>
        <p:spPr>
          <a:xfrm>
            <a:off x="1606327" y="1304307"/>
            <a:ext cx="2076451" cy="46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hlinkClick r:id="rId4" action="ppaction://hlinksldjump"/>
            <a:extLst>
              <a:ext uri="{FF2B5EF4-FFF2-40B4-BE49-F238E27FC236}">
                <a16:creationId xmlns:a16="http://schemas.microsoft.com/office/drawing/2014/main" id="{3EB8212C-E137-0432-3DCD-C9BA5900492D}"/>
              </a:ext>
            </a:extLst>
          </p:cNvPr>
          <p:cNvSpPr/>
          <p:nvPr/>
        </p:nvSpPr>
        <p:spPr>
          <a:xfrm>
            <a:off x="1592431" y="979396"/>
            <a:ext cx="1991003" cy="3982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50526AD-A4C6-AAE5-5701-5FA49F2598A7}"/>
              </a:ext>
            </a:extLst>
          </p:cNvPr>
          <p:cNvSpPr/>
          <p:nvPr/>
        </p:nvSpPr>
        <p:spPr>
          <a:xfrm>
            <a:off x="1592433" y="1378802"/>
            <a:ext cx="2004897" cy="3901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Process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FF3F13-B5FF-B48D-17CA-707ECB72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28A0-02B0-4211-AE0F-4B087B49D99E}" type="datetime1">
              <a:rPr lang="de-DE" smtClean="0"/>
              <a:t>22.02.2023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451EE1A-F4DE-2887-2D40-CB3F0CC6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E7D8C58-9566-F093-FF28-DE58AAE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hlinkClick r:id="rId2" action="ppaction://hlinksldjump"/>
            <a:extLst>
              <a:ext uri="{FF2B5EF4-FFF2-40B4-BE49-F238E27FC236}">
                <a16:creationId xmlns:a16="http://schemas.microsoft.com/office/drawing/2014/main" id="{B1EB9A12-1652-C6D1-54EA-855D6D5519D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933979-54A1-1461-E536-DBF9863FF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" r="2680"/>
          <a:stretch/>
        </p:blipFill>
        <p:spPr>
          <a:xfrm>
            <a:off x="1777718" y="83731"/>
            <a:ext cx="3039645" cy="232347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4F8B7C9-11F4-5C6F-0436-78AD7A159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4"/>
          <a:stretch/>
        </p:blipFill>
        <p:spPr>
          <a:xfrm>
            <a:off x="1696536" y="2382532"/>
            <a:ext cx="3120827" cy="23406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568FDB-8155-4363-9364-A9E8947EB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536" y="4723149"/>
            <a:ext cx="3120827" cy="213485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7932BE-27A0-CE5C-0A1C-3A91F532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F6BE-C6CF-41CB-8E40-121BBB8D9548}" type="datetime1">
              <a:rPr lang="de-DE" smtClean="0"/>
              <a:t>22.02.2023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FF9502-EBBD-3888-0FDA-BEADBAD0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1296FA-531C-4364-1057-1553AA0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F0A2C4C-2E12-87A3-C101-2F010702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0" y="365126"/>
            <a:ext cx="4077269" cy="3324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B236C2-C73B-B93C-6076-C73E8C91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39" y="3105150"/>
            <a:ext cx="4153480" cy="34009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A4453B-245F-1AB5-FDB1-207E5CE1145F}"/>
              </a:ext>
            </a:extLst>
          </p:cNvPr>
          <p:cNvCxnSpPr>
            <a:cxnSpLocks/>
          </p:cNvCxnSpPr>
          <p:nvPr/>
        </p:nvCxnSpPr>
        <p:spPr>
          <a:xfrm>
            <a:off x="1783405" y="2247091"/>
            <a:ext cx="3808503" cy="109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E640B1-8088-7CF2-A3D6-6FF4D374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CDB1-60C0-4CE1-A352-0EF0F65F98F6}" type="datetime1">
              <a:rPr lang="de-DE" smtClean="0"/>
              <a:t>22.02.2023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7AE616-28DD-F94C-0AF6-2A69892E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APC UI USE 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49775-E817-12C7-CA92-3CBAC69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3FE8-9158-4570-99A5-3919D069F8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413</Words>
  <Application>Microsoft Office PowerPoint</Application>
  <PresentationFormat>Bildschirmpräsentation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Safe actual dataset</vt:lpstr>
      <vt:lpstr>Comments Active Process</vt:lpstr>
      <vt:lpstr>Active Process</vt:lpstr>
      <vt:lpstr>Alarm 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Nachbargauer</dc:creator>
  <cp:lastModifiedBy>Kurt Nachbargauer</cp:lastModifiedBy>
  <cp:revision>7</cp:revision>
  <cp:lastPrinted>2023-02-18T09:43:52Z</cp:lastPrinted>
  <dcterms:created xsi:type="dcterms:W3CDTF">2023-02-08T10:32:51Z</dcterms:created>
  <dcterms:modified xsi:type="dcterms:W3CDTF">2023-02-22T10:02:18Z</dcterms:modified>
</cp:coreProperties>
</file>