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F8C7-5DD2-9C9B-E937-6A63750E7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F062D-732D-E91C-9E2F-733821E6C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7358D-BBEB-6283-BE84-3D3454AE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5C5DB-2034-2FF4-F102-FD642FEE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D3801-53B5-32CF-26BA-B5BA346D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7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CEBE-DBEC-CFAE-9643-5052B396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53406-4ED7-ED80-EAC4-5A8F6608D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759FB-5272-5984-971E-D32D9A1A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80E5B-6DF6-11AC-DC55-5B3BDE43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321BD-5C89-A19B-5C55-3926A3E3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8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787CD-28F6-23B0-6885-65C892A20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401B3-C7EA-80F2-EF65-C77025427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E59E-7813-B998-79C8-F07276F9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2491-ABCE-2604-9A4F-57C4F315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014F-C958-C467-0FD0-13D07389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9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C8E8-BF90-A0B3-5C4B-C27AEEB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2AAE-3A35-C871-4B0E-3B560A3CC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F9F9-B09A-5EA0-9B13-23D338E5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BE51A-D3EB-A338-1905-4B0CA7F0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DD73E-5617-D303-BA68-06F0B207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5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C969-CB54-807E-842E-E83384F7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58865-C23E-B286-B34D-9200F6000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74371-9C76-0E3E-E6C9-4EC5191F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7B5C8-E806-E2F9-2B6E-B0899BFE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2029E-02A0-8EB9-627C-DA347E43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7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4F8E-9261-C40E-30D7-D3ABCFCF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C20A4-A9AF-0F33-3FE6-91E281D15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97016-EF59-0CE4-C02F-BFAEC2966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B8F80-796E-FC6F-09B2-7C445CC3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F240C-7140-4576-A6A4-F442CD6B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DF179-1544-F2AC-390D-74162465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1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3BD9-FCB2-ADD7-A59B-AE676A4E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85F47-2BF7-BE84-E945-63D189ED6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E4F8C-EE88-33BE-D08E-BA8FBABB0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74D20-260D-31BA-2CC9-FBDC580C0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EDE98-C3F5-EB5D-671D-DE8D1674F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875D8-5089-9FBD-9FBC-BACD812F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1D5A4-325C-7998-8C8B-08C282C6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7B999-7015-3599-2995-91E41BB0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7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D126-87CF-E3E9-FDFA-927B7885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88E4E-0DDD-FD7D-713B-6F5C98B8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4AD4-13A7-F0E0-E46B-7166014F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073A-F992-3F51-C8EE-755B7C82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FB576-6843-38C3-F2B6-4F397780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CF1FC-6B5A-99CC-B46F-036DB89E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0BF3D-24C8-66F6-C348-4821C2AA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3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47BB-086F-D15B-86CC-733D49E7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CD9A-91D9-2B77-D90A-84385B871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EBF05-D898-21C9-24A4-0FF65C67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470E2-AE42-6B97-C2DB-D63716F4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D7700-A488-C6CB-F987-C3709082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09E45-E3C8-7428-B41C-E8ADAF6D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F5D1-774F-66D1-3ED9-BCCBB0DF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F4D64-EC5E-44EA-1A9C-A28C3E5C1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0D77F-60DC-2781-488F-6426F72D3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10F58-50CB-5685-0B17-45827127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0EEBE-91D8-4949-C5B1-CF5D5D37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FE26E-9994-59DD-A30F-E213FA09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0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CF184-2E7F-C76A-EBFB-1DC9676F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A9890-C2BB-ECC4-C80A-45D80B37F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78E84-78A3-459E-5848-1BA371DBB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1805-E289-435F-9A60-4C8AC6F348D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BAE1-53A8-A4D5-CBF5-0B8A13BD4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D23F1-81EB-75B5-1B11-62B35692B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2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26CE-41C4-58FF-6D64-79F2E8E5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565"/>
            <a:ext cx="9144000" cy="362989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90ABC-CA99-A026-F19D-8906EA8DD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8727"/>
            <a:ext cx="9144000" cy="100907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2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E5F0-B46A-7F18-6066-461FAC33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205"/>
            <a:ext cx="10515600" cy="7609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27C2-DE94-AA11-0337-CF81B1C7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2" y="83891"/>
            <a:ext cx="11903977" cy="6694414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Live Data Providing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EB8145-A39C-35C5-BF5C-C6E05740A9D0}"/>
              </a:ext>
            </a:extLst>
          </p:cNvPr>
          <p:cNvSpPr/>
          <p:nvPr/>
        </p:nvSpPr>
        <p:spPr>
          <a:xfrm>
            <a:off x="1224791" y="4060272"/>
            <a:ext cx="805345" cy="241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APC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80275-9CF1-FCD4-2E51-90E842F691C2}"/>
              </a:ext>
            </a:extLst>
          </p:cNvPr>
          <p:cNvSpPr/>
          <p:nvPr/>
        </p:nvSpPr>
        <p:spPr>
          <a:xfrm>
            <a:off x="2474750" y="4060272"/>
            <a:ext cx="805344" cy="241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APC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0785B-E8A5-7D47-F6D0-CAF709F941F6}"/>
              </a:ext>
            </a:extLst>
          </p:cNvPr>
          <p:cNvSpPr/>
          <p:nvPr/>
        </p:nvSpPr>
        <p:spPr>
          <a:xfrm>
            <a:off x="1224791" y="4060272"/>
            <a:ext cx="805345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5DF609-FDCA-1958-E81F-85F8867E8566}"/>
              </a:ext>
            </a:extLst>
          </p:cNvPr>
          <p:cNvSpPr/>
          <p:nvPr/>
        </p:nvSpPr>
        <p:spPr>
          <a:xfrm>
            <a:off x="2474750" y="4060272"/>
            <a:ext cx="805344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A11CC-9798-24C3-2464-614BEFA6C303}"/>
              </a:ext>
            </a:extLst>
          </p:cNvPr>
          <p:cNvSpPr/>
          <p:nvPr/>
        </p:nvSpPr>
        <p:spPr>
          <a:xfrm>
            <a:off x="4686649" y="4321878"/>
            <a:ext cx="3973584" cy="1560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0BE6485-E7B1-16E0-2D58-9B45BD5456A0}"/>
              </a:ext>
            </a:extLst>
          </p:cNvPr>
          <p:cNvSpPr/>
          <p:nvPr/>
        </p:nvSpPr>
        <p:spPr>
          <a:xfrm flipV="1">
            <a:off x="3479334" y="5377342"/>
            <a:ext cx="1140902" cy="12583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55AB5D-8EC1-B09D-11C6-2E8E565979ED}"/>
              </a:ext>
            </a:extLst>
          </p:cNvPr>
          <p:cNvSpPr txBox="1"/>
          <p:nvPr/>
        </p:nvSpPr>
        <p:spPr>
          <a:xfrm>
            <a:off x="3412921" y="5503178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17489CD-4A7B-6D63-DBDF-FE258BC8609D}"/>
              </a:ext>
            </a:extLst>
          </p:cNvPr>
          <p:cNvSpPr/>
          <p:nvPr/>
        </p:nvSpPr>
        <p:spPr>
          <a:xfrm>
            <a:off x="1098956" y="3731004"/>
            <a:ext cx="2313965" cy="29046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B277DA-1B03-6579-061B-1D2A330125F9}"/>
              </a:ext>
            </a:extLst>
          </p:cNvPr>
          <p:cNvSpPr txBox="1"/>
          <p:nvPr/>
        </p:nvSpPr>
        <p:spPr>
          <a:xfrm>
            <a:off x="3391599" y="5742264"/>
            <a:ext cx="129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1x200 msec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D09A430-20F1-7ACF-2350-840E432DD2D1}"/>
              </a:ext>
            </a:extLst>
          </p:cNvPr>
          <p:cNvSpPr/>
          <p:nvPr/>
        </p:nvSpPr>
        <p:spPr>
          <a:xfrm>
            <a:off x="3479334" y="4541089"/>
            <a:ext cx="1140902" cy="1148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D6EA0-8B76-D0F0-D554-89C4C7C5F7EE}"/>
              </a:ext>
            </a:extLst>
          </p:cNvPr>
          <p:cNvSpPr txBox="1"/>
          <p:nvPr/>
        </p:nvSpPr>
        <p:spPr>
          <a:xfrm>
            <a:off x="3438093" y="4219447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1C2F11B-5B22-86BC-0CAF-60CD9389C849}"/>
              </a:ext>
            </a:extLst>
          </p:cNvPr>
          <p:cNvSpPr/>
          <p:nvPr/>
        </p:nvSpPr>
        <p:spPr>
          <a:xfrm>
            <a:off x="8726646" y="4941116"/>
            <a:ext cx="1375803" cy="980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C39E6A-077F-D32D-5934-0ACC3059F540}"/>
              </a:ext>
            </a:extLst>
          </p:cNvPr>
          <p:cNvSpPr/>
          <p:nvPr/>
        </p:nvSpPr>
        <p:spPr>
          <a:xfrm>
            <a:off x="10164666" y="3731004"/>
            <a:ext cx="1444303" cy="274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1AA68A-C3BE-6064-24FC-9A071A105F41}"/>
              </a:ext>
            </a:extLst>
          </p:cNvPr>
          <p:cNvSpPr/>
          <p:nvPr/>
        </p:nvSpPr>
        <p:spPr>
          <a:xfrm>
            <a:off x="10164665" y="3731004"/>
            <a:ext cx="1444303" cy="92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906D2E-057E-14B2-A230-EF3C447B634B}"/>
              </a:ext>
            </a:extLst>
          </p:cNvPr>
          <p:cNvSpPr txBox="1"/>
          <p:nvPr/>
        </p:nvSpPr>
        <p:spPr>
          <a:xfrm>
            <a:off x="9873846" y="3429000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Model Object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D39115E-949B-306D-B970-DA22DF5D9E8B}"/>
              </a:ext>
            </a:extLst>
          </p:cNvPr>
          <p:cNvSpPr/>
          <p:nvPr/>
        </p:nvSpPr>
        <p:spPr>
          <a:xfrm>
            <a:off x="7071924" y="2785145"/>
            <a:ext cx="2701254" cy="75291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 Data Provider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4FD48C93-42C4-77C1-7A77-88E2A9719EBD}"/>
              </a:ext>
            </a:extLst>
          </p:cNvPr>
          <p:cNvSpPr/>
          <p:nvPr/>
        </p:nvSpPr>
        <p:spPr>
          <a:xfrm>
            <a:off x="8380605" y="3624044"/>
            <a:ext cx="92279" cy="61239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1264513D-BD2F-2ECB-0359-9E54A78B1A84}"/>
              </a:ext>
            </a:extLst>
          </p:cNvPr>
          <p:cNvSpPr/>
          <p:nvPr/>
        </p:nvSpPr>
        <p:spPr>
          <a:xfrm>
            <a:off x="7696203" y="1466526"/>
            <a:ext cx="1368804" cy="6983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Component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48C8015F-6DB7-526C-8025-BBA19A2D7D50}"/>
              </a:ext>
            </a:extLst>
          </p:cNvPr>
          <p:cNvSpPr/>
          <p:nvPr/>
        </p:nvSpPr>
        <p:spPr>
          <a:xfrm>
            <a:off x="8380605" y="2250347"/>
            <a:ext cx="92279" cy="448811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D5EB697-3A87-9537-6BCF-38F9A3B79AEB}"/>
              </a:ext>
            </a:extLst>
          </p:cNvPr>
          <p:cNvSpPr/>
          <p:nvPr/>
        </p:nvSpPr>
        <p:spPr>
          <a:xfrm>
            <a:off x="5603845" y="1506027"/>
            <a:ext cx="1275131" cy="2684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WB 1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0893C6B9-EDFF-36BC-3E31-CE18FC8EA1F9}"/>
              </a:ext>
            </a:extLst>
          </p:cNvPr>
          <p:cNvSpPr/>
          <p:nvPr/>
        </p:nvSpPr>
        <p:spPr>
          <a:xfrm>
            <a:off x="5603845" y="1903251"/>
            <a:ext cx="1275132" cy="2684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WB n</a:t>
            </a: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1B2FE5F2-3305-8FA2-3C49-6467C868D806}"/>
              </a:ext>
            </a:extLst>
          </p:cNvPr>
          <p:cNvSpPr/>
          <p:nvPr/>
        </p:nvSpPr>
        <p:spPr>
          <a:xfrm>
            <a:off x="6920919" y="1613954"/>
            <a:ext cx="713061" cy="8103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FA8FB0AD-1479-1039-F309-EDE0CBAAED5A}"/>
              </a:ext>
            </a:extLst>
          </p:cNvPr>
          <p:cNvSpPr/>
          <p:nvPr/>
        </p:nvSpPr>
        <p:spPr>
          <a:xfrm>
            <a:off x="6920919" y="1999847"/>
            <a:ext cx="713062" cy="8103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734A7B7-F0CE-7A49-EDA8-50AC59B6FAD2}"/>
              </a:ext>
            </a:extLst>
          </p:cNvPr>
          <p:cNvSpPr/>
          <p:nvPr/>
        </p:nvSpPr>
        <p:spPr>
          <a:xfrm>
            <a:off x="3489820" y="2785144"/>
            <a:ext cx="2877423" cy="745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Data Provider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61D93491-D42C-B2B0-FAB7-E921FC168010}"/>
              </a:ext>
            </a:extLst>
          </p:cNvPr>
          <p:cNvSpPr/>
          <p:nvPr/>
        </p:nvSpPr>
        <p:spPr>
          <a:xfrm>
            <a:off x="4848836" y="3624044"/>
            <a:ext cx="92279" cy="61239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AAF1CF5F-0785-698C-A334-3BF2EB621CC5}"/>
              </a:ext>
            </a:extLst>
          </p:cNvPr>
          <p:cNvSpPr/>
          <p:nvPr/>
        </p:nvSpPr>
        <p:spPr>
          <a:xfrm flipH="1">
            <a:off x="4001548" y="2234119"/>
            <a:ext cx="92278" cy="48601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517151A-4CFE-3C37-141F-FC99BF0FD8C1}"/>
              </a:ext>
            </a:extLst>
          </p:cNvPr>
          <p:cNvSpPr/>
          <p:nvPr/>
        </p:nvSpPr>
        <p:spPr>
          <a:xfrm>
            <a:off x="700477" y="1466527"/>
            <a:ext cx="1661021" cy="6784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Device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F5873FF5-70F8-8E15-4E25-7C0B5FEF7BBC}"/>
              </a:ext>
            </a:extLst>
          </p:cNvPr>
          <p:cNvSpPr/>
          <p:nvPr/>
        </p:nvSpPr>
        <p:spPr>
          <a:xfrm>
            <a:off x="3154261" y="1466526"/>
            <a:ext cx="1786854" cy="67397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API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289293D5-4885-1354-C8FB-CFB8BD6B773D}"/>
              </a:ext>
            </a:extLst>
          </p:cNvPr>
          <p:cNvSpPr/>
          <p:nvPr/>
        </p:nvSpPr>
        <p:spPr>
          <a:xfrm>
            <a:off x="2403440" y="1774476"/>
            <a:ext cx="708877" cy="88884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ED1693B6-F730-513A-E772-862C7AACBCB1}"/>
              </a:ext>
            </a:extLst>
          </p:cNvPr>
          <p:cNvSpPr/>
          <p:nvPr/>
        </p:nvSpPr>
        <p:spPr>
          <a:xfrm flipV="1">
            <a:off x="8502948" y="4060271"/>
            <a:ext cx="1599501" cy="9801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5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23996653EDF394BA23888B596ABB13B" ma:contentTypeVersion="0" ma:contentTypeDescription="Ein neues Dokument erstellen." ma:contentTypeScope="" ma:versionID="6e569625767f4f619915f48d9d5fd1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55d5e9f230bd55b50e0337123bccb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AFB4E6-F59C-4146-809C-88D066DB3D2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0E51265-CB96-4177-9841-27C7A5C1DC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029B97-E4A3-4671-BCBA-4D6BD1C330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45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Lazarev</dc:creator>
  <cp:lastModifiedBy>Oleksandr Lazarev</cp:lastModifiedBy>
  <cp:revision>32</cp:revision>
  <dcterms:created xsi:type="dcterms:W3CDTF">2022-05-09T07:22:13Z</dcterms:created>
  <dcterms:modified xsi:type="dcterms:W3CDTF">2022-05-10T13:30:54Z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0x010100023996653EDF394BA23888B596ABB13B</vt:lpwstr>
  </property>
</Properties>
</file>