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05610F0-B69D-62B5-F0A6-23ED38EB5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050DC53-6043-FDA0-1F8A-4C42D852F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2A73A0D-27EA-B21F-82AD-93B44F3C1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1AF1-7C8A-4B88-8A91-7FE1C1B86F6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A191949-35CC-2795-385F-4DC76C0D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F3D2AEB-022C-8074-2291-6A1BE03B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401A-60BC-4389-9B03-99077D605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0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42148B0-BEB2-AD5A-720D-15E10A6D6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41B7CE7-90BC-979C-148A-9980FEF85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93F6921-B6A2-7431-87F5-F8462DC0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1AF1-7C8A-4B88-8A91-7FE1C1B86F6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56E7F95-7D67-2424-D7F4-8CCDD774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C14AA69-EB26-4BB5-B0B4-631F31BB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401A-60BC-4389-9B03-99077D605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1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61BB21FE-ED58-B165-D318-C39B7A799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41B2BBE9-30EE-C209-6FAF-BBB5EA085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45950DC-9C08-9EBF-ADA7-1B18D6ED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1AF1-7C8A-4B88-8A91-7FE1C1B86F6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280CECE-7429-488D-1A6A-0A65E7C6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DF11847-A0BC-B665-F55F-95DA065D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401A-60BC-4389-9B03-99077D605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6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517AB13-70D1-86A0-E428-2BB41374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DE1E828-6424-1C56-3602-48E0AA0C5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3AB1CA9-66D7-494C-A83F-6066EFE3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1AF1-7C8A-4B88-8A91-7FE1C1B86F6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03CACBB-278F-16D9-50DB-D6724CBC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3EDF46C-C7F3-6C18-ACD9-29B99EEA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401A-60BC-4389-9B03-99077D605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6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A465FC3-7A77-7970-74B6-88B5CF32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AC34C68-34AC-9988-9665-C3D42F7E2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FA7EDEB-73E6-986F-EFF3-B0CCAF82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1AF1-7C8A-4B88-8A91-7FE1C1B86F6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7A14FEF-FA13-5CEA-0FF3-A4527FEA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835BFA7-2B7F-91D0-EB5C-064023A4E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401A-60BC-4389-9B03-99077D605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0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C3A082A-CAFA-A970-501F-6BBF37FF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BC06385-9053-A285-11C4-2D63C3026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E7BC5D7-6770-1799-FE86-47F7A0E8A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BE9AC3C-A8B0-FAFE-9C2E-9586E9829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1AF1-7C8A-4B88-8A91-7FE1C1B86F6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AECBFB6-7D90-43B3-EFD0-503C12B0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F2D737E-3AB1-4EEA-3EA0-92407A63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401A-60BC-4389-9B03-99077D605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4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74FCFA-829A-E201-7D5A-8D9B77516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8EEF3CE-8A75-E3F4-1A42-DAB26AB2C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513D945-B2CC-6428-9378-075A0B1E4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2817CF16-E267-2FB8-97D0-F1143618A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08D933FB-CDBC-3F78-D1CE-ADA71E765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1650A276-DDCD-FE0D-C793-34220075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1AF1-7C8A-4B88-8A91-7FE1C1B86F6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6D651CFD-B715-8257-DB22-BA0CF18B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23F71082-19E7-CFD1-8F3B-ABC26F33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401A-60BC-4389-9B03-99077D605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3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E3C2158-0E53-E46E-1900-00EA405B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1782DF3-86F9-F236-710F-5CAF67F30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1AF1-7C8A-4B88-8A91-7FE1C1B86F6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EEC84D9B-13DC-1230-F17D-95A46654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B1C7FAEB-73BB-03F5-FFBF-C63F81DF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401A-60BC-4389-9B03-99077D605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E858F90-0D40-EF18-8431-2A43FE0B0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1AF1-7C8A-4B88-8A91-7FE1C1B86F6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90CB6317-22A0-994B-5718-7413A3885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9A934600-A63F-C420-C557-96C77EE4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401A-60BC-4389-9B03-99077D605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7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CA03EBD-5184-682F-5857-54B8A696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1EE4C44-CC32-C34C-5C2B-8C50F19F0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D010C05-8B1E-B672-1D99-AF03441EF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8652B1A-DD42-8116-D3F7-1D905F77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1AF1-7C8A-4B88-8A91-7FE1C1B86F6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F4545E8-FCEE-C407-0AB4-546EB1D1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BE8369D-CED4-4A4A-B777-1D17FBD8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401A-60BC-4389-9B03-99077D605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494D944-A1A6-D04A-346F-8917D413A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3ECCFBF8-EBB8-B7D8-A1B4-08466E1A3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7DF183F-125D-FD29-48E0-41A7BE8AF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BA17F6D-759B-003F-F3D5-2FCC1E21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1AF1-7C8A-4B88-8A91-7FE1C1B86F6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B9AD228-B77D-96E4-D422-8A918CF3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00566E0-8996-3BF8-468D-BEBDD7E5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401A-60BC-4389-9B03-99077D605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8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1382776B-147F-58F2-14A6-252A8FD1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E36D3B0-27C3-352F-3F15-E5C1778B5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5E4BFC2-29E8-3E65-F2D6-999A493D1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E1AF1-7C8A-4B88-8A91-7FE1C1B86F6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A5F6803-2A0F-25DA-DE91-4E63BD69D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6163C6E-3C3F-2CBB-9454-4A2F3212B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3401A-60BC-4389-9B03-99077D605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6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6A003E2-BC73-041F-946A-30DB1FFFA0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So-Me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25AC5DC-A5F3-78DA-2546-FC1CDC6EF8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Sosialt</a:t>
            </a:r>
            <a:r>
              <a:rPr lang="en-US" dirty="0"/>
              <a:t> </a:t>
            </a:r>
            <a:r>
              <a:rPr lang="en-US" dirty="0" err="1"/>
              <a:t>Medie</a:t>
            </a:r>
            <a:r>
              <a:rPr lang="en-US" dirty="0"/>
              <a:t> for </a:t>
            </a:r>
            <a:r>
              <a:rPr lang="en-US" dirty="0" err="1"/>
              <a:t>opplastning</a:t>
            </a:r>
            <a:r>
              <a:rPr lang="en-US" dirty="0"/>
              <a:t> av </a:t>
            </a:r>
            <a:r>
              <a:rPr lang="en-US" dirty="0" err="1"/>
              <a:t>bilder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8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78E7B05-6307-FAD3-4678-B27003D3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Dette er et </a:t>
            </a:r>
            <a:r>
              <a:rPr lang="en-US" dirty="0" err="1"/>
              <a:t>Sosialt</a:t>
            </a:r>
            <a:r>
              <a:rPr lang="en-US" dirty="0"/>
              <a:t> </a:t>
            </a:r>
            <a:r>
              <a:rPr lang="en-US" dirty="0" err="1"/>
              <a:t>medie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heter</a:t>
            </a:r>
            <a:r>
              <a:rPr lang="en-US" dirty="0"/>
              <a:t> 	So-Me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B72E12E-0919-0ADC-B02E-64544C42A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B41789D-B968-5E5A-F989-1C6788091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Bildedeling</a:t>
            </a:r>
            <a:r>
              <a:rPr lang="en-US" dirty="0"/>
              <a:t> (.jpg .</a:t>
            </a:r>
            <a:r>
              <a:rPr lang="en-US" dirty="0" err="1"/>
              <a:t>png</a:t>
            </a:r>
            <a:r>
              <a:rPr lang="en-US" dirty="0"/>
              <a:t> .gif filer)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Tekstdeling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Direkte</a:t>
            </a:r>
            <a:r>
              <a:rPr lang="en-US" dirty="0"/>
              <a:t> </a:t>
            </a:r>
            <a:r>
              <a:rPr lang="en-US" dirty="0" err="1"/>
              <a:t>kommunikasjon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Interaksjon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Likes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Kommentarer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Kjøpe</a:t>
            </a:r>
            <a:r>
              <a:rPr lang="en-US" dirty="0"/>
              <a:t> </a:t>
            </a:r>
            <a:r>
              <a:rPr lang="en-US" dirty="0" err="1"/>
              <a:t>andres</a:t>
            </a:r>
            <a:r>
              <a:rPr lang="en-US" dirty="0"/>
              <a:t> </a:t>
            </a:r>
            <a:r>
              <a:rPr lang="en-US" dirty="0" err="1"/>
              <a:t>bilder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6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CA36263-3784-788C-25E4-EAAD36F9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Hvordan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1B02632-54BD-D42A-664A-5A8958F72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9F794E2-E061-9F90-32C0-E350FA5FA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Jeg</a:t>
            </a:r>
            <a:r>
              <a:rPr lang="en-US" dirty="0"/>
              <a:t> </a:t>
            </a:r>
            <a:r>
              <a:rPr lang="en-US" dirty="0" err="1"/>
              <a:t>har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Nettside</a:t>
            </a:r>
            <a:r>
              <a:rPr lang="en-US" dirty="0"/>
              <a:t> med </a:t>
            </a:r>
            <a:r>
              <a:rPr lang="en-US" dirty="0" err="1"/>
              <a:t>registrering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Jeg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implementere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Forhåpentlig</a:t>
            </a:r>
            <a:r>
              <a:rPr lang="en-US" dirty="0"/>
              <a:t> alt </a:t>
            </a:r>
            <a:r>
              <a:rPr lang="en-US" dirty="0" err="1"/>
              <a:t>jeg</a:t>
            </a:r>
            <a:r>
              <a:rPr lang="en-US" dirty="0"/>
              <a:t> </a:t>
            </a:r>
            <a:r>
              <a:rPr lang="en-US" dirty="0" err="1"/>
              <a:t>nevnte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forrige</a:t>
            </a:r>
            <a:r>
              <a:rPr lang="en-US" dirty="0"/>
              <a:t> side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err="1"/>
              <a:t>Hvordan</a:t>
            </a:r>
            <a:r>
              <a:rPr lang="en-US" dirty="0"/>
              <a:t>?</a:t>
            </a:r>
          </a:p>
          <a:p>
            <a:pPr marL="285750" indent="-285750">
              <a:buFontTx/>
              <a:buChar char="-"/>
            </a:pPr>
            <a:r>
              <a:rPr lang="en-US" dirty="0"/>
              <a:t>Raspberry Pi</a:t>
            </a:r>
          </a:p>
          <a:p>
            <a:pPr marL="285750" indent="-285750">
              <a:buFontTx/>
              <a:buChar char="-"/>
            </a:pPr>
            <a:r>
              <a:rPr lang="en-US" dirty="0"/>
              <a:t>Raspberry Pi OS (Raspbian)</a:t>
            </a:r>
          </a:p>
          <a:p>
            <a:pPr marL="285750" indent="-285750">
              <a:buFontTx/>
              <a:buChar char="-"/>
            </a:pPr>
            <a:r>
              <a:rPr lang="en-US" dirty="0"/>
              <a:t>LAMP STACK (Apache + MySQL + PHP + </a:t>
            </a:r>
            <a:r>
              <a:rPr lang="en-US" dirty="0" err="1"/>
              <a:t>PHPMyAdmin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Selvutviklet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(HTML, PHP, SQL, JS)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Ikke-selvutviklet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(JS)</a:t>
            </a:r>
          </a:p>
        </p:txBody>
      </p:sp>
    </p:spTree>
    <p:extLst>
      <p:ext uri="{BB962C8B-B14F-4D97-AF65-F5344CB8AC3E}">
        <p14:creationId xmlns:p14="http://schemas.microsoft.com/office/powerpoint/2010/main" val="157063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D188F9-8C2C-A990-1144-503AA7FEA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Hvorfor</a:t>
            </a:r>
            <a:br>
              <a:rPr lang="en-US" dirty="0"/>
            </a:br>
            <a:r>
              <a:rPr lang="en-US" dirty="0"/>
              <a:t>So-Me?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ED7982A-08D8-47C7-DD86-C027E347F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61E0561C-3969-5075-7F8E-5D07F44CF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Et </a:t>
            </a:r>
            <a:r>
              <a:rPr lang="en-US" dirty="0" err="1"/>
              <a:t>sosialt</a:t>
            </a:r>
            <a:r>
              <a:rPr lang="en-US" dirty="0"/>
              <a:t> </a:t>
            </a:r>
            <a:r>
              <a:rPr lang="en-US" dirty="0" err="1"/>
              <a:t>medie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/>
              <a:t>gi</a:t>
            </a:r>
            <a:r>
              <a:rPr lang="en-US" dirty="0"/>
              <a:t> </a:t>
            </a:r>
            <a:r>
              <a:rPr lang="en-US" dirty="0" err="1"/>
              <a:t>brukeren</a:t>
            </a:r>
            <a:r>
              <a:rPr lang="en-US" dirty="0"/>
              <a:t> dopamine </a:t>
            </a:r>
            <a:r>
              <a:rPr lang="en-US" dirty="0" err="1"/>
              <a:t>ved</a:t>
            </a:r>
            <a:r>
              <a:rPr lang="en-US" dirty="0"/>
              <a:t> </a:t>
            </a:r>
            <a:r>
              <a:rPr lang="en-US" dirty="0" err="1"/>
              <a:t>interaksjon</a:t>
            </a:r>
            <a:r>
              <a:rPr lang="en-US" dirty="0"/>
              <a:t> med </a:t>
            </a:r>
            <a:r>
              <a:rPr lang="en-US" dirty="0" err="1"/>
              <a:t>andre</a:t>
            </a:r>
            <a:r>
              <a:rPr lang="en-US" dirty="0"/>
              <a:t> </a:t>
            </a:r>
            <a:r>
              <a:rPr lang="en-US" dirty="0" err="1"/>
              <a:t>brukere</a:t>
            </a:r>
            <a:r>
              <a:rPr lang="en-US" dirty="0"/>
              <a:t>.</a:t>
            </a:r>
          </a:p>
          <a:p>
            <a:r>
              <a:rPr lang="en-US" dirty="0"/>
              <a:t>Bilde-</a:t>
            </a:r>
            <a:r>
              <a:rPr lang="en-US" dirty="0" err="1"/>
              <a:t>entusiaster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kjøpe</a:t>
            </a:r>
            <a:r>
              <a:rPr lang="en-US" dirty="0"/>
              <a:t> </a:t>
            </a:r>
            <a:r>
              <a:rPr lang="en-US" dirty="0" err="1"/>
              <a:t>bilder</a:t>
            </a:r>
            <a:r>
              <a:rPr lang="en-US" dirty="0"/>
              <a:t> de </a:t>
            </a:r>
            <a:r>
              <a:rPr lang="en-US" dirty="0" err="1"/>
              <a:t>spesielt</a:t>
            </a:r>
            <a:r>
              <a:rPr lang="en-US" dirty="0"/>
              <a:t> liker.</a:t>
            </a:r>
          </a:p>
          <a:p>
            <a:r>
              <a:rPr lang="en-US" dirty="0" err="1"/>
              <a:t>Bilder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selges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man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tjene</a:t>
            </a:r>
            <a:r>
              <a:rPr lang="en-US" dirty="0"/>
              <a:t> inn </a:t>
            </a:r>
            <a:r>
              <a:rPr lang="en-US" dirty="0" err="1"/>
              <a:t>penger</a:t>
            </a:r>
            <a:r>
              <a:rPr lang="en-US" dirty="0"/>
              <a:t>.</a:t>
            </a:r>
          </a:p>
          <a:p>
            <a:r>
              <a:rPr lang="en-US" dirty="0" err="1"/>
              <a:t>Prosjektet</a:t>
            </a:r>
            <a:r>
              <a:rPr lang="en-US" dirty="0"/>
              <a:t>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/>
              <a:t>lære</a:t>
            </a:r>
            <a:r>
              <a:rPr lang="en-US" dirty="0"/>
              <a:t> meg IT.</a:t>
            </a:r>
          </a:p>
        </p:txBody>
      </p:sp>
    </p:spTree>
    <p:extLst>
      <p:ext uri="{BB962C8B-B14F-4D97-AF65-F5344CB8AC3E}">
        <p14:creationId xmlns:p14="http://schemas.microsoft.com/office/powerpoint/2010/main" val="364433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129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So-Me</vt:lpstr>
      <vt:lpstr>Dette er et Sosialt medie som heter  So-Me</vt:lpstr>
      <vt:lpstr>Hvordan</vt:lpstr>
      <vt:lpstr>Hvorfor So-Me?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So-Me</dc:title>
  <dc:creator>Ole Bjune-Grythe</dc:creator>
  <cp:lastModifiedBy>Ole Bjune-Grythe</cp:lastModifiedBy>
  <cp:revision>5</cp:revision>
  <dcterms:created xsi:type="dcterms:W3CDTF">2022-12-12T10:18:36Z</dcterms:created>
  <dcterms:modified xsi:type="dcterms:W3CDTF">2022-12-12T10:39:25Z</dcterms:modified>
</cp:coreProperties>
</file>