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17d5ee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17d5ee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db276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db276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17d5ee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17d5ee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e17d5ee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e17d5ee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5db276c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5db276c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17d5ee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e17d5ee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e17d5ee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e17d5ee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NETWORK &amp; SECURITY BOOTCAMP​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84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Olcay Çelik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720"/>
              <a:t>Senaryo 1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IPV4 omurga ve IPV6 omurga kendi içlerinde static routing ile haberleşmeli.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Istanbul lokasyonunda gerekli Layer 2 düzenlemeler sağlanmalı.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Serverlara sadece izin verilen servis portlarından ulaşılabilir.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0"/>
            <a:ext cx="8520600" cy="8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IPV4 &amp; IPV6 STATIC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1059900"/>
            <a:ext cx="85206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Basic device configuration yapılmalı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routerı arkasında gerekli WEB Server ve DNS server configuration ve end device DNS configuration yapılmalı.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ANKARA ve İZMİR routerları üzerinde gerekli IPV4 ve IPV6 static routeları yazılmalı.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SWITCH üzerinde Layer 2 düzenlemeleri ve ISTANBUL routerından kendi networküne giden interface üzerinde sub interface oluşturulmalı.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routerı üzerinde IPV4, IPV6 static routeları yazılmalı ve fa0/0.4 ve fa0/0.6 üzerinde gerekli Access Control List aktif edilmeli.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3357600" y="44402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Syntax dökümasyonu için gelecek sayfadan yararlanabilirsiniz.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0" y="684850"/>
            <a:ext cx="8859801" cy="37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720"/>
              <a:t>Senaryo 2</a:t>
            </a:r>
            <a:endParaRPr sz="27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IPV4 omurga ve IPV6 omurga kendi içlerinde OSPF ile haberleşmeli.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Istanbul lokasyonunda gerekli Layer 2 düzenlemeler sağlanmalı.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tr" sz="2200">
                <a:solidFill>
                  <a:schemeClr val="dk1"/>
                </a:solidFill>
              </a:rPr>
              <a:t>Serverlara sadece izin verilen servis portlarından ulaşılabilir.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151825"/>
            <a:ext cx="91440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3000"/>
              <a:t>IPV4 &amp; IPV6 OSPF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049875"/>
            <a:ext cx="9144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Basic device configuration yapılmalı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routerı arkasında gerekli WEB Server ve DNS server configuration ve end device DNS configuration yapılmalı.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ANKARA ve İZMİR routerları üzerinde gerekli IPV4 ve IPV6 ospf route ve network announce yapılmalı.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SWITCH üzerinde Layer 2 düzenlemeleri ve ISTANBUL routerından kendi networküne giden interface üzerinde sub interface oluşturulmalı.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ISTANBUL routerı üzerinde IPV4, IPV6 ospf route, network announce yapılmalı ve fa0/0.4 ve fa0/0.6 üzerinde gerekli Access Control List aktif edilmeli.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486000" y="4570975"/>
            <a:ext cx="56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Syntax dökümasyonu için gelecek sayfadan yararlanabilirsiniz.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5" y="557225"/>
            <a:ext cx="8839548" cy="40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900"/>
              <a:t>Dinlediğiniz için teşekkürler </a:t>
            </a:r>
            <a:r>
              <a:rPr lang="tr" sz="3900"/>
              <a:t>​☺</a:t>
            </a:r>
            <a:endParaRPr sz="3900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3684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Olcay Çelik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