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f8b01b065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f8b01b065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f8b01b065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f8b01b065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f8b01b065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f8b01b065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78317ef4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78317ef4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78317ef4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78317ef4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003f47c6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003f47c6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003f47c6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003f47c6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78317ef4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78317ef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78317ef4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78317ef4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78317ef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78317ef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78317ef4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78317ef4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8317ef4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78317ef4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f8b01b06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f8b01b06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f8b01b06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f8b01b06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f8b01b06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f8b01b06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Бонусная система для пиццерии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3209">
                <a:solidFill>
                  <a:schemeClr val="dk1"/>
                </a:solidFill>
              </a:rPr>
              <a:t>учебный проект</a:t>
            </a:r>
            <a:endParaRPr sz="989"/>
          </a:p>
        </p:txBody>
      </p:sp>
      <p:sp>
        <p:nvSpPr>
          <p:cNvPr id="56" name="Google Shape;56;p13"/>
          <p:cNvSpPr txBox="1"/>
          <p:nvPr/>
        </p:nvSpPr>
        <p:spPr>
          <a:xfrm>
            <a:off x="458600" y="426860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Куруленко Дмитрий Олегович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338675" y="169325"/>
            <a:ext cx="84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Структура приложения: обработчики класса BonusController - handleDealWon</a:t>
            </a:r>
            <a:endParaRPr sz="1700"/>
          </a:p>
        </p:txBody>
      </p:sp>
      <p:sp>
        <p:nvSpPr>
          <p:cNvPr id="132" name="Google Shape;132;p22"/>
          <p:cNvSpPr txBox="1"/>
          <p:nvPr/>
        </p:nvSpPr>
        <p:spPr>
          <a:xfrm>
            <a:off x="5372400" y="888675"/>
            <a:ext cx="38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5372400" y="888675"/>
            <a:ext cx="3581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Метод </a:t>
            </a:r>
            <a:r>
              <a:rPr lang="ru" sz="1200"/>
              <a:t>handleDealWon</a:t>
            </a:r>
            <a:r>
              <a:rPr lang="ru" sz="1200"/>
              <a:t> служит обработчиком для пути /</a:t>
            </a:r>
            <a:r>
              <a:rPr lang="ru" sz="1200"/>
              <a:t>handleDealWon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Если для сделки не было частичной оплаты бонусами, либо по сделке не  были начислены бонусы ранее, пользователь получает бонусы в установленном проценте от суммы сделки.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Баланс обновляется в БД и в bitrix24</a:t>
            </a:r>
            <a:endParaRPr sz="12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0525"/>
            <a:ext cx="5067600" cy="2977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338675" y="169325"/>
            <a:ext cx="84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Структура приложения: класс User</a:t>
            </a:r>
            <a:endParaRPr sz="1700"/>
          </a:p>
        </p:txBody>
      </p:sp>
      <p:sp>
        <p:nvSpPr>
          <p:cNvPr id="140" name="Google Shape;140;p23"/>
          <p:cNvSpPr txBox="1"/>
          <p:nvPr/>
        </p:nvSpPr>
        <p:spPr>
          <a:xfrm>
            <a:off x="5372400" y="888675"/>
            <a:ext cx="38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13" y="631025"/>
            <a:ext cx="7515725" cy="279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646300" y="3662375"/>
            <a:ext cx="812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Служит для выполнения необходимых манипуляций с данными пользователя: нахождение его в БД по id в bx24, получение данных всех контактов bx24, обработка создания нового пользователя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338675" y="169325"/>
            <a:ext cx="84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Структура приложения: классы </a:t>
            </a:r>
            <a:r>
              <a:rPr lang="ru" sz="1800"/>
              <a:t>BonusManager и Configuration</a:t>
            </a:r>
            <a:endParaRPr sz="1700"/>
          </a:p>
        </p:txBody>
      </p:sp>
      <p:sp>
        <p:nvSpPr>
          <p:cNvPr id="148" name="Google Shape;148;p24"/>
          <p:cNvSpPr txBox="1"/>
          <p:nvPr/>
        </p:nvSpPr>
        <p:spPr>
          <a:xfrm>
            <a:off x="5372400" y="888675"/>
            <a:ext cx="38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5224300" y="826250"/>
            <a:ext cx="360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Служит для расчета движений по бонусам</a:t>
            </a:r>
            <a:endParaRPr i="1" sz="1300">
              <a:solidFill>
                <a:srgbClr val="999999"/>
              </a:solidFill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75" y="888675"/>
            <a:ext cx="4543200" cy="13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75" y="2610925"/>
            <a:ext cx="4543199" cy="22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5372400" y="2641550"/>
            <a:ext cx="360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Служит для хранения настроек конфигурации</a:t>
            </a:r>
            <a:endParaRPr i="1" sz="13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338675" y="169325"/>
            <a:ext cx="6547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Интерфейс для сотрудника</a:t>
            </a:r>
            <a:endParaRPr sz="2300"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25" y="754200"/>
            <a:ext cx="5331599" cy="10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9525" y="754200"/>
            <a:ext cx="3247715" cy="29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50" y="2071400"/>
            <a:ext cx="5370950" cy="5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000" y="2856125"/>
            <a:ext cx="5331599" cy="390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3700" y="3590900"/>
            <a:ext cx="5294201" cy="612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5"/>
          <p:cNvCxnSpPr>
            <a:stCxn id="158" idx="3"/>
          </p:cNvCxnSpPr>
          <p:nvPr/>
        </p:nvCxnSpPr>
        <p:spPr>
          <a:xfrm>
            <a:off x="5426924" y="1297362"/>
            <a:ext cx="380100" cy="4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5"/>
          <p:cNvCxnSpPr>
            <a:stCxn id="159" idx="1"/>
            <a:endCxn id="160" idx="3"/>
          </p:cNvCxnSpPr>
          <p:nvPr/>
        </p:nvCxnSpPr>
        <p:spPr>
          <a:xfrm flipH="1">
            <a:off x="5446525" y="2206925"/>
            <a:ext cx="363000" cy="1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5"/>
          <p:cNvCxnSpPr>
            <a:stCxn id="160" idx="2"/>
            <a:endCxn id="161" idx="0"/>
          </p:cNvCxnSpPr>
          <p:nvPr/>
        </p:nvCxnSpPr>
        <p:spPr>
          <a:xfrm>
            <a:off x="2761125" y="2625250"/>
            <a:ext cx="19800" cy="2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5"/>
          <p:cNvCxnSpPr>
            <a:stCxn id="161" idx="2"/>
            <a:endCxn id="162" idx="0"/>
          </p:cNvCxnSpPr>
          <p:nvPr/>
        </p:nvCxnSpPr>
        <p:spPr>
          <a:xfrm>
            <a:off x="2780800" y="3246606"/>
            <a:ext cx="0" cy="3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/>
        </p:nvSpPr>
        <p:spPr>
          <a:xfrm>
            <a:off x="332825" y="157625"/>
            <a:ext cx="654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ещё сделал</a:t>
            </a:r>
            <a:endParaRPr sz="3000"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25" y="1270525"/>
            <a:ext cx="4840674" cy="30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5364650" y="870325"/>
            <a:ext cx="3602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Сидер для БД, который откроет бонусный счет для всех существующих контактов в bitrix24 с указанным welcome-бонусом.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Таким образом, на релизе проекта можно сразу подготовить пользовательскую базу.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реализовать какое-нибудь оповещение пользователей о начислении welcome-бонуса, все старые контакты получат оповещение о начислении, что может помочь вернуть клиентов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332825" y="157625"/>
            <a:ext cx="654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еще нужно сделать</a:t>
            </a:r>
            <a:endParaRPr sz="3000"/>
          </a:p>
        </p:txBody>
      </p:sp>
      <p:sp>
        <p:nvSpPr>
          <p:cNvPr id="179" name="Google Shape;179;p27"/>
          <p:cNvSpPr txBox="1"/>
          <p:nvPr/>
        </p:nvSpPr>
        <p:spPr>
          <a:xfrm>
            <a:off x="538575" y="895400"/>
            <a:ext cx="836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доработка основной функциональности - возможность расходовать бонусы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рефакторинг кода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хранение в БД истории движения бонусов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хранение в БД конфигурации сервиса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/>
        </p:nvSpPr>
        <p:spPr>
          <a:xfrm>
            <a:off x="1298250" y="1833975"/>
            <a:ext cx="6547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Спасибо за внимание!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07900" y="804325"/>
            <a:ext cx="81432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Пиццерия (заказчик), ведущая бизнес в системе bitrix24, хочет внедрить бонусную систему для стимулирования текущих и привлечения новых клиентов.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 мнению заказчика, такой ход позволит увеличить не только число новых клиентов, но и расположить старых к повторным (или даже постоянным) покупкам в этой пиццерии.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Таким образом, заказчик рассчитывает увеличить прибыль за счет внедрения системы бонусов.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Требуется реализовать программный продукт, позволяющий пользователю производить частичную оплату заказа этими бонусами и </a:t>
            </a:r>
            <a:r>
              <a:rPr lang="ru">
                <a:solidFill>
                  <a:schemeClr val="dk1"/>
                </a:solidFill>
              </a:rPr>
              <a:t>накапливать бонусы от закрытых заказов (если по ним не было частичной оплаты)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Я, разработчик Куруленко Дмитрий Олегович, предлагаю разработать отдельное, независимое приложение “bonus-server”, которое будет взаимодействовать с bitrix24 заказчика посредством </a:t>
            </a:r>
            <a:r>
              <a:rPr lang="ru" sz="1500">
                <a:solidFill>
                  <a:srgbClr val="202124"/>
                </a:solidFill>
                <a:highlight>
                  <a:srgbClr val="FFFFFF"/>
                </a:highlight>
              </a:rPr>
              <a:t>REST API.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25225" y="157825"/>
            <a:ext cx="406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Легенда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38675" y="755625"/>
            <a:ext cx="8494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Новому п</a:t>
            </a:r>
            <a:r>
              <a:rPr lang="ru"/>
              <a:t>ользователю будет начислены приветственные бонусы, далее бонусы начисляются на заказы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Бонусами можно частично оплачивать заказы, при оплате заказа бонусами вы делаете монетарную скидку на сумму списанных бонусов, бонусы начисляются как % от суммы выполненного заказа.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Бонус это виртуальная валюта, 1 рубль === 1 бонусу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 системе должны храниться правила начисления бонусов на заказы, по умолчанию - 10% от суммы заказа.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Бонусы начисляются для новых и существующих пользователей по одним и тем же правилам, различия между ними нет.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Просьба предусмотреть в настройках возможность указывать максимальный % от суммы заказа который можно оплатить бонусами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Бонусы будут храниться в вашей системе, вместе с количеством бонусов будет храниться идентификатор пользователя которому они принадлежат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38675" y="169325"/>
            <a:ext cx="406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Требования клиента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338675" y="169325"/>
            <a:ext cx="654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API</a:t>
            </a:r>
            <a:endParaRPr sz="30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8225"/>
            <a:ext cx="8839202" cy="44580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245000" y="619375"/>
            <a:ext cx="22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Стадии сделки в bitrix24</a:t>
            </a:r>
            <a:endParaRPr/>
          </a:p>
        </p:txBody>
      </p:sp>
      <p:grpSp>
        <p:nvGrpSpPr>
          <p:cNvPr id="76" name="Google Shape;76;p16"/>
          <p:cNvGrpSpPr/>
          <p:nvPr/>
        </p:nvGrpSpPr>
        <p:grpSpPr>
          <a:xfrm>
            <a:off x="3408725" y="3076675"/>
            <a:ext cx="1961549" cy="1591276"/>
            <a:chOff x="3094425" y="3204600"/>
            <a:chExt cx="1961549" cy="1591276"/>
          </a:xfrm>
        </p:grpSpPr>
        <p:pic>
          <p:nvPicPr>
            <p:cNvPr id="77" name="Google Shape;77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94425" y="3204600"/>
              <a:ext cx="1961549" cy="1591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6"/>
            <p:cNvSpPr txBox="1"/>
            <p:nvPr/>
          </p:nvSpPr>
          <p:spPr>
            <a:xfrm>
              <a:off x="3392251" y="3978800"/>
              <a:ext cx="136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>
                  <a:solidFill>
                    <a:schemeClr val="lt2"/>
                  </a:solidFill>
                </a:rPr>
                <a:t>bonus-server</a:t>
              </a:r>
              <a:endParaRPr b="1">
                <a:solidFill>
                  <a:schemeClr val="lt2"/>
                </a:solidFill>
              </a:endParaRPr>
            </a:p>
          </p:txBody>
        </p:sp>
      </p:grpSp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8575" y="3477250"/>
            <a:ext cx="640501" cy="790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/>
          <p:nvPr/>
        </p:nvCxnSpPr>
        <p:spPr>
          <a:xfrm>
            <a:off x="5419575" y="3872313"/>
            <a:ext cx="61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/>
          <p:nvPr/>
        </p:nvCxnSpPr>
        <p:spPr>
          <a:xfrm rot="10800000">
            <a:off x="5473275" y="4025925"/>
            <a:ext cx="55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/>
          <p:nvPr/>
        </p:nvCxnSpPr>
        <p:spPr>
          <a:xfrm>
            <a:off x="350075" y="1258950"/>
            <a:ext cx="3137100" cy="23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/>
          <p:nvPr/>
        </p:nvCxnSpPr>
        <p:spPr>
          <a:xfrm>
            <a:off x="1784075" y="1198350"/>
            <a:ext cx="1932300" cy="21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/>
          <p:nvPr/>
        </p:nvCxnSpPr>
        <p:spPr>
          <a:xfrm flipH="1">
            <a:off x="5035875" y="1238750"/>
            <a:ext cx="1790700" cy="20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458825" y="2322650"/>
            <a:ext cx="1488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/handleNewDeal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Создает в системе бонусный счет новому пользователю и начисляет ему welcome-бонус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Параметры: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user_id - id контакта в bx24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700">
                <a:solidFill>
                  <a:schemeClr val="dk1"/>
                </a:solidFill>
              </a:rPr>
              <a:t>deal_id - id сделки в bx24</a:t>
            </a:r>
            <a:endParaRPr sz="700"/>
          </a:p>
        </p:txBody>
      </p:sp>
      <p:sp>
        <p:nvSpPr>
          <p:cNvPr id="86" name="Google Shape;86;p16"/>
          <p:cNvSpPr txBox="1"/>
          <p:nvPr/>
        </p:nvSpPr>
        <p:spPr>
          <a:xfrm>
            <a:off x="2646275" y="1378125"/>
            <a:ext cx="1932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/</a:t>
            </a:r>
            <a:r>
              <a:rPr lang="ru" sz="1200"/>
              <a:t>handleBonusPayment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Проверяет возможность траты установленного количества бонусов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Рассчитывает и обновляет стоимость товаров исходя из указанного количества бонусов (не реализовано)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700">
                <a:solidFill>
                  <a:schemeClr val="dk1"/>
                </a:solidFill>
              </a:rPr>
              <a:t>Параметры:</a:t>
            </a:r>
            <a:endParaRPr sz="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700">
                <a:solidFill>
                  <a:schemeClr val="dk1"/>
                </a:solidFill>
              </a:rPr>
              <a:t>user_id - id контакта в bx24</a:t>
            </a:r>
            <a:endParaRPr sz="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700">
                <a:solidFill>
                  <a:schemeClr val="dk1"/>
                </a:solidFill>
              </a:rPr>
              <a:t>deal_id - id сделки в bx24</a:t>
            </a:r>
            <a:endParaRPr sz="700"/>
          </a:p>
        </p:txBody>
      </p:sp>
      <p:sp>
        <p:nvSpPr>
          <p:cNvPr id="87" name="Google Shape;87;p16"/>
          <p:cNvSpPr txBox="1"/>
          <p:nvPr/>
        </p:nvSpPr>
        <p:spPr>
          <a:xfrm>
            <a:off x="6396450" y="1676150"/>
            <a:ext cx="1932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/</a:t>
            </a:r>
            <a:r>
              <a:rPr lang="ru" sz="1200"/>
              <a:t>handleDealWon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Подтверждает изменение бонусного баланса.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Если по сделке не было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частичной оплаты, начисляет установленное количество бонусов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/>
              <a:t>(% от сделки)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700">
                <a:solidFill>
                  <a:schemeClr val="dk1"/>
                </a:solidFill>
              </a:rPr>
              <a:t>Параметры: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700">
                <a:solidFill>
                  <a:schemeClr val="dk1"/>
                </a:solidFill>
              </a:rPr>
              <a:t>user_id - id контакта в bx24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700">
                <a:solidFill>
                  <a:schemeClr val="dk1"/>
                </a:solidFill>
              </a:rPr>
              <a:t>deal_id - id сделки в bx24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88" name="Google Shape;88;p16"/>
          <p:cNvSpPr txBox="1"/>
          <p:nvPr/>
        </p:nvSpPr>
        <p:spPr>
          <a:xfrm>
            <a:off x="6721000" y="3694775"/>
            <a:ext cx="171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/>
              <a:t>bonus-server database</a:t>
            </a:r>
            <a:endParaRPr b="1"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338675" y="169325"/>
            <a:ext cx="654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Структура БД</a:t>
            </a:r>
            <a:endParaRPr sz="30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038" y="921100"/>
            <a:ext cx="5237920" cy="402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338675" y="169325"/>
            <a:ext cx="843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Структура приложения: точка входа и роутинг</a:t>
            </a:r>
            <a:endParaRPr sz="23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75" y="723425"/>
            <a:ext cx="77724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669275" y="3413300"/>
            <a:ext cx="777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Точка входа - public/index.php. Здесь добавляются обработчики для путей API и вызывается обработчик для текущего пути.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338675" y="169325"/>
            <a:ext cx="843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Структура приложения: точка входа и роутинг</a:t>
            </a:r>
            <a:endParaRPr sz="23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25" y="723425"/>
            <a:ext cx="3102589" cy="411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3850900" y="807875"/>
            <a:ext cx="4921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Методы get и post вызывают метод addHandler, который добавляет в $handlers обработчик для указанного пути </a:t>
            </a:r>
            <a:r>
              <a:rPr lang="ru" sz="1000"/>
              <a:t>URLа и соответствующий метод (get или post)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Метод run выполняет ранее добавленный обработчик для указанного в запросе пути. Если таковой найден не будет - возвращает 404 Not found.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Затем вызывается найденный обработчик с параметрами запроса, которые находятся в суперглобальных массивах $_GET и $_POST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338675" y="169325"/>
            <a:ext cx="84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Структура приложения: обработчики класса </a:t>
            </a:r>
            <a:r>
              <a:rPr lang="ru" sz="1800"/>
              <a:t>BonusController - handleNewDeal </a:t>
            </a:r>
            <a:endParaRPr sz="1700"/>
          </a:p>
        </p:txBody>
      </p:sp>
      <p:sp>
        <p:nvSpPr>
          <p:cNvPr id="114" name="Google Shape;114;p20"/>
          <p:cNvSpPr txBox="1"/>
          <p:nvPr/>
        </p:nvSpPr>
        <p:spPr>
          <a:xfrm>
            <a:off x="5372400" y="888675"/>
            <a:ext cx="38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75" y="796848"/>
            <a:ext cx="4635575" cy="28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5210825" y="821350"/>
            <a:ext cx="387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Методы setBonusBalance и getBonusBalance служат для изменения бонусного баланса пользователя, связанным с его id в bitrix24</a:t>
            </a:r>
            <a:endParaRPr sz="1200"/>
          </a:p>
        </p:txBody>
      </p:sp>
      <p:sp>
        <p:nvSpPr>
          <p:cNvPr id="117" name="Google Shape;117;p20"/>
          <p:cNvSpPr txBox="1"/>
          <p:nvPr/>
        </p:nvSpPr>
        <p:spPr>
          <a:xfrm>
            <a:off x="5372400" y="2006225"/>
            <a:ext cx="3581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Метод handleNewDeal служит обработчиком для пути /handleNewDeal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Если при создании новой сделки контакт, связанный со сделкой не будет найден в БД сервиса - значит это новый клиент, которому будет открыт счет и начислен welcome-бонус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338675" y="169325"/>
            <a:ext cx="843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Структура приложения: обработчики класса BonusController - handleBonusPayment</a:t>
            </a:r>
            <a:endParaRPr sz="1500"/>
          </a:p>
        </p:txBody>
      </p:sp>
      <p:sp>
        <p:nvSpPr>
          <p:cNvPr id="123" name="Google Shape;123;p21"/>
          <p:cNvSpPr txBox="1"/>
          <p:nvPr/>
        </p:nvSpPr>
        <p:spPr>
          <a:xfrm>
            <a:off x="5372400" y="888675"/>
            <a:ext cx="38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5372400" y="888675"/>
            <a:ext cx="3581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Метод </a:t>
            </a:r>
            <a:r>
              <a:rPr lang="ru" sz="1200"/>
              <a:t>handleBonusPayment</a:t>
            </a:r>
            <a:r>
              <a:rPr lang="ru" sz="1200"/>
              <a:t> служит обработчиком для пути /</a:t>
            </a:r>
            <a:r>
              <a:rPr lang="ru" sz="1200"/>
              <a:t>handleBonusPayment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Если количество бонусов к трате превышает пороговое значение, установленное в настройках или больше, чен на счету пользователя, поле UF_CRM_B_TO_PAY у сделки в bitrix24 обнуляется</a:t>
            </a:r>
            <a:endParaRPr sz="1200"/>
          </a:p>
        </p:txBody>
      </p:sp>
      <p:sp>
        <p:nvSpPr>
          <p:cNvPr id="125" name="Google Shape;125;p21"/>
          <p:cNvSpPr txBox="1"/>
          <p:nvPr/>
        </p:nvSpPr>
        <p:spPr>
          <a:xfrm>
            <a:off x="5419525" y="2571750"/>
            <a:ext cx="3534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999999"/>
                </a:solidFill>
              </a:rPr>
              <a:t>(не реализовано)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999999"/>
                </a:solidFill>
              </a:rPr>
              <a:t> - расчет и изменение табличной части сделки, если бонусов все-таки хватает; соответственное изменение бонусного баланса пользователя</a:t>
            </a:r>
            <a:endParaRPr i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999999"/>
                </a:solidFill>
              </a:rPr>
              <a:t> - отразить в БД в истории движений бонусов факт начисления скидки (или невозможность применить скидку)</a:t>
            </a:r>
            <a:endParaRPr i="1" sz="1200">
              <a:solidFill>
                <a:srgbClr val="999999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75" y="821350"/>
            <a:ext cx="4872150" cy="3127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