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b9a040d8e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b9a040d8e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b9a040d8e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b9a040d8e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b9a040d8e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b9a040d8e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b9a040d8e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b9a040d8e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b9a040d8e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b9a040d8e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b9a040d8e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b9a040d8e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b9a040d8e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b9a040d8e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b9a040d8e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b9a040d8e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Venues social ratings comparing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By Igor Grigorev for </a:t>
            </a:r>
            <a:r>
              <a:rPr lang="ru"/>
              <a:t>Applied Data Science Capstone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Project idea is to compare data about venues from different social networks:</a:t>
            </a:r>
            <a:endParaRPr b="1"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ru" sz="1800"/>
              <a:t>Instagram’s sentiments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ru" sz="1800"/>
              <a:t>Foursquare’s ratings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Data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ru" sz="1800"/>
              <a:t>Instagram:</a:t>
            </a:r>
            <a:endParaRPr b="1" sz="18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800"/>
              <a:t>Posts about venue =&gt; text =&gt; nltk =&gt; sentiment =&gt; venues average      sentiment</a:t>
            </a:r>
            <a:endParaRPr b="1"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ru" sz="1800"/>
              <a:t>Foursquare: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 sz="1800"/>
              <a:t>	San Francisco location =&gt; venues =&gt; ratings</a:t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Methodology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ru" sz="1800"/>
              <a:t>APIs( Foursquare, Instagram)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ru" sz="1800"/>
              <a:t>NLTK( sentiment calculation)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ru" sz="1800"/>
              <a:t>Correlation assessment ( Anscombe's quartet)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ru" sz="1800"/>
              <a:t>folium ( map)</a:t>
            </a:r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Results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ru" sz="1800"/>
              <a:t>San Francisco interactive map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ru" sz="1800"/>
              <a:t>Graph with Instagram sentiment and Foursquare ratings for every venue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ru" sz="1800"/>
              <a:t>Correlation of Instagram sentiment vs Foursquare ratings</a:t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74100" y="685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San Francisco interactive map with Instagram sentiment and Foursquare ratings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850" y="1653653"/>
            <a:ext cx="5766301" cy="346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7650" y="680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Graph with Instagram sentiment and Foursquare ratings for every venue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825" y="1605700"/>
            <a:ext cx="479107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7650" y="685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Correlation of Instagram sentiment vs Foursquare rating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- Pearson: 0.03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800"/>
              <a:t>- Kendall: 0.59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800"/>
              <a:t>- Spearman: 0.54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Conclusion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- Average sentiments for every venue were calculated.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800"/>
              <a:t>- Correlation of Foursquare ratings vs Instagram sentiments was examined.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800"/>
              <a:t>- Interactive map with ratings and sentiments values was plotted.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