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6/1/2020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6/1/2020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ata-fredericton.opendata.arcgis.com/datasets/neighbourhoods--quartiers" TargetMode="External"/><Relationship Id="rId7" Type="http://schemas.openxmlformats.org/officeDocument/2006/relationships/hyperlink" Target="https://foursquare.com/" TargetMode="External"/><Relationship Id="rId2" Type="http://schemas.openxmlformats.org/officeDocument/2006/relationships/hyperlink" Target="http://data-fredericton.opendata.arcgis.com/" TargetMode="External"/><Relationship Id="rId1" Type="http://schemas.openxmlformats.org/officeDocument/2006/relationships/slideLayout" Target="../slideLayouts/slideLayout2.xml"/><Relationship Id="rId6" Type="http://schemas.openxmlformats.org/officeDocument/2006/relationships/hyperlink" Target="https://github.com/JasonLUrquhart/Applied-Data-Science-Capstone/blob/master/Fredericton%20Locations.xlsx" TargetMode="External"/><Relationship Id="rId5" Type="http://schemas.openxmlformats.org/officeDocument/2006/relationships/hyperlink" Target="http://data-fredericton.opendata.arcgis.com/datasets/census-tract-demographics--donn%C3%A9es-d%C3%A9mographiques-du-secteur-de-recensement" TargetMode="External"/><Relationship Id="rId4" Type="http://schemas.openxmlformats.org/officeDocument/2006/relationships/hyperlink" Target="http://data-fredericton.opendata.arcgis.com/datasets/crime-by-neighbourhood-2017--crime-par-quartier-201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E314-7E6B-45B8-950E-56B1F3FB9DFB}"/>
              </a:ext>
            </a:extLst>
          </p:cNvPr>
          <p:cNvSpPr>
            <a:spLocks noGrp="1"/>
          </p:cNvSpPr>
          <p:nvPr>
            <p:ph type="title"/>
          </p:nvPr>
        </p:nvSpPr>
        <p:spPr>
          <a:xfrm>
            <a:off x="838200" y="142043"/>
            <a:ext cx="10515600" cy="1548645"/>
          </a:xfrm>
        </p:spPr>
        <p:txBody>
          <a:bodyPr/>
          <a:lstStyle/>
          <a:p>
            <a:pPr algn="ctr"/>
            <a:r>
              <a:rPr lang="en-US" dirty="0">
                <a:latin typeface="Algerian" panose="04020705040A02060702" pitchFamily="82" charset="0"/>
                <a:cs typeface="Aharoni" panose="020B0604020202020204" pitchFamily="2" charset="-79"/>
              </a:rPr>
              <a:t>City of Fredericton</a:t>
            </a:r>
            <a:endParaRPr lang="en-IN" dirty="0">
              <a:latin typeface="Algerian" panose="04020705040A02060702" pitchFamily="82" charset="0"/>
              <a:cs typeface="Aharoni" panose="020B0604020202020204" pitchFamily="2" charset="-79"/>
            </a:endParaRPr>
          </a:p>
        </p:txBody>
      </p:sp>
      <p:pic>
        <p:nvPicPr>
          <p:cNvPr id="1026" name="Picture 2">
            <a:extLst>
              <a:ext uri="{FF2B5EF4-FFF2-40B4-BE49-F238E27FC236}">
                <a16:creationId xmlns:a16="http://schemas.microsoft.com/office/drawing/2014/main" id="{42169FD1-CF4F-47AD-BA71-57E64FD02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0225" y="1265885"/>
            <a:ext cx="8408702" cy="559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77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Why City of Fredericton? </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normAutofit fontScale="70000" lnSpcReduction="20000"/>
          </a:bodyPr>
          <a:lstStyle/>
          <a:p>
            <a:r>
              <a:rPr lang="en-US" dirty="0"/>
              <a:t>Fredericton is the Capital City of the only Canadian bilingual Province of New Brunswick and is beautifully located on the banks of the Saint John River. While one of the least populated provincial capital cities with a population base of less than 60 thousand residents, it offers a wide spectrum of venues and is a </a:t>
            </a:r>
            <a:r>
              <a:rPr lang="en-US" dirty="0" err="1"/>
              <a:t>governement</a:t>
            </a:r>
            <a:r>
              <a:rPr lang="en-US" dirty="0"/>
              <a:t>, university and cultural hub.</a:t>
            </a:r>
          </a:p>
          <a:p>
            <a:r>
              <a:rPr lang="en-US" dirty="0"/>
              <a:t>As the city grows and develops, it becomes increasingly important to examine and understand it </a:t>
            </a:r>
            <a:r>
              <a:rPr lang="en-US" dirty="0" err="1"/>
              <a:t>quantitiatively</a:t>
            </a:r>
            <a:r>
              <a:rPr lang="en-US" dirty="0"/>
              <a:t>. The City of Fredericton provides open data for everyone and encourages entrepreneurial use to develop services for the benefit of its </a:t>
            </a:r>
            <a:r>
              <a:rPr lang="en-US" dirty="0" err="1"/>
              <a:t>ciitzens</a:t>
            </a:r>
            <a:r>
              <a:rPr lang="en-US" dirty="0"/>
              <a:t>.</a:t>
            </a:r>
          </a:p>
          <a:p>
            <a:r>
              <a:rPr lang="en-US" dirty="0"/>
              <a:t>Developers, policy makers and/or city planners have an interest in answering the following questions:</a:t>
            </a:r>
          </a:p>
          <a:p>
            <a:r>
              <a:rPr lang="en-US" dirty="0"/>
              <a:t>What </a:t>
            </a:r>
            <a:r>
              <a:rPr lang="en-US" dirty="0" err="1"/>
              <a:t>neighbourhoods</a:t>
            </a:r>
            <a:r>
              <a:rPr lang="en-US" dirty="0"/>
              <a:t> have the highest crime?</a:t>
            </a:r>
          </a:p>
          <a:p>
            <a:r>
              <a:rPr lang="en-US" dirty="0"/>
              <a:t>Is population density correlated to crime level?</a:t>
            </a:r>
          </a:p>
          <a:p>
            <a:r>
              <a:rPr lang="en-US" dirty="0"/>
              <a:t>Using Foursquare data, what venues are most common in different locations within the city?</a:t>
            </a:r>
          </a:p>
          <a:p>
            <a:r>
              <a:rPr lang="en-US" dirty="0"/>
              <a:t>Does the Knowledge Park really need a coffee shop?</a:t>
            </a:r>
          </a:p>
        </p:txBody>
      </p:sp>
    </p:spTree>
    <p:extLst>
      <p:ext uri="{BB962C8B-B14F-4D97-AF65-F5344CB8AC3E}">
        <p14:creationId xmlns:p14="http://schemas.microsoft.com/office/powerpoint/2010/main" val="286143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normAutofit fontScale="62500" lnSpcReduction="20000"/>
          </a:bodyPr>
          <a:lstStyle/>
          <a:p>
            <a:r>
              <a:rPr lang="en-US" dirty="0"/>
              <a:t>Open Data Site: </a:t>
            </a:r>
            <a:r>
              <a:rPr lang="en-US" u="sng" dirty="0">
                <a:hlinkClick r:id="rId2"/>
              </a:rPr>
              <a:t>http://data-fredericton.opendata.arcgis.com/</a:t>
            </a:r>
            <a:endParaRPr lang="en-US" dirty="0"/>
          </a:p>
          <a:p>
            <a:r>
              <a:rPr lang="en-US" dirty="0"/>
              <a:t>Fredericton Neighborhoods: </a:t>
            </a:r>
            <a:r>
              <a:rPr lang="en-US" u="sng" dirty="0">
                <a:hlinkClick r:id="rId3"/>
              </a:rPr>
              <a:t>http://data-fredericton.opendata.arcgis.com/datasets/neighbourhoods--quartiers</a:t>
            </a:r>
            <a:endParaRPr lang="en-US" dirty="0"/>
          </a:p>
          <a:p>
            <a:r>
              <a:rPr lang="en-US" dirty="0"/>
              <a:t>Fredericton Crime by Neighborhood: </a:t>
            </a:r>
            <a:r>
              <a:rPr lang="en-US" u="sng" dirty="0">
                <a:hlinkClick r:id="rId4"/>
              </a:rPr>
              <a:t>http://data-fredericton.opendata.arcgis.com/datasets/crime-by-neighbourhood-2017--crime-par-quartier-2017</a:t>
            </a:r>
            <a:endParaRPr lang="en-US" dirty="0"/>
          </a:p>
          <a:p>
            <a:r>
              <a:rPr lang="en-US" dirty="0"/>
              <a:t>Fredericton Census Tract Demographics: </a:t>
            </a:r>
            <a:r>
              <a:rPr lang="en-US" u="sng" dirty="0">
                <a:hlinkClick r:id="rId5"/>
              </a:rPr>
              <a:t>http://data-fredericton.opendata.arcgis.com/datasets/census-tract-demographics--donn%C3%A9es-d%C3%A9mographiques-du-secteur-de-recensement</a:t>
            </a:r>
            <a:endParaRPr lang="en-US" dirty="0"/>
          </a:p>
          <a:p>
            <a:r>
              <a:rPr lang="en-US" dirty="0"/>
              <a:t>Fredericton locations of interest: </a:t>
            </a:r>
            <a:r>
              <a:rPr lang="en-US" u="sng" dirty="0">
                <a:hlinkClick r:id="rId6"/>
              </a:rPr>
              <a:t>https://github.com/JasonLUrquhart/Applied-Data-Science-Capstone/blob/master/Fredericton%20Locations.xlsx</a:t>
            </a:r>
            <a:endParaRPr lang="en-US" dirty="0"/>
          </a:p>
          <a:p>
            <a:r>
              <a:rPr lang="en-US" dirty="0"/>
              <a:t>Foursquare Developers Access to venue data: </a:t>
            </a:r>
            <a:r>
              <a:rPr lang="en-US" u="sng" dirty="0">
                <a:hlinkClick r:id="rId7"/>
              </a:rPr>
              <a:t>https://foursquare.com/</a:t>
            </a:r>
            <a:endParaRPr lang="en-US" u="sng" dirty="0"/>
          </a:p>
          <a:p>
            <a:pPr marL="0" indent="0">
              <a:buNone/>
            </a:pPr>
            <a:endParaRPr lang="en-US" dirty="0"/>
          </a:p>
          <a:p>
            <a:pPr marL="0" indent="0">
              <a:buNone/>
            </a:pPr>
            <a:r>
              <a:rPr lang="en-US" dirty="0"/>
              <a:t>Using this data will allow exploration and examination to answer the questions. The neighborhood data will enable us to properly group crime by </a:t>
            </a:r>
            <a:r>
              <a:rPr lang="en-US" dirty="0" err="1"/>
              <a:t>neighbourhood</a:t>
            </a:r>
            <a:r>
              <a:rPr lang="en-US" dirty="0"/>
              <a:t>. The Census data will enable us to then compare the population density to examine if areas of highest crime are also most densely populated. Fredericton locations of interest will then allow us to cluster and quantitatively understand the venues most common to that location.</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dirty="0"/>
              <a:t>Basic skills from week 3 lab</a:t>
            </a:r>
          </a:p>
          <a:p>
            <a:r>
              <a:rPr lang="en-US"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347</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Aharoni</vt:lpstr>
      <vt:lpstr>Algerian</vt:lpstr>
      <vt:lpstr>Arial</vt:lpstr>
      <vt:lpstr>Calibri</vt:lpstr>
      <vt:lpstr>Calibri Light</vt:lpstr>
      <vt:lpstr>Office Theme</vt:lpstr>
      <vt:lpstr>The Battle of Neighborhood</vt:lpstr>
      <vt:lpstr>City of Fredericton</vt:lpstr>
      <vt:lpstr>Why City of Fredericton? </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Surya Prakash Mishra</cp:lastModifiedBy>
  <cp:revision>4</cp:revision>
  <dcterms:created xsi:type="dcterms:W3CDTF">2018-12-27T16:20:20Z</dcterms:created>
  <dcterms:modified xsi:type="dcterms:W3CDTF">2020-05-31T18:58:04Z</dcterms:modified>
</cp:coreProperties>
</file>