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8EF"/>
    <a:srgbClr val="C808AD"/>
    <a:srgbClr val="321547"/>
    <a:srgbClr val="871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30B38-CAD9-4111-BB9F-C3A5F5C2C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FCDD4-7DB7-4DDD-8C1A-438F349C5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13CB0-D077-4F7C-9718-3831C6DC3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7170-EBE0-4904-8632-A2CDBE5F25C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0D7C5-4BFD-4B67-AEC6-57CE3C32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B8D07-5148-4DC0-8EAF-3A005940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C8B2-90E0-40A0-B10E-0FEB62AFE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5C46-3FD6-42B9-8778-F9EDF19A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D41B1-5460-473D-AEEC-7D0B05A6B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9ECD8-8E7C-4075-B3E8-932AB3981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7170-EBE0-4904-8632-A2CDBE5F25C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6B744-35AB-41AE-A3E2-28AF09825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469AB-65CE-4163-82DB-58F7B993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C8B2-90E0-40A0-B10E-0FEB62AFE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1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132C80-8CF8-4EED-8EBE-BC255C990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3060D-5A75-48E7-BDFB-043EFC3FB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31F67-17B9-4CD0-9CC2-207EA2E0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7170-EBE0-4904-8632-A2CDBE5F25C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8ADA6-A767-448C-BB9D-A31747FC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BDB3D-2E70-4076-A6BC-2E37AA47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C8B2-90E0-40A0-B10E-0FEB62AFE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3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03C1F-EDFD-4CF0-B853-67676CF7B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DBE69-F1E1-43E8-8E6E-4E1AF4020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9E97B-D52C-4B6F-9D2F-1996087F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7170-EBE0-4904-8632-A2CDBE5F25C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7B43C-A562-4E2E-AA69-B4B3A3E6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ABCD8-621E-4653-8B15-E9E021EB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C8B2-90E0-40A0-B10E-0FEB62AFE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5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559A-129A-419B-8637-23439E4AE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6197-6DBB-4E5E-B9A2-48CB9669B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E7892-1725-4C6A-8D32-C7CFA6AE0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7170-EBE0-4904-8632-A2CDBE5F25C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39B7A-1E12-4235-8D0F-53E65A803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848C4-19F3-49CB-B65A-53242C1F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C8B2-90E0-40A0-B10E-0FEB62AFE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23B7-5F12-496E-92C9-A97FD1D8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0EAD8-9623-49A6-83F2-692320D27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94078-7D0E-42FE-8DEF-0C08B97D5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FFC73-DE2F-4E38-B732-3852CDBF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7170-EBE0-4904-8632-A2CDBE5F25C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87624-AF0A-48CF-B363-A0C13EAA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57E7E-E5CB-44C2-8198-510245DD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C8B2-90E0-40A0-B10E-0FEB62AFE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9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A1DC-7C0C-4925-910E-4A082B30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0DF31-361A-46E2-9D5A-7082590E0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D7B70-8F32-4092-85BC-74ADA012D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47B71-C19A-4773-BE43-E64A5FE7B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8D5BCC-7E04-43D8-B83E-462EB7952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580A31-9A0D-4E7A-91A7-0B831A57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7170-EBE0-4904-8632-A2CDBE5F25C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DBFFDE-9C85-4BCF-8D32-E2865A1A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B721C-5011-4AE4-B2FD-536B2F3E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C8B2-90E0-40A0-B10E-0FEB62AFE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3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CBAA-9085-42DA-BC2F-6122DA70A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632429-006F-4984-99C2-53B6E9C4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7170-EBE0-4904-8632-A2CDBE5F25C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09408-8D65-463C-8103-4D820B3FA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88FC2-6742-413E-9E1D-0940F0C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C8B2-90E0-40A0-B10E-0FEB62AFE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4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B78BFF-33FF-4516-88A5-0D4022FD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7170-EBE0-4904-8632-A2CDBE5F25C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D96CF-56F5-4DFD-8624-36D3DFC8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25E4D-D5E6-4A2B-B92F-A42CF56D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C8B2-90E0-40A0-B10E-0FEB62AFE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5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0DFE-BE96-4146-B254-ACEBAC43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7D7C2-F261-49AC-AF94-B6BF429B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1B584-6517-4334-BF9E-13926FFBA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C92BF-AA62-45B7-B8C2-2F23588A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7170-EBE0-4904-8632-A2CDBE5F25C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870A3-0F08-4619-A634-A909CA33E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4A0BD-1653-420D-B6F9-2C584DBF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C8B2-90E0-40A0-B10E-0FEB62AFE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3E2A-0D15-4433-8328-43CA246E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5F6750-D696-447A-BAE4-5F9C3E8D9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AA4DB-9E0A-4DAF-9846-668D4877C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9E6B8-A02B-4E97-8148-8E6D8D37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7170-EBE0-4904-8632-A2CDBE5F25C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8B2E8-97A6-4EFE-A82C-DA194B03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22BCA-11DA-465E-B375-54585AD9F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C8B2-90E0-40A0-B10E-0FEB62AFE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5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44EA8-E46D-4B23-B50B-3D4C1221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9092C-8436-4D17-8DD0-A91FC7BDC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F1D13-5A5C-4D1C-BF97-FB46929FD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57170-EBE0-4904-8632-A2CDBE5F25C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71DA4-CEF2-4BE5-B1C2-AE66C9608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ED0E8-EEEC-4859-8F33-B8DCEAA2F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5C8B2-90E0-40A0-B10E-0FEB62AFE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0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Easy Peasy Lemon Squeezy' Poster by Steven Zimmer | Displate">
            <a:extLst>
              <a:ext uri="{FF2B5EF4-FFF2-40B4-BE49-F238E27FC236}">
                <a16:creationId xmlns:a16="http://schemas.microsoft.com/office/drawing/2014/main" id="{C7D9F46E-71FD-43B0-880A-9C2A20FC2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8956">
            <a:off x="8852071" y="2337289"/>
            <a:ext cx="3120693" cy="4369981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972C34-BCC6-4A9B-8D3A-4F83B8E9E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841" y="136160"/>
            <a:ext cx="11694317" cy="2715769"/>
          </a:xfrm>
        </p:spPr>
        <p:txBody>
          <a:bodyPr>
            <a:noAutofit/>
          </a:bodyPr>
          <a:lstStyle/>
          <a:p>
            <a:r>
              <a:rPr lang="es-AR" sz="6000" dirty="0">
                <a:solidFill>
                  <a:srgbClr val="F6B8EF"/>
                </a:solidFill>
                <a:latin typeface="Modern Love Caps" panose="04070805081001020A01" pitchFamily="82" charset="0"/>
              </a:rPr>
              <a:t>Super </a:t>
            </a:r>
            <a:r>
              <a:rPr lang="es-AR" sz="6000" dirty="0" err="1">
                <a:solidFill>
                  <a:srgbClr val="F6B8EF"/>
                </a:solidFill>
                <a:latin typeface="Modern Love Caps" panose="04070805081001020A01" pitchFamily="82" charset="0"/>
              </a:rPr>
              <a:t>easy</a:t>
            </a:r>
            <a:r>
              <a:rPr lang="es-AR" sz="6000" dirty="0">
                <a:solidFill>
                  <a:srgbClr val="F6B8EF"/>
                </a:solidFill>
                <a:latin typeface="Modern Love Caps" panose="04070805081001020A01" pitchFamily="82" charset="0"/>
              </a:rPr>
              <a:t> </a:t>
            </a:r>
            <a:r>
              <a:rPr lang="es-AR" sz="6000" dirty="0" err="1">
                <a:solidFill>
                  <a:srgbClr val="FFFF00"/>
                </a:solidFill>
                <a:latin typeface="Modern Love Caps" panose="04070805081001020A01" pitchFamily="82" charset="0"/>
              </a:rPr>
              <a:t>navBar</a:t>
            </a:r>
            <a:r>
              <a:rPr lang="es-AR" sz="6000" dirty="0">
                <a:solidFill>
                  <a:srgbClr val="F6B8EF"/>
                </a:solidFill>
                <a:latin typeface="Modern Love Caps" panose="04070805081001020A01" pitchFamily="82" charset="0"/>
              </a:rPr>
              <a:t> and </a:t>
            </a:r>
            <a:r>
              <a:rPr lang="es-AR" sz="6000" dirty="0" err="1">
                <a:solidFill>
                  <a:srgbClr val="FFFF00"/>
                </a:solidFill>
                <a:latin typeface="Modern Love Caps" panose="04070805081001020A01" pitchFamily="82" charset="0"/>
              </a:rPr>
              <a:t>scroll</a:t>
            </a:r>
            <a:r>
              <a:rPr lang="es-AR" sz="6000" dirty="0">
                <a:solidFill>
                  <a:srgbClr val="FFFF00"/>
                </a:solidFill>
                <a:latin typeface="Modern Love Caps" panose="04070805081001020A01" pitchFamily="82" charset="0"/>
              </a:rPr>
              <a:t>-</a:t>
            </a:r>
            <a:r>
              <a:rPr lang="es-AR" sz="6000" dirty="0" err="1">
                <a:solidFill>
                  <a:srgbClr val="FFFF00"/>
                </a:solidFill>
                <a:latin typeface="Modern Love Caps" panose="04070805081001020A01" pitchFamily="82" charset="0"/>
              </a:rPr>
              <a:t>to</a:t>
            </a:r>
            <a:r>
              <a:rPr lang="es-AR" sz="6000" dirty="0">
                <a:solidFill>
                  <a:srgbClr val="FFFF00"/>
                </a:solidFill>
                <a:latin typeface="Modern Love Caps" panose="04070805081001020A01" pitchFamily="82" charset="0"/>
              </a:rPr>
              <a:t>-top </a:t>
            </a:r>
            <a:r>
              <a:rPr lang="es-AR" sz="6000" dirty="0" err="1">
                <a:solidFill>
                  <a:srgbClr val="FFFF00"/>
                </a:solidFill>
                <a:latin typeface="Modern Love Caps" panose="04070805081001020A01" pitchFamily="82" charset="0"/>
              </a:rPr>
              <a:t>button</a:t>
            </a:r>
            <a:r>
              <a:rPr lang="es-AR" sz="6000" dirty="0">
                <a:solidFill>
                  <a:srgbClr val="FFFF00"/>
                </a:solidFill>
                <a:latin typeface="Modern Love Caps" panose="04070805081001020A01" pitchFamily="82" charset="0"/>
              </a:rPr>
              <a:t> </a:t>
            </a:r>
            <a:r>
              <a:rPr lang="es-AR" sz="6000" dirty="0" err="1">
                <a:solidFill>
                  <a:srgbClr val="F6B8EF"/>
                </a:solidFill>
                <a:latin typeface="Modern Love Caps" panose="04070805081001020A01" pitchFamily="82" charset="0"/>
              </a:rPr>
              <a:t>for</a:t>
            </a:r>
            <a:r>
              <a:rPr lang="es-AR" sz="6000" dirty="0">
                <a:solidFill>
                  <a:srgbClr val="F6B8EF"/>
                </a:solidFill>
                <a:latin typeface="Modern Love Caps" panose="04070805081001020A01" pitchFamily="82" charset="0"/>
              </a:rPr>
              <a:t> </a:t>
            </a:r>
            <a:r>
              <a:rPr lang="es-AR" sz="6000" dirty="0" err="1">
                <a:solidFill>
                  <a:srgbClr val="F6B8EF"/>
                </a:solidFill>
                <a:latin typeface="Modern Love Caps" panose="04070805081001020A01" pitchFamily="82" charset="0"/>
              </a:rPr>
              <a:t>your</a:t>
            </a:r>
            <a:r>
              <a:rPr lang="es-AR" sz="6000" dirty="0">
                <a:solidFill>
                  <a:srgbClr val="F6B8EF"/>
                </a:solidFill>
                <a:latin typeface="Modern Love Caps" panose="04070805081001020A01" pitchFamily="82" charset="0"/>
              </a:rPr>
              <a:t> </a:t>
            </a:r>
            <a:r>
              <a:rPr lang="es-AR" sz="6000" dirty="0" err="1">
                <a:solidFill>
                  <a:srgbClr val="FFFF00"/>
                </a:solidFill>
                <a:latin typeface="Modern Love Caps" panose="04070805081001020A01" pitchFamily="82" charset="0"/>
              </a:rPr>
              <a:t>Datorama</a:t>
            </a:r>
            <a:r>
              <a:rPr lang="es-AR" sz="6000" dirty="0">
                <a:solidFill>
                  <a:srgbClr val="FFFF00"/>
                </a:solidFill>
                <a:latin typeface="Modern Love Caps" panose="04070805081001020A01" pitchFamily="82" charset="0"/>
              </a:rPr>
              <a:t> Dashboard</a:t>
            </a:r>
            <a:r>
              <a:rPr lang="es-AR" sz="6000" dirty="0">
                <a:solidFill>
                  <a:srgbClr val="F6B8EF"/>
                </a:solidFill>
                <a:latin typeface="Modern Love Caps" panose="04070805081001020A01" pitchFamily="82" charset="0"/>
              </a:rPr>
              <a:t>:</a:t>
            </a:r>
            <a:br>
              <a:rPr lang="es-AR" sz="6000" dirty="0">
                <a:solidFill>
                  <a:srgbClr val="F6B8EF"/>
                </a:solidFill>
                <a:latin typeface="Modern Love Caps" panose="04070805081001020A01" pitchFamily="82" charset="0"/>
              </a:rPr>
            </a:br>
            <a:endParaRPr lang="en-US" sz="6000" dirty="0">
              <a:solidFill>
                <a:srgbClr val="F6B8EF"/>
              </a:solidFill>
              <a:latin typeface="Modern Love Caps" panose="04070805081001020A01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65677-A6B7-4848-819F-7C2289087053}"/>
              </a:ext>
            </a:extLst>
          </p:cNvPr>
          <p:cNvSpPr txBox="1"/>
          <p:nvPr/>
        </p:nvSpPr>
        <p:spPr>
          <a:xfrm>
            <a:off x="314043" y="2586238"/>
            <a:ext cx="636161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sz="45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Modern Love Caps" panose="020B0604020202020204" pitchFamily="82" charset="0"/>
                <a:cs typeface="Aharoni" panose="02010803020104030203" pitchFamily="2" charset="-79"/>
              </a:rPr>
              <a:t>Datorama</a:t>
            </a:r>
            <a:r>
              <a:rPr lang="es-AR" sz="45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dern Love Caps" panose="020B0604020202020204" pitchFamily="82" charset="0"/>
                <a:cs typeface="Aharoni" panose="02010803020104030203" pitchFamily="2" charset="-79"/>
              </a:rPr>
              <a:t> </a:t>
            </a:r>
            <a:r>
              <a:rPr lang="es-AR" sz="45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Modern Love Caps" panose="020B0604020202020204" pitchFamily="82" charset="0"/>
                <a:cs typeface="Aharoni" panose="02010803020104030203" pitchFamily="2" charset="-79"/>
              </a:rPr>
              <a:t>Custom</a:t>
            </a:r>
            <a:r>
              <a:rPr lang="es-AR" sz="45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dern Love Caps" panose="020B0604020202020204" pitchFamily="82" charset="0"/>
                <a:cs typeface="Aharoni" panose="02010803020104030203" pitchFamily="2" charset="-79"/>
              </a:rPr>
              <a:t> widget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sz="45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dern Love Caps" panose="020B0604020202020204" pitchFamily="82" charset="0"/>
                <a:cs typeface="Aharoni" panose="02010803020104030203" pitchFamily="2" charset="-79"/>
              </a:rPr>
              <a:t>Bootstrap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sz="45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dern Love Caps" panose="020B0604020202020204" pitchFamily="82" charset="0"/>
                <a:cs typeface="Aharoni" panose="02010803020104030203" pitchFamily="2" charset="-79"/>
              </a:rPr>
              <a:t>Font </a:t>
            </a:r>
            <a:r>
              <a:rPr lang="es-AR" sz="45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Modern Love Caps" panose="020B0604020202020204" pitchFamily="82" charset="0"/>
                <a:cs typeface="Aharoni" panose="02010803020104030203" pitchFamily="2" charset="-79"/>
              </a:rPr>
              <a:t>Awesome</a:t>
            </a:r>
            <a:endParaRPr lang="en-US" sz="4500" dirty="0">
              <a:solidFill>
                <a:schemeClr val="accent2">
                  <a:lumMod val="60000"/>
                  <a:lumOff val="40000"/>
                </a:schemeClr>
              </a:solidFill>
              <a:latin typeface="Modern Love Caps" panose="020B0604020202020204" pitchFamily="82" charset="0"/>
              <a:cs typeface="Aharoni" panose="02010803020104030203" pitchFamily="2" charset="-79"/>
            </a:endParaRPr>
          </a:p>
        </p:txBody>
      </p:sp>
      <p:pic>
        <p:nvPicPr>
          <p:cNvPr id="13" name="Picture 4" descr="Bootstrap">
            <a:extLst>
              <a:ext uri="{FF2B5EF4-FFF2-40B4-BE49-F238E27FC236}">
                <a16:creationId xmlns:a16="http://schemas.microsoft.com/office/drawing/2014/main" id="{DD7FC335-1F14-4333-A3C6-32D0C60CC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7544">
            <a:off x="3964686" y="3326008"/>
            <a:ext cx="1496975" cy="1235005"/>
          </a:xfrm>
          <a:prstGeom prst="rect">
            <a:avLst/>
          </a:prstGeom>
          <a:noFill/>
          <a:effectLst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10970D-5511-4710-BEE6-D47D45C2B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86846">
            <a:off x="2662055" y="4931992"/>
            <a:ext cx="1266825" cy="12192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2060" name="Picture 12" descr="Discover CHEQ Paradome for the Salesforce Datorama Platform">
            <a:extLst>
              <a:ext uri="{FF2B5EF4-FFF2-40B4-BE49-F238E27FC236}">
                <a16:creationId xmlns:a16="http://schemas.microsoft.com/office/drawing/2014/main" id="{D84BFF97-CDCF-449D-B017-A8B896DAF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0690">
            <a:off x="5697791" y="2962411"/>
            <a:ext cx="2655909" cy="988749"/>
          </a:xfrm>
          <a:prstGeom prst="rect">
            <a:avLst/>
          </a:prstGeom>
          <a:noFill/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78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8509D7-5614-447A-8BE0-4F92689A2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2" y="72450"/>
            <a:ext cx="12043955" cy="5490745"/>
          </a:xfrm>
          <a:prstGeom prst="rect">
            <a:avLst/>
          </a:prstGeom>
          <a:ln w="19050">
            <a:solidFill>
              <a:srgbClr val="C808AD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0C8830-F427-46EA-B406-BD8310A0E28C}"/>
              </a:ext>
            </a:extLst>
          </p:cNvPr>
          <p:cNvCxnSpPr>
            <a:cxnSpLocks/>
          </p:cNvCxnSpPr>
          <p:nvPr/>
        </p:nvCxnSpPr>
        <p:spPr>
          <a:xfrm>
            <a:off x="1084217" y="1593669"/>
            <a:ext cx="1894115" cy="135853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01F8B39-62C5-413D-92DD-65E15DF49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85" y="5969635"/>
            <a:ext cx="5134692" cy="800212"/>
          </a:xfrm>
          <a:prstGeom prst="rect">
            <a:avLst/>
          </a:prstGeom>
          <a:effectLst>
            <a:outerShdw blurRad="63500" sx="103000" sy="103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7CFF6C-085D-47EE-986D-352827C3F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9735" y="5995836"/>
            <a:ext cx="5105400" cy="714375"/>
          </a:xfrm>
          <a:prstGeom prst="rect">
            <a:avLst/>
          </a:prstGeom>
          <a:effectLst>
            <a:outerShdw blurRad="63500" sx="103000" sy="103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10" name="Graphic 9" descr="Cursor with solid fill">
            <a:extLst>
              <a:ext uri="{FF2B5EF4-FFF2-40B4-BE49-F238E27FC236}">
                <a16:creationId xmlns:a16="http://schemas.microsoft.com/office/drawing/2014/main" id="{D946D531-272C-4048-BB58-F546DFD966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25475" y="6176699"/>
            <a:ext cx="457200" cy="457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F32DC7-D53E-4450-B4E2-78E5B9018461}"/>
              </a:ext>
            </a:extLst>
          </p:cNvPr>
          <p:cNvSpPr txBox="1"/>
          <p:nvPr/>
        </p:nvSpPr>
        <p:spPr>
          <a:xfrm>
            <a:off x="129113" y="5613381"/>
            <a:ext cx="1084021" cy="323165"/>
          </a:xfrm>
          <a:prstGeom prst="rect">
            <a:avLst/>
          </a:prstGeom>
          <a:solidFill>
            <a:schemeClr val="bg1">
              <a:alpha val="38000"/>
            </a:schemeClr>
          </a:solidFill>
          <a:effectLst>
            <a:softEdge rad="2540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50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s-AR" dirty="0">
                <a:solidFill>
                  <a:schemeClr val="bg1"/>
                </a:solidFill>
              </a:rPr>
              <a:t>DEFAULT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063687-E4E3-4EC4-ABE7-7CD34EEC6082}"/>
              </a:ext>
            </a:extLst>
          </p:cNvPr>
          <p:cNvSpPr txBox="1"/>
          <p:nvPr/>
        </p:nvSpPr>
        <p:spPr>
          <a:xfrm>
            <a:off x="6796017" y="5639507"/>
            <a:ext cx="914400" cy="323165"/>
          </a:xfrm>
          <a:prstGeom prst="rect">
            <a:avLst/>
          </a:prstGeom>
          <a:solidFill>
            <a:schemeClr val="bg1">
              <a:alpha val="38000"/>
            </a:schemeClr>
          </a:solidFill>
          <a:effectLst>
            <a:softEdge rad="2540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50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s-AR" dirty="0"/>
              <a:t>:HOVER</a:t>
            </a:r>
            <a:endParaRPr lang="en-US" dirty="0"/>
          </a:p>
        </p:txBody>
      </p:sp>
      <p:pic>
        <p:nvPicPr>
          <p:cNvPr id="14" name="Graphic 13" descr="Transfer with solid fill">
            <a:extLst>
              <a:ext uri="{FF2B5EF4-FFF2-40B4-BE49-F238E27FC236}">
                <a16:creationId xmlns:a16="http://schemas.microsoft.com/office/drawing/2014/main" id="{D5774C8F-1C81-4E98-B7D8-CC9F2A85CB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55045" y="5941701"/>
            <a:ext cx="914400" cy="914400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535F7F1-1589-4746-B5DD-16B99DFB3C06}"/>
              </a:ext>
            </a:extLst>
          </p:cNvPr>
          <p:cNvSpPr txBox="1"/>
          <p:nvPr/>
        </p:nvSpPr>
        <p:spPr>
          <a:xfrm rot="742856">
            <a:off x="8600779" y="3320209"/>
            <a:ext cx="3126033" cy="1815882"/>
          </a:xfrm>
          <a:prstGeom prst="rect">
            <a:avLst/>
          </a:prstGeom>
          <a:solidFill>
            <a:schemeClr val="tx1"/>
          </a:solidFill>
          <a:effectLst>
            <a:outerShdw blurRad="114300" sx="106000" sy="106000" algn="ctr" rotWithShape="0">
              <a:srgbClr val="C808AD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AR" sz="2800" dirty="0">
                <a:solidFill>
                  <a:srgbClr val="FFFF00"/>
                </a:solidFill>
              </a:rPr>
              <a:t>Responsive </a:t>
            </a:r>
            <a:r>
              <a:rPr lang="es-AR" sz="2800" dirty="0" err="1">
                <a:solidFill>
                  <a:srgbClr val="FFFF00"/>
                </a:solidFill>
              </a:rPr>
              <a:t>NavBar</a:t>
            </a:r>
            <a:r>
              <a:rPr lang="es-AR" sz="2800" dirty="0">
                <a:solidFill>
                  <a:srgbClr val="FFFF00"/>
                </a:solidFill>
              </a:rPr>
              <a:t> BUT</a:t>
            </a:r>
          </a:p>
          <a:p>
            <a:pPr algn="ctr"/>
            <a:r>
              <a:rPr lang="es-AR" sz="2800" dirty="0" err="1">
                <a:solidFill>
                  <a:srgbClr val="FFFF00"/>
                </a:solidFill>
              </a:rPr>
              <a:t>using</a:t>
            </a:r>
            <a:r>
              <a:rPr lang="es-AR" sz="2800" dirty="0">
                <a:solidFill>
                  <a:srgbClr val="FFFF00"/>
                </a:solidFill>
              </a:rPr>
              <a:t> </a:t>
            </a:r>
            <a:r>
              <a:rPr lang="es-AR" sz="2800" dirty="0" err="1">
                <a:solidFill>
                  <a:srgbClr val="FFFF00"/>
                </a:solidFill>
              </a:rPr>
              <a:t>just</a:t>
            </a:r>
            <a:r>
              <a:rPr lang="es-AR" sz="2800" dirty="0">
                <a:solidFill>
                  <a:srgbClr val="FFFF00"/>
                </a:solidFill>
              </a:rPr>
              <a:t> </a:t>
            </a:r>
            <a:r>
              <a:rPr lang="es-AR" sz="2800" dirty="0" err="1">
                <a:solidFill>
                  <a:srgbClr val="FFFF00"/>
                </a:solidFill>
              </a:rPr>
              <a:t>buttons</a:t>
            </a:r>
            <a:r>
              <a:rPr lang="es-AR" sz="2800" dirty="0">
                <a:solidFill>
                  <a:srgbClr val="FFFF00"/>
                </a:solidFill>
              </a:rPr>
              <a:t> [getbootstrap.com]</a:t>
            </a: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20" name="Picture 4" descr="Bootstrap">
            <a:extLst>
              <a:ext uri="{FF2B5EF4-FFF2-40B4-BE49-F238E27FC236}">
                <a16:creationId xmlns:a16="http://schemas.microsoft.com/office/drawing/2014/main" id="{CF66F6A6-8881-4AC7-A921-1F5D6203E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640" y="780707"/>
            <a:ext cx="406686" cy="335516"/>
          </a:xfrm>
          <a:prstGeom prst="rect">
            <a:avLst/>
          </a:prstGeom>
          <a:noFill/>
          <a:effectLst>
            <a:outerShdw blurRad="63500" sx="117000" sy="117000" algn="ctr" rotWithShape="0">
              <a:srgbClr val="C808AD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01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3662F71-1AF0-42F9-8811-0521C81E1A5A}"/>
              </a:ext>
            </a:extLst>
          </p:cNvPr>
          <p:cNvSpPr txBox="1"/>
          <p:nvPr/>
        </p:nvSpPr>
        <p:spPr>
          <a:xfrm>
            <a:off x="7199789" y="24327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6B8E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:HOVER</a:t>
            </a:r>
            <a:endParaRPr lang="en-US" dirty="0">
              <a:solidFill>
                <a:srgbClr val="F6B8E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C045F5-9AFA-4D44-9272-0BC0A9F223FB}"/>
              </a:ext>
            </a:extLst>
          </p:cNvPr>
          <p:cNvSpPr txBox="1"/>
          <p:nvPr/>
        </p:nvSpPr>
        <p:spPr>
          <a:xfrm rot="20959649">
            <a:off x="8813177" y="501799"/>
            <a:ext cx="190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s-AR" dirty="0" err="1">
                <a:solidFill>
                  <a:srgbClr val="F6B8EF"/>
                </a:solidFill>
              </a:rPr>
              <a:t>transparent</a:t>
            </a:r>
            <a:r>
              <a:rPr lang="es-AR" dirty="0"/>
              <a:t> </a:t>
            </a:r>
            <a:r>
              <a:rPr lang="es-AR" dirty="0">
                <a:solidFill>
                  <a:srgbClr val="F6B8EF"/>
                </a:solidFill>
              </a:rPr>
              <a:t>;)</a:t>
            </a:r>
            <a:endParaRPr lang="en-US" dirty="0">
              <a:solidFill>
                <a:srgbClr val="F6B8EF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BF1BDEA-91F8-4625-AD46-4BC3CF450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64079">
            <a:off x="7947965" y="588424"/>
            <a:ext cx="590447" cy="616689"/>
          </a:xfrm>
          <a:prstGeom prst="rect">
            <a:avLst/>
          </a:prstGeom>
          <a:ln w="34925">
            <a:solidFill>
              <a:srgbClr val="C808AD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99F8978-EEF8-4A52-8BC4-F33200944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20663">
            <a:off x="10511398" y="234175"/>
            <a:ext cx="1349312" cy="1285059"/>
          </a:xfrm>
          <a:prstGeom prst="rect">
            <a:avLst/>
          </a:prstGeom>
          <a:ln w="34925">
            <a:solidFill>
              <a:srgbClr val="C808AD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0F604B4-627D-4673-9ECB-8322F66D34C7}"/>
              </a:ext>
            </a:extLst>
          </p:cNvPr>
          <p:cNvSpPr txBox="1"/>
          <p:nvPr/>
        </p:nvSpPr>
        <p:spPr>
          <a:xfrm rot="464080">
            <a:off x="10604310" y="2705160"/>
            <a:ext cx="132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s-AR" dirty="0" err="1">
                <a:solidFill>
                  <a:srgbClr val="F6B8EF"/>
                </a:solidFill>
              </a:rPr>
              <a:t>Go</a:t>
            </a:r>
            <a:r>
              <a:rPr lang="es-AR" dirty="0"/>
              <a:t> </a:t>
            </a:r>
            <a:r>
              <a:rPr lang="es-AR" dirty="0" err="1">
                <a:solidFill>
                  <a:srgbClr val="F6B8EF"/>
                </a:solidFill>
              </a:rPr>
              <a:t>sticky</a:t>
            </a:r>
            <a:endParaRPr lang="en-US" dirty="0">
              <a:solidFill>
                <a:srgbClr val="F6B8E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B9D464-D178-4301-94F1-D50BDF16A2D5}"/>
              </a:ext>
            </a:extLst>
          </p:cNvPr>
          <p:cNvSpPr txBox="1"/>
          <p:nvPr/>
        </p:nvSpPr>
        <p:spPr>
          <a:xfrm>
            <a:off x="230080" y="233575"/>
            <a:ext cx="6959573" cy="1015663"/>
          </a:xfrm>
          <a:prstGeom prst="rect">
            <a:avLst/>
          </a:prstGeom>
          <a:solidFill>
            <a:schemeClr val="tx1">
              <a:alpha val="29000"/>
            </a:schemeClr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s-AR" sz="3000" b="1">
                <a:solidFill>
                  <a:srgbClr val="FFFF00"/>
                </a:solidFill>
              </a:rPr>
              <a:t>SCROLL-TO-TOP STICKY </a:t>
            </a:r>
            <a:r>
              <a:rPr lang="es-AR" sz="3000" b="1" dirty="0">
                <a:solidFill>
                  <a:srgbClr val="FFFF00"/>
                </a:solidFill>
              </a:rPr>
              <a:t>BUTTON</a:t>
            </a:r>
            <a:br>
              <a:rPr lang="es-AR" sz="3000" dirty="0">
                <a:solidFill>
                  <a:srgbClr val="FFFF00"/>
                </a:solidFill>
              </a:rPr>
            </a:br>
            <a:r>
              <a:rPr lang="es-AR" sz="3000" dirty="0" err="1">
                <a:solidFill>
                  <a:srgbClr val="FFFF00"/>
                </a:solidFill>
              </a:rPr>
              <a:t>using</a:t>
            </a:r>
            <a:r>
              <a:rPr lang="es-AR" sz="3000" dirty="0">
                <a:solidFill>
                  <a:srgbClr val="FFFF00"/>
                </a:solidFill>
              </a:rPr>
              <a:t> fontawesome.com as </a:t>
            </a:r>
            <a:r>
              <a:rPr lang="es-AR" sz="3000" dirty="0" err="1">
                <a:solidFill>
                  <a:srgbClr val="FFFF00"/>
                </a:solidFill>
              </a:rPr>
              <a:t>workframe</a:t>
            </a:r>
            <a:endParaRPr lang="en-US" sz="3000" dirty="0">
              <a:solidFill>
                <a:srgbClr val="FFFF00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86B5B96-BE82-4FA4-AEB8-7764B77219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78" y="1411512"/>
            <a:ext cx="10191750" cy="5362575"/>
          </a:xfrm>
          <a:prstGeom prst="rect">
            <a:avLst/>
          </a:prstGeom>
          <a:ln w="34925">
            <a:solidFill>
              <a:srgbClr val="C808AD"/>
            </a:solidFill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C9166BA-352F-4AFB-A038-487FD4B016ED}"/>
              </a:ext>
            </a:extLst>
          </p:cNvPr>
          <p:cNvCxnSpPr>
            <a:cxnSpLocks/>
          </p:cNvCxnSpPr>
          <p:nvPr/>
        </p:nvCxnSpPr>
        <p:spPr>
          <a:xfrm>
            <a:off x="1062038" y="3057546"/>
            <a:ext cx="2007734" cy="1307901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5009165E-6873-4872-BE10-A70CEDD3A3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4709" y="1842269"/>
            <a:ext cx="323604" cy="31143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softEdge rad="3810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0162F5-77B5-49CF-9C29-E4F4DE0EEE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208030">
            <a:off x="10291891" y="3270179"/>
            <a:ext cx="1646131" cy="3180805"/>
          </a:xfrm>
          <a:prstGeom prst="rect">
            <a:avLst/>
          </a:prstGeom>
          <a:ln w="34925">
            <a:solidFill>
              <a:srgbClr val="C808AD"/>
            </a:solidFill>
          </a:ln>
        </p:spPr>
      </p:pic>
    </p:spTree>
    <p:extLst>
      <p:ext uri="{BB962C8B-B14F-4D97-AF65-F5344CB8AC3E}">
        <p14:creationId xmlns:p14="http://schemas.microsoft.com/office/powerpoint/2010/main" val="279514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CE4221-E3BE-4F41-AF22-6038124A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153"/>
            <a:ext cx="10515600" cy="2889875"/>
          </a:xfrm>
        </p:spPr>
        <p:txBody>
          <a:bodyPr>
            <a:noAutofit/>
          </a:bodyPr>
          <a:lstStyle/>
          <a:p>
            <a:pPr algn="ctr"/>
            <a:br>
              <a:rPr lang="es-AR" sz="6000" dirty="0">
                <a:solidFill>
                  <a:srgbClr val="F6B8EF"/>
                </a:solidFill>
                <a:latin typeface="Modern Love Caps" panose="04070805081001020A01" pitchFamily="82" charset="0"/>
              </a:rPr>
            </a:br>
            <a:br>
              <a:rPr lang="es-AR" sz="6000" dirty="0">
                <a:solidFill>
                  <a:srgbClr val="F6B8EF"/>
                </a:solidFill>
                <a:latin typeface="Modern Love Caps" panose="04070805081001020A01" pitchFamily="82" charset="0"/>
              </a:rPr>
            </a:br>
            <a:r>
              <a:rPr lang="es-AR" sz="6000" dirty="0" err="1">
                <a:solidFill>
                  <a:srgbClr val="F6B8EF"/>
                </a:solidFill>
                <a:latin typeface="Modern Love Caps" panose="04070805081001020A01" pitchFamily="82" charset="0"/>
              </a:rPr>
              <a:t>if</a:t>
            </a:r>
            <a:r>
              <a:rPr lang="es-AR" sz="6000" dirty="0">
                <a:solidFill>
                  <a:srgbClr val="F6B8EF"/>
                </a:solidFill>
                <a:latin typeface="Modern Love Caps" panose="04070805081001020A01" pitchFamily="82" charset="0"/>
              </a:rPr>
              <a:t> </a:t>
            </a:r>
            <a:r>
              <a:rPr lang="es-AR" sz="6000" dirty="0" err="1">
                <a:solidFill>
                  <a:srgbClr val="F6B8EF"/>
                </a:solidFill>
                <a:latin typeface="Modern Love Caps" panose="04070805081001020A01" pitchFamily="82" charset="0"/>
              </a:rPr>
              <a:t>you</a:t>
            </a:r>
            <a:r>
              <a:rPr lang="es-AR" sz="6000" dirty="0">
                <a:solidFill>
                  <a:srgbClr val="F6B8EF"/>
                </a:solidFill>
                <a:latin typeface="Modern Love Caps" panose="04070805081001020A01" pitchFamily="82" charset="0"/>
              </a:rPr>
              <a:t> </a:t>
            </a:r>
            <a:r>
              <a:rPr lang="es-AR" sz="6000" dirty="0" err="1">
                <a:solidFill>
                  <a:srgbClr val="F6B8EF"/>
                </a:solidFill>
                <a:latin typeface="Modern Love Caps" panose="04070805081001020A01" pitchFamily="82" charset="0"/>
              </a:rPr>
              <a:t>want</a:t>
            </a:r>
            <a:r>
              <a:rPr lang="es-AR" sz="6000" dirty="0">
                <a:solidFill>
                  <a:srgbClr val="F6B8EF"/>
                </a:solidFill>
                <a:latin typeface="Modern Love Caps" panose="04070805081001020A01" pitchFamily="82" charset="0"/>
              </a:rPr>
              <a:t> </a:t>
            </a:r>
            <a:r>
              <a:rPr lang="es-AR" sz="6000" dirty="0" err="1">
                <a:solidFill>
                  <a:srgbClr val="F6B8EF"/>
                </a:solidFill>
                <a:latin typeface="Modern Love Caps" panose="04070805081001020A01" pitchFamily="82" charset="0"/>
              </a:rPr>
              <a:t>the</a:t>
            </a:r>
            <a:r>
              <a:rPr lang="es-AR" sz="6000" dirty="0">
                <a:solidFill>
                  <a:srgbClr val="F6B8EF"/>
                </a:solidFill>
                <a:latin typeface="Modern Love Caps" panose="04070805081001020A01" pitchFamily="82" charset="0"/>
              </a:rPr>
              <a:t> </a:t>
            </a:r>
            <a:r>
              <a:rPr lang="es-AR" sz="6000" dirty="0" err="1">
                <a:solidFill>
                  <a:srgbClr val="FFFF00"/>
                </a:solidFill>
                <a:latin typeface="Modern Love Caps" panose="04070805081001020A01" pitchFamily="82" charset="0"/>
              </a:rPr>
              <a:t>code</a:t>
            </a:r>
            <a:r>
              <a:rPr lang="es-AR" sz="6000" dirty="0">
                <a:solidFill>
                  <a:srgbClr val="FFFF00"/>
                </a:solidFill>
                <a:latin typeface="Modern Love Caps" panose="04070805081001020A01" pitchFamily="82" charset="0"/>
              </a:rPr>
              <a:t> </a:t>
            </a:r>
            <a:r>
              <a:rPr lang="es-AR" sz="6000" dirty="0">
                <a:solidFill>
                  <a:srgbClr val="F6B8EF"/>
                </a:solidFill>
                <a:latin typeface="Modern Love Caps" panose="04070805081001020A01" pitchFamily="82" charset="0"/>
              </a:rPr>
              <a:t>files </a:t>
            </a:r>
            <a:br>
              <a:rPr lang="es-AR" sz="6000" dirty="0">
                <a:solidFill>
                  <a:srgbClr val="F6B8EF"/>
                </a:solidFill>
                <a:latin typeface="Modern Love Caps" panose="04070805081001020A01" pitchFamily="82" charset="0"/>
              </a:rPr>
            </a:br>
            <a:r>
              <a:rPr lang="es-AR" sz="6000" dirty="0" err="1">
                <a:solidFill>
                  <a:srgbClr val="F6B8EF"/>
                </a:solidFill>
                <a:latin typeface="Modern Love Caps" panose="04070805081001020A01" pitchFamily="82" charset="0"/>
              </a:rPr>
              <a:t>just</a:t>
            </a:r>
            <a:r>
              <a:rPr lang="es-AR" sz="6000" dirty="0">
                <a:solidFill>
                  <a:srgbClr val="F6B8EF"/>
                </a:solidFill>
                <a:latin typeface="Modern Love Caps" panose="04070805081001020A01" pitchFamily="82" charset="0"/>
              </a:rPr>
              <a:t> </a:t>
            </a:r>
            <a:r>
              <a:rPr lang="es-AR" sz="6000" dirty="0">
                <a:solidFill>
                  <a:srgbClr val="FFFF00"/>
                </a:solidFill>
                <a:latin typeface="Modern Love Caps" panose="04070805081001020A01" pitchFamily="82" charset="0"/>
              </a:rPr>
              <a:t>ping me </a:t>
            </a:r>
            <a:r>
              <a:rPr lang="es-AR" sz="6000" dirty="0" err="1">
                <a:solidFill>
                  <a:srgbClr val="F6B8EF"/>
                </a:solidFill>
                <a:latin typeface="Modern Love Caps" panose="04070805081001020A01" pitchFamily="82" charset="0"/>
              </a:rPr>
              <a:t>via</a:t>
            </a:r>
            <a:r>
              <a:rPr lang="es-AR" sz="6000" dirty="0">
                <a:solidFill>
                  <a:srgbClr val="FFFF00"/>
                </a:solidFill>
                <a:latin typeface="Modern Love Caps" panose="04070805081001020A01" pitchFamily="82" charset="0"/>
              </a:rPr>
              <a:t> dm</a:t>
            </a:r>
            <a:br>
              <a:rPr lang="es-AR" sz="6000" dirty="0">
                <a:solidFill>
                  <a:srgbClr val="F6B8EF"/>
                </a:solidFill>
                <a:latin typeface="Modern Love Caps" panose="04070805081001020A01" pitchFamily="82" charset="0"/>
              </a:rPr>
            </a:br>
            <a:br>
              <a:rPr lang="es-AR" sz="6000" dirty="0">
                <a:solidFill>
                  <a:srgbClr val="F6B8EF"/>
                </a:solidFill>
                <a:latin typeface="Modern Love Caps" panose="04070805081001020A01" pitchFamily="82" charset="0"/>
              </a:rPr>
            </a:br>
            <a:br>
              <a:rPr lang="es-AR" sz="6000" dirty="0">
                <a:solidFill>
                  <a:srgbClr val="F6B8EF"/>
                </a:solidFill>
                <a:latin typeface="Modern Love Caps" panose="04070805081001020A01" pitchFamily="82" charset="0"/>
              </a:rPr>
            </a:br>
            <a:r>
              <a:rPr lang="es-AR" sz="6000" dirty="0" err="1">
                <a:solidFill>
                  <a:srgbClr val="FFC000"/>
                </a:solidFill>
                <a:latin typeface="Modern Love Caps" panose="04070805081001020A01" pitchFamily="82" charset="0"/>
              </a:rPr>
              <a:t>Best</a:t>
            </a:r>
            <a:r>
              <a:rPr lang="es-AR" sz="6000" dirty="0">
                <a:solidFill>
                  <a:srgbClr val="FFC000"/>
                </a:solidFill>
                <a:latin typeface="Modern Love Caps" panose="04070805081001020A01" pitchFamily="82" charset="0"/>
              </a:rPr>
              <a:t>!</a:t>
            </a:r>
            <a:br>
              <a:rPr lang="es-AR" sz="6000" dirty="0">
                <a:solidFill>
                  <a:srgbClr val="F6B8EF"/>
                </a:solidFill>
                <a:latin typeface="Modern Love Caps" panose="04070805081001020A01" pitchFamily="82" charset="0"/>
              </a:rPr>
            </a:br>
            <a:br>
              <a:rPr lang="es-AR" sz="6000" dirty="0">
                <a:solidFill>
                  <a:srgbClr val="F6B8EF"/>
                </a:solidFill>
                <a:latin typeface="Modern Love Caps" panose="04070805081001020A01" pitchFamily="82" charset="0"/>
              </a:rPr>
            </a:br>
            <a:endParaRPr lang="en-US" sz="6000" dirty="0">
              <a:solidFill>
                <a:srgbClr val="F6B8EF"/>
              </a:solidFill>
              <a:latin typeface="Modern Love Caps" panose="04070805081001020A01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24195-541F-4EB5-8FFA-98D6C84DECFA}"/>
              </a:ext>
            </a:extLst>
          </p:cNvPr>
          <p:cNvSpPr txBox="1"/>
          <p:nvPr/>
        </p:nvSpPr>
        <p:spPr>
          <a:xfrm>
            <a:off x="11085285" y="6018705"/>
            <a:ext cx="537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7030A0"/>
                </a:solidFill>
                <a:latin typeface="Modern Love Caps" panose="04070805081001020A01" pitchFamily="82" charset="0"/>
              </a:rPr>
              <a:t>FJ</a:t>
            </a:r>
            <a:endParaRPr lang="en-US" sz="3200" dirty="0">
              <a:solidFill>
                <a:srgbClr val="7030A0"/>
              </a:solidFill>
              <a:latin typeface="Modern Love Caps" panose="04070805081001020A01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86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70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Modern Love Caps</vt:lpstr>
      <vt:lpstr>Wingdings</vt:lpstr>
      <vt:lpstr>Office Theme</vt:lpstr>
      <vt:lpstr>Super easy navBar and scroll-to-top button for your Datorama Dashboard: </vt:lpstr>
      <vt:lpstr>PowerPoint Presentation</vt:lpstr>
      <vt:lpstr>PowerPoint Presentation</vt:lpstr>
      <vt:lpstr>  if you want the code files  just ping me via dm   Best!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Federico Juiz</dc:creator>
  <cp:lastModifiedBy>Federico Juiz</cp:lastModifiedBy>
  <cp:revision>20</cp:revision>
  <dcterms:created xsi:type="dcterms:W3CDTF">2022-10-02T22:49:51Z</dcterms:created>
  <dcterms:modified xsi:type="dcterms:W3CDTF">2022-10-03T16:33:40Z</dcterms:modified>
</cp:coreProperties>
</file>