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32"/>
  </p:notes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2" autoAdjust="0"/>
    <p:restoredTop sz="93631"/>
  </p:normalViewPr>
  <p:slideViewPr>
    <p:cSldViewPr snapToGrid="0" snapToObjects="1">
      <p:cViewPr varScale="1">
        <p:scale>
          <a:sx n="80" d="100"/>
          <a:sy n="80" d="100"/>
        </p:scale>
        <p:origin x="8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cat>
            <c:numRef>
              <c:f>工作表1!$A$2:$A$6</c:f>
              <c:numCache>
                <c:formatCode>m/d/yy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40-419C-8D9C-6F30D7EE1E8C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cat>
            <c:numRef>
              <c:f>工作表1!$A$2:$A$6</c:f>
              <c:numCache>
                <c:formatCode>m/d/yy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工作表1!$C$2:$C$6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40-419C-8D9C-6F30D7EE1E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903308016"/>
        <c:axId val="-902867968"/>
      </c:areaChart>
      <c:dateAx>
        <c:axId val="-903308016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02867968"/>
        <c:crosses val="autoZero"/>
        <c:auto val="1"/>
        <c:lblOffset val="100"/>
        <c:baseTimeUnit val="days"/>
      </c:dateAx>
      <c:valAx>
        <c:axId val="-902867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033080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4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EF-474E-9B21-B0F8227C2AED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EF-474E-9B21-B0F8227C2AED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4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FEF-474E-9B21-B0F8227C2A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041211104"/>
        <c:axId val="-707302928"/>
      </c:barChart>
      <c:catAx>
        <c:axId val="-10412111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707302928"/>
        <c:crosses val="autoZero"/>
        <c:auto val="1"/>
        <c:lblAlgn val="ctr"/>
        <c:lblOffset val="100"/>
        <c:noMultiLvlLbl val="0"/>
      </c:catAx>
      <c:valAx>
        <c:axId val="-7073029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041211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2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5D-4D3F-B8BF-E9205AEA1173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5D-4D3F-B8BF-E9205AEA1173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2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15D-4D3F-B8BF-E9205AEA11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819477488"/>
        <c:axId val="-819316048"/>
      </c:barChart>
      <c:catAx>
        <c:axId val="-819477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819316048"/>
        <c:crosses val="autoZero"/>
        <c:auto val="1"/>
        <c:lblAlgn val="ctr"/>
        <c:lblOffset val="100"/>
        <c:noMultiLvlLbl val="0"/>
      </c:catAx>
      <c:valAx>
        <c:axId val="-819316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819477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6CE-4980-8DB1-43A1947203A7}"/>
              </c:ext>
            </c:extLst>
          </c:dPt>
          <c:dPt>
            <c:idx val="1"/>
            <c:bubble3D val="0"/>
            <c:spPr>
              <a:solidFill>
                <a:schemeClr val="accent4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6CE-4980-8DB1-43A1947203A7}"/>
              </c:ext>
            </c:extLst>
          </c:dPt>
          <c:dPt>
            <c:idx val="2"/>
            <c:bubble3D val="0"/>
            <c:spPr>
              <a:solidFill>
                <a:schemeClr val="accent4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6CE-4980-8DB1-43A1947203A7}"/>
              </c:ext>
            </c:extLst>
          </c:dPt>
          <c:dPt>
            <c:idx val="3"/>
            <c:bubble3D val="0"/>
            <c:spPr>
              <a:solidFill>
                <a:schemeClr val="accent4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6CE-4980-8DB1-43A1947203A7}"/>
              </c:ext>
            </c:extLst>
          </c:dPt>
          <c:cat>
            <c:strRef>
              <c:f>工作表1!$A$2:$A$5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6CE-4980-8DB1-43A1947203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550-42D3-9418-182CE7A4F861}"/>
              </c:ext>
            </c:extLst>
          </c:dPt>
          <c:dPt>
            <c:idx val="1"/>
            <c:bubble3D val="0"/>
            <c:spPr>
              <a:solidFill>
                <a:schemeClr val="accent6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550-42D3-9418-182CE7A4F861}"/>
              </c:ext>
            </c:extLst>
          </c:dPt>
          <c:dPt>
            <c:idx val="2"/>
            <c:bubble3D val="0"/>
            <c:spPr>
              <a:solidFill>
                <a:schemeClr val="accent6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550-42D3-9418-182CE7A4F861}"/>
              </c:ext>
            </c:extLst>
          </c:dPt>
          <c:dPt>
            <c:idx val="3"/>
            <c:bubble3D val="0"/>
            <c:spPr>
              <a:solidFill>
                <a:schemeClr val="accent6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550-42D3-9418-182CE7A4F861}"/>
              </c:ext>
            </c:extLst>
          </c:dPt>
          <c:cat>
            <c:strRef>
              <c:f>工作表1!$A$2:$A$5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550-42D3-9418-182CE7A4F8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6FD-4480-B555-7D5CF0FB1341}"/>
              </c:ext>
            </c:extLst>
          </c:dPt>
          <c:dPt>
            <c:idx val="1"/>
            <c:bubble3D val="0"/>
            <c:spPr>
              <a:solidFill>
                <a:schemeClr val="accent2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6FD-4480-B555-7D5CF0FB1341}"/>
              </c:ext>
            </c:extLst>
          </c:dPt>
          <c:dPt>
            <c:idx val="2"/>
            <c:bubble3D val="0"/>
            <c:spPr>
              <a:solidFill>
                <a:schemeClr val="accent2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6FD-4480-B555-7D5CF0FB1341}"/>
              </c:ext>
            </c:extLst>
          </c:dPt>
          <c:dPt>
            <c:idx val="3"/>
            <c:bubble3D val="0"/>
            <c:spPr>
              <a:solidFill>
                <a:schemeClr val="accent2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6FD-4480-B555-7D5CF0FB1341}"/>
              </c:ext>
            </c:extLst>
          </c:dPt>
          <c:cat>
            <c:strRef>
              <c:f>工作表1!$A$2:$A$5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6FD-4480-B555-7D5CF0FB13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2021/12/2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4738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9629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7816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1227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4939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70758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843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67827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78015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39328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764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83350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08897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75636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10985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15078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92851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111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6816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800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8040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111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4951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4899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1363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0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 userDrawn="1"/>
        </p:nvSpPr>
        <p:spPr>
          <a:xfrm rot="5400000">
            <a:off x="1657349" y="-1657351"/>
            <a:ext cx="1155700" cy="4470402"/>
          </a:xfrm>
          <a:prstGeom prst="rtTriangle">
            <a:avLst/>
          </a:pr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直角三角形 6"/>
          <p:cNvSpPr/>
          <p:nvPr userDrawn="1"/>
        </p:nvSpPr>
        <p:spPr>
          <a:xfrm rot="16200000">
            <a:off x="7480300" y="2146300"/>
            <a:ext cx="6451600" cy="2971800"/>
          </a:xfrm>
          <a:prstGeom prst="rtTriangle">
            <a:avLst/>
          </a:prstGeom>
          <a:solidFill>
            <a:schemeClr val="accent3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直角三角形 4"/>
          <p:cNvSpPr/>
          <p:nvPr userDrawn="1"/>
        </p:nvSpPr>
        <p:spPr>
          <a:xfrm rot="5400000">
            <a:off x="0" y="0"/>
            <a:ext cx="1752600" cy="17526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直角三角形 5"/>
          <p:cNvSpPr/>
          <p:nvPr userDrawn="1"/>
        </p:nvSpPr>
        <p:spPr>
          <a:xfrm rot="16200000">
            <a:off x="8165252" y="2831252"/>
            <a:ext cx="3695700" cy="435779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直角三角形 8"/>
          <p:cNvSpPr/>
          <p:nvPr userDrawn="1"/>
        </p:nvSpPr>
        <p:spPr>
          <a:xfrm>
            <a:off x="0" y="4305300"/>
            <a:ext cx="1625600" cy="2552700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307569" y="1452563"/>
            <a:ext cx="5109845" cy="83470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1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307569" y="2287271"/>
            <a:ext cx="7098666" cy="1215006"/>
          </a:xfrm>
          <a:prstGeom prst="rect">
            <a:avLst/>
          </a:prstGeom>
          <a:solidFill>
            <a:schemeClr val="accent2">
              <a:lumMod val="90000"/>
            </a:schemeClr>
          </a:solidFill>
        </p:spPr>
        <p:txBody>
          <a:bodyPr anchor="ctr"/>
          <a:lstStyle>
            <a:lvl1pPr marL="0" indent="0">
              <a:buNone/>
              <a:defRPr sz="66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1307568" y="3502276"/>
            <a:ext cx="7098667" cy="57950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307569" y="4158672"/>
            <a:ext cx="5109845" cy="1511877"/>
          </a:xfrm>
          <a:prstGeom prst="rect">
            <a:avLst/>
          </a:prstGeom>
        </p:spPr>
        <p:txBody>
          <a:bodyPr anchor="t"/>
          <a:lstStyle>
            <a:lvl1pPr marL="285750" indent="-285750">
              <a:buFont typeface="Arial" charset="0"/>
              <a:buChar char="•"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5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5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5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834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6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6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6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120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1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5465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3568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3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3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8747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4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4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470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5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5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335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6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6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0846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6631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053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18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9134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20167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3001814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3105154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9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409020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0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41877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42769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545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18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2530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13563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2341414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2444754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9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342980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0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35273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7077075" y="4621538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7912100" y="4719091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42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18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2530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13563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208709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219043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284385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294719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7077075" y="367792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8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7912100" y="378126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20" hasCustomPrompt="1"/>
          </p:nvPr>
        </p:nvSpPr>
        <p:spPr>
          <a:xfrm>
            <a:off x="7077075" y="4512003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0" name="文本占位符 5"/>
          <p:cNvSpPr>
            <a:spLocks noGrp="1"/>
          </p:cNvSpPr>
          <p:nvPr>
            <p:ph type="body" sz="quarter" idx="21"/>
          </p:nvPr>
        </p:nvSpPr>
        <p:spPr>
          <a:xfrm>
            <a:off x="7912100" y="4615343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25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>
            <a:spLocks/>
          </p:cNvSpPr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18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8" name="文本占位符 5"/>
          <p:cNvSpPr txBox="1">
            <a:spLocks/>
          </p:cNvSpPr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/>
                <a:cs typeface="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/>
              <a:cs typeface="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1514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12547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198549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208883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274225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284559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7077075" y="357632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8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7912100" y="367966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20" hasCustomPrompt="1"/>
          </p:nvPr>
        </p:nvSpPr>
        <p:spPr>
          <a:xfrm>
            <a:off x="7077075" y="4410403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0" name="文本占位符 5"/>
          <p:cNvSpPr>
            <a:spLocks noGrp="1"/>
          </p:cNvSpPr>
          <p:nvPr>
            <p:ph type="body" sz="quarter" idx="21"/>
          </p:nvPr>
        </p:nvSpPr>
        <p:spPr>
          <a:xfrm>
            <a:off x="7912100" y="4513743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5"/>
          <p:cNvSpPr>
            <a:spLocks noGrp="1"/>
          </p:cNvSpPr>
          <p:nvPr>
            <p:ph type="body" sz="quarter" idx="22" hasCustomPrompt="1"/>
          </p:nvPr>
        </p:nvSpPr>
        <p:spPr>
          <a:xfrm>
            <a:off x="7077075" y="5244479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2" name="文本占位符 5"/>
          <p:cNvSpPr>
            <a:spLocks noGrp="1"/>
          </p:cNvSpPr>
          <p:nvPr>
            <p:ph type="body" sz="quarter" idx="23"/>
          </p:nvPr>
        </p:nvSpPr>
        <p:spPr>
          <a:xfrm>
            <a:off x="7912100" y="5347819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25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1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2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30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3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3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3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515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4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4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4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503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2" r:id="rId2"/>
    <p:sldLayoutId id="2147483687" r:id="rId3"/>
    <p:sldLayoutId id="2147483688" r:id="rId4"/>
    <p:sldLayoutId id="2147483689" r:id="rId5"/>
    <p:sldLayoutId id="2147483684" r:id="rId6"/>
    <p:sldLayoutId id="2147483690" r:id="rId7"/>
    <p:sldLayoutId id="2147483695" r:id="rId8"/>
    <p:sldLayoutId id="2147483696" r:id="rId9"/>
    <p:sldLayoutId id="2147483697" r:id="rId10"/>
    <p:sldLayoutId id="2147483698" r:id="rId11"/>
    <p:sldLayoutId id="2147483692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69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4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307569" y="1452563"/>
            <a:ext cx="10408181" cy="834708"/>
          </a:xfrm>
        </p:spPr>
        <p:txBody>
          <a:bodyPr/>
          <a:lstStyle/>
          <a:p>
            <a:r>
              <a:rPr kumimoji="1" lang="zh-CN" altLang="en-US" dirty="0"/>
              <a:t>信息与计算科学专业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307569" y="2287271"/>
            <a:ext cx="5461531" cy="1215006"/>
          </a:xfrm>
        </p:spPr>
        <p:txBody>
          <a:bodyPr/>
          <a:lstStyle/>
          <a:p>
            <a:r>
              <a:rPr kumimoji="1" lang="zh-CN" altLang="en-US" dirty="0"/>
              <a:t>开题报告答辩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《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具有隐私保护的分布式统计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》</a:t>
            </a:r>
            <a:endParaRPr kumimoji="1" lang="zh-CN" altLang="en-US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学校名称：桂林电子科技大学大学</a:t>
            </a:r>
          </a:p>
          <a:p>
            <a:r>
              <a:rPr kumimoji="1" lang="zh-CN" altLang="en-US" dirty="0"/>
              <a:t>指导老师：张必山</a:t>
            </a:r>
            <a:endParaRPr kumimoji="1" lang="en-US" altLang="zh-CN" dirty="0"/>
          </a:p>
          <a:p>
            <a:r>
              <a:rPr kumimoji="1" lang="zh-CN" altLang="en-US" dirty="0"/>
              <a:t>报告人：</a:t>
            </a:r>
            <a:r>
              <a:rPr kumimoji="1" lang="en-US" altLang="zh-CN" dirty="0"/>
              <a:t>1800710238</a:t>
            </a:r>
            <a:r>
              <a:rPr kumimoji="1" lang="zh-CN" altLang="en-US" dirty="0"/>
              <a:t>王智坚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786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研究方法</a:t>
            </a:r>
          </a:p>
        </p:txBody>
      </p:sp>
    </p:spTree>
    <p:extLst>
      <p:ext uri="{BB962C8B-B14F-4D97-AF65-F5344CB8AC3E}">
        <p14:creationId xmlns:p14="http://schemas.microsoft.com/office/powerpoint/2010/main" val="5078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研究方法</a:t>
            </a:r>
          </a:p>
        </p:txBody>
      </p:sp>
      <p:sp>
        <p:nvSpPr>
          <p:cNvPr id="4" name="同心圆 3"/>
          <p:cNvSpPr/>
          <p:nvPr/>
        </p:nvSpPr>
        <p:spPr>
          <a:xfrm>
            <a:off x="784117" y="1399037"/>
            <a:ext cx="2712984" cy="2712984"/>
          </a:xfrm>
          <a:prstGeom prst="donut">
            <a:avLst>
              <a:gd name="adj" fmla="val 221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7983" y="4572010"/>
            <a:ext cx="2451130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顶部“开始”面板中可以对字体、字号、颜色、行距等进行修改。</a:t>
            </a:r>
          </a:p>
        </p:txBody>
      </p:sp>
      <p:sp>
        <p:nvSpPr>
          <p:cNvPr id="10" name="矩形 9"/>
          <p:cNvSpPr/>
          <p:nvPr/>
        </p:nvSpPr>
        <p:spPr>
          <a:xfrm>
            <a:off x="1383694" y="4265461"/>
            <a:ext cx="1482372" cy="3405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1219170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45970" y="2920366"/>
            <a:ext cx="2189277" cy="450341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" name="同心圆 13"/>
          <p:cNvSpPr/>
          <p:nvPr/>
        </p:nvSpPr>
        <p:spPr>
          <a:xfrm>
            <a:off x="3440722" y="1399037"/>
            <a:ext cx="2712984" cy="2712984"/>
          </a:xfrm>
          <a:prstGeom prst="donut">
            <a:avLst>
              <a:gd name="adj" fmla="val 205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5" name="空心弧 14"/>
          <p:cNvSpPr/>
          <p:nvPr/>
        </p:nvSpPr>
        <p:spPr>
          <a:xfrm rot="10800000">
            <a:off x="3440722" y="1399036"/>
            <a:ext cx="2712984" cy="2712984"/>
          </a:xfrm>
          <a:prstGeom prst="blockArc">
            <a:avLst>
              <a:gd name="adj1" fmla="val 10800000"/>
              <a:gd name="adj2" fmla="val 21507443"/>
              <a:gd name="adj3" fmla="val 229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74588" y="4572010"/>
            <a:ext cx="2451130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顶部“开始”面板中可以对字体、字号、颜色、行距等进行修改。</a:t>
            </a:r>
          </a:p>
        </p:txBody>
      </p:sp>
      <p:sp>
        <p:nvSpPr>
          <p:cNvPr id="18" name="矩形 17"/>
          <p:cNvSpPr/>
          <p:nvPr/>
        </p:nvSpPr>
        <p:spPr>
          <a:xfrm>
            <a:off x="4040299" y="4265461"/>
            <a:ext cx="1482372" cy="3405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1219170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02575" y="2920366"/>
            <a:ext cx="2189277" cy="450341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" name="空心弧 4"/>
          <p:cNvSpPr/>
          <p:nvPr/>
        </p:nvSpPr>
        <p:spPr>
          <a:xfrm>
            <a:off x="784117" y="1399036"/>
            <a:ext cx="2712984" cy="2712984"/>
          </a:xfrm>
          <a:prstGeom prst="blockArc">
            <a:avLst>
              <a:gd name="adj1" fmla="val 10800000"/>
              <a:gd name="adj2" fmla="val 246461"/>
              <a:gd name="adj3" fmla="val 2188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22" name="组合 20"/>
          <p:cNvGrpSpPr/>
          <p:nvPr/>
        </p:nvGrpSpPr>
        <p:grpSpPr>
          <a:xfrm>
            <a:off x="1978305" y="1981907"/>
            <a:ext cx="349291" cy="540046"/>
            <a:chOff x="6257925" y="-9525"/>
            <a:chExt cx="1514475" cy="2341563"/>
          </a:xfrm>
          <a:solidFill>
            <a:schemeClr val="accent3">
              <a:lumMod val="75000"/>
            </a:schemeClr>
          </a:solidFill>
        </p:grpSpPr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6551613" y="-9525"/>
              <a:ext cx="484188" cy="327025"/>
            </a:xfrm>
            <a:custGeom>
              <a:avLst/>
              <a:gdLst>
                <a:gd name="T0" fmla="*/ 25 w 652"/>
                <a:gd name="T1" fmla="*/ 406 h 440"/>
                <a:gd name="T2" fmla="*/ 25 w 652"/>
                <a:gd name="T3" fmla="*/ 406 h 440"/>
                <a:gd name="T4" fmla="*/ 98 w 652"/>
                <a:gd name="T5" fmla="*/ 425 h 440"/>
                <a:gd name="T6" fmla="*/ 618 w 652"/>
                <a:gd name="T7" fmla="*/ 125 h 440"/>
                <a:gd name="T8" fmla="*/ 637 w 652"/>
                <a:gd name="T9" fmla="*/ 52 h 440"/>
                <a:gd name="T10" fmla="*/ 626 w 652"/>
                <a:gd name="T11" fmla="*/ 33 h 440"/>
                <a:gd name="T12" fmla="*/ 554 w 652"/>
                <a:gd name="T13" fmla="*/ 14 h 440"/>
                <a:gd name="T14" fmla="*/ 34 w 652"/>
                <a:gd name="T15" fmla="*/ 314 h 440"/>
                <a:gd name="T16" fmla="*/ 14 w 652"/>
                <a:gd name="T17" fmla="*/ 386 h 440"/>
                <a:gd name="T18" fmla="*/ 25 w 652"/>
                <a:gd name="T19" fmla="*/ 4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2" h="440">
                  <a:moveTo>
                    <a:pt x="25" y="406"/>
                  </a:moveTo>
                  <a:lnTo>
                    <a:pt x="25" y="406"/>
                  </a:lnTo>
                  <a:cubicBezTo>
                    <a:pt x="40" y="431"/>
                    <a:pt x="73" y="440"/>
                    <a:pt x="98" y="425"/>
                  </a:cubicBezTo>
                  <a:lnTo>
                    <a:pt x="618" y="125"/>
                  </a:lnTo>
                  <a:cubicBezTo>
                    <a:pt x="643" y="111"/>
                    <a:pt x="652" y="78"/>
                    <a:pt x="637" y="52"/>
                  </a:cubicBezTo>
                  <a:lnTo>
                    <a:pt x="626" y="33"/>
                  </a:lnTo>
                  <a:cubicBezTo>
                    <a:pt x="612" y="9"/>
                    <a:pt x="579" y="0"/>
                    <a:pt x="554" y="14"/>
                  </a:cubicBezTo>
                  <a:lnTo>
                    <a:pt x="34" y="314"/>
                  </a:lnTo>
                  <a:cubicBezTo>
                    <a:pt x="8" y="328"/>
                    <a:pt x="0" y="361"/>
                    <a:pt x="14" y="386"/>
                  </a:cubicBezTo>
                  <a:lnTo>
                    <a:pt x="25" y="4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7"/>
            <p:cNvSpPr>
              <a:spLocks noEditPoints="1"/>
            </p:cNvSpPr>
            <p:nvPr/>
          </p:nvSpPr>
          <p:spPr bwMode="auto">
            <a:xfrm>
              <a:off x="6257925" y="53975"/>
              <a:ext cx="1339850" cy="2278063"/>
            </a:xfrm>
            <a:custGeom>
              <a:avLst/>
              <a:gdLst>
                <a:gd name="T0" fmla="*/ 404 w 1804"/>
                <a:gd name="T1" fmla="*/ 2367 h 3072"/>
                <a:gd name="T2" fmla="*/ 404 w 1804"/>
                <a:gd name="T3" fmla="*/ 2367 h 3072"/>
                <a:gd name="T4" fmla="*/ 550 w 1804"/>
                <a:gd name="T5" fmla="*/ 2513 h 3072"/>
                <a:gd name="T6" fmla="*/ 404 w 1804"/>
                <a:gd name="T7" fmla="*/ 2659 h 3072"/>
                <a:gd name="T8" fmla="*/ 259 w 1804"/>
                <a:gd name="T9" fmla="*/ 2513 h 3072"/>
                <a:gd name="T10" fmla="*/ 404 w 1804"/>
                <a:gd name="T11" fmla="*/ 2367 h 3072"/>
                <a:gd name="T12" fmla="*/ 29 w 1804"/>
                <a:gd name="T13" fmla="*/ 2058 h 3072"/>
                <a:gd name="T14" fmla="*/ 29 w 1804"/>
                <a:gd name="T15" fmla="*/ 2058 h 3072"/>
                <a:gd name="T16" fmla="*/ 29 w 1804"/>
                <a:gd name="T17" fmla="*/ 2801 h 3072"/>
                <a:gd name="T18" fmla="*/ 29 w 1804"/>
                <a:gd name="T19" fmla="*/ 2952 h 3072"/>
                <a:gd name="T20" fmla="*/ 29 w 1804"/>
                <a:gd name="T21" fmla="*/ 3018 h 3072"/>
                <a:gd name="T22" fmla="*/ 82 w 1804"/>
                <a:gd name="T23" fmla="*/ 3072 h 3072"/>
                <a:gd name="T24" fmla="*/ 1679 w 1804"/>
                <a:gd name="T25" fmla="*/ 3072 h 3072"/>
                <a:gd name="T26" fmla="*/ 1732 w 1804"/>
                <a:gd name="T27" fmla="*/ 3018 h 3072"/>
                <a:gd name="T28" fmla="*/ 1732 w 1804"/>
                <a:gd name="T29" fmla="*/ 2801 h 3072"/>
                <a:gd name="T30" fmla="*/ 1679 w 1804"/>
                <a:gd name="T31" fmla="*/ 2747 h 3072"/>
                <a:gd name="T32" fmla="*/ 871 w 1804"/>
                <a:gd name="T33" fmla="*/ 2747 h 3072"/>
                <a:gd name="T34" fmla="*/ 762 w 1804"/>
                <a:gd name="T35" fmla="*/ 2347 h 3072"/>
                <a:gd name="T36" fmla="*/ 313 w 1804"/>
                <a:gd name="T37" fmla="*/ 2058 h 3072"/>
                <a:gd name="T38" fmla="*/ 819 w 1804"/>
                <a:gd name="T39" fmla="*/ 905 h 3072"/>
                <a:gd name="T40" fmla="*/ 1178 w 1804"/>
                <a:gd name="T41" fmla="*/ 1526 h 3072"/>
                <a:gd name="T42" fmla="*/ 1163 w 1804"/>
                <a:gd name="T43" fmla="*/ 1535 h 3072"/>
                <a:gd name="T44" fmla="*/ 1143 w 1804"/>
                <a:gd name="T45" fmla="*/ 1608 h 3072"/>
                <a:gd name="T46" fmla="*/ 1216 w 1804"/>
                <a:gd name="T47" fmla="*/ 1627 h 3072"/>
                <a:gd name="T48" fmla="*/ 1282 w 1804"/>
                <a:gd name="T49" fmla="*/ 1589 h 3072"/>
                <a:gd name="T50" fmla="*/ 1442 w 1804"/>
                <a:gd name="T51" fmla="*/ 1646 h 3072"/>
                <a:gd name="T52" fmla="*/ 1673 w 1804"/>
                <a:gd name="T53" fmla="*/ 1513 h 3072"/>
                <a:gd name="T54" fmla="*/ 1703 w 1804"/>
                <a:gd name="T55" fmla="*/ 1346 h 3072"/>
                <a:gd name="T56" fmla="*/ 1769 w 1804"/>
                <a:gd name="T57" fmla="*/ 1308 h 3072"/>
                <a:gd name="T58" fmla="*/ 1789 w 1804"/>
                <a:gd name="T59" fmla="*/ 1235 h 3072"/>
                <a:gd name="T60" fmla="*/ 1716 w 1804"/>
                <a:gd name="T61" fmla="*/ 1215 h 3072"/>
                <a:gd name="T62" fmla="*/ 1701 w 1804"/>
                <a:gd name="T63" fmla="*/ 1224 h 3072"/>
                <a:gd name="T64" fmla="*/ 1145 w 1804"/>
                <a:gd name="T65" fmla="*/ 261 h 3072"/>
                <a:gd name="T66" fmla="*/ 1260 w 1804"/>
                <a:gd name="T67" fmla="*/ 195 h 3072"/>
                <a:gd name="T68" fmla="*/ 1280 w 1804"/>
                <a:gd name="T69" fmla="*/ 122 h 3072"/>
                <a:gd name="T70" fmla="*/ 1229 w 1804"/>
                <a:gd name="T71" fmla="*/ 34 h 3072"/>
                <a:gd name="T72" fmla="*/ 1156 w 1804"/>
                <a:gd name="T73" fmla="*/ 15 h 3072"/>
                <a:gd name="T74" fmla="*/ 403 w 1804"/>
                <a:gd name="T75" fmla="*/ 450 h 3072"/>
                <a:gd name="T76" fmla="*/ 383 w 1804"/>
                <a:gd name="T77" fmla="*/ 522 h 3072"/>
                <a:gd name="T78" fmla="*/ 434 w 1804"/>
                <a:gd name="T79" fmla="*/ 610 h 3072"/>
                <a:gd name="T80" fmla="*/ 507 w 1804"/>
                <a:gd name="T81" fmla="*/ 630 h 3072"/>
                <a:gd name="T82" fmla="*/ 622 w 1804"/>
                <a:gd name="T83" fmla="*/ 564 h 3072"/>
                <a:gd name="T84" fmla="*/ 711 w 1804"/>
                <a:gd name="T85" fmla="*/ 718 h 3072"/>
                <a:gd name="T86" fmla="*/ 29 w 1804"/>
                <a:gd name="T87" fmla="*/ 2058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4" h="3072">
                  <a:moveTo>
                    <a:pt x="404" y="2367"/>
                  </a:moveTo>
                  <a:lnTo>
                    <a:pt x="404" y="2367"/>
                  </a:lnTo>
                  <a:cubicBezTo>
                    <a:pt x="485" y="2367"/>
                    <a:pt x="550" y="2432"/>
                    <a:pt x="550" y="2513"/>
                  </a:cubicBezTo>
                  <a:cubicBezTo>
                    <a:pt x="550" y="2593"/>
                    <a:pt x="485" y="2659"/>
                    <a:pt x="404" y="2659"/>
                  </a:cubicBezTo>
                  <a:cubicBezTo>
                    <a:pt x="324" y="2659"/>
                    <a:pt x="259" y="2593"/>
                    <a:pt x="259" y="2513"/>
                  </a:cubicBezTo>
                  <a:cubicBezTo>
                    <a:pt x="259" y="2432"/>
                    <a:pt x="324" y="2367"/>
                    <a:pt x="404" y="2367"/>
                  </a:cubicBezTo>
                  <a:close/>
                  <a:moveTo>
                    <a:pt x="29" y="2058"/>
                  </a:moveTo>
                  <a:lnTo>
                    <a:pt x="29" y="2058"/>
                  </a:lnTo>
                  <a:lnTo>
                    <a:pt x="29" y="2801"/>
                  </a:lnTo>
                  <a:lnTo>
                    <a:pt x="29" y="2952"/>
                  </a:lnTo>
                  <a:lnTo>
                    <a:pt x="29" y="3018"/>
                  </a:lnTo>
                  <a:cubicBezTo>
                    <a:pt x="29" y="3048"/>
                    <a:pt x="53" y="3072"/>
                    <a:pt x="82" y="3072"/>
                  </a:cubicBezTo>
                  <a:lnTo>
                    <a:pt x="1679" y="3072"/>
                  </a:lnTo>
                  <a:cubicBezTo>
                    <a:pt x="1708" y="3072"/>
                    <a:pt x="1732" y="3048"/>
                    <a:pt x="1732" y="3018"/>
                  </a:cubicBezTo>
                  <a:lnTo>
                    <a:pt x="1732" y="2801"/>
                  </a:lnTo>
                  <a:cubicBezTo>
                    <a:pt x="1732" y="2771"/>
                    <a:pt x="1708" y="2747"/>
                    <a:pt x="1679" y="2747"/>
                  </a:cubicBezTo>
                  <a:lnTo>
                    <a:pt x="871" y="2747"/>
                  </a:lnTo>
                  <a:cubicBezTo>
                    <a:pt x="872" y="2652"/>
                    <a:pt x="854" y="2509"/>
                    <a:pt x="762" y="2347"/>
                  </a:cubicBezTo>
                  <a:cubicBezTo>
                    <a:pt x="598" y="2058"/>
                    <a:pt x="313" y="2058"/>
                    <a:pt x="313" y="2058"/>
                  </a:cubicBezTo>
                  <a:cubicBezTo>
                    <a:pt x="349" y="1207"/>
                    <a:pt x="743" y="947"/>
                    <a:pt x="819" y="905"/>
                  </a:cubicBezTo>
                  <a:lnTo>
                    <a:pt x="1178" y="1526"/>
                  </a:lnTo>
                  <a:lnTo>
                    <a:pt x="1163" y="1535"/>
                  </a:lnTo>
                  <a:cubicBezTo>
                    <a:pt x="1137" y="1550"/>
                    <a:pt x="1128" y="1582"/>
                    <a:pt x="1143" y="1608"/>
                  </a:cubicBezTo>
                  <a:cubicBezTo>
                    <a:pt x="1158" y="1633"/>
                    <a:pt x="1191" y="1642"/>
                    <a:pt x="1216" y="1627"/>
                  </a:cubicBezTo>
                  <a:lnTo>
                    <a:pt x="1282" y="1589"/>
                  </a:lnTo>
                  <a:lnTo>
                    <a:pt x="1442" y="1646"/>
                  </a:lnTo>
                  <a:lnTo>
                    <a:pt x="1673" y="1513"/>
                  </a:lnTo>
                  <a:lnTo>
                    <a:pt x="1703" y="1346"/>
                  </a:lnTo>
                  <a:lnTo>
                    <a:pt x="1769" y="1308"/>
                  </a:lnTo>
                  <a:cubicBezTo>
                    <a:pt x="1795" y="1293"/>
                    <a:pt x="1804" y="1260"/>
                    <a:pt x="1789" y="1235"/>
                  </a:cubicBezTo>
                  <a:cubicBezTo>
                    <a:pt x="1774" y="1210"/>
                    <a:pt x="1741" y="1201"/>
                    <a:pt x="1716" y="1215"/>
                  </a:cubicBezTo>
                  <a:lnTo>
                    <a:pt x="1701" y="1224"/>
                  </a:lnTo>
                  <a:lnTo>
                    <a:pt x="1145" y="261"/>
                  </a:lnTo>
                  <a:lnTo>
                    <a:pt x="1260" y="195"/>
                  </a:lnTo>
                  <a:cubicBezTo>
                    <a:pt x="1286" y="180"/>
                    <a:pt x="1294" y="148"/>
                    <a:pt x="1280" y="122"/>
                  </a:cubicBezTo>
                  <a:lnTo>
                    <a:pt x="1229" y="34"/>
                  </a:lnTo>
                  <a:cubicBezTo>
                    <a:pt x="1214" y="9"/>
                    <a:pt x="1181" y="0"/>
                    <a:pt x="1156" y="15"/>
                  </a:cubicBezTo>
                  <a:lnTo>
                    <a:pt x="403" y="450"/>
                  </a:lnTo>
                  <a:cubicBezTo>
                    <a:pt x="377" y="464"/>
                    <a:pt x="368" y="497"/>
                    <a:pt x="383" y="522"/>
                  </a:cubicBezTo>
                  <a:lnTo>
                    <a:pt x="434" y="610"/>
                  </a:lnTo>
                  <a:cubicBezTo>
                    <a:pt x="449" y="636"/>
                    <a:pt x="481" y="645"/>
                    <a:pt x="507" y="630"/>
                  </a:cubicBezTo>
                  <a:lnTo>
                    <a:pt x="622" y="564"/>
                  </a:lnTo>
                  <a:lnTo>
                    <a:pt x="711" y="718"/>
                  </a:lnTo>
                  <a:cubicBezTo>
                    <a:pt x="0" y="1092"/>
                    <a:pt x="29" y="2058"/>
                    <a:pt x="29" y="205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7080250" y="1238250"/>
              <a:ext cx="692150" cy="438150"/>
            </a:xfrm>
            <a:custGeom>
              <a:avLst/>
              <a:gdLst>
                <a:gd name="T0" fmla="*/ 15 w 931"/>
                <a:gd name="T1" fmla="*/ 555 h 589"/>
                <a:gd name="T2" fmla="*/ 15 w 931"/>
                <a:gd name="T3" fmla="*/ 555 h 589"/>
                <a:gd name="T4" fmla="*/ 15 w 931"/>
                <a:gd name="T5" fmla="*/ 555 h 589"/>
                <a:gd name="T6" fmla="*/ 88 w 931"/>
                <a:gd name="T7" fmla="*/ 574 h 589"/>
                <a:gd name="T8" fmla="*/ 897 w 931"/>
                <a:gd name="T9" fmla="*/ 107 h 589"/>
                <a:gd name="T10" fmla="*/ 916 w 931"/>
                <a:gd name="T11" fmla="*/ 35 h 589"/>
                <a:gd name="T12" fmla="*/ 916 w 931"/>
                <a:gd name="T13" fmla="*/ 35 h 589"/>
                <a:gd name="T14" fmla="*/ 843 w 931"/>
                <a:gd name="T15" fmla="*/ 15 h 589"/>
                <a:gd name="T16" fmla="*/ 35 w 931"/>
                <a:gd name="T17" fmla="*/ 482 h 589"/>
                <a:gd name="T18" fmla="*/ 15 w 931"/>
                <a:gd name="T19" fmla="*/ 55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1" h="589">
                  <a:moveTo>
                    <a:pt x="15" y="555"/>
                  </a:moveTo>
                  <a:lnTo>
                    <a:pt x="15" y="555"/>
                  </a:lnTo>
                  <a:lnTo>
                    <a:pt x="15" y="555"/>
                  </a:lnTo>
                  <a:cubicBezTo>
                    <a:pt x="30" y="580"/>
                    <a:pt x="62" y="589"/>
                    <a:pt x="88" y="574"/>
                  </a:cubicBezTo>
                  <a:lnTo>
                    <a:pt x="897" y="107"/>
                  </a:lnTo>
                  <a:cubicBezTo>
                    <a:pt x="922" y="93"/>
                    <a:pt x="931" y="60"/>
                    <a:pt x="916" y="35"/>
                  </a:cubicBezTo>
                  <a:lnTo>
                    <a:pt x="916" y="35"/>
                  </a:lnTo>
                  <a:cubicBezTo>
                    <a:pt x="902" y="9"/>
                    <a:pt x="869" y="0"/>
                    <a:pt x="843" y="15"/>
                  </a:cubicBezTo>
                  <a:lnTo>
                    <a:pt x="35" y="482"/>
                  </a:lnTo>
                  <a:cubicBezTo>
                    <a:pt x="9" y="497"/>
                    <a:pt x="0" y="529"/>
                    <a:pt x="15" y="55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23"/>
          <p:cNvGrpSpPr/>
          <p:nvPr/>
        </p:nvGrpSpPr>
        <p:grpSpPr>
          <a:xfrm>
            <a:off x="4506199" y="2045444"/>
            <a:ext cx="550570" cy="549539"/>
            <a:chOff x="6262688" y="5170488"/>
            <a:chExt cx="1697038" cy="1693863"/>
          </a:xfrm>
          <a:solidFill>
            <a:schemeClr val="accent3"/>
          </a:solidFill>
        </p:grpSpPr>
        <p:sp>
          <p:nvSpPr>
            <p:cNvPr id="36" name="Freeform 19"/>
            <p:cNvSpPr>
              <a:spLocks noEditPoints="1"/>
            </p:cNvSpPr>
            <p:nvPr/>
          </p:nvSpPr>
          <p:spPr bwMode="auto">
            <a:xfrm>
              <a:off x="6262688" y="5170488"/>
              <a:ext cx="1697038" cy="1693863"/>
            </a:xfrm>
            <a:custGeom>
              <a:avLst/>
              <a:gdLst>
                <a:gd name="T0" fmla="*/ 1760 w 2284"/>
                <a:gd name="T1" fmla="*/ 1142 h 2284"/>
                <a:gd name="T2" fmla="*/ 1919 w 2284"/>
                <a:gd name="T3" fmla="*/ 1406 h 2284"/>
                <a:gd name="T4" fmla="*/ 1756 w 2284"/>
                <a:gd name="T5" fmla="*/ 1940 h 2284"/>
                <a:gd name="T6" fmla="*/ 1878 w 2284"/>
                <a:gd name="T7" fmla="*/ 1506 h 2284"/>
                <a:gd name="T8" fmla="*/ 1433 w 2284"/>
                <a:gd name="T9" fmla="*/ 1845 h 2284"/>
                <a:gd name="T10" fmla="*/ 1496 w 2284"/>
                <a:gd name="T11" fmla="*/ 1592 h 2284"/>
                <a:gd name="T12" fmla="*/ 1142 w 2284"/>
                <a:gd name="T13" fmla="*/ 2204 h 2284"/>
                <a:gd name="T14" fmla="*/ 1405 w 2284"/>
                <a:gd name="T15" fmla="*/ 1921 h 2284"/>
                <a:gd name="T16" fmla="*/ 787 w 2284"/>
                <a:gd name="T17" fmla="*/ 1592 h 2284"/>
                <a:gd name="T18" fmla="*/ 850 w 2284"/>
                <a:gd name="T19" fmla="*/ 1845 h 2284"/>
                <a:gd name="T20" fmla="*/ 528 w 2284"/>
                <a:gd name="T21" fmla="*/ 1940 h 2284"/>
                <a:gd name="T22" fmla="*/ 704 w 2284"/>
                <a:gd name="T23" fmla="*/ 1580 h 2284"/>
                <a:gd name="T24" fmla="*/ 80 w 2284"/>
                <a:gd name="T25" fmla="*/ 1143 h 2284"/>
                <a:gd name="T26" fmla="*/ 523 w 2284"/>
                <a:gd name="T27" fmla="*/ 1142 h 2284"/>
                <a:gd name="T28" fmla="*/ 676 w 2284"/>
                <a:gd name="T29" fmla="*/ 950 h 2284"/>
                <a:gd name="T30" fmla="*/ 439 w 2284"/>
                <a:gd name="T31" fmla="*/ 851 h 2284"/>
                <a:gd name="T32" fmla="*/ 676 w 2284"/>
                <a:gd name="T33" fmla="*/ 1335 h 2284"/>
                <a:gd name="T34" fmla="*/ 438 w 2284"/>
                <a:gd name="T35" fmla="*/ 1434 h 2284"/>
                <a:gd name="T36" fmla="*/ 670 w 2284"/>
                <a:gd name="T37" fmla="*/ 1204 h 2284"/>
                <a:gd name="T38" fmla="*/ 670 w 2284"/>
                <a:gd name="T39" fmla="*/ 1080 h 2284"/>
                <a:gd name="T40" fmla="*/ 391 w 2284"/>
                <a:gd name="T41" fmla="*/ 392 h 2284"/>
                <a:gd name="T42" fmla="*/ 778 w 2284"/>
                <a:gd name="T43" fmla="*/ 407 h 2284"/>
                <a:gd name="T44" fmla="*/ 391 w 2284"/>
                <a:gd name="T45" fmla="*/ 392 h 2284"/>
                <a:gd name="T46" fmla="*/ 1074 w 2284"/>
                <a:gd name="T47" fmla="*/ 574 h 2284"/>
                <a:gd name="T48" fmla="*/ 850 w 2284"/>
                <a:gd name="T49" fmla="*/ 440 h 2284"/>
                <a:gd name="T50" fmla="*/ 1405 w 2284"/>
                <a:gd name="T51" fmla="*/ 364 h 2284"/>
                <a:gd name="T52" fmla="*/ 1142 w 2284"/>
                <a:gd name="T53" fmla="*/ 80 h 2284"/>
                <a:gd name="T54" fmla="*/ 1335 w 2284"/>
                <a:gd name="T55" fmla="*/ 677 h 2284"/>
                <a:gd name="T56" fmla="*/ 1496 w 2284"/>
                <a:gd name="T57" fmla="*/ 693 h 2284"/>
                <a:gd name="T58" fmla="*/ 1509 w 2284"/>
                <a:gd name="T59" fmla="*/ 775 h 2284"/>
                <a:gd name="T60" fmla="*/ 1431 w 2284"/>
                <a:gd name="T61" fmla="*/ 765 h 2284"/>
                <a:gd name="T62" fmla="*/ 1142 w 2284"/>
                <a:gd name="T63" fmla="*/ 623 h 2284"/>
                <a:gd name="T64" fmla="*/ 1081 w 2284"/>
                <a:gd name="T65" fmla="*/ 671 h 2284"/>
                <a:gd name="T66" fmla="*/ 774 w 2284"/>
                <a:gd name="T67" fmla="*/ 775 h 2284"/>
                <a:gd name="T68" fmla="*/ 764 w 2284"/>
                <a:gd name="T69" fmla="*/ 853 h 2284"/>
                <a:gd name="T70" fmla="*/ 774 w 2284"/>
                <a:gd name="T71" fmla="*/ 1510 h 2284"/>
                <a:gd name="T72" fmla="*/ 852 w 2284"/>
                <a:gd name="T73" fmla="*/ 1520 h 2284"/>
                <a:gd name="T74" fmla="*/ 1142 w 2284"/>
                <a:gd name="T75" fmla="*/ 1662 h 2284"/>
                <a:gd name="T76" fmla="*/ 1203 w 2284"/>
                <a:gd name="T77" fmla="*/ 1614 h 2284"/>
                <a:gd name="T78" fmla="*/ 1509 w 2284"/>
                <a:gd name="T79" fmla="*/ 1510 h 2284"/>
                <a:gd name="T80" fmla="*/ 1519 w 2284"/>
                <a:gd name="T81" fmla="*/ 1432 h 2284"/>
                <a:gd name="T82" fmla="*/ 1302 w 2284"/>
                <a:gd name="T83" fmla="*/ 1530 h 2284"/>
                <a:gd name="T84" fmla="*/ 864 w 2284"/>
                <a:gd name="T85" fmla="*/ 1420 h 2284"/>
                <a:gd name="T86" fmla="*/ 754 w 2284"/>
                <a:gd name="T87" fmla="*/ 982 h 2284"/>
                <a:gd name="T88" fmla="*/ 1142 w 2284"/>
                <a:gd name="T89" fmla="*/ 750 h 2284"/>
                <a:gd name="T90" fmla="*/ 1529 w 2284"/>
                <a:gd name="T91" fmla="*/ 982 h 2284"/>
                <a:gd name="T92" fmla="*/ 1419 w 2284"/>
                <a:gd name="T93" fmla="*/ 1420 h 2284"/>
                <a:gd name="T94" fmla="*/ 1607 w 2284"/>
                <a:gd name="T95" fmla="*/ 950 h 2284"/>
                <a:gd name="T96" fmla="*/ 1710 w 2284"/>
                <a:gd name="T97" fmla="*/ 1075 h 2284"/>
                <a:gd name="T98" fmla="*/ 1845 w 2284"/>
                <a:gd name="T99" fmla="*/ 1434 h 2284"/>
                <a:gd name="T100" fmla="*/ 1711 w 2284"/>
                <a:gd name="T101" fmla="*/ 1210 h 2284"/>
                <a:gd name="T102" fmla="*/ 1661 w 2284"/>
                <a:gd name="T103" fmla="*/ 1142 h 2284"/>
                <a:gd name="T104" fmla="*/ 1613 w 2284"/>
                <a:gd name="T105" fmla="*/ 1080 h 2284"/>
                <a:gd name="T106" fmla="*/ 1893 w 2284"/>
                <a:gd name="T107" fmla="*/ 392 h 2284"/>
                <a:gd name="T108" fmla="*/ 1505 w 2284"/>
                <a:gd name="T109" fmla="*/ 407 h 2284"/>
                <a:gd name="T110" fmla="*/ 1952 w 2284"/>
                <a:gd name="T111" fmla="*/ 807 h 2284"/>
                <a:gd name="T112" fmla="*/ 1477 w 2284"/>
                <a:gd name="T113" fmla="*/ 332 h 2284"/>
                <a:gd name="T114" fmla="*/ 528 w 2284"/>
                <a:gd name="T115" fmla="*/ 265 h 2284"/>
                <a:gd name="T116" fmla="*/ 0 w 2284"/>
                <a:gd name="T117" fmla="*/ 1143 h 2284"/>
                <a:gd name="T118" fmla="*/ 528 w 2284"/>
                <a:gd name="T119" fmla="*/ 2020 h 2284"/>
                <a:gd name="T120" fmla="*/ 1477 w 2284"/>
                <a:gd name="T121" fmla="*/ 1953 h 2284"/>
                <a:gd name="T122" fmla="*/ 1952 w 2284"/>
                <a:gd name="T123" fmla="*/ 1478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4" h="2284">
                  <a:moveTo>
                    <a:pt x="1919" y="1406"/>
                  </a:moveTo>
                  <a:lnTo>
                    <a:pt x="1919" y="1406"/>
                  </a:lnTo>
                  <a:cubicBezTo>
                    <a:pt x="1878" y="1322"/>
                    <a:pt x="1825" y="1233"/>
                    <a:pt x="1760" y="1142"/>
                  </a:cubicBezTo>
                  <a:cubicBezTo>
                    <a:pt x="1824" y="1053"/>
                    <a:pt x="1878" y="965"/>
                    <a:pt x="1920" y="879"/>
                  </a:cubicBezTo>
                  <a:cubicBezTo>
                    <a:pt x="2100" y="953"/>
                    <a:pt x="2204" y="1049"/>
                    <a:pt x="2204" y="1143"/>
                  </a:cubicBezTo>
                  <a:cubicBezTo>
                    <a:pt x="2204" y="1236"/>
                    <a:pt x="2100" y="1332"/>
                    <a:pt x="1919" y="1406"/>
                  </a:cubicBezTo>
                  <a:close/>
                  <a:moveTo>
                    <a:pt x="1893" y="1893"/>
                  </a:moveTo>
                  <a:lnTo>
                    <a:pt x="1893" y="1893"/>
                  </a:lnTo>
                  <a:cubicBezTo>
                    <a:pt x="1862" y="1924"/>
                    <a:pt x="1816" y="1940"/>
                    <a:pt x="1756" y="1940"/>
                  </a:cubicBezTo>
                  <a:cubicBezTo>
                    <a:pt x="1684" y="1940"/>
                    <a:pt x="1599" y="1918"/>
                    <a:pt x="1505" y="1878"/>
                  </a:cubicBezTo>
                  <a:cubicBezTo>
                    <a:pt x="1536" y="1790"/>
                    <a:pt x="1561" y="1689"/>
                    <a:pt x="1579" y="1580"/>
                  </a:cubicBezTo>
                  <a:cubicBezTo>
                    <a:pt x="1689" y="1562"/>
                    <a:pt x="1789" y="1537"/>
                    <a:pt x="1878" y="1506"/>
                  </a:cubicBezTo>
                  <a:cubicBezTo>
                    <a:pt x="1954" y="1686"/>
                    <a:pt x="1959" y="1828"/>
                    <a:pt x="1893" y="1893"/>
                  </a:cubicBezTo>
                  <a:close/>
                  <a:moveTo>
                    <a:pt x="1433" y="1845"/>
                  </a:moveTo>
                  <a:lnTo>
                    <a:pt x="1433" y="1845"/>
                  </a:lnTo>
                  <a:cubicBezTo>
                    <a:pt x="1361" y="1809"/>
                    <a:pt x="1286" y="1764"/>
                    <a:pt x="1210" y="1711"/>
                  </a:cubicBezTo>
                  <a:cubicBezTo>
                    <a:pt x="1251" y="1679"/>
                    <a:pt x="1293" y="1644"/>
                    <a:pt x="1335" y="1608"/>
                  </a:cubicBezTo>
                  <a:cubicBezTo>
                    <a:pt x="1390" y="1604"/>
                    <a:pt x="1444" y="1599"/>
                    <a:pt x="1496" y="1592"/>
                  </a:cubicBezTo>
                  <a:cubicBezTo>
                    <a:pt x="1480" y="1686"/>
                    <a:pt x="1458" y="1771"/>
                    <a:pt x="1433" y="1845"/>
                  </a:cubicBezTo>
                  <a:close/>
                  <a:moveTo>
                    <a:pt x="1142" y="2204"/>
                  </a:moveTo>
                  <a:lnTo>
                    <a:pt x="1142" y="2204"/>
                  </a:lnTo>
                  <a:cubicBezTo>
                    <a:pt x="1049" y="2204"/>
                    <a:pt x="952" y="2101"/>
                    <a:pt x="878" y="1921"/>
                  </a:cubicBezTo>
                  <a:cubicBezTo>
                    <a:pt x="963" y="1879"/>
                    <a:pt x="1052" y="1825"/>
                    <a:pt x="1142" y="1761"/>
                  </a:cubicBezTo>
                  <a:cubicBezTo>
                    <a:pt x="1231" y="1825"/>
                    <a:pt x="1320" y="1879"/>
                    <a:pt x="1405" y="1921"/>
                  </a:cubicBezTo>
                  <a:cubicBezTo>
                    <a:pt x="1331" y="2101"/>
                    <a:pt x="1235" y="2204"/>
                    <a:pt x="1142" y="2204"/>
                  </a:cubicBezTo>
                  <a:close/>
                  <a:moveTo>
                    <a:pt x="787" y="1592"/>
                  </a:moveTo>
                  <a:lnTo>
                    <a:pt x="787" y="1592"/>
                  </a:lnTo>
                  <a:cubicBezTo>
                    <a:pt x="839" y="1599"/>
                    <a:pt x="893" y="1604"/>
                    <a:pt x="949" y="1608"/>
                  </a:cubicBezTo>
                  <a:cubicBezTo>
                    <a:pt x="990" y="1644"/>
                    <a:pt x="1032" y="1679"/>
                    <a:pt x="1074" y="1711"/>
                  </a:cubicBezTo>
                  <a:cubicBezTo>
                    <a:pt x="997" y="1764"/>
                    <a:pt x="922" y="1809"/>
                    <a:pt x="850" y="1845"/>
                  </a:cubicBezTo>
                  <a:cubicBezTo>
                    <a:pt x="825" y="1771"/>
                    <a:pt x="804" y="1686"/>
                    <a:pt x="787" y="1592"/>
                  </a:cubicBezTo>
                  <a:close/>
                  <a:moveTo>
                    <a:pt x="528" y="1940"/>
                  </a:moveTo>
                  <a:lnTo>
                    <a:pt x="528" y="1940"/>
                  </a:lnTo>
                  <a:cubicBezTo>
                    <a:pt x="468" y="1940"/>
                    <a:pt x="421" y="1924"/>
                    <a:pt x="391" y="1893"/>
                  </a:cubicBezTo>
                  <a:cubicBezTo>
                    <a:pt x="325" y="1828"/>
                    <a:pt x="330" y="1686"/>
                    <a:pt x="405" y="1506"/>
                  </a:cubicBezTo>
                  <a:cubicBezTo>
                    <a:pt x="494" y="1537"/>
                    <a:pt x="595" y="1562"/>
                    <a:pt x="704" y="1580"/>
                  </a:cubicBezTo>
                  <a:cubicBezTo>
                    <a:pt x="722" y="1689"/>
                    <a:pt x="747" y="1790"/>
                    <a:pt x="778" y="1878"/>
                  </a:cubicBezTo>
                  <a:cubicBezTo>
                    <a:pt x="685" y="1918"/>
                    <a:pt x="599" y="1940"/>
                    <a:pt x="528" y="1940"/>
                  </a:cubicBezTo>
                  <a:close/>
                  <a:moveTo>
                    <a:pt x="80" y="1143"/>
                  </a:moveTo>
                  <a:lnTo>
                    <a:pt x="80" y="1143"/>
                  </a:lnTo>
                  <a:cubicBezTo>
                    <a:pt x="80" y="1049"/>
                    <a:pt x="183" y="953"/>
                    <a:pt x="364" y="879"/>
                  </a:cubicBezTo>
                  <a:cubicBezTo>
                    <a:pt x="406" y="965"/>
                    <a:pt x="459" y="1053"/>
                    <a:pt x="523" y="1142"/>
                  </a:cubicBezTo>
                  <a:cubicBezTo>
                    <a:pt x="458" y="1233"/>
                    <a:pt x="405" y="1322"/>
                    <a:pt x="364" y="1406"/>
                  </a:cubicBezTo>
                  <a:cubicBezTo>
                    <a:pt x="183" y="1332"/>
                    <a:pt x="80" y="1236"/>
                    <a:pt x="80" y="1143"/>
                  </a:cubicBezTo>
                  <a:close/>
                  <a:moveTo>
                    <a:pt x="676" y="950"/>
                  </a:moveTo>
                  <a:lnTo>
                    <a:pt x="676" y="950"/>
                  </a:lnTo>
                  <a:cubicBezTo>
                    <a:pt x="639" y="991"/>
                    <a:pt x="605" y="1033"/>
                    <a:pt x="573" y="1075"/>
                  </a:cubicBezTo>
                  <a:cubicBezTo>
                    <a:pt x="520" y="999"/>
                    <a:pt x="475" y="924"/>
                    <a:pt x="439" y="851"/>
                  </a:cubicBezTo>
                  <a:cubicBezTo>
                    <a:pt x="514" y="826"/>
                    <a:pt x="598" y="804"/>
                    <a:pt x="692" y="788"/>
                  </a:cubicBezTo>
                  <a:cubicBezTo>
                    <a:pt x="685" y="840"/>
                    <a:pt x="680" y="894"/>
                    <a:pt x="676" y="950"/>
                  </a:cubicBezTo>
                  <a:close/>
                  <a:moveTo>
                    <a:pt x="676" y="1335"/>
                  </a:moveTo>
                  <a:lnTo>
                    <a:pt x="676" y="1335"/>
                  </a:lnTo>
                  <a:cubicBezTo>
                    <a:pt x="680" y="1391"/>
                    <a:pt x="685" y="1445"/>
                    <a:pt x="692" y="1497"/>
                  </a:cubicBezTo>
                  <a:cubicBezTo>
                    <a:pt x="598" y="1481"/>
                    <a:pt x="513" y="1459"/>
                    <a:pt x="438" y="1434"/>
                  </a:cubicBezTo>
                  <a:cubicBezTo>
                    <a:pt x="473" y="1363"/>
                    <a:pt x="518" y="1288"/>
                    <a:pt x="573" y="1210"/>
                  </a:cubicBezTo>
                  <a:cubicBezTo>
                    <a:pt x="605" y="1252"/>
                    <a:pt x="640" y="1294"/>
                    <a:pt x="676" y="1335"/>
                  </a:cubicBezTo>
                  <a:close/>
                  <a:moveTo>
                    <a:pt x="670" y="1204"/>
                  </a:moveTo>
                  <a:lnTo>
                    <a:pt x="670" y="1204"/>
                  </a:lnTo>
                  <a:cubicBezTo>
                    <a:pt x="654" y="1183"/>
                    <a:pt x="637" y="1163"/>
                    <a:pt x="622" y="1142"/>
                  </a:cubicBezTo>
                  <a:cubicBezTo>
                    <a:pt x="637" y="1122"/>
                    <a:pt x="653" y="1101"/>
                    <a:pt x="670" y="1080"/>
                  </a:cubicBezTo>
                  <a:cubicBezTo>
                    <a:pt x="670" y="1101"/>
                    <a:pt x="669" y="1122"/>
                    <a:pt x="669" y="1143"/>
                  </a:cubicBezTo>
                  <a:cubicBezTo>
                    <a:pt x="669" y="1163"/>
                    <a:pt x="670" y="1184"/>
                    <a:pt x="670" y="1204"/>
                  </a:cubicBezTo>
                  <a:close/>
                  <a:moveTo>
                    <a:pt x="391" y="392"/>
                  </a:moveTo>
                  <a:lnTo>
                    <a:pt x="391" y="392"/>
                  </a:lnTo>
                  <a:cubicBezTo>
                    <a:pt x="421" y="361"/>
                    <a:pt x="468" y="345"/>
                    <a:pt x="528" y="345"/>
                  </a:cubicBezTo>
                  <a:cubicBezTo>
                    <a:pt x="599" y="345"/>
                    <a:pt x="685" y="367"/>
                    <a:pt x="778" y="407"/>
                  </a:cubicBezTo>
                  <a:cubicBezTo>
                    <a:pt x="747" y="495"/>
                    <a:pt x="722" y="596"/>
                    <a:pt x="704" y="705"/>
                  </a:cubicBezTo>
                  <a:cubicBezTo>
                    <a:pt x="595" y="723"/>
                    <a:pt x="494" y="748"/>
                    <a:pt x="406" y="779"/>
                  </a:cubicBezTo>
                  <a:cubicBezTo>
                    <a:pt x="330" y="599"/>
                    <a:pt x="324" y="458"/>
                    <a:pt x="391" y="392"/>
                  </a:cubicBezTo>
                  <a:close/>
                  <a:moveTo>
                    <a:pt x="850" y="440"/>
                  </a:moveTo>
                  <a:lnTo>
                    <a:pt x="850" y="440"/>
                  </a:lnTo>
                  <a:cubicBezTo>
                    <a:pt x="922" y="476"/>
                    <a:pt x="997" y="521"/>
                    <a:pt x="1074" y="574"/>
                  </a:cubicBezTo>
                  <a:cubicBezTo>
                    <a:pt x="1032" y="606"/>
                    <a:pt x="990" y="641"/>
                    <a:pt x="949" y="677"/>
                  </a:cubicBezTo>
                  <a:cubicBezTo>
                    <a:pt x="893" y="681"/>
                    <a:pt x="839" y="686"/>
                    <a:pt x="787" y="693"/>
                  </a:cubicBezTo>
                  <a:cubicBezTo>
                    <a:pt x="804" y="599"/>
                    <a:pt x="825" y="514"/>
                    <a:pt x="850" y="440"/>
                  </a:cubicBezTo>
                  <a:close/>
                  <a:moveTo>
                    <a:pt x="1142" y="80"/>
                  </a:moveTo>
                  <a:lnTo>
                    <a:pt x="1142" y="80"/>
                  </a:lnTo>
                  <a:cubicBezTo>
                    <a:pt x="1235" y="80"/>
                    <a:pt x="1331" y="184"/>
                    <a:pt x="1405" y="364"/>
                  </a:cubicBezTo>
                  <a:cubicBezTo>
                    <a:pt x="1320" y="406"/>
                    <a:pt x="1231" y="460"/>
                    <a:pt x="1142" y="524"/>
                  </a:cubicBezTo>
                  <a:cubicBezTo>
                    <a:pt x="1052" y="460"/>
                    <a:pt x="963" y="406"/>
                    <a:pt x="878" y="364"/>
                  </a:cubicBezTo>
                  <a:cubicBezTo>
                    <a:pt x="952" y="184"/>
                    <a:pt x="1049" y="80"/>
                    <a:pt x="1142" y="80"/>
                  </a:cubicBezTo>
                  <a:close/>
                  <a:moveTo>
                    <a:pt x="1496" y="693"/>
                  </a:moveTo>
                  <a:lnTo>
                    <a:pt x="1496" y="693"/>
                  </a:lnTo>
                  <a:cubicBezTo>
                    <a:pt x="1444" y="686"/>
                    <a:pt x="1390" y="681"/>
                    <a:pt x="1335" y="677"/>
                  </a:cubicBezTo>
                  <a:cubicBezTo>
                    <a:pt x="1293" y="641"/>
                    <a:pt x="1251" y="606"/>
                    <a:pt x="1210" y="574"/>
                  </a:cubicBezTo>
                  <a:cubicBezTo>
                    <a:pt x="1286" y="521"/>
                    <a:pt x="1361" y="476"/>
                    <a:pt x="1433" y="440"/>
                  </a:cubicBezTo>
                  <a:cubicBezTo>
                    <a:pt x="1458" y="514"/>
                    <a:pt x="1480" y="599"/>
                    <a:pt x="1496" y="693"/>
                  </a:cubicBezTo>
                  <a:close/>
                  <a:moveTo>
                    <a:pt x="1431" y="765"/>
                  </a:moveTo>
                  <a:lnTo>
                    <a:pt x="1431" y="765"/>
                  </a:lnTo>
                  <a:cubicBezTo>
                    <a:pt x="1458" y="768"/>
                    <a:pt x="1484" y="771"/>
                    <a:pt x="1509" y="775"/>
                  </a:cubicBezTo>
                  <a:cubicBezTo>
                    <a:pt x="1513" y="800"/>
                    <a:pt x="1516" y="826"/>
                    <a:pt x="1519" y="853"/>
                  </a:cubicBezTo>
                  <a:cubicBezTo>
                    <a:pt x="1505" y="838"/>
                    <a:pt x="1490" y="823"/>
                    <a:pt x="1476" y="809"/>
                  </a:cubicBezTo>
                  <a:cubicBezTo>
                    <a:pt x="1461" y="794"/>
                    <a:pt x="1446" y="779"/>
                    <a:pt x="1431" y="765"/>
                  </a:cubicBezTo>
                  <a:close/>
                  <a:moveTo>
                    <a:pt x="1081" y="671"/>
                  </a:moveTo>
                  <a:lnTo>
                    <a:pt x="1081" y="671"/>
                  </a:lnTo>
                  <a:cubicBezTo>
                    <a:pt x="1101" y="655"/>
                    <a:pt x="1121" y="639"/>
                    <a:pt x="1142" y="623"/>
                  </a:cubicBezTo>
                  <a:cubicBezTo>
                    <a:pt x="1162" y="639"/>
                    <a:pt x="1182" y="655"/>
                    <a:pt x="1203" y="671"/>
                  </a:cubicBezTo>
                  <a:cubicBezTo>
                    <a:pt x="1182" y="670"/>
                    <a:pt x="1162" y="670"/>
                    <a:pt x="1142" y="670"/>
                  </a:cubicBezTo>
                  <a:cubicBezTo>
                    <a:pt x="1121" y="670"/>
                    <a:pt x="1101" y="670"/>
                    <a:pt x="1081" y="671"/>
                  </a:cubicBezTo>
                  <a:close/>
                  <a:moveTo>
                    <a:pt x="764" y="853"/>
                  </a:moveTo>
                  <a:lnTo>
                    <a:pt x="764" y="853"/>
                  </a:lnTo>
                  <a:cubicBezTo>
                    <a:pt x="767" y="826"/>
                    <a:pt x="770" y="800"/>
                    <a:pt x="774" y="775"/>
                  </a:cubicBezTo>
                  <a:cubicBezTo>
                    <a:pt x="799" y="771"/>
                    <a:pt x="826" y="768"/>
                    <a:pt x="852" y="765"/>
                  </a:cubicBezTo>
                  <a:cubicBezTo>
                    <a:pt x="837" y="779"/>
                    <a:pt x="822" y="794"/>
                    <a:pt x="808" y="809"/>
                  </a:cubicBezTo>
                  <a:cubicBezTo>
                    <a:pt x="793" y="823"/>
                    <a:pt x="779" y="838"/>
                    <a:pt x="764" y="853"/>
                  </a:cubicBezTo>
                  <a:close/>
                  <a:moveTo>
                    <a:pt x="852" y="1520"/>
                  </a:moveTo>
                  <a:lnTo>
                    <a:pt x="852" y="1520"/>
                  </a:lnTo>
                  <a:cubicBezTo>
                    <a:pt x="826" y="1517"/>
                    <a:pt x="799" y="1514"/>
                    <a:pt x="774" y="1510"/>
                  </a:cubicBezTo>
                  <a:cubicBezTo>
                    <a:pt x="770" y="1485"/>
                    <a:pt x="767" y="1459"/>
                    <a:pt x="764" y="1432"/>
                  </a:cubicBezTo>
                  <a:cubicBezTo>
                    <a:pt x="779" y="1447"/>
                    <a:pt x="793" y="1462"/>
                    <a:pt x="808" y="1476"/>
                  </a:cubicBezTo>
                  <a:cubicBezTo>
                    <a:pt x="822" y="1491"/>
                    <a:pt x="837" y="1506"/>
                    <a:pt x="852" y="1520"/>
                  </a:cubicBezTo>
                  <a:close/>
                  <a:moveTo>
                    <a:pt x="1203" y="1614"/>
                  </a:moveTo>
                  <a:lnTo>
                    <a:pt x="1203" y="1614"/>
                  </a:lnTo>
                  <a:cubicBezTo>
                    <a:pt x="1182" y="1630"/>
                    <a:pt x="1162" y="1646"/>
                    <a:pt x="1142" y="1662"/>
                  </a:cubicBezTo>
                  <a:cubicBezTo>
                    <a:pt x="1121" y="1646"/>
                    <a:pt x="1101" y="1630"/>
                    <a:pt x="1081" y="1614"/>
                  </a:cubicBezTo>
                  <a:cubicBezTo>
                    <a:pt x="1101" y="1615"/>
                    <a:pt x="1121" y="1615"/>
                    <a:pt x="1142" y="1615"/>
                  </a:cubicBezTo>
                  <a:cubicBezTo>
                    <a:pt x="1162" y="1615"/>
                    <a:pt x="1182" y="1615"/>
                    <a:pt x="1203" y="1614"/>
                  </a:cubicBezTo>
                  <a:close/>
                  <a:moveTo>
                    <a:pt x="1519" y="1432"/>
                  </a:moveTo>
                  <a:lnTo>
                    <a:pt x="1519" y="1432"/>
                  </a:lnTo>
                  <a:cubicBezTo>
                    <a:pt x="1516" y="1459"/>
                    <a:pt x="1513" y="1485"/>
                    <a:pt x="1509" y="1510"/>
                  </a:cubicBezTo>
                  <a:cubicBezTo>
                    <a:pt x="1484" y="1514"/>
                    <a:pt x="1458" y="1517"/>
                    <a:pt x="1431" y="1520"/>
                  </a:cubicBezTo>
                  <a:cubicBezTo>
                    <a:pt x="1446" y="1506"/>
                    <a:pt x="1461" y="1491"/>
                    <a:pt x="1476" y="1476"/>
                  </a:cubicBezTo>
                  <a:cubicBezTo>
                    <a:pt x="1490" y="1462"/>
                    <a:pt x="1505" y="1447"/>
                    <a:pt x="1519" y="1432"/>
                  </a:cubicBezTo>
                  <a:close/>
                  <a:moveTo>
                    <a:pt x="1419" y="1420"/>
                  </a:moveTo>
                  <a:lnTo>
                    <a:pt x="1419" y="1420"/>
                  </a:lnTo>
                  <a:cubicBezTo>
                    <a:pt x="1381" y="1458"/>
                    <a:pt x="1342" y="1495"/>
                    <a:pt x="1302" y="1530"/>
                  </a:cubicBezTo>
                  <a:cubicBezTo>
                    <a:pt x="1250" y="1533"/>
                    <a:pt x="1197" y="1535"/>
                    <a:pt x="1142" y="1535"/>
                  </a:cubicBezTo>
                  <a:cubicBezTo>
                    <a:pt x="1087" y="1535"/>
                    <a:pt x="1033" y="1533"/>
                    <a:pt x="981" y="1530"/>
                  </a:cubicBezTo>
                  <a:cubicBezTo>
                    <a:pt x="942" y="1495"/>
                    <a:pt x="903" y="1458"/>
                    <a:pt x="864" y="1420"/>
                  </a:cubicBezTo>
                  <a:cubicBezTo>
                    <a:pt x="826" y="1381"/>
                    <a:pt x="789" y="1342"/>
                    <a:pt x="754" y="1303"/>
                  </a:cubicBezTo>
                  <a:cubicBezTo>
                    <a:pt x="751" y="1251"/>
                    <a:pt x="749" y="1198"/>
                    <a:pt x="749" y="1143"/>
                  </a:cubicBezTo>
                  <a:cubicBezTo>
                    <a:pt x="749" y="1087"/>
                    <a:pt x="751" y="1034"/>
                    <a:pt x="754" y="982"/>
                  </a:cubicBezTo>
                  <a:cubicBezTo>
                    <a:pt x="789" y="943"/>
                    <a:pt x="825" y="904"/>
                    <a:pt x="864" y="865"/>
                  </a:cubicBezTo>
                  <a:cubicBezTo>
                    <a:pt x="903" y="827"/>
                    <a:pt x="942" y="790"/>
                    <a:pt x="981" y="755"/>
                  </a:cubicBezTo>
                  <a:cubicBezTo>
                    <a:pt x="1033" y="752"/>
                    <a:pt x="1087" y="750"/>
                    <a:pt x="1142" y="750"/>
                  </a:cubicBezTo>
                  <a:cubicBezTo>
                    <a:pt x="1197" y="750"/>
                    <a:pt x="1250" y="752"/>
                    <a:pt x="1302" y="755"/>
                  </a:cubicBezTo>
                  <a:cubicBezTo>
                    <a:pt x="1342" y="790"/>
                    <a:pt x="1381" y="827"/>
                    <a:pt x="1419" y="865"/>
                  </a:cubicBezTo>
                  <a:cubicBezTo>
                    <a:pt x="1458" y="904"/>
                    <a:pt x="1495" y="943"/>
                    <a:pt x="1529" y="982"/>
                  </a:cubicBezTo>
                  <a:cubicBezTo>
                    <a:pt x="1532" y="1034"/>
                    <a:pt x="1534" y="1087"/>
                    <a:pt x="1534" y="1143"/>
                  </a:cubicBezTo>
                  <a:cubicBezTo>
                    <a:pt x="1534" y="1198"/>
                    <a:pt x="1532" y="1251"/>
                    <a:pt x="1529" y="1303"/>
                  </a:cubicBezTo>
                  <a:cubicBezTo>
                    <a:pt x="1494" y="1342"/>
                    <a:pt x="1457" y="1381"/>
                    <a:pt x="1419" y="1420"/>
                  </a:cubicBezTo>
                  <a:close/>
                  <a:moveTo>
                    <a:pt x="1710" y="1075"/>
                  </a:moveTo>
                  <a:lnTo>
                    <a:pt x="1710" y="1075"/>
                  </a:lnTo>
                  <a:cubicBezTo>
                    <a:pt x="1678" y="1033"/>
                    <a:pt x="1644" y="991"/>
                    <a:pt x="1607" y="950"/>
                  </a:cubicBezTo>
                  <a:cubicBezTo>
                    <a:pt x="1604" y="894"/>
                    <a:pt x="1598" y="840"/>
                    <a:pt x="1591" y="788"/>
                  </a:cubicBezTo>
                  <a:cubicBezTo>
                    <a:pt x="1685" y="804"/>
                    <a:pt x="1770" y="826"/>
                    <a:pt x="1844" y="851"/>
                  </a:cubicBezTo>
                  <a:cubicBezTo>
                    <a:pt x="1808" y="924"/>
                    <a:pt x="1763" y="999"/>
                    <a:pt x="1710" y="1075"/>
                  </a:cubicBezTo>
                  <a:close/>
                  <a:moveTo>
                    <a:pt x="1711" y="1210"/>
                  </a:moveTo>
                  <a:lnTo>
                    <a:pt x="1711" y="1210"/>
                  </a:lnTo>
                  <a:cubicBezTo>
                    <a:pt x="1765" y="1288"/>
                    <a:pt x="1810" y="1363"/>
                    <a:pt x="1845" y="1434"/>
                  </a:cubicBezTo>
                  <a:cubicBezTo>
                    <a:pt x="1770" y="1459"/>
                    <a:pt x="1685" y="1481"/>
                    <a:pt x="1591" y="1497"/>
                  </a:cubicBezTo>
                  <a:cubicBezTo>
                    <a:pt x="1598" y="1445"/>
                    <a:pt x="1604" y="1391"/>
                    <a:pt x="1607" y="1335"/>
                  </a:cubicBezTo>
                  <a:cubicBezTo>
                    <a:pt x="1644" y="1294"/>
                    <a:pt x="1678" y="1252"/>
                    <a:pt x="1711" y="1210"/>
                  </a:cubicBezTo>
                  <a:close/>
                  <a:moveTo>
                    <a:pt x="1613" y="1080"/>
                  </a:moveTo>
                  <a:lnTo>
                    <a:pt x="1613" y="1080"/>
                  </a:lnTo>
                  <a:cubicBezTo>
                    <a:pt x="1630" y="1101"/>
                    <a:pt x="1646" y="1122"/>
                    <a:pt x="1661" y="1142"/>
                  </a:cubicBezTo>
                  <a:cubicBezTo>
                    <a:pt x="1646" y="1163"/>
                    <a:pt x="1630" y="1183"/>
                    <a:pt x="1613" y="1204"/>
                  </a:cubicBezTo>
                  <a:cubicBezTo>
                    <a:pt x="1614" y="1184"/>
                    <a:pt x="1614" y="1163"/>
                    <a:pt x="1614" y="1143"/>
                  </a:cubicBezTo>
                  <a:cubicBezTo>
                    <a:pt x="1614" y="1122"/>
                    <a:pt x="1614" y="1101"/>
                    <a:pt x="1613" y="1080"/>
                  </a:cubicBezTo>
                  <a:close/>
                  <a:moveTo>
                    <a:pt x="1756" y="345"/>
                  </a:moveTo>
                  <a:lnTo>
                    <a:pt x="1756" y="345"/>
                  </a:lnTo>
                  <a:cubicBezTo>
                    <a:pt x="1816" y="345"/>
                    <a:pt x="1862" y="361"/>
                    <a:pt x="1893" y="392"/>
                  </a:cubicBezTo>
                  <a:cubicBezTo>
                    <a:pt x="1959" y="458"/>
                    <a:pt x="1953" y="599"/>
                    <a:pt x="1878" y="779"/>
                  </a:cubicBezTo>
                  <a:cubicBezTo>
                    <a:pt x="1789" y="748"/>
                    <a:pt x="1689" y="723"/>
                    <a:pt x="1579" y="705"/>
                  </a:cubicBezTo>
                  <a:cubicBezTo>
                    <a:pt x="1561" y="596"/>
                    <a:pt x="1536" y="495"/>
                    <a:pt x="1505" y="407"/>
                  </a:cubicBezTo>
                  <a:cubicBezTo>
                    <a:pt x="1599" y="367"/>
                    <a:pt x="1684" y="345"/>
                    <a:pt x="1756" y="345"/>
                  </a:cubicBezTo>
                  <a:close/>
                  <a:moveTo>
                    <a:pt x="1952" y="807"/>
                  </a:moveTo>
                  <a:lnTo>
                    <a:pt x="1952" y="807"/>
                  </a:lnTo>
                  <a:cubicBezTo>
                    <a:pt x="2042" y="594"/>
                    <a:pt x="2041" y="427"/>
                    <a:pt x="1949" y="335"/>
                  </a:cubicBezTo>
                  <a:cubicBezTo>
                    <a:pt x="1903" y="289"/>
                    <a:pt x="1838" y="265"/>
                    <a:pt x="1756" y="265"/>
                  </a:cubicBezTo>
                  <a:cubicBezTo>
                    <a:pt x="1675" y="265"/>
                    <a:pt x="1580" y="289"/>
                    <a:pt x="1477" y="332"/>
                  </a:cubicBezTo>
                  <a:cubicBezTo>
                    <a:pt x="1392" y="126"/>
                    <a:pt x="1274" y="0"/>
                    <a:pt x="1142" y="0"/>
                  </a:cubicBezTo>
                  <a:cubicBezTo>
                    <a:pt x="1009" y="0"/>
                    <a:pt x="891" y="126"/>
                    <a:pt x="806" y="332"/>
                  </a:cubicBezTo>
                  <a:cubicBezTo>
                    <a:pt x="704" y="289"/>
                    <a:pt x="609" y="265"/>
                    <a:pt x="528" y="265"/>
                  </a:cubicBezTo>
                  <a:cubicBezTo>
                    <a:pt x="446" y="265"/>
                    <a:pt x="380" y="289"/>
                    <a:pt x="334" y="335"/>
                  </a:cubicBezTo>
                  <a:cubicBezTo>
                    <a:pt x="242" y="427"/>
                    <a:pt x="242" y="594"/>
                    <a:pt x="331" y="807"/>
                  </a:cubicBezTo>
                  <a:cubicBezTo>
                    <a:pt x="125" y="892"/>
                    <a:pt x="0" y="1010"/>
                    <a:pt x="0" y="1143"/>
                  </a:cubicBezTo>
                  <a:cubicBezTo>
                    <a:pt x="0" y="1275"/>
                    <a:pt x="125" y="1393"/>
                    <a:pt x="331" y="1478"/>
                  </a:cubicBezTo>
                  <a:cubicBezTo>
                    <a:pt x="246" y="1684"/>
                    <a:pt x="240" y="1856"/>
                    <a:pt x="334" y="1950"/>
                  </a:cubicBezTo>
                  <a:cubicBezTo>
                    <a:pt x="380" y="1996"/>
                    <a:pt x="446" y="2020"/>
                    <a:pt x="528" y="2020"/>
                  </a:cubicBezTo>
                  <a:cubicBezTo>
                    <a:pt x="609" y="2020"/>
                    <a:pt x="704" y="1996"/>
                    <a:pt x="806" y="1953"/>
                  </a:cubicBezTo>
                  <a:cubicBezTo>
                    <a:pt x="891" y="2159"/>
                    <a:pt x="1009" y="2284"/>
                    <a:pt x="1142" y="2284"/>
                  </a:cubicBezTo>
                  <a:cubicBezTo>
                    <a:pt x="1274" y="2284"/>
                    <a:pt x="1392" y="2159"/>
                    <a:pt x="1477" y="1953"/>
                  </a:cubicBezTo>
                  <a:cubicBezTo>
                    <a:pt x="1580" y="1996"/>
                    <a:pt x="1675" y="2020"/>
                    <a:pt x="1756" y="2020"/>
                  </a:cubicBezTo>
                  <a:cubicBezTo>
                    <a:pt x="1838" y="2020"/>
                    <a:pt x="1903" y="1996"/>
                    <a:pt x="1949" y="1950"/>
                  </a:cubicBezTo>
                  <a:cubicBezTo>
                    <a:pt x="2043" y="1856"/>
                    <a:pt x="2038" y="1684"/>
                    <a:pt x="1952" y="1478"/>
                  </a:cubicBezTo>
                  <a:cubicBezTo>
                    <a:pt x="2158" y="1393"/>
                    <a:pt x="2284" y="1275"/>
                    <a:pt x="2284" y="1143"/>
                  </a:cubicBezTo>
                  <a:cubicBezTo>
                    <a:pt x="2284" y="1010"/>
                    <a:pt x="2158" y="892"/>
                    <a:pt x="1952" y="80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0"/>
            <p:cNvSpPr>
              <a:spLocks/>
            </p:cNvSpPr>
            <p:nvPr/>
          </p:nvSpPr>
          <p:spPr bwMode="auto">
            <a:xfrm>
              <a:off x="7021513" y="5929313"/>
              <a:ext cx="177800" cy="177800"/>
            </a:xfrm>
            <a:custGeom>
              <a:avLst/>
              <a:gdLst>
                <a:gd name="T0" fmla="*/ 120 w 240"/>
                <a:gd name="T1" fmla="*/ 0 h 240"/>
                <a:gd name="T2" fmla="*/ 120 w 240"/>
                <a:gd name="T3" fmla="*/ 0 h 240"/>
                <a:gd name="T4" fmla="*/ 0 w 240"/>
                <a:gd name="T5" fmla="*/ 120 h 240"/>
                <a:gd name="T6" fmla="*/ 120 w 240"/>
                <a:gd name="T7" fmla="*/ 240 h 240"/>
                <a:gd name="T8" fmla="*/ 240 w 240"/>
                <a:gd name="T9" fmla="*/ 120 h 240"/>
                <a:gd name="T10" fmla="*/ 120 w 240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120" y="0"/>
                  </a:lnTo>
                  <a:cubicBezTo>
                    <a:pt x="53" y="0"/>
                    <a:pt x="0" y="53"/>
                    <a:pt x="0" y="120"/>
                  </a:cubicBezTo>
                  <a:cubicBezTo>
                    <a:pt x="0" y="186"/>
                    <a:pt x="53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3"/>
                    <a:pt x="186" y="0"/>
                    <a:pt x="1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同心圆 37"/>
          <p:cNvSpPr/>
          <p:nvPr/>
        </p:nvSpPr>
        <p:spPr>
          <a:xfrm>
            <a:off x="6094277" y="1399036"/>
            <a:ext cx="2712984" cy="2712984"/>
          </a:xfrm>
          <a:prstGeom prst="donut">
            <a:avLst>
              <a:gd name="adj" fmla="val 221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128144" y="4572009"/>
            <a:ext cx="2451130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顶部“开始”面板中可以对字体、字号、颜色、行距等进行修改。</a:t>
            </a:r>
          </a:p>
        </p:txBody>
      </p:sp>
      <p:sp>
        <p:nvSpPr>
          <p:cNvPr id="40" name="矩形 39"/>
          <p:cNvSpPr/>
          <p:nvPr/>
        </p:nvSpPr>
        <p:spPr>
          <a:xfrm>
            <a:off x="6693854" y="4265460"/>
            <a:ext cx="1482372" cy="3405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1219170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356130" y="2920365"/>
            <a:ext cx="2189277" cy="450341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2" name="同心圆 41"/>
          <p:cNvSpPr/>
          <p:nvPr/>
        </p:nvSpPr>
        <p:spPr>
          <a:xfrm>
            <a:off x="8750883" y="1399036"/>
            <a:ext cx="2712984" cy="2712984"/>
          </a:xfrm>
          <a:prstGeom prst="donut">
            <a:avLst>
              <a:gd name="adj" fmla="val 205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3" name="空心弧 42"/>
          <p:cNvSpPr/>
          <p:nvPr/>
        </p:nvSpPr>
        <p:spPr>
          <a:xfrm rot="10800000">
            <a:off x="8750883" y="1399035"/>
            <a:ext cx="2712984" cy="2712984"/>
          </a:xfrm>
          <a:prstGeom prst="blockArc">
            <a:avLst>
              <a:gd name="adj1" fmla="val 10800000"/>
              <a:gd name="adj2" fmla="val 21507443"/>
              <a:gd name="adj3" fmla="val 2294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784749" y="4572009"/>
            <a:ext cx="2451130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顶部“开始”面板中可以对字体、字号、颜色、行距等进行修改。</a:t>
            </a:r>
          </a:p>
        </p:txBody>
      </p:sp>
      <p:sp>
        <p:nvSpPr>
          <p:cNvPr id="45" name="矩形 44"/>
          <p:cNvSpPr/>
          <p:nvPr/>
        </p:nvSpPr>
        <p:spPr>
          <a:xfrm>
            <a:off x="9350459" y="4265460"/>
            <a:ext cx="1482372" cy="3405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1219170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9012735" y="2920365"/>
            <a:ext cx="2189277" cy="450341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48" name="组合 20"/>
          <p:cNvGrpSpPr/>
          <p:nvPr/>
        </p:nvGrpSpPr>
        <p:grpSpPr>
          <a:xfrm>
            <a:off x="7288466" y="1981906"/>
            <a:ext cx="349291" cy="540046"/>
            <a:chOff x="6257925" y="-9525"/>
            <a:chExt cx="1514475" cy="2341563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9" name="Freeform 6"/>
            <p:cNvSpPr>
              <a:spLocks/>
            </p:cNvSpPr>
            <p:nvPr/>
          </p:nvSpPr>
          <p:spPr bwMode="auto">
            <a:xfrm>
              <a:off x="6551613" y="-9525"/>
              <a:ext cx="484188" cy="327025"/>
            </a:xfrm>
            <a:custGeom>
              <a:avLst/>
              <a:gdLst>
                <a:gd name="T0" fmla="*/ 25 w 652"/>
                <a:gd name="T1" fmla="*/ 406 h 440"/>
                <a:gd name="T2" fmla="*/ 25 w 652"/>
                <a:gd name="T3" fmla="*/ 406 h 440"/>
                <a:gd name="T4" fmla="*/ 98 w 652"/>
                <a:gd name="T5" fmla="*/ 425 h 440"/>
                <a:gd name="T6" fmla="*/ 618 w 652"/>
                <a:gd name="T7" fmla="*/ 125 h 440"/>
                <a:gd name="T8" fmla="*/ 637 w 652"/>
                <a:gd name="T9" fmla="*/ 52 h 440"/>
                <a:gd name="T10" fmla="*/ 626 w 652"/>
                <a:gd name="T11" fmla="*/ 33 h 440"/>
                <a:gd name="T12" fmla="*/ 554 w 652"/>
                <a:gd name="T13" fmla="*/ 14 h 440"/>
                <a:gd name="T14" fmla="*/ 34 w 652"/>
                <a:gd name="T15" fmla="*/ 314 h 440"/>
                <a:gd name="T16" fmla="*/ 14 w 652"/>
                <a:gd name="T17" fmla="*/ 386 h 440"/>
                <a:gd name="T18" fmla="*/ 25 w 652"/>
                <a:gd name="T19" fmla="*/ 4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2" h="440">
                  <a:moveTo>
                    <a:pt x="25" y="406"/>
                  </a:moveTo>
                  <a:lnTo>
                    <a:pt x="25" y="406"/>
                  </a:lnTo>
                  <a:cubicBezTo>
                    <a:pt x="40" y="431"/>
                    <a:pt x="73" y="440"/>
                    <a:pt x="98" y="425"/>
                  </a:cubicBezTo>
                  <a:lnTo>
                    <a:pt x="618" y="125"/>
                  </a:lnTo>
                  <a:cubicBezTo>
                    <a:pt x="643" y="111"/>
                    <a:pt x="652" y="78"/>
                    <a:pt x="637" y="52"/>
                  </a:cubicBezTo>
                  <a:lnTo>
                    <a:pt x="626" y="33"/>
                  </a:lnTo>
                  <a:cubicBezTo>
                    <a:pt x="612" y="9"/>
                    <a:pt x="579" y="0"/>
                    <a:pt x="554" y="14"/>
                  </a:cubicBezTo>
                  <a:lnTo>
                    <a:pt x="34" y="314"/>
                  </a:lnTo>
                  <a:cubicBezTo>
                    <a:pt x="8" y="328"/>
                    <a:pt x="0" y="361"/>
                    <a:pt x="14" y="386"/>
                  </a:cubicBezTo>
                  <a:lnTo>
                    <a:pt x="25" y="4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7"/>
            <p:cNvSpPr>
              <a:spLocks noEditPoints="1"/>
            </p:cNvSpPr>
            <p:nvPr/>
          </p:nvSpPr>
          <p:spPr bwMode="auto">
            <a:xfrm>
              <a:off x="6257925" y="53975"/>
              <a:ext cx="1339850" cy="2278063"/>
            </a:xfrm>
            <a:custGeom>
              <a:avLst/>
              <a:gdLst>
                <a:gd name="T0" fmla="*/ 404 w 1804"/>
                <a:gd name="T1" fmla="*/ 2367 h 3072"/>
                <a:gd name="T2" fmla="*/ 404 w 1804"/>
                <a:gd name="T3" fmla="*/ 2367 h 3072"/>
                <a:gd name="T4" fmla="*/ 550 w 1804"/>
                <a:gd name="T5" fmla="*/ 2513 h 3072"/>
                <a:gd name="T6" fmla="*/ 404 w 1804"/>
                <a:gd name="T7" fmla="*/ 2659 h 3072"/>
                <a:gd name="T8" fmla="*/ 259 w 1804"/>
                <a:gd name="T9" fmla="*/ 2513 h 3072"/>
                <a:gd name="T10" fmla="*/ 404 w 1804"/>
                <a:gd name="T11" fmla="*/ 2367 h 3072"/>
                <a:gd name="T12" fmla="*/ 29 w 1804"/>
                <a:gd name="T13" fmla="*/ 2058 h 3072"/>
                <a:gd name="T14" fmla="*/ 29 w 1804"/>
                <a:gd name="T15" fmla="*/ 2058 h 3072"/>
                <a:gd name="T16" fmla="*/ 29 w 1804"/>
                <a:gd name="T17" fmla="*/ 2801 h 3072"/>
                <a:gd name="T18" fmla="*/ 29 w 1804"/>
                <a:gd name="T19" fmla="*/ 2952 h 3072"/>
                <a:gd name="T20" fmla="*/ 29 w 1804"/>
                <a:gd name="T21" fmla="*/ 3018 h 3072"/>
                <a:gd name="T22" fmla="*/ 82 w 1804"/>
                <a:gd name="T23" fmla="*/ 3072 h 3072"/>
                <a:gd name="T24" fmla="*/ 1679 w 1804"/>
                <a:gd name="T25" fmla="*/ 3072 h 3072"/>
                <a:gd name="T26" fmla="*/ 1732 w 1804"/>
                <a:gd name="T27" fmla="*/ 3018 h 3072"/>
                <a:gd name="T28" fmla="*/ 1732 w 1804"/>
                <a:gd name="T29" fmla="*/ 2801 h 3072"/>
                <a:gd name="T30" fmla="*/ 1679 w 1804"/>
                <a:gd name="T31" fmla="*/ 2747 h 3072"/>
                <a:gd name="T32" fmla="*/ 871 w 1804"/>
                <a:gd name="T33" fmla="*/ 2747 h 3072"/>
                <a:gd name="T34" fmla="*/ 762 w 1804"/>
                <a:gd name="T35" fmla="*/ 2347 h 3072"/>
                <a:gd name="T36" fmla="*/ 313 w 1804"/>
                <a:gd name="T37" fmla="*/ 2058 h 3072"/>
                <a:gd name="T38" fmla="*/ 819 w 1804"/>
                <a:gd name="T39" fmla="*/ 905 h 3072"/>
                <a:gd name="T40" fmla="*/ 1178 w 1804"/>
                <a:gd name="T41" fmla="*/ 1526 h 3072"/>
                <a:gd name="T42" fmla="*/ 1163 w 1804"/>
                <a:gd name="T43" fmla="*/ 1535 h 3072"/>
                <a:gd name="T44" fmla="*/ 1143 w 1804"/>
                <a:gd name="T45" fmla="*/ 1608 h 3072"/>
                <a:gd name="T46" fmla="*/ 1216 w 1804"/>
                <a:gd name="T47" fmla="*/ 1627 h 3072"/>
                <a:gd name="T48" fmla="*/ 1282 w 1804"/>
                <a:gd name="T49" fmla="*/ 1589 h 3072"/>
                <a:gd name="T50" fmla="*/ 1442 w 1804"/>
                <a:gd name="T51" fmla="*/ 1646 h 3072"/>
                <a:gd name="T52" fmla="*/ 1673 w 1804"/>
                <a:gd name="T53" fmla="*/ 1513 h 3072"/>
                <a:gd name="T54" fmla="*/ 1703 w 1804"/>
                <a:gd name="T55" fmla="*/ 1346 h 3072"/>
                <a:gd name="T56" fmla="*/ 1769 w 1804"/>
                <a:gd name="T57" fmla="*/ 1308 h 3072"/>
                <a:gd name="T58" fmla="*/ 1789 w 1804"/>
                <a:gd name="T59" fmla="*/ 1235 h 3072"/>
                <a:gd name="T60" fmla="*/ 1716 w 1804"/>
                <a:gd name="T61" fmla="*/ 1215 h 3072"/>
                <a:gd name="T62" fmla="*/ 1701 w 1804"/>
                <a:gd name="T63" fmla="*/ 1224 h 3072"/>
                <a:gd name="T64" fmla="*/ 1145 w 1804"/>
                <a:gd name="T65" fmla="*/ 261 h 3072"/>
                <a:gd name="T66" fmla="*/ 1260 w 1804"/>
                <a:gd name="T67" fmla="*/ 195 h 3072"/>
                <a:gd name="T68" fmla="*/ 1280 w 1804"/>
                <a:gd name="T69" fmla="*/ 122 h 3072"/>
                <a:gd name="T70" fmla="*/ 1229 w 1804"/>
                <a:gd name="T71" fmla="*/ 34 h 3072"/>
                <a:gd name="T72" fmla="*/ 1156 w 1804"/>
                <a:gd name="T73" fmla="*/ 15 h 3072"/>
                <a:gd name="T74" fmla="*/ 403 w 1804"/>
                <a:gd name="T75" fmla="*/ 450 h 3072"/>
                <a:gd name="T76" fmla="*/ 383 w 1804"/>
                <a:gd name="T77" fmla="*/ 522 h 3072"/>
                <a:gd name="T78" fmla="*/ 434 w 1804"/>
                <a:gd name="T79" fmla="*/ 610 h 3072"/>
                <a:gd name="T80" fmla="*/ 507 w 1804"/>
                <a:gd name="T81" fmla="*/ 630 h 3072"/>
                <a:gd name="T82" fmla="*/ 622 w 1804"/>
                <a:gd name="T83" fmla="*/ 564 h 3072"/>
                <a:gd name="T84" fmla="*/ 711 w 1804"/>
                <a:gd name="T85" fmla="*/ 718 h 3072"/>
                <a:gd name="T86" fmla="*/ 29 w 1804"/>
                <a:gd name="T87" fmla="*/ 2058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4" h="3072">
                  <a:moveTo>
                    <a:pt x="404" y="2367"/>
                  </a:moveTo>
                  <a:lnTo>
                    <a:pt x="404" y="2367"/>
                  </a:lnTo>
                  <a:cubicBezTo>
                    <a:pt x="485" y="2367"/>
                    <a:pt x="550" y="2432"/>
                    <a:pt x="550" y="2513"/>
                  </a:cubicBezTo>
                  <a:cubicBezTo>
                    <a:pt x="550" y="2593"/>
                    <a:pt x="485" y="2659"/>
                    <a:pt x="404" y="2659"/>
                  </a:cubicBezTo>
                  <a:cubicBezTo>
                    <a:pt x="324" y="2659"/>
                    <a:pt x="259" y="2593"/>
                    <a:pt x="259" y="2513"/>
                  </a:cubicBezTo>
                  <a:cubicBezTo>
                    <a:pt x="259" y="2432"/>
                    <a:pt x="324" y="2367"/>
                    <a:pt x="404" y="2367"/>
                  </a:cubicBezTo>
                  <a:close/>
                  <a:moveTo>
                    <a:pt x="29" y="2058"/>
                  </a:moveTo>
                  <a:lnTo>
                    <a:pt x="29" y="2058"/>
                  </a:lnTo>
                  <a:lnTo>
                    <a:pt x="29" y="2801"/>
                  </a:lnTo>
                  <a:lnTo>
                    <a:pt x="29" y="2952"/>
                  </a:lnTo>
                  <a:lnTo>
                    <a:pt x="29" y="3018"/>
                  </a:lnTo>
                  <a:cubicBezTo>
                    <a:pt x="29" y="3048"/>
                    <a:pt x="53" y="3072"/>
                    <a:pt x="82" y="3072"/>
                  </a:cubicBezTo>
                  <a:lnTo>
                    <a:pt x="1679" y="3072"/>
                  </a:lnTo>
                  <a:cubicBezTo>
                    <a:pt x="1708" y="3072"/>
                    <a:pt x="1732" y="3048"/>
                    <a:pt x="1732" y="3018"/>
                  </a:cubicBezTo>
                  <a:lnTo>
                    <a:pt x="1732" y="2801"/>
                  </a:lnTo>
                  <a:cubicBezTo>
                    <a:pt x="1732" y="2771"/>
                    <a:pt x="1708" y="2747"/>
                    <a:pt x="1679" y="2747"/>
                  </a:cubicBezTo>
                  <a:lnTo>
                    <a:pt x="871" y="2747"/>
                  </a:lnTo>
                  <a:cubicBezTo>
                    <a:pt x="872" y="2652"/>
                    <a:pt x="854" y="2509"/>
                    <a:pt x="762" y="2347"/>
                  </a:cubicBezTo>
                  <a:cubicBezTo>
                    <a:pt x="598" y="2058"/>
                    <a:pt x="313" y="2058"/>
                    <a:pt x="313" y="2058"/>
                  </a:cubicBezTo>
                  <a:cubicBezTo>
                    <a:pt x="349" y="1207"/>
                    <a:pt x="743" y="947"/>
                    <a:pt x="819" y="905"/>
                  </a:cubicBezTo>
                  <a:lnTo>
                    <a:pt x="1178" y="1526"/>
                  </a:lnTo>
                  <a:lnTo>
                    <a:pt x="1163" y="1535"/>
                  </a:lnTo>
                  <a:cubicBezTo>
                    <a:pt x="1137" y="1550"/>
                    <a:pt x="1128" y="1582"/>
                    <a:pt x="1143" y="1608"/>
                  </a:cubicBezTo>
                  <a:cubicBezTo>
                    <a:pt x="1158" y="1633"/>
                    <a:pt x="1191" y="1642"/>
                    <a:pt x="1216" y="1627"/>
                  </a:cubicBezTo>
                  <a:lnTo>
                    <a:pt x="1282" y="1589"/>
                  </a:lnTo>
                  <a:lnTo>
                    <a:pt x="1442" y="1646"/>
                  </a:lnTo>
                  <a:lnTo>
                    <a:pt x="1673" y="1513"/>
                  </a:lnTo>
                  <a:lnTo>
                    <a:pt x="1703" y="1346"/>
                  </a:lnTo>
                  <a:lnTo>
                    <a:pt x="1769" y="1308"/>
                  </a:lnTo>
                  <a:cubicBezTo>
                    <a:pt x="1795" y="1293"/>
                    <a:pt x="1804" y="1260"/>
                    <a:pt x="1789" y="1235"/>
                  </a:cubicBezTo>
                  <a:cubicBezTo>
                    <a:pt x="1774" y="1210"/>
                    <a:pt x="1741" y="1201"/>
                    <a:pt x="1716" y="1215"/>
                  </a:cubicBezTo>
                  <a:lnTo>
                    <a:pt x="1701" y="1224"/>
                  </a:lnTo>
                  <a:lnTo>
                    <a:pt x="1145" y="261"/>
                  </a:lnTo>
                  <a:lnTo>
                    <a:pt x="1260" y="195"/>
                  </a:lnTo>
                  <a:cubicBezTo>
                    <a:pt x="1286" y="180"/>
                    <a:pt x="1294" y="148"/>
                    <a:pt x="1280" y="122"/>
                  </a:cubicBezTo>
                  <a:lnTo>
                    <a:pt x="1229" y="34"/>
                  </a:lnTo>
                  <a:cubicBezTo>
                    <a:pt x="1214" y="9"/>
                    <a:pt x="1181" y="0"/>
                    <a:pt x="1156" y="15"/>
                  </a:cubicBezTo>
                  <a:lnTo>
                    <a:pt x="403" y="450"/>
                  </a:lnTo>
                  <a:cubicBezTo>
                    <a:pt x="377" y="464"/>
                    <a:pt x="368" y="497"/>
                    <a:pt x="383" y="522"/>
                  </a:cubicBezTo>
                  <a:lnTo>
                    <a:pt x="434" y="610"/>
                  </a:lnTo>
                  <a:cubicBezTo>
                    <a:pt x="449" y="636"/>
                    <a:pt x="481" y="645"/>
                    <a:pt x="507" y="630"/>
                  </a:cubicBezTo>
                  <a:lnTo>
                    <a:pt x="622" y="564"/>
                  </a:lnTo>
                  <a:lnTo>
                    <a:pt x="711" y="718"/>
                  </a:lnTo>
                  <a:cubicBezTo>
                    <a:pt x="0" y="1092"/>
                    <a:pt x="29" y="2058"/>
                    <a:pt x="29" y="205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8"/>
            <p:cNvSpPr>
              <a:spLocks/>
            </p:cNvSpPr>
            <p:nvPr/>
          </p:nvSpPr>
          <p:spPr bwMode="auto">
            <a:xfrm>
              <a:off x="7080250" y="1238250"/>
              <a:ext cx="692150" cy="438150"/>
            </a:xfrm>
            <a:custGeom>
              <a:avLst/>
              <a:gdLst>
                <a:gd name="T0" fmla="*/ 15 w 931"/>
                <a:gd name="T1" fmla="*/ 555 h 589"/>
                <a:gd name="T2" fmla="*/ 15 w 931"/>
                <a:gd name="T3" fmla="*/ 555 h 589"/>
                <a:gd name="T4" fmla="*/ 15 w 931"/>
                <a:gd name="T5" fmla="*/ 555 h 589"/>
                <a:gd name="T6" fmla="*/ 88 w 931"/>
                <a:gd name="T7" fmla="*/ 574 h 589"/>
                <a:gd name="T8" fmla="*/ 897 w 931"/>
                <a:gd name="T9" fmla="*/ 107 h 589"/>
                <a:gd name="T10" fmla="*/ 916 w 931"/>
                <a:gd name="T11" fmla="*/ 35 h 589"/>
                <a:gd name="T12" fmla="*/ 916 w 931"/>
                <a:gd name="T13" fmla="*/ 35 h 589"/>
                <a:gd name="T14" fmla="*/ 843 w 931"/>
                <a:gd name="T15" fmla="*/ 15 h 589"/>
                <a:gd name="T16" fmla="*/ 35 w 931"/>
                <a:gd name="T17" fmla="*/ 482 h 589"/>
                <a:gd name="T18" fmla="*/ 15 w 931"/>
                <a:gd name="T19" fmla="*/ 55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1" h="589">
                  <a:moveTo>
                    <a:pt x="15" y="555"/>
                  </a:moveTo>
                  <a:lnTo>
                    <a:pt x="15" y="555"/>
                  </a:lnTo>
                  <a:lnTo>
                    <a:pt x="15" y="555"/>
                  </a:lnTo>
                  <a:cubicBezTo>
                    <a:pt x="30" y="580"/>
                    <a:pt x="62" y="589"/>
                    <a:pt x="88" y="574"/>
                  </a:cubicBezTo>
                  <a:lnTo>
                    <a:pt x="897" y="107"/>
                  </a:lnTo>
                  <a:cubicBezTo>
                    <a:pt x="922" y="93"/>
                    <a:pt x="931" y="60"/>
                    <a:pt x="916" y="35"/>
                  </a:cubicBezTo>
                  <a:lnTo>
                    <a:pt x="916" y="35"/>
                  </a:lnTo>
                  <a:cubicBezTo>
                    <a:pt x="902" y="9"/>
                    <a:pt x="869" y="0"/>
                    <a:pt x="843" y="15"/>
                  </a:cubicBezTo>
                  <a:lnTo>
                    <a:pt x="35" y="482"/>
                  </a:lnTo>
                  <a:cubicBezTo>
                    <a:pt x="9" y="497"/>
                    <a:pt x="0" y="529"/>
                    <a:pt x="15" y="55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2" name="组合 23"/>
          <p:cNvGrpSpPr/>
          <p:nvPr/>
        </p:nvGrpSpPr>
        <p:grpSpPr>
          <a:xfrm>
            <a:off x="9816360" y="2045443"/>
            <a:ext cx="550570" cy="549539"/>
            <a:chOff x="6262688" y="5170488"/>
            <a:chExt cx="1697038" cy="1693863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53" name="Freeform 19"/>
            <p:cNvSpPr>
              <a:spLocks noEditPoints="1"/>
            </p:cNvSpPr>
            <p:nvPr/>
          </p:nvSpPr>
          <p:spPr bwMode="auto">
            <a:xfrm>
              <a:off x="6262688" y="5170488"/>
              <a:ext cx="1697038" cy="1693863"/>
            </a:xfrm>
            <a:custGeom>
              <a:avLst/>
              <a:gdLst>
                <a:gd name="T0" fmla="*/ 1760 w 2284"/>
                <a:gd name="T1" fmla="*/ 1142 h 2284"/>
                <a:gd name="T2" fmla="*/ 1919 w 2284"/>
                <a:gd name="T3" fmla="*/ 1406 h 2284"/>
                <a:gd name="T4" fmla="*/ 1756 w 2284"/>
                <a:gd name="T5" fmla="*/ 1940 h 2284"/>
                <a:gd name="T6" fmla="*/ 1878 w 2284"/>
                <a:gd name="T7" fmla="*/ 1506 h 2284"/>
                <a:gd name="T8" fmla="*/ 1433 w 2284"/>
                <a:gd name="T9" fmla="*/ 1845 h 2284"/>
                <a:gd name="T10" fmla="*/ 1496 w 2284"/>
                <a:gd name="T11" fmla="*/ 1592 h 2284"/>
                <a:gd name="T12" fmla="*/ 1142 w 2284"/>
                <a:gd name="T13" fmla="*/ 2204 h 2284"/>
                <a:gd name="T14" fmla="*/ 1405 w 2284"/>
                <a:gd name="T15" fmla="*/ 1921 h 2284"/>
                <a:gd name="T16" fmla="*/ 787 w 2284"/>
                <a:gd name="T17" fmla="*/ 1592 h 2284"/>
                <a:gd name="T18" fmla="*/ 850 w 2284"/>
                <a:gd name="T19" fmla="*/ 1845 h 2284"/>
                <a:gd name="T20" fmla="*/ 528 w 2284"/>
                <a:gd name="T21" fmla="*/ 1940 h 2284"/>
                <a:gd name="T22" fmla="*/ 704 w 2284"/>
                <a:gd name="T23" fmla="*/ 1580 h 2284"/>
                <a:gd name="T24" fmla="*/ 80 w 2284"/>
                <a:gd name="T25" fmla="*/ 1143 h 2284"/>
                <a:gd name="T26" fmla="*/ 523 w 2284"/>
                <a:gd name="T27" fmla="*/ 1142 h 2284"/>
                <a:gd name="T28" fmla="*/ 676 w 2284"/>
                <a:gd name="T29" fmla="*/ 950 h 2284"/>
                <a:gd name="T30" fmla="*/ 439 w 2284"/>
                <a:gd name="T31" fmla="*/ 851 h 2284"/>
                <a:gd name="T32" fmla="*/ 676 w 2284"/>
                <a:gd name="T33" fmla="*/ 1335 h 2284"/>
                <a:gd name="T34" fmla="*/ 438 w 2284"/>
                <a:gd name="T35" fmla="*/ 1434 h 2284"/>
                <a:gd name="T36" fmla="*/ 670 w 2284"/>
                <a:gd name="T37" fmla="*/ 1204 h 2284"/>
                <a:gd name="T38" fmla="*/ 670 w 2284"/>
                <a:gd name="T39" fmla="*/ 1080 h 2284"/>
                <a:gd name="T40" fmla="*/ 391 w 2284"/>
                <a:gd name="T41" fmla="*/ 392 h 2284"/>
                <a:gd name="T42" fmla="*/ 778 w 2284"/>
                <a:gd name="T43" fmla="*/ 407 h 2284"/>
                <a:gd name="T44" fmla="*/ 391 w 2284"/>
                <a:gd name="T45" fmla="*/ 392 h 2284"/>
                <a:gd name="T46" fmla="*/ 1074 w 2284"/>
                <a:gd name="T47" fmla="*/ 574 h 2284"/>
                <a:gd name="T48" fmla="*/ 850 w 2284"/>
                <a:gd name="T49" fmla="*/ 440 h 2284"/>
                <a:gd name="T50" fmla="*/ 1405 w 2284"/>
                <a:gd name="T51" fmla="*/ 364 h 2284"/>
                <a:gd name="T52" fmla="*/ 1142 w 2284"/>
                <a:gd name="T53" fmla="*/ 80 h 2284"/>
                <a:gd name="T54" fmla="*/ 1335 w 2284"/>
                <a:gd name="T55" fmla="*/ 677 h 2284"/>
                <a:gd name="T56" fmla="*/ 1496 w 2284"/>
                <a:gd name="T57" fmla="*/ 693 h 2284"/>
                <a:gd name="T58" fmla="*/ 1509 w 2284"/>
                <a:gd name="T59" fmla="*/ 775 h 2284"/>
                <a:gd name="T60" fmla="*/ 1431 w 2284"/>
                <a:gd name="T61" fmla="*/ 765 h 2284"/>
                <a:gd name="T62" fmla="*/ 1142 w 2284"/>
                <a:gd name="T63" fmla="*/ 623 h 2284"/>
                <a:gd name="T64" fmla="*/ 1081 w 2284"/>
                <a:gd name="T65" fmla="*/ 671 h 2284"/>
                <a:gd name="T66" fmla="*/ 774 w 2284"/>
                <a:gd name="T67" fmla="*/ 775 h 2284"/>
                <a:gd name="T68" fmla="*/ 764 w 2284"/>
                <a:gd name="T69" fmla="*/ 853 h 2284"/>
                <a:gd name="T70" fmla="*/ 774 w 2284"/>
                <a:gd name="T71" fmla="*/ 1510 h 2284"/>
                <a:gd name="T72" fmla="*/ 852 w 2284"/>
                <a:gd name="T73" fmla="*/ 1520 h 2284"/>
                <a:gd name="T74" fmla="*/ 1142 w 2284"/>
                <a:gd name="T75" fmla="*/ 1662 h 2284"/>
                <a:gd name="T76" fmla="*/ 1203 w 2284"/>
                <a:gd name="T77" fmla="*/ 1614 h 2284"/>
                <a:gd name="T78" fmla="*/ 1509 w 2284"/>
                <a:gd name="T79" fmla="*/ 1510 h 2284"/>
                <a:gd name="T80" fmla="*/ 1519 w 2284"/>
                <a:gd name="T81" fmla="*/ 1432 h 2284"/>
                <a:gd name="T82" fmla="*/ 1302 w 2284"/>
                <a:gd name="T83" fmla="*/ 1530 h 2284"/>
                <a:gd name="T84" fmla="*/ 864 w 2284"/>
                <a:gd name="T85" fmla="*/ 1420 h 2284"/>
                <a:gd name="T86" fmla="*/ 754 w 2284"/>
                <a:gd name="T87" fmla="*/ 982 h 2284"/>
                <a:gd name="T88" fmla="*/ 1142 w 2284"/>
                <a:gd name="T89" fmla="*/ 750 h 2284"/>
                <a:gd name="T90" fmla="*/ 1529 w 2284"/>
                <a:gd name="T91" fmla="*/ 982 h 2284"/>
                <a:gd name="T92" fmla="*/ 1419 w 2284"/>
                <a:gd name="T93" fmla="*/ 1420 h 2284"/>
                <a:gd name="T94" fmla="*/ 1607 w 2284"/>
                <a:gd name="T95" fmla="*/ 950 h 2284"/>
                <a:gd name="T96" fmla="*/ 1710 w 2284"/>
                <a:gd name="T97" fmla="*/ 1075 h 2284"/>
                <a:gd name="T98" fmla="*/ 1845 w 2284"/>
                <a:gd name="T99" fmla="*/ 1434 h 2284"/>
                <a:gd name="T100" fmla="*/ 1711 w 2284"/>
                <a:gd name="T101" fmla="*/ 1210 h 2284"/>
                <a:gd name="T102" fmla="*/ 1661 w 2284"/>
                <a:gd name="T103" fmla="*/ 1142 h 2284"/>
                <a:gd name="T104" fmla="*/ 1613 w 2284"/>
                <a:gd name="T105" fmla="*/ 1080 h 2284"/>
                <a:gd name="T106" fmla="*/ 1893 w 2284"/>
                <a:gd name="T107" fmla="*/ 392 h 2284"/>
                <a:gd name="T108" fmla="*/ 1505 w 2284"/>
                <a:gd name="T109" fmla="*/ 407 h 2284"/>
                <a:gd name="T110" fmla="*/ 1952 w 2284"/>
                <a:gd name="T111" fmla="*/ 807 h 2284"/>
                <a:gd name="T112" fmla="*/ 1477 w 2284"/>
                <a:gd name="T113" fmla="*/ 332 h 2284"/>
                <a:gd name="T114" fmla="*/ 528 w 2284"/>
                <a:gd name="T115" fmla="*/ 265 h 2284"/>
                <a:gd name="T116" fmla="*/ 0 w 2284"/>
                <a:gd name="T117" fmla="*/ 1143 h 2284"/>
                <a:gd name="T118" fmla="*/ 528 w 2284"/>
                <a:gd name="T119" fmla="*/ 2020 h 2284"/>
                <a:gd name="T120" fmla="*/ 1477 w 2284"/>
                <a:gd name="T121" fmla="*/ 1953 h 2284"/>
                <a:gd name="T122" fmla="*/ 1952 w 2284"/>
                <a:gd name="T123" fmla="*/ 1478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4" h="2284">
                  <a:moveTo>
                    <a:pt x="1919" y="1406"/>
                  </a:moveTo>
                  <a:lnTo>
                    <a:pt x="1919" y="1406"/>
                  </a:lnTo>
                  <a:cubicBezTo>
                    <a:pt x="1878" y="1322"/>
                    <a:pt x="1825" y="1233"/>
                    <a:pt x="1760" y="1142"/>
                  </a:cubicBezTo>
                  <a:cubicBezTo>
                    <a:pt x="1824" y="1053"/>
                    <a:pt x="1878" y="965"/>
                    <a:pt x="1920" y="879"/>
                  </a:cubicBezTo>
                  <a:cubicBezTo>
                    <a:pt x="2100" y="953"/>
                    <a:pt x="2204" y="1049"/>
                    <a:pt x="2204" y="1143"/>
                  </a:cubicBezTo>
                  <a:cubicBezTo>
                    <a:pt x="2204" y="1236"/>
                    <a:pt x="2100" y="1332"/>
                    <a:pt x="1919" y="1406"/>
                  </a:cubicBezTo>
                  <a:close/>
                  <a:moveTo>
                    <a:pt x="1893" y="1893"/>
                  </a:moveTo>
                  <a:lnTo>
                    <a:pt x="1893" y="1893"/>
                  </a:lnTo>
                  <a:cubicBezTo>
                    <a:pt x="1862" y="1924"/>
                    <a:pt x="1816" y="1940"/>
                    <a:pt x="1756" y="1940"/>
                  </a:cubicBezTo>
                  <a:cubicBezTo>
                    <a:pt x="1684" y="1940"/>
                    <a:pt x="1599" y="1918"/>
                    <a:pt x="1505" y="1878"/>
                  </a:cubicBezTo>
                  <a:cubicBezTo>
                    <a:pt x="1536" y="1790"/>
                    <a:pt x="1561" y="1689"/>
                    <a:pt x="1579" y="1580"/>
                  </a:cubicBezTo>
                  <a:cubicBezTo>
                    <a:pt x="1689" y="1562"/>
                    <a:pt x="1789" y="1537"/>
                    <a:pt x="1878" y="1506"/>
                  </a:cubicBezTo>
                  <a:cubicBezTo>
                    <a:pt x="1954" y="1686"/>
                    <a:pt x="1959" y="1828"/>
                    <a:pt x="1893" y="1893"/>
                  </a:cubicBezTo>
                  <a:close/>
                  <a:moveTo>
                    <a:pt x="1433" y="1845"/>
                  </a:moveTo>
                  <a:lnTo>
                    <a:pt x="1433" y="1845"/>
                  </a:lnTo>
                  <a:cubicBezTo>
                    <a:pt x="1361" y="1809"/>
                    <a:pt x="1286" y="1764"/>
                    <a:pt x="1210" y="1711"/>
                  </a:cubicBezTo>
                  <a:cubicBezTo>
                    <a:pt x="1251" y="1679"/>
                    <a:pt x="1293" y="1644"/>
                    <a:pt x="1335" y="1608"/>
                  </a:cubicBezTo>
                  <a:cubicBezTo>
                    <a:pt x="1390" y="1604"/>
                    <a:pt x="1444" y="1599"/>
                    <a:pt x="1496" y="1592"/>
                  </a:cubicBezTo>
                  <a:cubicBezTo>
                    <a:pt x="1480" y="1686"/>
                    <a:pt x="1458" y="1771"/>
                    <a:pt x="1433" y="1845"/>
                  </a:cubicBezTo>
                  <a:close/>
                  <a:moveTo>
                    <a:pt x="1142" y="2204"/>
                  </a:moveTo>
                  <a:lnTo>
                    <a:pt x="1142" y="2204"/>
                  </a:lnTo>
                  <a:cubicBezTo>
                    <a:pt x="1049" y="2204"/>
                    <a:pt x="952" y="2101"/>
                    <a:pt x="878" y="1921"/>
                  </a:cubicBezTo>
                  <a:cubicBezTo>
                    <a:pt x="963" y="1879"/>
                    <a:pt x="1052" y="1825"/>
                    <a:pt x="1142" y="1761"/>
                  </a:cubicBezTo>
                  <a:cubicBezTo>
                    <a:pt x="1231" y="1825"/>
                    <a:pt x="1320" y="1879"/>
                    <a:pt x="1405" y="1921"/>
                  </a:cubicBezTo>
                  <a:cubicBezTo>
                    <a:pt x="1331" y="2101"/>
                    <a:pt x="1235" y="2204"/>
                    <a:pt x="1142" y="2204"/>
                  </a:cubicBezTo>
                  <a:close/>
                  <a:moveTo>
                    <a:pt x="787" y="1592"/>
                  </a:moveTo>
                  <a:lnTo>
                    <a:pt x="787" y="1592"/>
                  </a:lnTo>
                  <a:cubicBezTo>
                    <a:pt x="839" y="1599"/>
                    <a:pt x="893" y="1604"/>
                    <a:pt x="949" y="1608"/>
                  </a:cubicBezTo>
                  <a:cubicBezTo>
                    <a:pt x="990" y="1644"/>
                    <a:pt x="1032" y="1679"/>
                    <a:pt x="1074" y="1711"/>
                  </a:cubicBezTo>
                  <a:cubicBezTo>
                    <a:pt x="997" y="1764"/>
                    <a:pt x="922" y="1809"/>
                    <a:pt x="850" y="1845"/>
                  </a:cubicBezTo>
                  <a:cubicBezTo>
                    <a:pt x="825" y="1771"/>
                    <a:pt x="804" y="1686"/>
                    <a:pt x="787" y="1592"/>
                  </a:cubicBezTo>
                  <a:close/>
                  <a:moveTo>
                    <a:pt x="528" y="1940"/>
                  </a:moveTo>
                  <a:lnTo>
                    <a:pt x="528" y="1940"/>
                  </a:lnTo>
                  <a:cubicBezTo>
                    <a:pt x="468" y="1940"/>
                    <a:pt x="421" y="1924"/>
                    <a:pt x="391" y="1893"/>
                  </a:cubicBezTo>
                  <a:cubicBezTo>
                    <a:pt x="325" y="1828"/>
                    <a:pt x="330" y="1686"/>
                    <a:pt x="405" y="1506"/>
                  </a:cubicBezTo>
                  <a:cubicBezTo>
                    <a:pt x="494" y="1537"/>
                    <a:pt x="595" y="1562"/>
                    <a:pt x="704" y="1580"/>
                  </a:cubicBezTo>
                  <a:cubicBezTo>
                    <a:pt x="722" y="1689"/>
                    <a:pt x="747" y="1790"/>
                    <a:pt x="778" y="1878"/>
                  </a:cubicBezTo>
                  <a:cubicBezTo>
                    <a:pt x="685" y="1918"/>
                    <a:pt x="599" y="1940"/>
                    <a:pt x="528" y="1940"/>
                  </a:cubicBezTo>
                  <a:close/>
                  <a:moveTo>
                    <a:pt x="80" y="1143"/>
                  </a:moveTo>
                  <a:lnTo>
                    <a:pt x="80" y="1143"/>
                  </a:lnTo>
                  <a:cubicBezTo>
                    <a:pt x="80" y="1049"/>
                    <a:pt x="183" y="953"/>
                    <a:pt x="364" y="879"/>
                  </a:cubicBezTo>
                  <a:cubicBezTo>
                    <a:pt x="406" y="965"/>
                    <a:pt x="459" y="1053"/>
                    <a:pt x="523" y="1142"/>
                  </a:cubicBezTo>
                  <a:cubicBezTo>
                    <a:pt x="458" y="1233"/>
                    <a:pt x="405" y="1322"/>
                    <a:pt x="364" y="1406"/>
                  </a:cubicBezTo>
                  <a:cubicBezTo>
                    <a:pt x="183" y="1332"/>
                    <a:pt x="80" y="1236"/>
                    <a:pt x="80" y="1143"/>
                  </a:cubicBezTo>
                  <a:close/>
                  <a:moveTo>
                    <a:pt x="676" y="950"/>
                  </a:moveTo>
                  <a:lnTo>
                    <a:pt x="676" y="950"/>
                  </a:lnTo>
                  <a:cubicBezTo>
                    <a:pt x="639" y="991"/>
                    <a:pt x="605" y="1033"/>
                    <a:pt x="573" y="1075"/>
                  </a:cubicBezTo>
                  <a:cubicBezTo>
                    <a:pt x="520" y="999"/>
                    <a:pt x="475" y="924"/>
                    <a:pt x="439" y="851"/>
                  </a:cubicBezTo>
                  <a:cubicBezTo>
                    <a:pt x="514" y="826"/>
                    <a:pt x="598" y="804"/>
                    <a:pt x="692" y="788"/>
                  </a:cubicBezTo>
                  <a:cubicBezTo>
                    <a:pt x="685" y="840"/>
                    <a:pt x="680" y="894"/>
                    <a:pt x="676" y="950"/>
                  </a:cubicBezTo>
                  <a:close/>
                  <a:moveTo>
                    <a:pt x="676" y="1335"/>
                  </a:moveTo>
                  <a:lnTo>
                    <a:pt x="676" y="1335"/>
                  </a:lnTo>
                  <a:cubicBezTo>
                    <a:pt x="680" y="1391"/>
                    <a:pt x="685" y="1445"/>
                    <a:pt x="692" y="1497"/>
                  </a:cubicBezTo>
                  <a:cubicBezTo>
                    <a:pt x="598" y="1481"/>
                    <a:pt x="513" y="1459"/>
                    <a:pt x="438" y="1434"/>
                  </a:cubicBezTo>
                  <a:cubicBezTo>
                    <a:pt x="473" y="1363"/>
                    <a:pt x="518" y="1288"/>
                    <a:pt x="573" y="1210"/>
                  </a:cubicBezTo>
                  <a:cubicBezTo>
                    <a:pt x="605" y="1252"/>
                    <a:pt x="640" y="1294"/>
                    <a:pt x="676" y="1335"/>
                  </a:cubicBezTo>
                  <a:close/>
                  <a:moveTo>
                    <a:pt x="670" y="1204"/>
                  </a:moveTo>
                  <a:lnTo>
                    <a:pt x="670" y="1204"/>
                  </a:lnTo>
                  <a:cubicBezTo>
                    <a:pt x="654" y="1183"/>
                    <a:pt x="637" y="1163"/>
                    <a:pt x="622" y="1142"/>
                  </a:cubicBezTo>
                  <a:cubicBezTo>
                    <a:pt x="637" y="1122"/>
                    <a:pt x="653" y="1101"/>
                    <a:pt x="670" y="1080"/>
                  </a:cubicBezTo>
                  <a:cubicBezTo>
                    <a:pt x="670" y="1101"/>
                    <a:pt x="669" y="1122"/>
                    <a:pt x="669" y="1143"/>
                  </a:cubicBezTo>
                  <a:cubicBezTo>
                    <a:pt x="669" y="1163"/>
                    <a:pt x="670" y="1184"/>
                    <a:pt x="670" y="1204"/>
                  </a:cubicBezTo>
                  <a:close/>
                  <a:moveTo>
                    <a:pt x="391" y="392"/>
                  </a:moveTo>
                  <a:lnTo>
                    <a:pt x="391" y="392"/>
                  </a:lnTo>
                  <a:cubicBezTo>
                    <a:pt x="421" y="361"/>
                    <a:pt x="468" y="345"/>
                    <a:pt x="528" y="345"/>
                  </a:cubicBezTo>
                  <a:cubicBezTo>
                    <a:pt x="599" y="345"/>
                    <a:pt x="685" y="367"/>
                    <a:pt x="778" y="407"/>
                  </a:cubicBezTo>
                  <a:cubicBezTo>
                    <a:pt x="747" y="495"/>
                    <a:pt x="722" y="596"/>
                    <a:pt x="704" y="705"/>
                  </a:cubicBezTo>
                  <a:cubicBezTo>
                    <a:pt x="595" y="723"/>
                    <a:pt x="494" y="748"/>
                    <a:pt x="406" y="779"/>
                  </a:cubicBezTo>
                  <a:cubicBezTo>
                    <a:pt x="330" y="599"/>
                    <a:pt x="324" y="458"/>
                    <a:pt x="391" y="392"/>
                  </a:cubicBezTo>
                  <a:close/>
                  <a:moveTo>
                    <a:pt x="850" y="440"/>
                  </a:moveTo>
                  <a:lnTo>
                    <a:pt x="850" y="440"/>
                  </a:lnTo>
                  <a:cubicBezTo>
                    <a:pt x="922" y="476"/>
                    <a:pt x="997" y="521"/>
                    <a:pt x="1074" y="574"/>
                  </a:cubicBezTo>
                  <a:cubicBezTo>
                    <a:pt x="1032" y="606"/>
                    <a:pt x="990" y="641"/>
                    <a:pt x="949" y="677"/>
                  </a:cubicBezTo>
                  <a:cubicBezTo>
                    <a:pt x="893" y="681"/>
                    <a:pt x="839" y="686"/>
                    <a:pt x="787" y="693"/>
                  </a:cubicBezTo>
                  <a:cubicBezTo>
                    <a:pt x="804" y="599"/>
                    <a:pt x="825" y="514"/>
                    <a:pt x="850" y="440"/>
                  </a:cubicBezTo>
                  <a:close/>
                  <a:moveTo>
                    <a:pt x="1142" y="80"/>
                  </a:moveTo>
                  <a:lnTo>
                    <a:pt x="1142" y="80"/>
                  </a:lnTo>
                  <a:cubicBezTo>
                    <a:pt x="1235" y="80"/>
                    <a:pt x="1331" y="184"/>
                    <a:pt x="1405" y="364"/>
                  </a:cubicBezTo>
                  <a:cubicBezTo>
                    <a:pt x="1320" y="406"/>
                    <a:pt x="1231" y="460"/>
                    <a:pt x="1142" y="524"/>
                  </a:cubicBezTo>
                  <a:cubicBezTo>
                    <a:pt x="1052" y="460"/>
                    <a:pt x="963" y="406"/>
                    <a:pt x="878" y="364"/>
                  </a:cubicBezTo>
                  <a:cubicBezTo>
                    <a:pt x="952" y="184"/>
                    <a:pt x="1049" y="80"/>
                    <a:pt x="1142" y="80"/>
                  </a:cubicBezTo>
                  <a:close/>
                  <a:moveTo>
                    <a:pt x="1496" y="693"/>
                  </a:moveTo>
                  <a:lnTo>
                    <a:pt x="1496" y="693"/>
                  </a:lnTo>
                  <a:cubicBezTo>
                    <a:pt x="1444" y="686"/>
                    <a:pt x="1390" y="681"/>
                    <a:pt x="1335" y="677"/>
                  </a:cubicBezTo>
                  <a:cubicBezTo>
                    <a:pt x="1293" y="641"/>
                    <a:pt x="1251" y="606"/>
                    <a:pt x="1210" y="574"/>
                  </a:cubicBezTo>
                  <a:cubicBezTo>
                    <a:pt x="1286" y="521"/>
                    <a:pt x="1361" y="476"/>
                    <a:pt x="1433" y="440"/>
                  </a:cubicBezTo>
                  <a:cubicBezTo>
                    <a:pt x="1458" y="514"/>
                    <a:pt x="1480" y="599"/>
                    <a:pt x="1496" y="693"/>
                  </a:cubicBezTo>
                  <a:close/>
                  <a:moveTo>
                    <a:pt x="1431" y="765"/>
                  </a:moveTo>
                  <a:lnTo>
                    <a:pt x="1431" y="765"/>
                  </a:lnTo>
                  <a:cubicBezTo>
                    <a:pt x="1458" y="768"/>
                    <a:pt x="1484" y="771"/>
                    <a:pt x="1509" y="775"/>
                  </a:cubicBezTo>
                  <a:cubicBezTo>
                    <a:pt x="1513" y="800"/>
                    <a:pt x="1516" y="826"/>
                    <a:pt x="1519" y="853"/>
                  </a:cubicBezTo>
                  <a:cubicBezTo>
                    <a:pt x="1505" y="838"/>
                    <a:pt x="1490" y="823"/>
                    <a:pt x="1476" y="809"/>
                  </a:cubicBezTo>
                  <a:cubicBezTo>
                    <a:pt x="1461" y="794"/>
                    <a:pt x="1446" y="779"/>
                    <a:pt x="1431" y="765"/>
                  </a:cubicBezTo>
                  <a:close/>
                  <a:moveTo>
                    <a:pt x="1081" y="671"/>
                  </a:moveTo>
                  <a:lnTo>
                    <a:pt x="1081" y="671"/>
                  </a:lnTo>
                  <a:cubicBezTo>
                    <a:pt x="1101" y="655"/>
                    <a:pt x="1121" y="639"/>
                    <a:pt x="1142" y="623"/>
                  </a:cubicBezTo>
                  <a:cubicBezTo>
                    <a:pt x="1162" y="639"/>
                    <a:pt x="1182" y="655"/>
                    <a:pt x="1203" y="671"/>
                  </a:cubicBezTo>
                  <a:cubicBezTo>
                    <a:pt x="1182" y="670"/>
                    <a:pt x="1162" y="670"/>
                    <a:pt x="1142" y="670"/>
                  </a:cubicBezTo>
                  <a:cubicBezTo>
                    <a:pt x="1121" y="670"/>
                    <a:pt x="1101" y="670"/>
                    <a:pt x="1081" y="671"/>
                  </a:cubicBezTo>
                  <a:close/>
                  <a:moveTo>
                    <a:pt x="764" y="853"/>
                  </a:moveTo>
                  <a:lnTo>
                    <a:pt x="764" y="853"/>
                  </a:lnTo>
                  <a:cubicBezTo>
                    <a:pt x="767" y="826"/>
                    <a:pt x="770" y="800"/>
                    <a:pt x="774" y="775"/>
                  </a:cubicBezTo>
                  <a:cubicBezTo>
                    <a:pt x="799" y="771"/>
                    <a:pt x="826" y="768"/>
                    <a:pt x="852" y="765"/>
                  </a:cubicBezTo>
                  <a:cubicBezTo>
                    <a:pt x="837" y="779"/>
                    <a:pt x="822" y="794"/>
                    <a:pt x="808" y="809"/>
                  </a:cubicBezTo>
                  <a:cubicBezTo>
                    <a:pt x="793" y="823"/>
                    <a:pt x="779" y="838"/>
                    <a:pt x="764" y="853"/>
                  </a:cubicBezTo>
                  <a:close/>
                  <a:moveTo>
                    <a:pt x="852" y="1520"/>
                  </a:moveTo>
                  <a:lnTo>
                    <a:pt x="852" y="1520"/>
                  </a:lnTo>
                  <a:cubicBezTo>
                    <a:pt x="826" y="1517"/>
                    <a:pt x="799" y="1514"/>
                    <a:pt x="774" y="1510"/>
                  </a:cubicBezTo>
                  <a:cubicBezTo>
                    <a:pt x="770" y="1485"/>
                    <a:pt x="767" y="1459"/>
                    <a:pt x="764" y="1432"/>
                  </a:cubicBezTo>
                  <a:cubicBezTo>
                    <a:pt x="779" y="1447"/>
                    <a:pt x="793" y="1462"/>
                    <a:pt x="808" y="1476"/>
                  </a:cubicBezTo>
                  <a:cubicBezTo>
                    <a:pt x="822" y="1491"/>
                    <a:pt x="837" y="1506"/>
                    <a:pt x="852" y="1520"/>
                  </a:cubicBezTo>
                  <a:close/>
                  <a:moveTo>
                    <a:pt x="1203" y="1614"/>
                  </a:moveTo>
                  <a:lnTo>
                    <a:pt x="1203" y="1614"/>
                  </a:lnTo>
                  <a:cubicBezTo>
                    <a:pt x="1182" y="1630"/>
                    <a:pt x="1162" y="1646"/>
                    <a:pt x="1142" y="1662"/>
                  </a:cubicBezTo>
                  <a:cubicBezTo>
                    <a:pt x="1121" y="1646"/>
                    <a:pt x="1101" y="1630"/>
                    <a:pt x="1081" y="1614"/>
                  </a:cubicBezTo>
                  <a:cubicBezTo>
                    <a:pt x="1101" y="1615"/>
                    <a:pt x="1121" y="1615"/>
                    <a:pt x="1142" y="1615"/>
                  </a:cubicBezTo>
                  <a:cubicBezTo>
                    <a:pt x="1162" y="1615"/>
                    <a:pt x="1182" y="1615"/>
                    <a:pt x="1203" y="1614"/>
                  </a:cubicBezTo>
                  <a:close/>
                  <a:moveTo>
                    <a:pt x="1519" y="1432"/>
                  </a:moveTo>
                  <a:lnTo>
                    <a:pt x="1519" y="1432"/>
                  </a:lnTo>
                  <a:cubicBezTo>
                    <a:pt x="1516" y="1459"/>
                    <a:pt x="1513" y="1485"/>
                    <a:pt x="1509" y="1510"/>
                  </a:cubicBezTo>
                  <a:cubicBezTo>
                    <a:pt x="1484" y="1514"/>
                    <a:pt x="1458" y="1517"/>
                    <a:pt x="1431" y="1520"/>
                  </a:cubicBezTo>
                  <a:cubicBezTo>
                    <a:pt x="1446" y="1506"/>
                    <a:pt x="1461" y="1491"/>
                    <a:pt x="1476" y="1476"/>
                  </a:cubicBezTo>
                  <a:cubicBezTo>
                    <a:pt x="1490" y="1462"/>
                    <a:pt x="1505" y="1447"/>
                    <a:pt x="1519" y="1432"/>
                  </a:cubicBezTo>
                  <a:close/>
                  <a:moveTo>
                    <a:pt x="1419" y="1420"/>
                  </a:moveTo>
                  <a:lnTo>
                    <a:pt x="1419" y="1420"/>
                  </a:lnTo>
                  <a:cubicBezTo>
                    <a:pt x="1381" y="1458"/>
                    <a:pt x="1342" y="1495"/>
                    <a:pt x="1302" y="1530"/>
                  </a:cubicBezTo>
                  <a:cubicBezTo>
                    <a:pt x="1250" y="1533"/>
                    <a:pt x="1197" y="1535"/>
                    <a:pt x="1142" y="1535"/>
                  </a:cubicBezTo>
                  <a:cubicBezTo>
                    <a:pt x="1087" y="1535"/>
                    <a:pt x="1033" y="1533"/>
                    <a:pt x="981" y="1530"/>
                  </a:cubicBezTo>
                  <a:cubicBezTo>
                    <a:pt x="942" y="1495"/>
                    <a:pt x="903" y="1458"/>
                    <a:pt x="864" y="1420"/>
                  </a:cubicBezTo>
                  <a:cubicBezTo>
                    <a:pt x="826" y="1381"/>
                    <a:pt x="789" y="1342"/>
                    <a:pt x="754" y="1303"/>
                  </a:cubicBezTo>
                  <a:cubicBezTo>
                    <a:pt x="751" y="1251"/>
                    <a:pt x="749" y="1198"/>
                    <a:pt x="749" y="1143"/>
                  </a:cubicBezTo>
                  <a:cubicBezTo>
                    <a:pt x="749" y="1087"/>
                    <a:pt x="751" y="1034"/>
                    <a:pt x="754" y="982"/>
                  </a:cubicBezTo>
                  <a:cubicBezTo>
                    <a:pt x="789" y="943"/>
                    <a:pt x="825" y="904"/>
                    <a:pt x="864" y="865"/>
                  </a:cubicBezTo>
                  <a:cubicBezTo>
                    <a:pt x="903" y="827"/>
                    <a:pt x="942" y="790"/>
                    <a:pt x="981" y="755"/>
                  </a:cubicBezTo>
                  <a:cubicBezTo>
                    <a:pt x="1033" y="752"/>
                    <a:pt x="1087" y="750"/>
                    <a:pt x="1142" y="750"/>
                  </a:cubicBezTo>
                  <a:cubicBezTo>
                    <a:pt x="1197" y="750"/>
                    <a:pt x="1250" y="752"/>
                    <a:pt x="1302" y="755"/>
                  </a:cubicBezTo>
                  <a:cubicBezTo>
                    <a:pt x="1342" y="790"/>
                    <a:pt x="1381" y="827"/>
                    <a:pt x="1419" y="865"/>
                  </a:cubicBezTo>
                  <a:cubicBezTo>
                    <a:pt x="1458" y="904"/>
                    <a:pt x="1495" y="943"/>
                    <a:pt x="1529" y="982"/>
                  </a:cubicBezTo>
                  <a:cubicBezTo>
                    <a:pt x="1532" y="1034"/>
                    <a:pt x="1534" y="1087"/>
                    <a:pt x="1534" y="1143"/>
                  </a:cubicBezTo>
                  <a:cubicBezTo>
                    <a:pt x="1534" y="1198"/>
                    <a:pt x="1532" y="1251"/>
                    <a:pt x="1529" y="1303"/>
                  </a:cubicBezTo>
                  <a:cubicBezTo>
                    <a:pt x="1494" y="1342"/>
                    <a:pt x="1457" y="1381"/>
                    <a:pt x="1419" y="1420"/>
                  </a:cubicBezTo>
                  <a:close/>
                  <a:moveTo>
                    <a:pt x="1710" y="1075"/>
                  </a:moveTo>
                  <a:lnTo>
                    <a:pt x="1710" y="1075"/>
                  </a:lnTo>
                  <a:cubicBezTo>
                    <a:pt x="1678" y="1033"/>
                    <a:pt x="1644" y="991"/>
                    <a:pt x="1607" y="950"/>
                  </a:cubicBezTo>
                  <a:cubicBezTo>
                    <a:pt x="1604" y="894"/>
                    <a:pt x="1598" y="840"/>
                    <a:pt x="1591" y="788"/>
                  </a:cubicBezTo>
                  <a:cubicBezTo>
                    <a:pt x="1685" y="804"/>
                    <a:pt x="1770" y="826"/>
                    <a:pt x="1844" y="851"/>
                  </a:cubicBezTo>
                  <a:cubicBezTo>
                    <a:pt x="1808" y="924"/>
                    <a:pt x="1763" y="999"/>
                    <a:pt x="1710" y="1075"/>
                  </a:cubicBezTo>
                  <a:close/>
                  <a:moveTo>
                    <a:pt x="1711" y="1210"/>
                  </a:moveTo>
                  <a:lnTo>
                    <a:pt x="1711" y="1210"/>
                  </a:lnTo>
                  <a:cubicBezTo>
                    <a:pt x="1765" y="1288"/>
                    <a:pt x="1810" y="1363"/>
                    <a:pt x="1845" y="1434"/>
                  </a:cubicBezTo>
                  <a:cubicBezTo>
                    <a:pt x="1770" y="1459"/>
                    <a:pt x="1685" y="1481"/>
                    <a:pt x="1591" y="1497"/>
                  </a:cubicBezTo>
                  <a:cubicBezTo>
                    <a:pt x="1598" y="1445"/>
                    <a:pt x="1604" y="1391"/>
                    <a:pt x="1607" y="1335"/>
                  </a:cubicBezTo>
                  <a:cubicBezTo>
                    <a:pt x="1644" y="1294"/>
                    <a:pt x="1678" y="1252"/>
                    <a:pt x="1711" y="1210"/>
                  </a:cubicBezTo>
                  <a:close/>
                  <a:moveTo>
                    <a:pt x="1613" y="1080"/>
                  </a:moveTo>
                  <a:lnTo>
                    <a:pt x="1613" y="1080"/>
                  </a:lnTo>
                  <a:cubicBezTo>
                    <a:pt x="1630" y="1101"/>
                    <a:pt x="1646" y="1122"/>
                    <a:pt x="1661" y="1142"/>
                  </a:cubicBezTo>
                  <a:cubicBezTo>
                    <a:pt x="1646" y="1163"/>
                    <a:pt x="1630" y="1183"/>
                    <a:pt x="1613" y="1204"/>
                  </a:cubicBezTo>
                  <a:cubicBezTo>
                    <a:pt x="1614" y="1184"/>
                    <a:pt x="1614" y="1163"/>
                    <a:pt x="1614" y="1143"/>
                  </a:cubicBezTo>
                  <a:cubicBezTo>
                    <a:pt x="1614" y="1122"/>
                    <a:pt x="1614" y="1101"/>
                    <a:pt x="1613" y="1080"/>
                  </a:cubicBezTo>
                  <a:close/>
                  <a:moveTo>
                    <a:pt x="1756" y="345"/>
                  </a:moveTo>
                  <a:lnTo>
                    <a:pt x="1756" y="345"/>
                  </a:lnTo>
                  <a:cubicBezTo>
                    <a:pt x="1816" y="345"/>
                    <a:pt x="1862" y="361"/>
                    <a:pt x="1893" y="392"/>
                  </a:cubicBezTo>
                  <a:cubicBezTo>
                    <a:pt x="1959" y="458"/>
                    <a:pt x="1953" y="599"/>
                    <a:pt x="1878" y="779"/>
                  </a:cubicBezTo>
                  <a:cubicBezTo>
                    <a:pt x="1789" y="748"/>
                    <a:pt x="1689" y="723"/>
                    <a:pt x="1579" y="705"/>
                  </a:cubicBezTo>
                  <a:cubicBezTo>
                    <a:pt x="1561" y="596"/>
                    <a:pt x="1536" y="495"/>
                    <a:pt x="1505" y="407"/>
                  </a:cubicBezTo>
                  <a:cubicBezTo>
                    <a:pt x="1599" y="367"/>
                    <a:pt x="1684" y="345"/>
                    <a:pt x="1756" y="345"/>
                  </a:cubicBezTo>
                  <a:close/>
                  <a:moveTo>
                    <a:pt x="1952" y="807"/>
                  </a:moveTo>
                  <a:lnTo>
                    <a:pt x="1952" y="807"/>
                  </a:lnTo>
                  <a:cubicBezTo>
                    <a:pt x="2042" y="594"/>
                    <a:pt x="2041" y="427"/>
                    <a:pt x="1949" y="335"/>
                  </a:cubicBezTo>
                  <a:cubicBezTo>
                    <a:pt x="1903" y="289"/>
                    <a:pt x="1838" y="265"/>
                    <a:pt x="1756" y="265"/>
                  </a:cubicBezTo>
                  <a:cubicBezTo>
                    <a:pt x="1675" y="265"/>
                    <a:pt x="1580" y="289"/>
                    <a:pt x="1477" y="332"/>
                  </a:cubicBezTo>
                  <a:cubicBezTo>
                    <a:pt x="1392" y="126"/>
                    <a:pt x="1274" y="0"/>
                    <a:pt x="1142" y="0"/>
                  </a:cubicBezTo>
                  <a:cubicBezTo>
                    <a:pt x="1009" y="0"/>
                    <a:pt x="891" y="126"/>
                    <a:pt x="806" y="332"/>
                  </a:cubicBezTo>
                  <a:cubicBezTo>
                    <a:pt x="704" y="289"/>
                    <a:pt x="609" y="265"/>
                    <a:pt x="528" y="265"/>
                  </a:cubicBezTo>
                  <a:cubicBezTo>
                    <a:pt x="446" y="265"/>
                    <a:pt x="380" y="289"/>
                    <a:pt x="334" y="335"/>
                  </a:cubicBezTo>
                  <a:cubicBezTo>
                    <a:pt x="242" y="427"/>
                    <a:pt x="242" y="594"/>
                    <a:pt x="331" y="807"/>
                  </a:cubicBezTo>
                  <a:cubicBezTo>
                    <a:pt x="125" y="892"/>
                    <a:pt x="0" y="1010"/>
                    <a:pt x="0" y="1143"/>
                  </a:cubicBezTo>
                  <a:cubicBezTo>
                    <a:pt x="0" y="1275"/>
                    <a:pt x="125" y="1393"/>
                    <a:pt x="331" y="1478"/>
                  </a:cubicBezTo>
                  <a:cubicBezTo>
                    <a:pt x="246" y="1684"/>
                    <a:pt x="240" y="1856"/>
                    <a:pt x="334" y="1950"/>
                  </a:cubicBezTo>
                  <a:cubicBezTo>
                    <a:pt x="380" y="1996"/>
                    <a:pt x="446" y="2020"/>
                    <a:pt x="528" y="2020"/>
                  </a:cubicBezTo>
                  <a:cubicBezTo>
                    <a:pt x="609" y="2020"/>
                    <a:pt x="704" y="1996"/>
                    <a:pt x="806" y="1953"/>
                  </a:cubicBezTo>
                  <a:cubicBezTo>
                    <a:pt x="891" y="2159"/>
                    <a:pt x="1009" y="2284"/>
                    <a:pt x="1142" y="2284"/>
                  </a:cubicBezTo>
                  <a:cubicBezTo>
                    <a:pt x="1274" y="2284"/>
                    <a:pt x="1392" y="2159"/>
                    <a:pt x="1477" y="1953"/>
                  </a:cubicBezTo>
                  <a:cubicBezTo>
                    <a:pt x="1580" y="1996"/>
                    <a:pt x="1675" y="2020"/>
                    <a:pt x="1756" y="2020"/>
                  </a:cubicBezTo>
                  <a:cubicBezTo>
                    <a:pt x="1838" y="2020"/>
                    <a:pt x="1903" y="1996"/>
                    <a:pt x="1949" y="1950"/>
                  </a:cubicBezTo>
                  <a:cubicBezTo>
                    <a:pt x="2043" y="1856"/>
                    <a:pt x="2038" y="1684"/>
                    <a:pt x="1952" y="1478"/>
                  </a:cubicBezTo>
                  <a:cubicBezTo>
                    <a:pt x="2158" y="1393"/>
                    <a:pt x="2284" y="1275"/>
                    <a:pt x="2284" y="1143"/>
                  </a:cubicBezTo>
                  <a:cubicBezTo>
                    <a:pt x="2284" y="1010"/>
                    <a:pt x="2158" y="892"/>
                    <a:pt x="1952" y="80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20"/>
            <p:cNvSpPr>
              <a:spLocks/>
            </p:cNvSpPr>
            <p:nvPr/>
          </p:nvSpPr>
          <p:spPr bwMode="auto">
            <a:xfrm>
              <a:off x="7021513" y="5929313"/>
              <a:ext cx="177800" cy="177800"/>
            </a:xfrm>
            <a:custGeom>
              <a:avLst/>
              <a:gdLst>
                <a:gd name="T0" fmla="*/ 120 w 240"/>
                <a:gd name="T1" fmla="*/ 0 h 240"/>
                <a:gd name="T2" fmla="*/ 120 w 240"/>
                <a:gd name="T3" fmla="*/ 0 h 240"/>
                <a:gd name="T4" fmla="*/ 0 w 240"/>
                <a:gd name="T5" fmla="*/ 120 h 240"/>
                <a:gd name="T6" fmla="*/ 120 w 240"/>
                <a:gd name="T7" fmla="*/ 240 h 240"/>
                <a:gd name="T8" fmla="*/ 240 w 240"/>
                <a:gd name="T9" fmla="*/ 120 h 240"/>
                <a:gd name="T10" fmla="*/ 120 w 240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120" y="0"/>
                  </a:lnTo>
                  <a:cubicBezTo>
                    <a:pt x="53" y="0"/>
                    <a:pt x="0" y="53"/>
                    <a:pt x="0" y="120"/>
                  </a:cubicBezTo>
                  <a:cubicBezTo>
                    <a:pt x="0" y="186"/>
                    <a:pt x="53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3"/>
                    <a:pt x="186" y="0"/>
                    <a:pt x="1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7" name="空心弧 46"/>
          <p:cNvSpPr/>
          <p:nvPr/>
        </p:nvSpPr>
        <p:spPr>
          <a:xfrm>
            <a:off x="6094277" y="1399035"/>
            <a:ext cx="2712984" cy="2712984"/>
          </a:xfrm>
          <a:prstGeom prst="blockArc">
            <a:avLst>
              <a:gd name="adj1" fmla="val 10800000"/>
              <a:gd name="adj2" fmla="val 246461"/>
              <a:gd name="adj3" fmla="val 2188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57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研究方法</a:t>
            </a:r>
          </a:p>
        </p:txBody>
      </p:sp>
      <p:sp>
        <p:nvSpPr>
          <p:cNvPr id="7" name="燕尾形 6"/>
          <p:cNvSpPr/>
          <p:nvPr/>
        </p:nvSpPr>
        <p:spPr>
          <a:xfrm>
            <a:off x="2540000" y="1490135"/>
            <a:ext cx="2810933" cy="541866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五边形 7"/>
          <p:cNvSpPr/>
          <p:nvPr/>
        </p:nvSpPr>
        <p:spPr>
          <a:xfrm>
            <a:off x="0" y="1490134"/>
            <a:ext cx="2675467" cy="541867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5" name="燕尾形 54"/>
          <p:cNvSpPr/>
          <p:nvPr/>
        </p:nvSpPr>
        <p:spPr>
          <a:xfrm>
            <a:off x="5215467" y="1490134"/>
            <a:ext cx="2810933" cy="541866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6" name="燕尾形 55"/>
          <p:cNvSpPr/>
          <p:nvPr/>
        </p:nvSpPr>
        <p:spPr>
          <a:xfrm>
            <a:off x="7890933" y="1490133"/>
            <a:ext cx="2810933" cy="541866"/>
          </a:xfrm>
          <a:prstGeom prst="chevr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45541" y="2982013"/>
            <a:ext cx="2451130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顶部“开始”面板中可以对字体、字号、颜色、行距等进行修改。</a:t>
            </a:r>
          </a:p>
        </p:txBody>
      </p:sp>
      <p:sp>
        <p:nvSpPr>
          <p:cNvPr id="59" name="矩形 58"/>
          <p:cNvSpPr/>
          <p:nvPr/>
        </p:nvSpPr>
        <p:spPr>
          <a:xfrm>
            <a:off x="745541" y="2675464"/>
            <a:ext cx="1620957" cy="3724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grpSp>
        <p:nvGrpSpPr>
          <p:cNvPr id="29" name="组 28"/>
          <p:cNvGrpSpPr/>
          <p:nvPr/>
        </p:nvGrpSpPr>
        <p:grpSpPr>
          <a:xfrm>
            <a:off x="485191" y="2031999"/>
            <a:ext cx="173567" cy="948266"/>
            <a:chOff x="11040533" y="427567"/>
            <a:chExt cx="173567" cy="948266"/>
          </a:xfrm>
        </p:grpSpPr>
        <p:cxnSp>
          <p:nvCxnSpPr>
            <p:cNvPr id="26" name="直线连接符 25"/>
            <p:cNvCxnSpPr/>
            <p:nvPr/>
          </p:nvCxnSpPr>
          <p:spPr>
            <a:xfrm>
              <a:off x="11127316" y="427567"/>
              <a:ext cx="0" cy="897467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/>
            <p:cNvSpPr/>
            <p:nvPr/>
          </p:nvSpPr>
          <p:spPr>
            <a:xfrm>
              <a:off x="11040533" y="1202266"/>
              <a:ext cx="173567" cy="17356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0" name="矩形 59"/>
          <p:cNvSpPr/>
          <p:nvPr/>
        </p:nvSpPr>
        <p:spPr>
          <a:xfrm>
            <a:off x="2918047" y="4624547"/>
            <a:ext cx="2451130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顶部“开始”面板中可以对字体、字号、颜色、行距等进行修改。</a:t>
            </a:r>
          </a:p>
        </p:txBody>
      </p:sp>
      <p:sp>
        <p:nvSpPr>
          <p:cNvPr id="61" name="矩形 60"/>
          <p:cNvSpPr/>
          <p:nvPr/>
        </p:nvSpPr>
        <p:spPr>
          <a:xfrm>
            <a:off x="2918047" y="4317998"/>
            <a:ext cx="1620957" cy="3724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grpSp>
        <p:nvGrpSpPr>
          <p:cNvPr id="62" name="组 61"/>
          <p:cNvGrpSpPr/>
          <p:nvPr/>
        </p:nvGrpSpPr>
        <p:grpSpPr>
          <a:xfrm>
            <a:off x="2657697" y="3674533"/>
            <a:ext cx="173567" cy="948266"/>
            <a:chOff x="11040533" y="427567"/>
            <a:chExt cx="173567" cy="948266"/>
          </a:xfrm>
        </p:grpSpPr>
        <p:cxnSp>
          <p:nvCxnSpPr>
            <p:cNvPr id="63" name="直线连接符 62"/>
            <p:cNvCxnSpPr/>
            <p:nvPr/>
          </p:nvCxnSpPr>
          <p:spPr>
            <a:xfrm>
              <a:off x="11127316" y="427567"/>
              <a:ext cx="0" cy="89746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椭圆 63"/>
            <p:cNvSpPr/>
            <p:nvPr/>
          </p:nvSpPr>
          <p:spPr>
            <a:xfrm>
              <a:off x="11040533" y="1202266"/>
              <a:ext cx="173567" cy="1735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0" name="矩形 69"/>
          <p:cNvSpPr/>
          <p:nvPr/>
        </p:nvSpPr>
        <p:spPr>
          <a:xfrm>
            <a:off x="5900935" y="2982013"/>
            <a:ext cx="2451130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顶部“开始”面板中可以对字体、字号、颜色、行距等进行修改。</a:t>
            </a:r>
          </a:p>
        </p:txBody>
      </p:sp>
      <p:sp>
        <p:nvSpPr>
          <p:cNvPr id="71" name="矩形 70"/>
          <p:cNvSpPr/>
          <p:nvPr/>
        </p:nvSpPr>
        <p:spPr>
          <a:xfrm>
            <a:off x="5900935" y="2675464"/>
            <a:ext cx="1620957" cy="3724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grpSp>
        <p:nvGrpSpPr>
          <p:cNvPr id="72" name="组 71"/>
          <p:cNvGrpSpPr/>
          <p:nvPr/>
        </p:nvGrpSpPr>
        <p:grpSpPr>
          <a:xfrm>
            <a:off x="5640585" y="2031999"/>
            <a:ext cx="173567" cy="948266"/>
            <a:chOff x="11040533" y="427567"/>
            <a:chExt cx="173567" cy="948266"/>
          </a:xfrm>
        </p:grpSpPr>
        <p:cxnSp>
          <p:nvCxnSpPr>
            <p:cNvPr id="73" name="直线连接符 72"/>
            <p:cNvCxnSpPr/>
            <p:nvPr/>
          </p:nvCxnSpPr>
          <p:spPr>
            <a:xfrm>
              <a:off x="11127316" y="427567"/>
              <a:ext cx="0" cy="897467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椭圆 73"/>
            <p:cNvSpPr/>
            <p:nvPr/>
          </p:nvSpPr>
          <p:spPr>
            <a:xfrm>
              <a:off x="11040533" y="1202266"/>
              <a:ext cx="173567" cy="17356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5" name="矩形 74"/>
          <p:cNvSpPr/>
          <p:nvPr/>
        </p:nvSpPr>
        <p:spPr>
          <a:xfrm>
            <a:off x="8073441" y="4624547"/>
            <a:ext cx="2451130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顶部“开始”面板中可以对字体、字号、颜色、行距等进行修改。</a:t>
            </a:r>
          </a:p>
        </p:txBody>
      </p:sp>
      <p:sp>
        <p:nvSpPr>
          <p:cNvPr id="76" name="矩形 75"/>
          <p:cNvSpPr/>
          <p:nvPr/>
        </p:nvSpPr>
        <p:spPr>
          <a:xfrm>
            <a:off x="8073441" y="4317998"/>
            <a:ext cx="1620957" cy="3724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grpSp>
        <p:nvGrpSpPr>
          <p:cNvPr id="77" name="组 76"/>
          <p:cNvGrpSpPr/>
          <p:nvPr/>
        </p:nvGrpSpPr>
        <p:grpSpPr>
          <a:xfrm>
            <a:off x="7813091" y="3674533"/>
            <a:ext cx="173567" cy="948266"/>
            <a:chOff x="11040533" y="427567"/>
            <a:chExt cx="173567" cy="948266"/>
          </a:xfrm>
        </p:grpSpPr>
        <p:cxnSp>
          <p:nvCxnSpPr>
            <p:cNvPr id="78" name="直线连接符 77"/>
            <p:cNvCxnSpPr/>
            <p:nvPr/>
          </p:nvCxnSpPr>
          <p:spPr>
            <a:xfrm>
              <a:off x="11127316" y="427567"/>
              <a:ext cx="0" cy="897467"/>
            </a:xfrm>
            <a:prstGeom prst="line">
              <a:avLst/>
            </a:prstGeom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椭圆 78"/>
            <p:cNvSpPr/>
            <p:nvPr/>
          </p:nvSpPr>
          <p:spPr>
            <a:xfrm>
              <a:off x="11040533" y="1202266"/>
              <a:ext cx="173567" cy="173567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144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研究方法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1270000"/>
            <a:ext cx="10312400" cy="11345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0" y="2404534"/>
            <a:ext cx="9177866" cy="11345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0" y="3539067"/>
            <a:ext cx="8043332" cy="11345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0" y="4673601"/>
            <a:ext cx="6908798" cy="113453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02451" y="1545839"/>
            <a:ext cx="6140191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更换图片方法：点击图片后右键，选择“更改图片”即可。标题数字等都可以通过点击和重新输入进行更改，顶部“开始”面板中可以对字体、字号、颜色、行距等进行修改。</a:t>
            </a: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9" r="21889"/>
          <a:stretch/>
        </p:blipFill>
        <p:spPr>
          <a:xfrm>
            <a:off x="9177866" y="1270000"/>
            <a:ext cx="1134534" cy="1134534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9" r="21889"/>
          <a:stretch/>
        </p:blipFill>
        <p:spPr>
          <a:xfrm>
            <a:off x="8043332" y="2404534"/>
            <a:ext cx="1134534" cy="1134534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9" r="21889"/>
          <a:stretch/>
        </p:blipFill>
        <p:spPr>
          <a:xfrm>
            <a:off x="6908798" y="3539067"/>
            <a:ext cx="1134534" cy="1134534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9" r="21889"/>
          <a:stretch/>
        </p:blipFill>
        <p:spPr>
          <a:xfrm>
            <a:off x="5774264" y="4673601"/>
            <a:ext cx="1134534" cy="1134534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702451" y="2700050"/>
            <a:ext cx="6140191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39" name="矩形 38"/>
          <p:cNvSpPr/>
          <p:nvPr/>
        </p:nvSpPr>
        <p:spPr>
          <a:xfrm>
            <a:off x="702451" y="3834584"/>
            <a:ext cx="5969281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更换图片方法：点击图片后右键，选择“更改图片”即可。标题数字等都可以通过点击和重新输入进行更改。</a:t>
            </a:r>
          </a:p>
        </p:txBody>
      </p:sp>
      <p:sp>
        <p:nvSpPr>
          <p:cNvPr id="40" name="矩形 39"/>
          <p:cNvSpPr/>
          <p:nvPr/>
        </p:nvSpPr>
        <p:spPr>
          <a:xfrm>
            <a:off x="702452" y="4988795"/>
            <a:ext cx="4851682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更换图片方法：点击图片后右键，选择“更改图片”即可。标题数字等都可以通过点击和重新输入进行更改。</a:t>
            </a:r>
          </a:p>
        </p:txBody>
      </p:sp>
    </p:spTree>
    <p:extLst>
      <p:ext uri="{BB962C8B-B14F-4D97-AF65-F5344CB8AC3E}">
        <p14:creationId xmlns:p14="http://schemas.microsoft.com/office/powerpoint/2010/main" val="146954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分析讨论</a:t>
            </a:r>
          </a:p>
        </p:txBody>
      </p:sp>
    </p:spTree>
    <p:extLst>
      <p:ext uri="{BB962C8B-B14F-4D97-AF65-F5344CB8AC3E}">
        <p14:creationId xmlns:p14="http://schemas.microsoft.com/office/powerpoint/2010/main" val="8086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分析讨论</a:t>
            </a: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032363193"/>
              </p:ext>
            </p:extLst>
          </p:nvPr>
        </p:nvGraphicFramePr>
        <p:xfrm>
          <a:off x="970383" y="3064932"/>
          <a:ext cx="10673876" cy="3115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矩形 4"/>
          <p:cNvSpPr/>
          <p:nvPr/>
        </p:nvSpPr>
        <p:spPr>
          <a:xfrm>
            <a:off x="1427583" y="1790567"/>
            <a:ext cx="7902684" cy="812530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6" name="矩形 5"/>
          <p:cNvSpPr/>
          <p:nvPr/>
        </p:nvSpPr>
        <p:spPr>
          <a:xfrm>
            <a:off x="1427583" y="1338135"/>
            <a:ext cx="2031325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27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分析讨论</a:t>
            </a:r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277970780"/>
              </p:ext>
            </p:extLst>
          </p:nvPr>
        </p:nvGraphicFramePr>
        <p:xfrm>
          <a:off x="851850" y="3048000"/>
          <a:ext cx="4668417" cy="3014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矩形 8"/>
          <p:cNvSpPr/>
          <p:nvPr/>
        </p:nvSpPr>
        <p:spPr>
          <a:xfrm>
            <a:off x="970383" y="1790567"/>
            <a:ext cx="4312817" cy="1052596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倍字间距。标题数字等都可以通过点击和重新输入进行更改。</a:t>
            </a:r>
          </a:p>
        </p:txBody>
      </p:sp>
      <p:sp>
        <p:nvSpPr>
          <p:cNvPr id="10" name="矩形 9"/>
          <p:cNvSpPr/>
          <p:nvPr/>
        </p:nvSpPr>
        <p:spPr>
          <a:xfrm>
            <a:off x="970383" y="1338135"/>
            <a:ext cx="2031325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2076334055"/>
              </p:ext>
            </p:extLst>
          </p:nvPr>
        </p:nvGraphicFramePr>
        <p:xfrm>
          <a:off x="6389050" y="3048000"/>
          <a:ext cx="4668417" cy="3014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矩形 14"/>
          <p:cNvSpPr/>
          <p:nvPr/>
        </p:nvSpPr>
        <p:spPr>
          <a:xfrm>
            <a:off x="6507583" y="1790567"/>
            <a:ext cx="4312817" cy="1052596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倍字间距。标题数字等都可以通过点击和重新输入进行更改。</a:t>
            </a:r>
          </a:p>
        </p:txBody>
      </p:sp>
      <p:sp>
        <p:nvSpPr>
          <p:cNvPr id="16" name="矩形 15"/>
          <p:cNvSpPr/>
          <p:nvPr/>
        </p:nvSpPr>
        <p:spPr>
          <a:xfrm>
            <a:off x="6507583" y="1338135"/>
            <a:ext cx="2031325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21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分析讨论</a:t>
            </a: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826782912"/>
              </p:ext>
            </p:extLst>
          </p:nvPr>
        </p:nvGraphicFramePr>
        <p:xfrm>
          <a:off x="819422" y="1231900"/>
          <a:ext cx="3234267" cy="2912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矩形 10"/>
          <p:cNvSpPr/>
          <p:nvPr/>
        </p:nvSpPr>
        <p:spPr>
          <a:xfrm>
            <a:off x="959123" y="4952465"/>
            <a:ext cx="2858444" cy="1052596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2" name="矩形 11"/>
          <p:cNvSpPr/>
          <p:nvPr/>
        </p:nvSpPr>
        <p:spPr>
          <a:xfrm>
            <a:off x="959122" y="4500033"/>
            <a:ext cx="2031325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grpSp>
        <p:nvGrpSpPr>
          <p:cNvPr id="17" name="组合 20"/>
          <p:cNvGrpSpPr/>
          <p:nvPr/>
        </p:nvGrpSpPr>
        <p:grpSpPr>
          <a:xfrm>
            <a:off x="2261909" y="2374337"/>
            <a:ext cx="349291" cy="540046"/>
            <a:chOff x="6257925" y="-9525"/>
            <a:chExt cx="1514475" cy="2341563"/>
          </a:xfrm>
          <a:solidFill>
            <a:schemeClr val="accent4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6551613" y="-9525"/>
              <a:ext cx="484188" cy="327025"/>
            </a:xfrm>
            <a:custGeom>
              <a:avLst/>
              <a:gdLst>
                <a:gd name="T0" fmla="*/ 25 w 652"/>
                <a:gd name="T1" fmla="*/ 406 h 440"/>
                <a:gd name="T2" fmla="*/ 25 w 652"/>
                <a:gd name="T3" fmla="*/ 406 h 440"/>
                <a:gd name="T4" fmla="*/ 98 w 652"/>
                <a:gd name="T5" fmla="*/ 425 h 440"/>
                <a:gd name="T6" fmla="*/ 618 w 652"/>
                <a:gd name="T7" fmla="*/ 125 h 440"/>
                <a:gd name="T8" fmla="*/ 637 w 652"/>
                <a:gd name="T9" fmla="*/ 52 h 440"/>
                <a:gd name="T10" fmla="*/ 626 w 652"/>
                <a:gd name="T11" fmla="*/ 33 h 440"/>
                <a:gd name="T12" fmla="*/ 554 w 652"/>
                <a:gd name="T13" fmla="*/ 14 h 440"/>
                <a:gd name="T14" fmla="*/ 34 w 652"/>
                <a:gd name="T15" fmla="*/ 314 h 440"/>
                <a:gd name="T16" fmla="*/ 14 w 652"/>
                <a:gd name="T17" fmla="*/ 386 h 440"/>
                <a:gd name="T18" fmla="*/ 25 w 652"/>
                <a:gd name="T19" fmla="*/ 4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2" h="440">
                  <a:moveTo>
                    <a:pt x="25" y="406"/>
                  </a:moveTo>
                  <a:lnTo>
                    <a:pt x="25" y="406"/>
                  </a:lnTo>
                  <a:cubicBezTo>
                    <a:pt x="40" y="431"/>
                    <a:pt x="73" y="440"/>
                    <a:pt x="98" y="425"/>
                  </a:cubicBezTo>
                  <a:lnTo>
                    <a:pt x="618" y="125"/>
                  </a:lnTo>
                  <a:cubicBezTo>
                    <a:pt x="643" y="111"/>
                    <a:pt x="652" y="78"/>
                    <a:pt x="637" y="52"/>
                  </a:cubicBezTo>
                  <a:lnTo>
                    <a:pt x="626" y="33"/>
                  </a:lnTo>
                  <a:cubicBezTo>
                    <a:pt x="612" y="9"/>
                    <a:pt x="579" y="0"/>
                    <a:pt x="554" y="14"/>
                  </a:cubicBezTo>
                  <a:lnTo>
                    <a:pt x="34" y="314"/>
                  </a:lnTo>
                  <a:cubicBezTo>
                    <a:pt x="8" y="328"/>
                    <a:pt x="0" y="361"/>
                    <a:pt x="14" y="386"/>
                  </a:cubicBezTo>
                  <a:lnTo>
                    <a:pt x="25" y="4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7"/>
            <p:cNvSpPr>
              <a:spLocks noEditPoints="1"/>
            </p:cNvSpPr>
            <p:nvPr/>
          </p:nvSpPr>
          <p:spPr bwMode="auto">
            <a:xfrm>
              <a:off x="6257925" y="53975"/>
              <a:ext cx="1339850" cy="2278063"/>
            </a:xfrm>
            <a:custGeom>
              <a:avLst/>
              <a:gdLst>
                <a:gd name="T0" fmla="*/ 404 w 1804"/>
                <a:gd name="T1" fmla="*/ 2367 h 3072"/>
                <a:gd name="T2" fmla="*/ 404 w 1804"/>
                <a:gd name="T3" fmla="*/ 2367 h 3072"/>
                <a:gd name="T4" fmla="*/ 550 w 1804"/>
                <a:gd name="T5" fmla="*/ 2513 h 3072"/>
                <a:gd name="T6" fmla="*/ 404 w 1804"/>
                <a:gd name="T7" fmla="*/ 2659 h 3072"/>
                <a:gd name="T8" fmla="*/ 259 w 1804"/>
                <a:gd name="T9" fmla="*/ 2513 h 3072"/>
                <a:gd name="T10" fmla="*/ 404 w 1804"/>
                <a:gd name="T11" fmla="*/ 2367 h 3072"/>
                <a:gd name="T12" fmla="*/ 29 w 1804"/>
                <a:gd name="T13" fmla="*/ 2058 h 3072"/>
                <a:gd name="T14" fmla="*/ 29 w 1804"/>
                <a:gd name="T15" fmla="*/ 2058 h 3072"/>
                <a:gd name="T16" fmla="*/ 29 w 1804"/>
                <a:gd name="T17" fmla="*/ 2801 h 3072"/>
                <a:gd name="T18" fmla="*/ 29 w 1804"/>
                <a:gd name="T19" fmla="*/ 2952 h 3072"/>
                <a:gd name="T20" fmla="*/ 29 w 1804"/>
                <a:gd name="T21" fmla="*/ 3018 h 3072"/>
                <a:gd name="T22" fmla="*/ 82 w 1804"/>
                <a:gd name="T23" fmla="*/ 3072 h 3072"/>
                <a:gd name="T24" fmla="*/ 1679 w 1804"/>
                <a:gd name="T25" fmla="*/ 3072 h 3072"/>
                <a:gd name="T26" fmla="*/ 1732 w 1804"/>
                <a:gd name="T27" fmla="*/ 3018 h 3072"/>
                <a:gd name="T28" fmla="*/ 1732 w 1804"/>
                <a:gd name="T29" fmla="*/ 2801 h 3072"/>
                <a:gd name="T30" fmla="*/ 1679 w 1804"/>
                <a:gd name="T31" fmla="*/ 2747 h 3072"/>
                <a:gd name="T32" fmla="*/ 871 w 1804"/>
                <a:gd name="T33" fmla="*/ 2747 h 3072"/>
                <a:gd name="T34" fmla="*/ 762 w 1804"/>
                <a:gd name="T35" fmla="*/ 2347 h 3072"/>
                <a:gd name="T36" fmla="*/ 313 w 1804"/>
                <a:gd name="T37" fmla="*/ 2058 h 3072"/>
                <a:gd name="T38" fmla="*/ 819 w 1804"/>
                <a:gd name="T39" fmla="*/ 905 h 3072"/>
                <a:gd name="T40" fmla="*/ 1178 w 1804"/>
                <a:gd name="T41" fmla="*/ 1526 h 3072"/>
                <a:gd name="T42" fmla="*/ 1163 w 1804"/>
                <a:gd name="T43" fmla="*/ 1535 h 3072"/>
                <a:gd name="T44" fmla="*/ 1143 w 1804"/>
                <a:gd name="T45" fmla="*/ 1608 h 3072"/>
                <a:gd name="T46" fmla="*/ 1216 w 1804"/>
                <a:gd name="T47" fmla="*/ 1627 h 3072"/>
                <a:gd name="T48" fmla="*/ 1282 w 1804"/>
                <a:gd name="T49" fmla="*/ 1589 h 3072"/>
                <a:gd name="T50" fmla="*/ 1442 w 1804"/>
                <a:gd name="T51" fmla="*/ 1646 h 3072"/>
                <a:gd name="T52" fmla="*/ 1673 w 1804"/>
                <a:gd name="T53" fmla="*/ 1513 h 3072"/>
                <a:gd name="T54" fmla="*/ 1703 w 1804"/>
                <a:gd name="T55" fmla="*/ 1346 h 3072"/>
                <a:gd name="T56" fmla="*/ 1769 w 1804"/>
                <a:gd name="T57" fmla="*/ 1308 h 3072"/>
                <a:gd name="T58" fmla="*/ 1789 w 1804"/>
                <a:gd name="T59" fmla="*/ 1235 h 3072"/>
                <a:gd name="T60" fmla="*/ 1716 w 1804"/>
                <a:gd name="T61" fmla="*/ 1215 h 3072"/>
                <a:gd name="T62" fmla="*/ 1701 w 1804"/>
                <a:gd name="T63" fmla="*/ 1224 h 3072"/>
                <a:gd name="T64" fmla="*/ 1145 w 1804"/>
                <a:gd name="T65" fmla="*/ 261 h 3072"/>
                <a:gd name="T66" fmla="*/ 1260 w 1804"/>
                <a:gd name="T67" fmla="*/ 195 h 3072"/>
                <a:gd name="T68" fmla="*/ 1280 w 1804"/>
                <a:gd name="T69" fmla="*/ 122 h 3072"/>
                <a:gd name="T70" fmla="*/ 1229 w 1804"/>
                <a:gd name="T71" fmla="*/ 34 h 3072"/>
                <a:gd name="T72" fmla="*/ 1156 w 1804"/>
                <a:gd name="T73" fmla="*/ 15 h 3072"/>
                <a:gd name="T74" fmla="*/ 403 w 1804"/>
                <a:gd name="T75" fmla="*/ 450 h 3072"/>
                <a:gd name="T76" fmla="*/ 383 w 1804"/>
                <a:gd name="T77" fmla="*/ 522 h 3072"/>
                <a:gd name="T78" fmla="*/ 434 w 1804"/>
                <a:gd name="T79" fmla="*/ 610 h 3072"/>
                <a:gd name="T80" fmla="*/ 507 w 1804"/>
                <a:gd name="T81" fmla="*/ 630 h 3072"/>
                <a:gd name="T82" fmla="*/ 622 w 1804"/>
                <a:gd name="T83" fmla="*/ 564 h 3072"/>
                <a:gd name="T84" fmla="*/ 711 w 1804"/>
                <a:gd name="T85" fmla="*/ 718 h 3072"/>
                <a:gd name="T86" fmla="*/ 29 w 1804"/>
                <a:gd name="T87" fmla="*/ 2058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4" h="3072">
                  <a:moveTo>
                    <a:pt x="404" y="2367"/>
                  </a:moveTo>
                  <a:lnTo>
                    <a:pt x="404" y="2367"/>
                  </a:lnTo>
                  <a:cubicBezTo>
                    <a:pt x="485" y="2367"/>
                    <a:pt x="550" y="2432"/>
                    <a:pt x="550" y="2513"/>
                  </a:cubicBezTo>
                  <a:cubicBezTo>
                    <a:pt x="550" y="2593"/>
                    <a:pt x="485" y="2659"/>
                    <a:pt x="404" y="2659"/>
                  </a:cubicBezTo>
                  <a:cubicBezTo>
                    <a:pt x="324" y="2659"/>
                    <a:pt x="259" y="2593"/>
                    <a:pt x="259" y="2513"/>
                  </a:cubicBezTo>
                  <a:cubicBezTo>
                    <a:pt x="259" y="2432"/>
                    <a:pt x="324" y="2367"/>
                    <a:pt x="404" y="2367"/>
                  </a:cubicBezTo>
                  <a:close/>
                  <a:moveTo>
                    <a:pt x="29" y="2058"/>
                  </a:moveTo>
                  <a:lnTo>
                    <a:pt x="29" y="2058"/>
                  </a:lnTo>
                  <a:lnTo>
                    <a:pt x="29" y="2801"/>
                  </a:lnTo>
                  <a:lnTo>
                    <a:pt x="29" y="2952"/>
                  </a:lnTo>
                  <a:lnTo>
                    <a:pt x="29" y="3018"/>
                  </a:lnTo>
                  <a:cubicBezTo>
                    <a:pt x="29" y="3048"/>
                    <a:pt x="53" y="3072"/>
                    <a:pt x="82" y="3072"/>
                  </a:cubicBezTo>
                  <a:lnTo>
                    <a:pt x="1679" y="3072"/>
                  </a:lnTo>
                  <a:cubicBezTo>
                    <a:pt x="1708" y="3072"/>
                    <a:pt x="1732" y="3048"/>
                    <a:pt x="1732" y="3018"/>
                  </a:cubicBezTo>
                  <a:lnTo>
                    <a:pt x="1732" y="2801"/>
                  </a:lnTo>
                  <a:cubicBezTo>
                    <a:pt x="1732" y="2771"/>
                    <a:pt x="1708" y="2747"/>
                    <a:pt x="1679" y="2747"/>
                  </a:cubicBezTo>
                  <a:lnTo>
                    <a:pt x="871" y="2747"/>
                  </a:lnTo>
                  <a:cubicBezTo>
                    <a:pt x="872" y="2652"/>
                    <a:pt x="854" y="2509"/>
                    <a:pt x="762" y="2347"/>
                  </a:cubicBezTo>
                  <a:cubicBezTo>
                    <a:pt x="598" y="2058"/>
                    <a:pt x="313" y="2058"/>
                    <a:pt x="313" y="2058"/>
                  </a:cubicBezTo>
                  <a:cubicBezTo>
                    <a:pt x="349" y="1207"/>
                    <a:pt x="743" y="947"/>
                    <a:pt x="819" y="905"/>
                  </a:cubicBezTo>
                  <a:lnTo>
                    <a:pt x="1178" y="1526"/>
                  </a:lnTo>
                  <a:lnTo>
                    <a:pt x="1163" y="1535"/>
                  </a:lnTo>
                  <a:cubicBezTo>
                    <a:pt x="1137" y="1550"/>
                    <a:pt x="1128" y="1582"/>
                    <a:pt x="1143" y="1608"/>
                  </a:cubicBezTo>
                  <a:cubicBezTo>
                    <a:pt x="1158" y="1633"/>
                    <a:pt x="1191" y="1642"/>
                    <a:pt x="1216" y="1627"/>
                  </a:cubicBezTo>
                  <a:lnTo>
                    <a:pt x="1282" y="1589"/>
                  </a:lnTo>
                  <a:lnTo>
                    <a:pt x="1442" y="1646"/>
                  </a:lnTo>
                  <a:lnTo>
                    <a:pt x="1673" y="1513"/>
                  </a:lnTo>
                  <a:lnTo>
                    <a:pt x="1703" y="1346"/>
                  </a:lnTo>
                  <a:lnTo>
                    <a:pt x="1769" y="1308"/>
                  </a:lnTo>
                  <a:cubicBezTo>
                    <a:pt x="1795" y="1293"/>
                    <a:pt x="1804" y="1260"/>
                    <a:pt x="1789" y="1235"/>
                  </a:cubicBezTo>
                  <a:cubicBezTo>
                    <a:pt x="1774" y="1210"/>
                    <a:pt x="1741" y="1201"/>
                    <a:pt x="1716" y="1215"/>
                  </a:cubicBezTo>
                  <a:lnTo>
                    <a:pt x="1701" y="1224"/>
                  </a:lnTo>
                  <a:lnTo>
                    <a:pt x="1145" y="261"/>
                  </a:lnTo>
                  <a:lnTo>
                    <a:pt x="1260" y="195"/>
                  </a:lnTo>
                  <a:cubicBezTo>
                    <a:pt x="1286" y="180"/>
                    <a:pt x="1294" y="148"/>
                    <a:pt x="1280" y="122"/>
                  </a:cubicBezTo>
                  <a:lnTo>
                    <a:pt x="1229" y="34"/>
                  </a:lnTo>
                  <a:cubicBezTo>
                    <a:pt x="1214" y="9"/>
                    <a:pt x="1181" y="0"/>
                    <a:pt x="1156" y="15"/>
                  </a:cubicBezTo>
                  <a:lnTo>
                    <a:pt x="403" y="450"/>
                  </a:lnTo>
                  <a:cubicBezTo>
                    <a:pt x="377" y="464"/>
                    <a:pt x="368" y="497"/>
                    <a:pt x="383" y="522"/>
                  </a:cubicBezTo>
                  <a:lnTo>
                    <a:pt x="434" y="610"/>
                  </a:lnTo>
                  <a:cubicBezTo>
                    <a:pt x="449" y="636"/>
                    <a:pt x="481" y="645"/>
                    <a:pt x="507" y="630"/>
                  </a:cubicBezTo>
                  <a:lnTo>
                    <a:pt x="622" y="564"/>
                  </a:lnTo>
                  <a:lnTo>
                    <a:pt x="711" y="718"/>
                  </a:lnTo>
                  <a:cubicBezTo>
                    <a:pt x="0" y="1092"/>
                    <a:pt x="29" y="2058"/>
                    <a:pt x="29" y="205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auto">
            <a:xfrm>
              <a:off x="7080250" y="1238250"/>
              <a:ext cx="692150" cy="438150"/>
            </a:xfrm>
            <a:custGeom>
              <a:avLst/>
              <a:gdLst>
                <a:gd name="T0" fmla="*/ 15 w 931"/>
                <a:gd name="T1" fmla="*/ 555 h 589"/>
                <a:gd name="T2" fmla="*/ 15 w 931"/>
                <a:gd name="T3" fmla="*/ 555 h 589"/>
                <a:gd name="T4" fmla="*/ 15 w 931"/>
                <a:gd name="T5" fmla="*/ 555 h 589"/>
                <a:gd name="T6" fmla="*/ 88 w 931"/>
                <a:gd name="T7" fmla="*/ 574 h 589"/>
                <a:gd name="T8" fmla="*/ 897 w 931"/>
                <a:gd name="T9" fmla="*/ 107 h 589"/>
                <a:gd name="T10" fmla="*/ 916 w 931"/>
                <a:gd name="T11" fmla="*/ 35 h 589"/>
                <a:gd name="T12" fmla="*/ 916 w 931"/>
                <a:gd name="T13" fmla="*/ 35 h 589"/>
                <a:gd name="T14" fmla="*/ 843 w 931"/>
                <a:gd name="T15" fmla="*/ 15 h 589"/>
                <a:gd name="T16" fmla="*/ 35 w 931"/>
                <a:gd name="T17" fmla="*/ 482 h 589"/>
                <a:gd name="T18" fmla="*/ 15 w 931"/>
                <a:gd name="T19" fmla="*/ 55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1" h="589">
                  <a:moveTo>
                    <a:pt x="15" y="555"/>
                  </a:moveTo>
                  <a:lnTo>
                    <a:pt x="15" y="555"/>
                  </a:lnTo>
                  <a:lnTo>
                    <a:pt x="15" y="555"/>
                  </a:lnTo>
                  <a:cubicBezTo>
                    <a:pt x="30" y="580"/>
                    <a:pt x="62" y="589"/>
                    <a:pt x="88" y="574"/>
                  </a:cubicBezTo>
                  <a:lnTo>
                    <a:pt x="897" y="107"/>
                  </a:lnTo>
                  <a:cubicBezTo>
                    <a:pt x="922" y="93"/>
                    <a:pt x="931" y="60"/>
                    <a:pt x="916" y="35"/>
                  </a:cubicBezTo>
                  <a:lnTo>
                    <a:pt x="916" y="35"/>
                  </a:lnTo>
                  <a:cubicBezTo>
                    <a:pt x="902" y="9"/>
                    <a:pt x="869" y="0"/>
                    <a:pt x="843" y="15"/>
                  </a:cubicBezTo>
                  <a:lnTo>
                    <a:pt x="35" y="482"/>
                  </a:lnTo>
                  <a:cubicBezTo>
                    <a:pt x="9" y="497"/>
                    <a:pt x="0" y="529"/>
                    <a:pt x="15" y="55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aphicFrame>
        <p:nvGraphicFramePr>
          <p:cNvPr id="22" name="图表 21"/>
          <p:cNvGraphicFramePr/>
          <p:nvPr>
            <p:extLst>
              <p:ext uri="{D42A27DB-BD31-4B8C-83A1-F6EECF244321}">
                <p14:modId xmlns:p14="http://schemas.microsoft.com/office/powerpoint/2010/main" val="147775927"/>
              </p:ext>
            </p:extLst>
          </p:nvPr>
        </p:nvGraphicFramePr>
        <p:xfrm>
          <a:off x="4572002" y="1233282"/>
          <a:ext cx="3234267" cy="2912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3" name="矩形 22"/>
          <p:cNvSpPr/>
          <p:nvPr/>
        </p:nvSpPr>
        <p:spPr>
          <a:xfrm>
            <a:off x="4711703" y="4953847"/>
            <a:ext cx="2858444" cy="1052596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4" name="矩形 23"/>
          <p:cNvSpPr/>
          <p:nvPr/>
        </p:nvSpPr>
        <p:spPr>
          <a:xfrm>
            <a:off x="4711702" y="4501415"/>
            <a:ext cx="2031325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grpSp>
        <p:nvGrpSpPr>
          <p:cNvPr id="25" name="组合 20"/>
          <p:cNvGrpSpPr/>
          <p:nvPr/>
        </p:nvGrpSpPr>
        <p:grpSpPr>
          <a:xfrm>
            <a:off x="6014489" y="2375719"/>
            <a:ext cx="349291" cy="540046"/>
            <a:chOff x="6257925" y="-9525"/>
            <a:chExt cx="1514475" cy="2341563"/>
          </a:xfrm>
          <a:solidFill>
            <a:schemeClr val="accent6"/>
          </a:solidFill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6551613" y="-9525"/>
              <a:ext cx="484188" cy="327025"/>
            </a:xfrm>
            <a:custGeom>
              <a:avLst/>
              <a:gdLst>
                <a:gd name="T0" fmla="*/ 25 w 652"/>
                <a:gd name="T1" fmla="*/ 406 h 440"/>
                <a:gd name="T2" fmla="*/ 25 w 652"/>
                <a:gd name="T3" fmla="*/ 406 h 440"/>
                <a:gd name="T4" fmla="*/ 98 w 652"/>
                <a:gd name="T5" fmla="*/ 425 h 440"/>
                <a:gd name="T6" fmla="*/ 618 w 652"/>
                <a:gd name="T7" fmla="*/ 125 h 440"/>
                <a:gd name="T8" fmla="*/ 637 w 652"/>
                <a:gd name="T9" fmla="*/ 52 h 440"/>
                <a:gd name="T10" fmla="*/ 626 w 652"/>
                <a:gd name="T11" fmla="*/ 33 h 440"/>
                <a:gd name="T12" fmla="*/ 554 w 652"/>
                <a:gd name="T13" fmla="*/ 14 h 440"/>
                <a:gd name="T14" fmla="*/ 34 w 652"/>
                <a:gd name="T15" fmla="*/ 314 h 440"/>
                <a:gd name="T16" fmla="*/ 14 w 652"/>
                <a:gd name="T17" fmla="*/ 386 h 440"/>
                <a:gd name="T18" fmla="*/ 25 w 652"/>
                <a:gd name="T19" fmla="*/ 4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2" h="440">
                  <a:moveTo>
                    <a:pt x="25" y="406"/>
                  </a:moveTo>
                  <a:lnTo>
                    <a:pt x="25" y="406"/>
                  </a:lnTo>
                  <a:cubicBezTo>
                    <a:pt x="40" y="431"/>
                    <a:pt x="73" y="440"/>
                    <a:pt x="98" y="425"/>
                  </a:cubicBezTo>
                  <a:lnTo>
                    <a:pt x="618" y="125"/>
                  </a:lnTo>
                  <a:cubicBezTo>
                    <a:pt x="643" y="111"/>
                    <a:pt x="652" y="78"/>
                    <a:pt x="637" y="52"/>
                  </a:cubicBezTo>
                  <a:lnTo>
                    <a:pt x="626" y="33"/>
                  </a:lnTo>
                  <a:cubicBezTo>
                    <a:pt x="612" y="9"/>
                    <a:pt x="579" y="0"/>
                    <a:pt x="554" y="14"/>
                  </a:cubicBezTo>
                  <a:lnTo>
                    <a:pt x="34" y="314"/>
                  </a:lnTo>
                  <a:cubicBezTo>
                    <a:pt x="8" y="328"/>
                    <a:pt x="0" y="361"/>
                    <a:pt x="14" y="386"/>
                  </a:cubicBezTo>
                  <a:lnTo>
                    <a:pt x="25" y="4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7"/>
            <p:cNvSpPr>
              <a:spLocks noEditPoints="1"/>
            </p:cNvSpPr>
            <p:nvPr/>
          </p:nvSpPr>
          <p:spPr bwMode="auto">
            <a:xfrm>
              <a:off x="6257925" y="53975"/>
              <a:ext cx="1339850" cy="2278063"/>
            </a:xfrm>
            <a:custGeom>
              <a:avLst/>
              <a:gdLst>
                <a:gd name="T0" fmla="*/ 404 w 1804"/>
                <a:gd name="T1" fmla="*/ 2367 h 3072"/>
                <a:gd name="T2" fmla="*/ 404 w 1804"/>
                <a:gd name="T3" fmla="*/ 2367 h 3072"/>
                <a:gd name="T4" fmla="*/ 550 w 1804"/>
                <a:gd name="T5" fmla="*/ 2513 h 3072"/>
                <a:gd name="T6" fmla="*/ 404 w 1804"/>
                <a:gd name="T7" fmla="*/ 2659 h 3072"/>
                <a:gd name="T8" fmla="*/ 259 w 1804"/>
                <a:gd name="T9" fmla="*/ 2513 h 3072"/>
                <a:gd name="T10" fmla="*/ 404 w 1804"/>
                <a:gd name="T11" fmla="*/ 2367 h 3072"/>
                <a:gd name="T12" fmla="*/ 29 w 1804"/>
                <a:gd name="T13" fmla="*/ 2058 h 3072"/>
                <a:gd name="T14" fmla="*/ 29 w 1804"/>
                <a:gd name="T15" fmla="*/ 2058 h 3072"/>
                <a:gd name="T16" fmla="*/ 29 w 1804"/>
                <a:gd name="T17" fmla="*/ 2801 h 3072"/>
                <a:gd name="T18" fmla="*/ 29 w 1804"/>
                <a:gd name="T19" fmla="*/ 2952 h 3072"/>
                <a:gd name="T20" fmla="*/ 29 w 1804"/>
                <a:gd name="T21" fmla="*/ 3018 h 3072"/>
                <a:gd name="T22" fmla="*/ 82 w 1804"/>
                <a:gd name="T23" fmla="*/ 3072 h 3072"/>
                <a:gd name="T24" fmla="*/ 1679 w 1804"/>
                <a:gd name="T25" fmla="*/ 3072 h 3072"/>
                <a:gd name="T26" fmla="*/ 1732 w 1804"/>
                <a:gd name="T27" fmla="*/ 3018 h 3072"/>
                <a:gd name="T28" fmla="*/ 1732 w 1804"/>
                <a:gd name="T29" fmla="*/ 2801 h 3072"/>
                <a:gd name="T30" fmla="*/ 1679 w 1804"/>
                <a:gd name="T31" fmla="*/ 2747 h 3072"/>
                <a:gd name="T32" fmla="*/ 871 w 1804"/>
                <a:gd name="T33" fmla="*/ 2747 h 3072"/>
                <a:gd name="T34" fmla="*/ 762 w 1804"/>
                <a:gd name="T35" fmla="*/ 2347 h 3072"/>
                <a:gd name="T36" fmla="*/ 313 w 1804"/>
                <a:gd name="T37" fmla="*/ 2058 h 3072"/>
                <a:gd name="T38" fmla="*/ 819 w 1804"/>
                <a:gd name="T39" fmla="*/ 905 h 3072"/>
                <a:gd name="T40" fmla="*/ 1178 w 1804"/>
                <a:gd name="T41" fmla="*/ 1526 h 3072"/>
                <a:gd name="T42" fmla="*/ 1163 w 1804"/>
                <a:gd name="T43" fmla="*/ 1535 h 3072"/>
                <a:gd name="T44" fmla="*/ 1143 w 1804"/>
                <a:gd name="T45" fmla="*/ 1608 h 3072"/>
                <a:gd name="T46" fmla="*/ 1216 w 1804"/>
                <a:gd name="T47" fmla="*/ 1627 h 3072"/>
                <a:gd name="T48" fmla="*/ 1282 w 1804"/>
                <a:gd name="T49" fmla="*/ 1589 h 3072"/>
                <a:gd name="T50" fmla="*/ 1442 w 1804"/>
                <a:gd name="T51" fmla="*/ 1646 h 3072"/>
                <a:gd name="T52" fmla="*/ 1673 w 1804"/>
                <a:gd name="T53" fmla="*/ 1513 h 3072"/>
                <a:gd name="T54" fmla="*/ 1703 w 1804"/>
                <a:gd name="T55" fmla="*/ 1346 h 3072"/>
                <a:gd name="T56" fmla="*/ 1769 w 1804"/>
                <a:gd name="T57" fmla="*/ 1308 h 3072"/>
                <a:gd name="T58" fmla="*/ 1789 w 1804"/>
                <a:gd name="T59" fmla="*/ 1235 h 3072"/>
                <a:gd name="T60" fmla="*/ 1716 w 1804"/>
                <a:gd name="T61" fmla="*/ 1215 h 3072"/>
                <a:gd name="T62" fmla="*/ 1701 w 1804"/>
                <a:gd name="T63" fmla="*/ 1224 h 3072"/>
                <a:gd name="T64" fmla="*/ 1145 w 1804"/>
                <a:gd name="T65" fmla="*/ 261 h 3072"/>
                <a:gd name="T66" fmla="*/ 1260 w 1804"/>
                <a:gd name="T67" fmla="*/ 195 h 3072"/>
                <a:gd name="T68" fmla="*/ 1280 w 1804"/>
                <a:gd name="T69" fmla="*/ 122 h 3072"/>
                <a:gd name="T70" fmla="*/ 1229 w 1804"/>
                <a:gd name="T71" fmla="*/ 34 h 3072"/>
                <a:gd name="T72" fmla="*/ 1156 w 1804"/>
                <a:gd name="T73" fmla="*/ 15 h 3072"/>
                <a:gd name="T74" fmla="*/ 403 w 1804"/>
                <a:gd name="T75" fmla="*/ 450 h 3072"/>
                <a:gd name="T76" fmla="*/ 383 w 1804"/>
                <a:gd name="T77" fmla="*/ 522 h 3072"/>
                <a:gd name="T78" fmla="*/ 434 w 1804"/>
                <a:gd name="T79" fmla="*/ 610 h 3072"/>
                <a:gd name="T80" fmla="*/ 507 w 1804"/>
                <a:gd name="T81" fmla="*/ 630 h 3072"/>
                <a:gd name="T82" fmla="*/ 622 w 1804"/>
                <a:gd name="T83" fmla="*/ 564 h 3072"/>
                <a:gd name="T84" fmla="*/ 711 w 1804"/>
                <a:gd name="T85" fmla="*/ 718 h 3072"/>
                <a:gd name="T86" fmla="*/ 29 w 1804"/>
                <a:gd name="T87" fmla="*/ 2058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4" h="3072">
                  <a:moveTo>
                    <a:pt x="404" y="2367"/>
                  </a:moveTo>
                  <a:lnTo>
                    <a:pt x="404" y="2367"/>
                  </a:lnTo>
                  <a:cubicBezTo>
                    <a:pt x="485" y="2367"/>
                    <a:pt x="550" y="2432"/>
                    <a:pt x="550" y="2513"/>
                  </a:cubicBezTo>
                  <a:cubicBezTo>
                    <a:pt x="550" y="2593"/>
                    <a:pt x="485" y="2659"/>
                    <a:pt x="404" y="2659"/>
                  </a:cubicBezTo>
                  <a:cubicBezTo>
                    <a:pt x="324" y="2659"/>
                    <a:pt x="259" y="2593"/>
                    <a:pt x="259" y="2513"/>
                  </a:cubicBezTo>
                  <a:cubicBezTo>
                    <a:pt x="259" y="2432"/>
                    <a:pt x="324" y="2367"/>
                    <a:pt x="404" y="2367"/>
                  </a:cubicBezTo>
                  <a:close/>
                  <a:moveTo>
                    <a:pt x="29" y="2058"/>
                  </a:moveTo>
                  <a:lnTo>
                    <a:pt x="29" y="2058"/>
                  </a:lnTo>
                  <a:lnTo>
                    <a:pt x="29" y="2801"/>
                  </a:lnTo>
                  <a:lnTo>
                    <a:pt x="29" y="2952"/>
                  </a:lnTo>
                  <a:lnTo>
                    <a:pt x="29" y="3018"/>
                  </a:lnTo>
                  <a:cubicBezTo>
                    <a:pt x="29" y="3048"/>
                    <a:pt x="53" y="3072"/>
                    <a:pt x="82" y="3072"/>
                  </a:cubicBezTo>
                  <a:lnTo>
                    <a:pt x="1679" y="3072"/>
                  </a:lnTo>
                  <a:cubicBezTo>
                    <a:pt x="1708" y="3072"/>
                    <a:pt x="1732" y="3048"/>
                    <a:pt x="1732" y="3018"/>
                  </a:cubicBezTo>
                  <a:lnTo>
                    <a:pt x="1732" y="2801"/>
                  </a:lnTo>
                  <a:cubicBezTo>
                    <a:pt x="1732" y="2771"/>
                    <a:pt x="1708" y="2747"/>
                    <a:pt x="1679" y="2747"/>
                  </a:cubicBezTo>
                  <a:lnTo>
                    <a:pt x="871" y="2747"/>
                  </a:lnTo>
                  <a:cubicBezTo>
                    <a:pt x="872" y="2652"/>
                    <a:pt x="854" y="2509"/>
                    <a:pt x="762" y="2347"/>
                  </a:cubicBezTo>
                  <a:cubicBezTo>
                    <a:pt x="598" y="2058"/>
                    <a:pt x="313" y="2058"/>
                    <a:pt x="313" y="2058"/>
                  </a:cubicBezTo>
                  <a:cubicBezTo>
                    <a:pt x="349" y="1207"/>
                    <a:pt x="743" y="947"/>
                    <a:pt x="819" y="905"/>
                  </a:cubicBezTo>
                  <a:lnTo>
                    <a:pt x="1178" y="1526"/>
                  </a:lnTo>
                  <a:lnTo>
                    <a:pt x="1163" y="1535"/>
                  </a:lnTo>
                  <a:cubicBezTo>
                    <a:pt x="1137" y="1550"/>
                    <a:pt x="1128" y="1582"/>
                    <a:pt x="1143" y="1608"/>
                  </a:cubicBezTo>
                  <a:cubicBezTo>
                    <a:pt x="1158" y="1633"/>
                    <a:pt x="1191" y="1642"/>
                    <a:pt x="1216" y="1627"/>
                  </a:cubicBezTo>
                  <a:lnTo>
                    <a:pt x="1282" y="1589"/>
                  </a:lnTo>
                  <a:lnTo>
                    <a:pt x="1442" y="1646"/>
                  </a:lnTo>
                  <a:lnTo>
                    <a:pt x="1673" y="1513"/>
                  </a:lnTo>
                  <a:lnTo>
                    <a:pt x="1703" y="1346"/>
                  </a:lnTo>
                  <a:lnTo>
                    <a:pt x="1769" y="1308"/>
                  </a:lnTo>
                  <a:cubicBezTo>
                    <a:pt x="1795" y="1293"/>
                    <a:pt x="1804" y="1260"/>
                    <a:pt x="1789" y="1235"/>
                  </a:cubicBezTo>
                  <a:cubicBezTo>
                    <a:pt x="1774" y="1210"/>
                    <a:pt x="1741" y="1201"/>
                    <a:pt x="1716" y="1215"/>
                  </a:cubicBezTo>
                  <a:lnTo>
                    <a:pt x="1701" y="1224"/>
                  </a:lnTo>
                  <a:lnTo>
                    <a:pt x="1145" y="261"/>
                  </a:lnTo>
                  <a:lnTo>
                    <a:pt x="1260" y="195"/>
                  </a:lnTo>
                  <a:cubicBezTo>
                    <a:pt x="1286" y="180"/>
                    <a:pt x="1294" y="148"/>
                    <a:pt x="1280" y="122"/>
                  </a:cubicBezTo>
                  <a:lnTo>
                    <a:pt x="1229" y="34"/>
                  </a:lnTo>
                  <a:cubicBezTo>
                    <a:pt x="1214" y="9"/>
                    <a:pt x="1181" y="0"/>
                    <a:pt x="1156" y="15"/>
                  </a:cubicBezTo>
                  <a:lnTo>
                    <a:pt x="403" y="450"/>
                  </a:lnTo>
                  <a:cubicBezTo>
                    <a:pt x="377" y="464"/>
                    <a:pt x="368" y="497"/>
                    <a:pt x="383" y="522"/>
                  </a:cubicBezTo>
                  <a:lnTo>
                    <a:pt x="434" y="610"/>
                  </a:lnTo>
                  <a:cubicBezTo>
                    <a:pt x="449" y="636"/>
                    <a:pt x="481" y="645"/>
                    <a:pt x="507" y="630"/>
                  </a:cubicBezTo>
                  <a:lnTo>
                    <a:pt x="622" y="564"/>
                  </a:lnTo>
                  <a:lnTo>
                    <a:pt x="711" y="718"/>
                  </a:lnTo>
                  <a:cubicBezTo>
                    <a:pt x="0" y="1092"/>
                    <a:pt x="29" y="2058"/>
                    <a:pt x="29" y="205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8"/>
            <p:cNvSpPr>
              <a:spLocks/>
            </p:cNvSpPr>
            <p:nvPr/>
          </p:nvSpPr>
          <p:spPr bwMode="auto">
            <a:xfrm>
              <a:off x="7080250" y="1238250"/>
              <a:ext cx="692150" cy="438150"/>
            </a:xfrm>
            <a:custGeom>
              <a:avLst/>
              <a:gdLst>
                <a:gd name="T0" fmla="*/ 15 w 931"/>
                <a:gd name="T1" fmla="*/ 555 h 589"/>
                <a:gd name="T2" fmla="*/ 15 w 931"/>
                <a:gd name="T3" fmla="*/ 555 h 589"/>
                <a:gd name="T4" fmla="*/ 15 w 931"/>
                <a:gd name="T5" fmla="*/ 555 h 589"/>
                <a:gd name="T6" fmla="*/ 88 w 931"/>
                <a:gd name="T7" fmla="*/ 574 h 589"/>
                <a:gd name="T8" fmla="*/ 897 w 931"/>
                <a:gd name="T9" fmla="*/ 107 h 589"/>
                <a:gd name="T10" fmla="*/ 916 w 931"/>
                <a:gd name="T11" fmla="*/ 35 h 589"/>
                <a:gd name="T12" fmla="*/ 916 w 931"/>
                <a:gd name="T13" fmla="*/ 35 h 589"/>
                <a:gd name="T14" fmla="*/ 843 w 931"/>
                <a:gd name="T15" fmla="*/ 15 h 589"/>
                <a:gd name="T16" fmla="*/ 35 w 931"/>
                <a:gd name="T17" fmla="*/ 482 h 589"/>
                <a:gd name="T18" fmla="*/ 15 w 931"/>
                <a:gd name="T19" fmla="*/ 55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1" h="589">
                  <a:moveTo>
                    <a:pt x="15" y="555"/>
                  </a:moveTo>
                  <a:lnTo>
                    <a:pt x="15" y="555"/>
                  </a:lnTo>
                  <a:lnTo>
                    <a:pt x="15" y="555"/>
                  </a:lnTo>
                  <a:cubicBezTo>
                    <a:pt x="30" y="580"/>
                    <a:pt x="62" y="589"/>
                    <a:pt x="88" y="574"/>
                  </a:cubicBezTo>
                  <a:lnTo>
                    <a:pt x="897" y="107"/>
                  </a:lnTo>
                  <a:cubicBezTo>
                    <a:pt x="922" y="93"/>
                    <a:pt x="931" y="60"/>
                    <a:pt x="916" y="35"/>
                  </a:cubicBezTo>
                  <a:lnTo>
                    <a:pt x="916" y="35"/>
                  </a:lnTo>
                  <a:cubicBezTo>
                    <a:pt x="902" y="9"/>
                    <a:pt x="869" y="0"/>
                    <a:pt x="843" y="15"/>
                  </a:cubicBezTo>
                  <a:lnTo>
                    <a:pt x="35" y="482"/>
                  </a:lnTo>
                  <a:cubicBezTo>
                    <a:pt x="9" y="497"/>
                    <a:pt x="0" y="529"/>
                    <a:pt x="15" y="55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aphicFrame>
        <p:nvGraphicFramePr>
          <p:cNvPr id="29" name="图表 28"/>
          <p:cNvGraphicFramePr/>
          <p:nvPr>
            <p:extLst>
              <p:ext uri="{D42A27DB-BD31-4B8C-83A1-F6EECF244321}">
                <p14:modId xmlns:p14="http://schemas.microsoft.com/office/powerpoint/2010/main" val="1989833661"/>
              </p:ext>
            </p:extLst>
          </p:nvPr>
        </p:nvGraphicFramePr>
        <p:xfrm>
          <a:off x="8253249" y="1231900"/>
          <a:ext cx="3234267" cy="2912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0" name="矩形 29"/>
          <p:cNvSpPr/>
          <p:nvPr/>
        </p:nvSpPr>
        <p:spPr>
          <a:xfrm>
            <a:off x="8392950" y="4952465"/>
            <a:ext cx="2858444" cy="1052596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31" name="矩形 30"/>
          <p:cNvSpPr/>
          <p:nvPr/>
        </p:nvSpPr>
        <p:spPr>
          <a:xfrm>
            <a:off x="8392949" y="4500033"/>
            <a:ext cx="2031325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grpSp>
        <p:nvGrpSpPr>
          <p:cNvPr id="32" name="组合 20"/>
          <p:cNvGrpSpPr/>
          <p:nvPr/>
        </p:nvGrpSpPr>
        <p:grpSpPr>
          <a:xfrm>
            <a:off x="9695736" y="2374337"/>
            <a:ext cx="349291" cy="540046"/>
            <a:chOff x="6257925" y="-9525"/>
            <a:chExt cx="1514475" cy="2341563"/>
          </a:xfrm>
          <a:solidFill>
            <a:schemeClr val="accent6"/>
          </a:solidFill>
        </p:grpSpPr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6551613" y="-9525"/>
              <a:ext cx="484188" cy="327025"/>
            </a:xfrm>
            <a:custGeom>
              <a:avLst/>
              <a:gdLst>
                <a:gd name="T0" fmla="*/ 25 w 652"/>
                <a:gd name="T1" fmla="*/ 406 h 440"/>
                <a:gd name="T2" fmla="*/ 25 w 652"/>
                <a:gd name="T3" fmla="*/ 406 h 440"/>
                <a:gd name="T4" fmla="*/ 98 w 652"/>
                <a:gd name="T5" fmla="*/ 425 h 440"/>
                <a:gd name="T6" fmla="*/ 618 w 652"/>
                <a:gd name="T7" fmla="*/ 125 h 440"/>
                <a:gd name="T8" fmla="*/ 637 w 652"/>
                <a:gd name="T9" fmla="*/ 52 h 440"/>
                <a:gd name="T10" fmla="*/ 626 w 652"/>
                <a:gd name="T11" fmla="*/ 33 h 440"/>
                <a:gd name="T12" fmla="*/ 554 w 652"/>
                <a:gd name="T13" fmla="*/ 14 h 440"/>
                <a:gd name="T14" fmla="*/ 34 w 652"/>
                <a:gd name="T15" fmla="*/ 314 h 440"/>
                <a:gd name="T16" fmla="*/ 14 w 652"/>
                <a:gd name="T17" fmla="*/ 386 h 440"/>
                <a:gd name="T18" fmla="*/ 25 w 652"/>
                <a:gd name="T19" fmla="*/ 4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2" h="440">
                  <a:moveTo>
                    <a:pt x="25" y="406"/>
                  </a:moveTo>
                  <a:lnTo>
                    <a:pt x="25" y="406"/>
                  </a:lnTo>
                  <a:cubicBezTo>
                    <a:pt x="40" y="431"/>
                    <a:pt x="73" y="440"/>
                    <a:pt x="98" y="425"/>
                  </a:cubicBezTo>
                  <a:lnTo>
                    <a:pt x="618" y="125"/>
                  </a:lnTo>
                  <a:cubicBezTo>
                    <a:pt x="643" y="111"/>
                    <a:pt x="652" y="78"/>
                    <a:pt x="637" y="52"/>
                  </a:cubicBezTo>
                  <a:lnTo>
                    <a:pt x="626" y="33"/>
                  </a:lnTo>
                  <a:cubicBezTo>
                    <a:pt x="612" y="9"/>
                    <a:pt x="579" y="0"/>
                    <a:pt x="554" y="14"/>
                  </a:cubicBezTo>
                  <a:lnTo>
                    <a:pt x="34" y="314"/>
                  </a:lnTo>
                  <a:cubicBezTo>
                    <a:pt x="8" y="328"/>
                    <a:pt x="0" y="361"/>
                    <a:pt x="14" y="386"/>
                  </a:cubicBezTo>
                  <a:lnTo>
                    <a:pt x="25" y="4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7"/>
            <p:cNvSpPr>
              <a:spLocks noEditPoints="1"/>
            </p:cNvSpPr>
            <p:nvPr/>
          </p:nvSpPr>
          <p:spPr bwMode="auto">
            <a:xfrm>
              <a:off x="6257925" y="53975"/>
              <a:ext cx="1339850" cy="2278063"/>
            </a:xfrm>
            <a:custGeom>
              <a:avLst/>
              <a:gdLst>
                <a:gd name="T0" fmla="*/ 404 w 1804"/>
                <a:gd name="T1" fmla="*/ 2367 h 3072"/>
                <a:gd name="T2" fmla="*/ 404 w 1804"/>
                <a:gd name="T3" fmla="*/ 2367 h 3072"/>
                <a:gd name="T4" fmla="*/ 550 w 1804"/>
                <a:gd name="T5" fmla="*/ 2513 h 3072"/>
                <a:gd name="T6" fmla="*/ 404 w 1804"/>
                <a:gd name="T7" fmla="*/ 2659 h 3072"/>
                <a:gd name="T8" fmla="*/ 259 w 1804"/>
                <a:gd name="T9" fmla="*/ 2513 h 3072"/>
                <a:gd name="T10" fmla="*/ 404 w 1804"/>
                <a:gd name="T11" fmla="*/ 2367 h 3072"/>
                <a:gd name="T12" fmla="*/ 29 w 1804"/>
                <a:gd name="T13" fmla="*/ 2058 h 3072"/>
                <a:gd name="T14" fmla="*/ 29 w 1804"/>
                <a:gd name="T15" fmla="*/ 2058 h 3072"/>
                <a:gd name="T16" fmla="*/ 29 w 1804"/>
                <a:gd name="T17" fmla="*/ 2801 h 3072"/>
                <a:gd name="T18" fmla="*/ 29 w 1804"/>
                <a:gd name="T19" fmla="*/ 2952 h 3072"/>
                <a:gd name="T20" fmla="*/ 29 w 1804"/>
                <a:gd name="T21" fmla="*/ 3018 h 3072"/>
                <a:gd name="T22" fmla="*/ 82 w 1804"/>
                <a:gd name="T23" fmla="*/ 3072 h 3072"/>
                <a:gd name="T24" fmla="*/ 1679 w 1804"/>
                <a:gd name="T25" fmla="*/ 3072 h 3072"/>
                <a:gd name="T26" fmla="*/ 1732 w 1804"/>
                <a:gd name="T27" fmla="*/ 3018 h 3072"/>
                <a:gd name="T28" fmla="*/ 1732 w 1804"/>
                <a:gd name="T29" fmla="*/ 2801 h 3072"/>
                <a:gd name="T30" fmla="*/ 1679 w 1804"/>
                <a:gd name="T31" fmla="*/ 2747 h 3072"/>
                <a:gd name="T32" fmla="*/ 871 w 1804"/>
                <a:gd name="T33" fmla="*/ 2747 h 3072"/>
                <a:gd name="T34" fmla="*/ 762 w 1804"/>
                <a:gd name="T35" fmla="*/ 2347 h 3072"/>
                <a:gd name="T36" fmla="*/ 313 w 1804"/>
                <a:gd name="T37" fmla="*/ 2058 h 3072"/>
                <a:gd name="T38" fmla="*/ 819 w 1804"/>
                <a:gd name="T39" fmla="*/ 905 h 3072"/>
                <a:gd name="T40" fmla="*/ 1178 w 1804"/>
                <a:gd name="T41" fmla="*/ 1526 h 3072"/>
                <a:gd name="T42" fmla="*/ 1163 w 1804"/>
                <a:gd name="T43" fmla="*/ 1535 h 3072"/>
                <a:gd name="T44" fmla="*/ 1143 w 1804"/>
                <a:gd name="T45" fmla="*/ 1608 h 3072"/>
                <a:gd name="T46" fmla="*/ 1216 w 1804"/>
                <a:gd name="T47" fmla="*/ 1627 h 3072"/>
                <a:gd name="T48" fmla="*/ 1282 w 1804"/>
                <a:gd name="T49" fmla="*/ 1589 h 3072"/>
                <a:gd name="T50" fmla="*/ 1442 w 1804"/>
                <a:gd name="T51" fmla="*/ 1646 h 3072"/>
                <a:gd name="T52" fmla="*/ 1673 w 1804"/>
                <a:gd name="T53" fmla="*/ 1513 h 3072"/>
                <a:gd name="T54" fmla="*/ 1703 w 1804"/>
                <a:gd name="T55" fmla="*/ 1346 h 3072"/>
                <a:gd name="T56" fmla="*/ 1769 w 1804"/>
                <a:gd name="T57" fmla="*/ 1308 h 3072"/>
                <a:gd name="T58" fmla="*/ 1789 w 1804"/>
                <a:gd name="T59" fmla="*/ 1235 h 3072"/>
                <a:gd name="T60" fmla="*/ 1716 w 1804"/>
                <a:gd name="T61" fmla="*/ 1215 h 3072"/>
                <a:gd name="T62" fmla="*/ 1701 w 1804"/>
                <a:gd name="T63" fmla="*/ 1224 h 3072"/>
                <a:gd name="T64" fmla="*/ 1145 w 1804"/>
                <a:gd name="T65" fmla="*/ 261 h 3072"/>
                <a:gd name="T66" fmla="*/ 1260 w 1804"/>
                <a:gd name="T67" fmla="*/ 195 h 3072"/>
                <a:gd name="T68" fmla="*/ 1280 w 1804"/>
                <a:gd name="T69" fmla="*/ 122 h 3072"/>
                <a:gd name="T70" fmla="*/ 1229 w 1804"/>
                <a:gd name="T71" fmla="*/ 34 h 3072"/>
                <a:gd name="T72" fmla="*/ 1156 w 1804"/>
                <a:gd name="T73" fmla="*/ 15 h 3072"/>
                <a:gd name="T74" fmla="*/ 403 w 1804"/>
                <a:gd name="T75" fmla="*/ 450 h 3072"/>
                <a:gd name="T76" fmla="*/ 383 w 1804"/>
                <a:gd name="T77" fmla="*/ 522 h 3072"/>
                <a:gd name="T78" fmla="*/ 434 w 1804"/>
                <a:gd name="T79" fmla="*/ 610 h 3072"/>
                <a:gd name="T80" fmla="*/ 507 w 1804"/>
                <a:gd name="T81" fmla="*/ 630 h 3072"/>
                <a:gd name="T82" fmla="*/ 622 w 1804"/>
                <a:gd name="T83" fmla="*/ 564 h 3072"/>
                <a:gd name="T84" fmla="*/ 711 w 1804"/>
                <a:gd name="T85" fmla="*/ 718 h 3072"/>
                <a:gd name="T86" fmla="*/ 29 w 1804"/>
                <a:gd name="T87" fmla="*/ 2058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4" h="3072">
                  <a:moveTo>
                    <a:pt x="404" y="2367"/>
                  </a:moveTo>
                  <a:lnTo>
                    <a:pt x="404" y="2367"/>
                  </a:lnTo>
                  <a:cubicBezTo>
                    <a:pt x="485" y="2367"/>
                    <a:pt x="550" y="2432"/>
                    <a:pt x="550" y="2513"/>
                  </a:cubicBezTo>
                  <a:cubicBezTo>
                    <a:pt x="550" y="2593"/>
                    <a:pt x="485" y="2659"/>
                    <a:pt x="404" y="2659"/>
                  </a:cubicBezTo>
                  <a:cubicBezTo>
                    <a:pt x="324" y="2659"/>
                    <a:pt x="259" y="2593"/>
                    <a:pt x="259" y="2513"/>
                  </a:cubicBezTo>
                  <a:cubicBezTo>
                    <a:pt x="259" y="2432"/>
                    <a:pt x="324" y="2367"/>
                    <a:pt x="404" y="2367"/>
                  </a:cubicBezTo>
                  <a:close/>
                  <a:moveTo>
                    <a:pt x="29" y="2058"/>
                  </a:moveTo>
                  <a:lnTo>
                    <a:pt x="29" y="2058"/>
                  </a:lnTo>
                  <a:lnTo>
                    <a:pt x="29" y="2801"/>
                  </a:lnTo>
                  <a:lnTo>
                    <a:pt x="29" y="2952"/>
                  </a:lnTo>
                  <a:lnTo>
                    <a:pt x="29" y="3018"/>
                  </a:lnTo>
                  <a:cubicBezTo>
                    <a:pt x="29" y="3048"/>
                    <a:pt x="53" y="3072"/>
                    <a:pt x="82" y="3072"/>
                  </a:cubicBezTo>
                  <a:lnTo>
                    <a:pt x="1679" y="3072"/>
                  </a:lnTo>
                  <a:cubicBezTo>
                    <a:pt x="1708" y="3072"/>
                    <a:pt x="1732" y="3048"/>
                    <a:pt x="1732" y="3018"/>
                  </a:cubicBezTo>
                  <a:lnTo>
                    <a:pt x="1732" y="2801"/>
                  </a:lnTo>
                  <a:cubicBezTo>
                    <a:pt x="1732" y="2771"/>
                    <a:pt x="1708" y="2747"/>
                    <a:pt x="1679" y="2747"/>
                  </a:cubicBezTo>
                  <a:lnTo>
                    <a:pt x="871" y="2747"/>
                  </a:lnTo>
                  <a:cubicBezTo>
                    <a:pt x="872" y="2652"/>
                    <a:pt x="854" y="2509"/>
                    <a:pt x="762" y="2347"/>
                  </a:cubicBezTo>
                  <a:cubicBezTo>
                    <a:pt x="598" y="2058"/>
                    <a:pt x="313" y="2058"/>
                    <a:pt x="313" y="2058"/>
                  </a:cubicBezTo>
                  <a:cubicBezTo>
                    <a:pt x="349" y="1207"/>
                    <a:pt x="743" y="947"/>
                    <a:pt x="819" y="905"/>
                  </a:cubicBezTo>
                  <a:lnTo>
                    <a:pt x="1178" y="1526"/>
                  </a:lnTo>
                  <a:lnTo>
                    <a:pt x="1163" y="1535"/>
                  </a:lnTo>
                  <a:cubicBezTo>
                    <a:pt x="1137" y="1550"/>
                    <a:pt x="1128" y="1582"/>
                    <a:pt x="1143" y="1608"/>
                  </a:cubicBezTo>
                  <a:cubicBezTo>
                    <a:pt x="1158" y="1633"/>
                    <a:pt x="1191" y="1642"/>
                    <a:pt x="1216" y="1627"/>
                  </a:cubicBezTo>
                  <a:lnTo>
                    <a:pt x="1282" y="1589"/>
                  </a:lnTo>
                  <a:lnTo>
                    <a:pt x="1442" y="1646"/>
                  </a:lnTo>
                  <a:lnTo>
                    <a:pt x="1673" y="1513"/>
                  </a:lnTo>
                  <a:lnTo>
                    <a:pt x="1703" y="1346"/>
                  </a:lnTo>
                  <a:lnTo>
                    <a:pt x="1769" y="1308"/>
                  </a:lnTo>
                  <a:cubicBezTo>
                    <a:pt x="1795" y="1293"/>
                    <a:pt x="1804" y="1260"/>
                    <a:pt x="1789" y="1235"/>
                  </a:cubicBezTo>
                  <a:cubicBezTo>
                    <a:pt x="1774" y="1210"/>
                    <a:pt x="1741" y="1201"/>
                    <a:pt x="1716" y="1215"/>
                  </a:cubicBezTo>
                  <a:lnTo>
                    <a:pt x="1701" y="1224"/>
                  </a:lnTo>
                  <a:lnTo>
                    <a:pt x="1145" y="261"/>
                  </a:lnTo>
                  <a:lnTo>
                    <a:pt x="1260" y="195"/>
                  </a:lnTo>
                  <a:cubicBezTo>
                    <a:pt x="1286" y="180"/>
                    <a:pt x="1294" y="148"/>
                    <a:pt x="1280" y="122"/>
                  </a:cubicBezTo>
                  <a:lnTo>
                    <a:pt x="1229" y="34"/>
                  </a:lnTo>
                  <a:cubicBezTo>
                    <a:pt x="1214" y="9"/>
                    <a:pt x="1181" y="0"/>
                    <a:pt x="1156" y="15"/>
                  </a:cubicBezTo>
                  <a:lnTo>
                    <a:pt x="403" y="450"/>
                  </a:lnTo>
                  <a:cubicBezTo>
                    <a:pt x="377" y="464"/>
                    <a:pt x="368" y="497"/>
                    <a:pt x="383" y="522"/>
                  </a:cubicBezTo>
                  <a:lnTo>
                    <a:pt x="434" y="610"/>
                  </a:lnTo>
                  <a:cubicBezTo>
                    <a:pt x="449" y="636"/>
                    <a:pt x="481" y="645"/>
                    <a:pt x="507" y="630"/>
                  </a:cubicBezTo>
                  <a:lnTo>
                    <a:pt x="622" y="564"/>
                  </a:lnTo>
                  <a:lnTo>
                    <a:pt x="711" y="718"/>
                  </a:lnTo>
                  <a:cubicBezTo>
                    <a:pt x="0" y="1092"/>
                    <a:pt x="29" y="2058"/>
                    <a:pt x="29" y="205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8"/>
            <p:cNvSpPr>
              <a:spLocks/>
            </p:cNvSpPr>
            <p:nvPr/>
          </p:nvSpPr>
          <p:spPr bwMode="auto">
            <a:xfrm>
              <a:off x="7080250" y="1238250"/>
              <a:ext cx="692150" cy="438150"/>
            </a:xfrm>
            <a:custGeom>
              <a:avLst/>
              <a:gdLst>
                <a:gd name="T0" fmla="*/ 15 w 931"/>
                <a:gd name="T1" fmla="*/ 555 h 589"/>
                <a:gd name="T2" fmla="*/ 15 w 931"/>
                <a:gd name="T3" fmla="*/ 555 h 589"/>
                <a:gd name="T4" fmla="*/ 15 w 931"/>
                <a:gd name="T5" fmla="*/ 555 h 589"/>
                <a:gd name="T6" fmla="*/ 88 w 931"/>
                <a:gd name="T7" fmla="*/ 574 h 589"/>
                <a:gd name="T8" fmla="*/ 897 w 931"/>
                <a:gd name="T9" fmla="*/ 107 h 589"/>
                <a:gd name="T10" fmla="*/ 916 w 931"/>
                <a:gd name="T11" fmla="*/ 35 h 589"/>
                <a:gd name="T12" fmla="*/ 916 w 931"/>
                <a:gd name="T13" fmla="*/ 35 h 589"/>
                <a:gd name="T14" fmla="*/ 843 w 931"/>
                <a:gd name="T15" fmla="*/ 15 h 589"/>
                <a:gd name="T16" fmla="*/ 35 w 931"/>
                <a:gd name="T17" fmla="*/ 482 h 589"/>
                <a:gd name="T18" fmla="*/ 15 w 931"/>
                <a:gd name="T19" fmla="*/ 55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1" h="589">
                  <a:moveTo>
                    <a:pt x="15" y="555"/>
                  </a:moveTo>
                  <a:lnTo>
                    <a:pt x="15" y="555"/>
                  </a:lnTo>
                  <a:lnTo>
                    <a:pt x="15" y="555"/>
                  </a:lnTo>
                  <a:cubicBezTo>
                    <a:pt x="30" y="580"/>
                    <a:pt x="62" y="589"/>
                    <a:pt x="88" y="574"/>
                  </a:cubicBezTo>
                  <a:lnTo>
                    <a:pt x="897" y="107"/>
                  </a:lnTo>
                  <a:cubicBezTo>
                    <a:pt x="922" y="93"/>
                    <a:pt x="931" y="60"/>
                    <a:pt x="916" y="35"/>
                  </a:cubicBezTo>
                  <a:lnTo>
                    <a:pt x="916" y="35"/>
                  </a:lnTo>
                  <a:cubicBezTo>
                    <a:pt x="902" y="9"/>
                    <a:pt x="869" y="0"/>
                    <a:pt x="843" y="15"/>
                  </a:cubicBezTo>
                  <a:lnTo>
                    <a:pt x="35" y="482"/>
                  </a:lnTo>
                  <a:cubicBezTo>
                    <a:pt x="9" y="497"/>
                    <a:pt x="0" y="529"/>
                    <a:pt x="15" y="55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178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主要结论</a:t>
            </a:r>
          </a:p>
        </p:txBody>
      </p:sp>
    </p:spTree>
    <p:extLst>
      <p:ext uri="{BB962C8B-B14F-4D97-AF65-F5344CB8AC3E}">
        <p14:creationId xmlns:p14="http://schemas.microsoft.com/office/powerpoint/2010/main" val="106376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罐形 13"/>
          <p:cNvSpPr/>
          <p:nvPr/>
        </p:nvSpPr>
        <p:spPr>
          <a:xfrm>
            <a:off x="714912" y="4296015"/>
            <a:ext cx="4957753" cy="1389831"/>
          </a:xfrm>
          <a:prstGeom prst="can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主要结论</a:t>
            </a:r>
          </a:p>
        </p:txBody>
      </p:sp>
      <p:sp>
        <p:nvSpPr>
          <p:cNvPr id="4" name="罐形 3"/>
          <p:cNvSpPr/>
          <p:nvPr/>
        </p:nvSpPr>
        <p:spPr>
          <a:xfrm>
            <a:off x="1235441" y="3279598"/>
            <a:ext cx="3923350" cy="1099852"/>
          </a:xfrm>
          <a:prstGeom prst="can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罐形 11"/>
          <p:cNvSpPr/>
          <p:nvPr/>
        </p:nvSpPr>
        <p:spPr>
          <a:xfrm>
            <a:off x="1719683" y="2483732"/>
            <a:ext cx="2838983" cy="795866"/>
          </a:xfrm>
          <a:prstGeom prst="can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3" name="罐形 12"/>
          <p:cNvSpPr/>
          <p:nvPr/>
        </p:nvSpPr>
        <p:spPr>
          <a:xfrm>
            <a:off x="2114253" y="1726583"/>
            <a:ext cx="2165726" cy="607128"/>
          </a:xfrm>
          <a:prstGeom prst="can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786257" y="1710437"/>
            <a:ext cx="5506558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7" name="矩形 16"/>
          <p:cNvSpPr/>
          <p:nvPr/>
        </p:nvSpPr>
        <p:spPr>
          <a:xfrm>
            <a:off x="4786256" y="1258005"/>
            <a:ext cx="2031325" cy="4524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276124" y="2853284"/>
            <a:ext cx="5506558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9" name="矩形 18"/>
          <p:cNvSpPr/>
          <p:nvPr/>
        </p:nvSpPr>
        <p:spPr>
          <a:xfrm>
            <a:off x="5276123" y="2400852"/>
            <a:ext cx="2031325" cy="452432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765991" y="4009783"/>
            <a:ext cx="5506558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1" name="矩形 20"/>
          <p:cNvSpPr/>
          <p:nvPr/>
        </p:nvSpPr>
        <p:spPr>
          <a:xfrm>
            <a:off x="5765990" y="3557351"/>
            <a:ext cx="2031325" cy="4524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255857" y="5152630"/>
            <a:ext cx="5506558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3" name="矩形 22"/>
          <p:cNvSpPr/>
          <p:nvPr/>
        </p:nvSpPr>
        <p:spPr>
          <a:xfrm>
            <a:off x="6255856" y="4700198"/>
            <a:ext cx="2031325" cy="4524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bg1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54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选题背景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CN" altLang="en-US" dirty="0"/>
              <a:t>研究内容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zh-CN" altLang="en-US" dirty="0"/>
              <a:t>研究方法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zh-CN" altLang="en-US" dirty="0"/>
              <a:t>实施计划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zh-CN" altLang="en-US" dirty="0"/>
              <a:t>预期效果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zh-CN" altLang="en-US" dirty="0"/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75395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主要结论</a:t>
            </a:r>
          </a:p>
        </p:txBody>
      </p:sp>
      <p:sp>
        <p:nvSpPr>
          <p:cNvPr id="5" name="矩形 4"/>
          <p:cNvSpPr/>
          <p:nvPr/>
        </p:nvSpPr>
        <p:spPr>
          <a:xfrm>
            <a:off x="1258250" y="1236133"/>
            <a:ext cx="3110550" cy="8805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258250" y="2116667"/>
            <a:ext cx="3110550" cy="316653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721124" y="3208386"/>
            <a:ext cx="2258210" cy="1292662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6" name="矩形 25"/>
          <p:cNvSpPr/>
          <p:nvPr/>
        </p:nvSpPr>
        <p:spPr>
          <a:xfrm>
            <a:off x="1721123" y="2755954"/>
            <a:ext cx="2031325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627258" y="1490133"/>
            <a:ext cx="372534" cy="3725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543808" y="1236133"/>
            <a:ext cx="3110550" cy="8805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543808" y="2116667"/>
            <a:ext cx="3110550" cy="3166534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006682" y="3208386"/>
            <a:ext cx="2258210" cy="1292662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31" name="矩形 30"/>
          <p:cNvSpPr/>
          <p:nvPr/>
        </p:nvSpPr>
        <p:spPr>
          <a:xfrm>
            <a:off x="5006681" y="2755954"/>
            <a:ext cx="2031325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912816" y="1490133"/>
            <a:ext cx="372534" cy="3725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829366" y="1236133"/>
            <a:ext cx="3110550" cy="88053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829366" y="2116667"/>
            <a:ext cx="3110550" cy="316653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8292240" y="3208386"/>
            <a:ext cx="2258210" cy="1292662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37" name="矩形 36"/>
          <p:cNvSpPr/>
          <p:nvPr/>
        </p:nvSpPr>
        <p:spPr>
          <a:xfrm>
            <a:off x="8292239" y="2755954"/>
            <a:ext cx="2031325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9198374" y="1490133"/>
            <a:ext cx="372534" cy="3725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915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主要结论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849" y="1439333"/>
            <a:ext cx="2981147" cy="1676077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613849" y="3115410"/>
            <a:ext cx="2981147" cy="2303257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059789" y="3780042"/>
            <a:ext cx="2258210" cy="1292662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2" name="矩形 21"/>
          <p:cNvSpPr/>
          <p:nvPr/>
        </p:nvSpPr>
        <p:spPr>
          <a:xfrm>
            <a:off x="2059788" y="3327610"/>
            <a:ext cx="2031325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939" y="1439333"/>
            <a:ext cx="2981147" cy="1676077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4763939" y="3115410"/>
            <a:ext cx="2981147" cy="2303257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209879" y="3780042"/>
            <a:ext cx="2258210" cy="1292662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41" name="矩形 40"/>
          <p:cNvSpPr/>
          <p:nvPr/>
        </p:nvSpPr>
        <p:spPr>
          <a:xfrm>
            <a:off x="5209878" y="3327610"/>
            <a:ext cx="2031325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29" y="1439333"/>
            <a:ext cx="2981147" cy="1676077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>
            <a:off x="7914029" y="3115410"/>
            <a:ext cx="2981147" cy="2303257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8359969" y="3780042"/>
            <a:ext cx="2258210" cy="1292662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46" name="矩形 45"/>
          <p:cNvSpPr/>
          <p:nvPr/>
        </p:nvSpPr>
        <p:spPr>
          <a:xfrm>
            <a:off x="8359968" y="3327610"/>
            <a:ext cx="2031325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19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55841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参考文献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73426" y="1489698"/>
            <a:ext cx="4493252" cy="378565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>
            <a:defPPr>
              <a:defRPr lang="zh-CN"/>
            </a:defPPr>
            <a:lvl1pPr algn="ctr" defTabSz="914400">
              <a:lnSpc>
                <a:spcPct val="130000"/>
              </a:lnSpc>
              <a:defRPr sz="1050" u="sng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defRPr>
            </a:lvl1pPr>
            <a:lvl2pPr marL="457200" defTabSz="914400"/>
            <a:lvl3pPr marL="914400" defTabSz="914400"/>
            <a:lvl4pPr marL="1371600" defTabSz="914400"/>
            <a:lvl5pPr marL="1828800" defTabSz="914400"/>
            <a:lvl6pPr marL="2286000" defTabSz="914400"/>
            <a:lvl7pPr marL="2743200" defTabSz="914400"/>
            <a:lvl8pPr marL="3200400" defTabSz="914400"/>
            <a:lvl9pPr marL="3657600" defTabSz="914400"/>
          </a:lstStyle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[1]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[2]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[3]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[4]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[5]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[6]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[7]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[8]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[9]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[10]</a:t>
            </a:r>
            <a:r>
              <a:rPr lang="zh-CN" altLang="en-US" sz="1200" u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 作者名称．参考文献名称．该文献出版社．出版日期．</a:t>
            </a:r>
          </a:p>
        </p:txBody>
      </p:sp>
      <p:sp>
        <p:nvSpPr>
          <p:cNvPr id="5" name="矩形 4"/>
          <p:cNvSpPr/>
          <p:nvPr/>
        </p:nvSpPr>
        <p:spPr>
          <a:xfrm>
            <a:off x="6525322" y="1489698"/>
            <a:ext cx="4493252" cy="378565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[11]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[12]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[13]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[14]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[15]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[16]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[17]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[18]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[19]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[20]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</p:txBody>
      </p:sp>
    </p:spTree>
    <p:extLst>
      <p:ext uri="{BB962C8B-B14F-4D97-AF65-F5344CB8AC3E}">
        <p14:creationId xmlns:p14="http://schemas.microsoft.com/office/powerpoint/2010/main" val="64983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感谢聆听！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307569" y="2287271"/>
            <a:ext cx="5296431" cy="1215006"/>
          </a:xfrm>
        </p:spPr>
        <p:txBody>
          <a:bodyPr/>
          <a:lstStyle/>
          <a:p>
            <a:r>
              <a:rPr kumimoji="1" lang="en-US" altLang="zh-CN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YOU!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《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请在此位置添加你的论文名称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》</a:t>
            </a:r>
            <a:endParaRPr kumimoji="1" lang="zh-CN" altLang="en-US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学校名称：</a:t>
            </a:r>
            <a:r>
              <a:rPr kumimoji="1" lang="en-US" altLang="zh-CN" dirty="0"/>
              <a:t>OfficePLUS</a:t>
            </a:r>
            <a:r>
              <a:rPr kumimoji="1" lang="zh-CN" altLang="en-US" dirty="0"/>
              <a:t>大学</a:t>
            </a:r>
          </a:p>
          <a:p>
            <a:r>
              <a:rPr kumimoji="1" lang="zh-CN" altLang="en-US" dirty="0"/>
              <a:t>指导老师：</a:t>
            </a:r>
            <a:r>
              <a:rPr kumimoji="1" lang="en-US" altLang="zh-CN" dirty="0"/>
              <a:t>John Doe</a:t>
            </a:r>
          </a:p>
          <a:p>
            <a:r>
              <a:rPr kumimoji="1" lang="zh-CN" altLang="en-US" dirty="0"/>
              <a:t>报告人：</a:t>
            </a:r>
            <a:r>
              <a:rPr kumimoji="1" lang="en-US" altLang="zh-CN" dirty="0"/>
              <a:t>Jane Doe</a:t>
            </a:r>
          </a:p>
        </p:txBody>
      </p:sp>
    </p:spTree>
    <p:extLst>
      <p:ext uri="{BB962C8B-B14F-4D97-AF65-F5344CB8AC3E}">
        <p14:creationId xmlns:p14="http://schemas.microsoft.com/office/powerpoint/2010/main" val="172785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5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074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1129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5743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76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选题背景</a:t>
            </a:r>
          </a:p>
        </p:txBody>
      </p:sp>
    </p:spTree>
    <p:extLst>
      <p:ext uri="{BB962C8B-B14F-4D97-AF65-F5344CB8AC3E}">
        <p14:creationId xmlns:p14="http://schemas.microsoft.com/office/powerpoint/2010/main" val="77763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选题背景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546968"/>
            <a:ext cx="6324600" cy="326177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4808742"/>
            <a:ext cx="6324600" cy="8046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15536" y="4884827"/>
            <a:ext cx="4493538" cy="5965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1219170">
              <a:lnSpc>
                <a:spcPct val="130000"/>
              </a:lnSpc>
              <a:defRPr/>
            </a:pPr>
            <a:r>
              <a:rPr lang="zh-CN" altLang="en-US" sz="2800" b="1" kern="0" dirty="0">
                <a:solidFill>
                  <a:schemeClr val="bg1"/>
                </a:solidFill>
                <a:ea typeface="微软雅黑" charset="0"/>
              </a:rPr>
              <a:t>具有隐私保护的分布式统计</a:t>
            </a:r>
            <a:endParaRPr lang="en-US" altLang="zh-CN" sz="2800" b="1" kern="0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213600" y="1705324"/>
            <a:ext cx="4381500" cy="812530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3" name="矩形 22"/>
          <p:cNvSpPr/>
          <p:nvPr/>
        </p:nvSpPr>
        <p:spPr>
          <a:xfrm>
            <a:off x="7213600" y="1252892"/>
            <a:ext cx="2031325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035800" y="1430569"/>
            <a:ext cx="88900" cy="9707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213600" y="3253097"/>
            <a:ext cx="4381500" cy="812530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6" name="矩形 25"/>
          <p:cNvSpPr/>
          <p:nvPr/>
        </p:nvSpPr>
        <p:spPr>
          <a:xfrm>
            <a:off x="7213600" y="2800665"/>
            <a:ext cx="1569660" cy="4164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7035800" y="2978342"/>
            <a:ext cx="88900" cy="9707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213600" y="4800869"/>
            <a:ext cx="4381500" cy="812530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30" name="矩形 29"/>
          <p:cNvSpPr/>
          <p:nvPr/>
        </p:nvSpPr>
        <p:spPr>
          <a:xfrm>
            <a:off x="7213600" y="4348437"/>
            <a:ext cx="2031325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035800" y="4526114"/>
            <a:ext cx="88900" cy="9707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308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选题背景</a:t>
            </a:r>
          </a:p>
        </p:txBody>
      </p:sp>
      <p:grpSp>
        <p:nvGrpSpPr>
          <p:cNvPr id="9" name="组 8"/>
          <p:cNvGrpSpPr/>
          <p:nvPr/>
        </p:nvGrpSpPr>
        <p:grpSpPr>
          <a:xfrm>
            <a:off x="1110083" y="3467728"/>
            <a:ext cx="3073400" cy="2447880"/>
            <a:chOff x="970383" y="3467728"/>
            <a:chExt cx="3073400" cy="2447880"/>
          </a:xfrm>
        </p:grpSpPr>
        <p:sp>
          <p:nvSpPr>
            <p:cNvPr id="5" name="矩形 4"/>
            <p:cNvSpPr/>
            <p:nvPr/>
          </p:nvSpPr>
          <p:spPr>
            <a:xfrm>
              <a:off x="970383" y="3467728"/>
              <a:ext cx="3073400" cy="2447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289308" y="4171308"/>
              <a:ext cx="2435550" cy="1532727"/>
            </a:xfrm>
            <a:prstGeom prst="rect">
              <a:avLst/>
            </a:prstGeom>
            <a:noFill/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491421" y="3718876"/>
              <a:ext cx="2031325" cy="4524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endParaRPr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9" r="21889"/>
          <a:stretch/>
        </p:blipFill>
        <p:spPr>
          <a:xfrm>
            <a:off x="1616602" y="1332722"/>
            <a:ext cx="2060362" cy="2060362"/>
          </a:xfrm>
          <a:prstGeom prst="ellipse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2437233" y="3183534"/>
            <a:ext cx="419100" cy="4191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7" name="组 36"/>
          <p:cNvGrpSpPr/>
          <p:nvPr/>
        </p:nvGrpSpPr>
        <p:grpSpPr>
          <a:xfrm>
            <a:off x="4545059" y="3467728"/>
            <a:ext cx="3073400" cy="2447880"/>
            <a:chOff x="970383" y="3467728"/>
            <a:chExt cx="3073400" cy="2447880"/>
          </a:xfrm>
        </p:grpSpPr>
        <p:sp>
          <p:nvSpPr>
            <p:cNvPr id="40" name="矩形 39"/>
            <p:cNvSpPr/>
            <p:nvPr/>
          </p:nvSpPr>
          <p:spPr>
            <a:xfrm>
              <a:off x="970383" y="3467728"/>
              <a:ext cx="3073400" cy="2447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289308" y="4171308"/>
              <a:ext cx="2435550" cy="1532727"/>
            </a:xfrm>
            <a:prstGeom prst="rect">
              <a:avLst/>
            </a:prstGeom>
            <a:noFill/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1491421" y="3718876"/>
              <a:ext cx="2031325" cy="4524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endParaRPr>
            </a:p>
          </p:txBody>
        </p:sp>
      </p:grpSp>
      <p:pic>
        <p:nvPicPr>
          <p:cNvPr id="38" name="图片 3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9" r="21889"/>
          <a:stretch/>
        </p:blipFill>
        <p:spPr>
          <a:xfrm>
            <a:off x="5051578" y="1332722"/>
            <a:ext cx="2060362" cy="2060362"/>
          </a:xfrm>
          <a:prstGeom prst="ellipse">
            <a:avLst/>
          </a:prstGeom>
        </p:spPr>
      </p:pic>
      <p:sp>
        <p:nvSpPr>
          <p:cNvPr id="39" name="椭圆 38"/>
          <p:cNvSpPr/>
          <p:nvPr/>
        </p:nvSpPr>
        <p:spPr>
          <a:xfrm>
            <a:off x="5872209" y="3183534"/>
            <a:ext cx="419100" cy="4191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4" name="组 43"/>
          <p:cNvGrpSpPr/>
          <p:nvPr/>
        </p:nvGrpSpPr>
        <p:grpSpPr>
          <a:xfrm>
            <a:off x="7980034" y="3467728"/>
            <a:ext cx="3073400" cy="2447880"/>
            <a:chOff x="970383" y="3467728"/>
            <a:chExt cx="3073400" cy="2447880"/>
          </a:xfrm>
        </p:grpSpPr>
        <p:sp>
          <p:nvSpPr>
            <p:cNvPr id="47" name="矩形 46"/>
            <p:cNvSpPr/>
            <p:nvPr/>
          </p:nvSpPr>
          <p:spPr>
            <a:xfrm>
              <a:off x="970383" y="3467728"/>
              <a:ext cx="3073400" cy="2447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sx="102000" sy="102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289308" y="4171308"/>
              <a:ext cx="2435550" cy="1532727"/>
            </a:xfrm>
            <a:prstGeom prst="rect">
              <a:avLst/>
            </a:prstGeom>
            <a:noFill/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1491421" y="3718876"/>
              <a:ext cx="2031325" cy="4524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endParaRPr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9" r="21889"/>
          <a:stretch/>
        </p:blipFill>
        <p:spPr>
          <a:xfrm>
            <a:off x="8486553" y="1332722"/>
            <a:ext cx="2060362" cy="2060362"/>
          </a:xfrm>
          <a:prstGeom prst="ellipse">
            <a:avLst/>
          </a:prstGeom>
        </p:spPr>
      </p:pic>
      <p:sp>
        <p:nvSpPr>
          <p:cNvPr id="46" name="椭圆 45"/>
          <p:cNvSpPr/>
          <p:nvPr/>
        </p:nvSpPr>
        <p:spPr>
          <a:xfrm>
            <a:off x="9307184" y="3183534"/>
            <a:ext cx="419100" cy="4191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704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论文结构</a:t>
            </a:r>
          </a:p>
        </p:txBody>
      </p:sp>
    </p:spTree>
    <p:extLst>
      <p:ext uri="{BB962C8B-B14F-4D97-AF65-F5344CB8AC3E}">
        <p14:creationId xmlns:p14="http://schemas.microsoft.com/office/powerpoint/2010/main" val="156965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论文结构</a:t>
            </a:r>
          </a:p>
        </p:txBody>
      </p:sp>
      <p:grpSp>
        <p:nvGrpSpPr>
          <p:cNvPr id="17" name="组 16"/>
          <p:cNvGrpSpPr/>
          <p:nvPr/>
        </p:nvGrpSpPr>
        <p:grpSpPr>
          <a:xfrm>
            <a:off x="5355341" y="2589245"/>
            <a:ext cx="1679512" cy="1679510"/>
            <a:chOff x="5256244" y="2589245"/>
            <a:chExt cx="1679512" cy="1679510"/>
          </a:xfrm>
        </p:grpSpPr>
        <p:sp>
          <p:nvSpPr>
            <p:cNvPr id="4" name="椭圆 3"/>
            <p:cNvSpPr/>
            <p:nvPr/>
          </p:nvSpPr>
          <p:spPr>
            <a:xfrm>
              <a:off x="5256244" y="2589245"/>
              <a:ext cx="1679512" cy="167951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grpSp>
          <p:nvGrpSpPr>
            <p:cNvPr id="5" name="组合 22"/>
            <p:cNvGrpSpPr/>
            <p:nvPr/>
          </p:nvGrpSpPr>
          <p:grpSpPr>
            <a:xfrm>
              <a:off x="5603727" y="3042576"/>
              <a:ext cx="984545" cy="772848"/>
              <a:chOff x="3654425" y="5089525"/>
              <a:chExt cx="1860550" cy="14605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6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4" name="椭圆 13"/>
          <p:cNvSpPr/>
          <p:nvPr/>
        </p:nvSpPr>
        <p:spPr>
          <a:xfrm>
            <a:off x="6786467" y="1407370"/>
            <a:ext cx="1181877" cy="11818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dirty="0">
                <a:solidFill>
                  <a:schemeClr val="accent2">
                    <a:lumMod val="75000"/>
                  </a:schemeClr>
                </a:solidFill>
              </a:rPr>
              <a:t>TITLE</a:t>
            </a:r>
            <a:r>
              <a:rPr kumimoji="1" lang="zh-CN" altLang="en-US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en-US" altLang="zh-CN" sz="1400" dirty="0">
                <a:solidFill>
                  <a:schemeClr val="accent2">
                    <a:lumMod val="75000"/>
                  </a:schemeClr>
                </a:solidFill>
              </a:rPr>
              <a:t>HERE</a:t>
            </a:r>
            <a:endParaRPr kumimoji="1"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545095" y="2838063"/>
            <a:ext cx="1181877" cy="11818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dirty="0">
                <a:solidFill>
                  <a:schemeClr val="accent2">
                    <a:lumMod val="75000"/>
                  </a:schemeClr>
                </a:solidFill>
              </a:rPr>
              <a:t>TITLE</a:t>
            </a:r>
            <a:r>
              <a:rPr kumimoji="1" lang="zh-CN" altLang="en-US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en-US" altLang="zh-CN" sz="1400" dirty="0">
                <a:solidFill>
                  <a:schemeClr val="accent2">
                    <a:lumMod val="75000"/>
                  </a:schemeClr>
                </a:solidFill>
              </a:rPr>
              <a:t>HERE</a:t>
            </a:r>
            <a:endParaRPr kumimoji="1"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786467" y="4268755"/>
            <a:ext cx="1181877" cy="11818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dirty="0">
                <a:solidFill>
                  <a:schemeClr val="accent2">
                    <a:lumMod val="75000"/>
                  </a:schemeClr>
                </a:solidFill>
              </a:rPr>
              <a:t>TITLE</a:t>
            </a:r>
            <a:r>
              <a:rPr kumimoji="1" lang="zh-CN" altLang="en-US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en-US" altLang="zh-CN" sz="1400" dirty="0">
                <a:solidFill>
                  <a:schemeClr val="accent2">
                    <a:lumMod val="75000"/>
                  </a:schemeClr>
                </a:solidFill>
              </a:rPr>
              <a:t>HERE</a:t>
            </a:r>
            <a:endParaRPr kumimoji="1"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 flipH="1">
            <a:off x="4421850" y="1407370"/>
            <a:ext cx="1181877" cy="11818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dirty="0">
                <a:solidFill>
                  <a:schemeClr val="accent2">
                    <a:lumMod val="75000"/>
                  </a:schemeClr>
                </a:solidFill>
              </a:rPr>
              <a:t>TITLE</a:t>
            </a:r>
            <a:r>
              <a:rPr kumimoji="1" lang="zh-CN" altLang="en-US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en-US" altLang="zh-CN" sz="1400" dirty="0">
                <a:solidFill>
                  <a:schemeClr val="accent2">
                    <a:lumMod val="75000"/>
                  </a:schemeClr>
                </a:solidFill>
              </a:rPr>
              <a:t>HERE</a:t>
            </a:r>
            <a:endParaRPr kumimoji="1"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 flipH="1">
            <a:off x="3663222" y="2838063"/>
            <a:ext cx="1181877" cy="11818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dirty="0">
                <a:solidFill>
                  <a:schemeClr val="accent2">
                    <a:lumMod val="75000"/>
                  </a:schemeClr>
                </a:solidFill>
              </a:rPr>
              <a:t>TITLE</a:t>
            </a:r>
            <a:r>
              <a:rPr kumimoji="1" lang="zh-CN" altLang="en-US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en-US" altLang="zh-CN" sz="1400" dirty="0">
                <a:solidFill>
                  <a:schemeClr val="accent2">
                    <a:lumMod val="75000"/>
                  </a:schemeClr>
                </a:solidFill>
              </a:rPr>
              <a:t>HERE</a:t>
            </a:r>
            <a:endParaRPr kumimoji="1"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 flipH="1">
            <a:off x="4421850" y="4268755"/>
            <a:ext cx="1181877" cy="11818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dirty="0">
                <a:solidFill>
                  <a:schemeClr val="accent2">
                    <a:lumMod val="75000"/>
                  </a:schemeClr>
                </a:solidFill>
              </a:rPr>
              <a:t>TITLE</a:t>
            </a:r>
            <a:r>
              <a:rPr kumimoji="1" lang="zh-CN" altLang="en-US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en-US" altLang="zh-CN" sz="1400" dirty="0">
                <a:solidFill>
                  <a:schemeClr val="accent2">
                    <a:lumMod val="75000"/>
                  </a:schemeClr>
                </a:solidFill>
              </a:rPr>
              <a:t>HERE</a:t>
            </a:r>
            <a:endParaRPr kumimoji="1" lang="zh-C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3" name="直线连接符 22"/>
          <p:cNvCxnSpPr>
            <a:stCxn id="18" idx="3"/>
            <a:endCxn id="4" idx="1"/>
          </p:cNvCxnSpPr>
          <p:nvPr/>
        </p:nvCxnSpPr>
        <p:spPr>
          <a:xfrm>
            <a:off x="5430645" y="2416163"/>
            <a:ext cx="170655" cy="41904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>
            <a:stCxn id="19" idx="2"/>
            <a:endCxn id="4" idx="2"/>
          </p:cNvCxnSpPr>
          <p:nvPr/>
        </p:nvCxnSpPr>
        <p:spPr>
          <a:xfrm flipV="1">
            <a:off x="4845099" y="3429000"/>
            <a:ext cx="510242" cy="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>
            <a:stCxn id="20" idx="1"/>
            <a:endCxn id="4" idx="3"/>
          </p:cNvCxnSpPr>
          <p:nvPr/>
        </p:nvCxnSpPr>
        <p:spPr>
          <a:xfrm flipV="1">
            <a:off x="5430645" y="4022796"/>
            <a:ext cx="170655" cy="41904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>
            <a:stCxn id="14" idx="3"/>
            <a:endCxn id="4" idx="7"/>
          </p:cNvCxnSpPr>
          <p:nvPr/>
        </p:nvCxnSpPr>
        <p:spPr>
          <a:xfrm flipH="1">
            <a:off x="6788894" y="2416163"/>
            <a:ext cx="170655" cy="41904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>
            <a:stCxn id="15" idx="2"/>
            <a:endCxn id="4" idx="6"/>
          </p:cNvCxnSpPr>
          <p:nvPr/>
        </p:nvCxnSpPr>
        <p:spPr>
          <a:xfrm flipH="1" flipV="1">
            <a:off x="7034853" y="3429000"/>
            <a:ext cx="510242" cy="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/>
          <p:cNvCxnSpPr>
            <a:stCxn id="4" idx="5"/>
            <a:endCxn id="16" idx="1"/>
          </p:cNvCxnSpPr>
          <p:nvPr/>
        </p:nvCxnSpPr>
        <p:spPr>
          <a:xfrm>
            <a:off x="6788894" y="4022796"/>
            <a:ext cx="170655" cy="41904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8294006" y="1640538"/>
            <a:ext cx="2977374" cy="812530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更换图片方法：点击图片后右键，选择“更改图片”即可。标题数字等都可以通过点击和重新输入进行更改。</a:t>
            </a:r>
          </a:p>
        </p:txBody>
      </p:sp>
      <p:sp>
        <p:nvSpPr>
          <p:cNvPr id="35" name="矩形 34"/>
          <p:cNvSpPr/>
          <p:nvPr/>
        </p:nvSpPr>
        <p:spPr>
          <a:xfrm>
            <a:off x="8294005" y="1268128"/>
            <a:ext cx="1620957" cy="3724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104484" y="3208940"/>
            <a:ext cx="2977374" cy="812530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更换图片方法：点击图片后右键，选择“更改图片”即可。标题数字等都可以通过点击和重新输入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进行更改。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104483" y="2836530"/>
            <a:ext cx="1620957" cy="3724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294006" y="4641165"/>
            <a:ext cx="2977374" cy="812530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更换图片方法：点击图片后右键，选择“更改图片”即可。标题数字等都可以通过点击和重新输入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进行更改。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294005" y="4268755"/>
            <a:ext cx="1620957" cy="3724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44" name="矩形 43"/>
          <p:cNvSpPr/>
          <p:nvPr/>
        </p:nvSpPr>
        <p:spPr>
          <a:xfrm flipH="1">
            <a:off x="1162249" y="1640538"/>
            <a:ext cx="2977374" cy="812530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algn="r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更换图片方法：点击图片后右键，选择“更改图片”即可。标题数字等都可以通过点击和重新输入进行更改。</a:t>
            </a:r>
          </a:p>
        </p:txBody>
      </p:sp>
      <p:sp>
        <p:nvSpPr>
          <p:cNvPr id="45" name="矩形 44"/>
          <p:cNvSpPr/>
          <p:nvPr/>
        </p:nvSpPr>
        <p:spPr>
          <a:xfrm flipH="1">
            <a:off x="2518667" y="1268128"/>
            <a:ext cx="1620957" cy="3724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defTabSz="1219170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47" name="矩形 46"/>
          <p:cNvSpPr/>
          <p:nvPr/>
        </p:nvSpPr>
        <p:spPr>
          <a:xfrm flipH="1">
            <a:off x="351771" y="3208940"/>
            <a:ext cx="2977374" cy="812530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algn="r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更换图片方法：点击图片后右键，选择“更改图片”即可。标题数字等都可以通过点击和重新输入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进行更改。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8" name="矩形 47"/>
          <p:cNvSpPr/>
          <p:nvPr/>
        </p:nvSpPr>
        <p:spPr>
          <a:xfrm flipH="1">
            <a:off x="1708189" y="2836530"/>
            <a:ext cx="1620957" cy="3724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defTabSz="1219170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50" name="矩形 49"/>
          <p:cNvSpPr/>
          <p:nvPr/>
        </p:nvSpPr>
        <p:spPr>
          <a:xfrm flipH="1">
            <a:off x="1162249" y="4641165"/>
            <a:ext cx="2977374" cy="812530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algn="r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更换图片方法：点击图片后右键，选择“更改图片”即可。标题数字等都可以通过点击和重新输入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进行更改。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1" name="矩形 50"/>
          <p:cNvSpPr/>
          <p:nvPr/>
        </p:nvSpPr>
        <p:spPr>
          <a:xfrm flipH="1">
            <a:off x="2518667" y="4268755"/>
            <a:ext cx="1620957" cy="3724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defTabSz="1219170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01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 36"/>
          <p:cNvGrpSpPr/>
          <p:nvPr/>
        </p:nvGrpSpPr>
        <p:grpSpPr>
          <a:xfrm>
            <a:off x="8105927" y="2060299"/>
            <a:ext cx="4086073" cy="1124204"/>
            <a:chOff x="8105927" y="2060299"/>
            <a:chExt cx="4086073" cy="1124204"/>
          </a:xfrm>
        </p:grpSpPr>
        <p:sp>
          <p:nvSpPr>
            <p:cNvPr id="53" name="矩形 52"/>
            <p:cNvSpPr/>
            <p:nvPr/>
          </p:nvSpPr>
          <p:spPr>
            <a:xfrm>
              <a:off x="8592000" y="2811769"/>
              <a:ext cx="3600000" cy="233263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左箭头 59"/>
            <p:cNvSpPr/>
            <p:nvPr/>
          </p:nvSpPr>
          <p:spPr>
            <a:xfrm rot="2700000">
              <a:off x="7772744" y="2393482"/>
              <a:ext cx="1124204" cy="457837"/>
            </a:xfrm>
            <a:prstGeom prst="leftArrow">
              <a:avLst/>
            </a:pr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6" name="组 35"/>
          <p:cNvGrpSpPr/>
          <p:nvPr/>
        </p:nvGrpSpPr>
        <p:grpSpPr>
          <a:xfrm>
            <a:off x="6776989" y="2393072"/>
            <a:ext cx="5415011" cy="1124204"/>
            <a:chOff x="6776989" y="2393072"/>
            <a:chExt cx="5415011" cy="1124204"/>
          </a:xfrm>
        </p:grpSpPr>
        <p:sp>
          <p:nvSpPr>
            <p:cNvPr id="46" name="矩形 45"/>
            <p:cNvSpPr/>
            <p:nvPr/>
          </p:nvSpPr>
          <p:spPr>
            <a:xfrm>
              <a:off x="7152000" y="3028509"/>
              <a:ext cx="5040000" cy="2332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左箭头 58"/>
            <p:cNvSpPr/>
            <p:nvPr/>
          </p:nvSpPr>
          <p:spPr>
            <a:xfrm rot="2700000">
              <a:off x="6443806" y="2726255"/>
              <a:ext cx="1124204" cy="457837"/>
            </a:xfrm>
            <a:prstGeom prst="leftArrow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2" name="组 31"/>
          <p:cNvGrpSpPr/>
          <p:nvPr/>
        </p:nvGrpSpPr>
        <p:grpSpPr>
          <a:xfrm>
            <a:off x="9277941" y="4188302"/>
            <a:ext cx="2914059" cy="526853"/>
            <a:chOff x="9277941" y="4188302"/>
            <a:chExt cx="2914059" cy="526853"/>
          </a:xfrm>
        </p:grpSpPr>
        <p:sp>
          <p:nvSpPr>
            <p:cNvPr id="55" name="矩形 54"/>
            <p:cNvSpPr/>
            <p:nvPr/>
          </p:nvSpPr>
          <p:spPr>
            <a:xfrm>
              <a:off x="10141212" y="4188302"/>
              <a:ext cx="2050788" cy="264609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左箭头 57"/>
            <p:cNvSpPr/>
            <p:nvPr/>
          </p:nvSpPr>
          <p:spPr>
            <a:xfrm rot="19800000">
              <a:off x="9277941" y="4257318"/>
              <a:ext cx="1124204" cy="457837"/>
            </a:xfrm>
            <a:prstGeom prst="leftArrow">
              <a:avLst/>
            </a:pr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7835191" y="3957941"/>
            <a:ext cx="4356808" cy="481861"/>
            <a:chOff x="7835191" y="3957941"/>
            <a:chExt cx="4356808" cy="481861"/>
          </a:xfrm>
        </p:grpSpPr>
        <p:sp>
          <p:nvSpPr>
            <p:cNvPr id="49" name="矩形 48"/>
            <p:cNvSpPr/>
            <p:nvPr/>
          </p:nvSpPr>
          <p:spPr>
            <a:xfrm>
              <a:off x="8653262" y="3957941"/>
              <a:ext cx="3538737" cy="25513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左箭头 56"/>
            <p:cNvSpPr/>
            <p:nvPr/>
          </p:nvSpPr>
          <p:spPr>
            <a:xfrm rot="19800000">
              <a:off x="7835191" y="3981965"/>
              <a:ext cx="1124204" cy="457837"/>
            </a:xfrm>
            <a:prstGeom prst="leftArrow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5608365" y="3726126"/>
            <a:ext cx="6583635" cy="476403"/>
            <a:chOff x="5608365" y="3726126"/>
            <a:chExt cx="6583635" cy="476403"/>
          </a:xfrm>
        </p:grpSpPr>
        <p:sp>
          <p:nvSpPr>
            <p:cNvPr id="43" name="矩形 42"/>
            <p:cNvSpPr/>
            <p:nvPr/>
          </p:nvSpPr>
          <p:spPr>
            <a:xfrm>
              <a:off x="6432000" y="3726126"/>
              <a:ext cx="5760000" cy="233263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6" name="左箭头 55"/>
            <p:cNvSpPr/>
            <p:nvPr/>
          </p:nvSpPr>
          <p:spPr>
            <a:xfrm rot="19800000">
              <a:off x="5608365" y="3744692"/>
              <a:ext cx="1124204" cy="457837"/>
            </a:xfrm>
            <a:prstGeom prst="leftArrow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4496379" y="2550530"/>
            <a:ext cx="7695621" cy="1124204"/>
            <a:chOff x="4496379" y="2550530"/>
            <a:chExt cx="7695621" cy="1124204"/>
          </a:xfrm>
        </p:grpSpPr>
        <p:sp>
          <p:nvSpPr>
            <p:cNvPr id="22" name="矩形 21"/>
            <p:cNvSpPr/>
            <p:nvPr/>
          </p:nvSpPr>
          <p:spPr>
            <a:xfrm>
              <a:off x="4992000" y="3261048"/>
              <a:ext cx="7200000" cy="233263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左箭头 23"/>
            <p:cNvSpPr/>
            <p:nvPr/>
          </p:nvSpPr>
          <p:spPr>
            <a:xfrm rot="2700000">
              <a:off x="4163196" y="2883713"/>
              <a:ext cx="1124204" cy="457837"/>
            </a:xfrm>
            <a:prstGeom prst="leftArrow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论文结构</a:t>
            </a:r>
          </a:p>
        </p:txBody>
      </p:sp>
      <p:sp>
        <p:nvSpPr>
          <p:cNvPr id="21" name="左箭头 20"/>
          <p:cNvSpPr/>
          <p:nvPr/>
        </p:nvSpPr>
        <p:spPr>
          <a:xfrm>
            <a:off x="3359020" y="3377680"/>
            <a:ext cx="8832980" cy="466531"/>
          </a:xfrm>
          <a:prstGeom prst="leftArrow">
            <a:avLst/>
          </a:prstGeom>
          <a:solidFill>
            <a:schemeClr val="accent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grpSp>
        <p:nvGrpSpPr>
          <p:cNvPr id="68" name="组 67"/>
          <p:cNvGrpSpPr/>
          <p:nvPr/>
        </p:nvGrpSpPr>
        <p:grpSpPr>
          <a:xfrm>
            <a:off x="785948" y="1457732"/>
            <a:ext cx="2975900" cy="960116"/>
            <a:chOff x="1351689" y="1559761"/>
            <a:chExt cx="2975900" cy="960116"/>
          </a:xfrm>
        </p:grpSpPr>
        <p:sp>
          <p:nvSpPr>
            <p:cNvPr id="65" name="椭圆 64"/>
            <p:cNvSpPr/>
            <p:nvPr/>
          </p:nvSpPr>
          <p:spPr>
            <a:xfrm flipH="1">
              <a:off x="3367469" y="1559761"/>
              <a:ext cx="960120" cy="96011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 dirty="0">
                  <a:solidFill>
                    <a:schemeClr val="accent2">
                      <a:lumMod val="50000"/>
                    </a:schemeClr>
                  </a:solidFill>
                </a:rPr>
                <a:t>TITLE</a:t>
              </a:r>
              <a:r>
                <a:rPr kumimoji="1" lang="zh-CN" altLang="en-US" sz="1400" dirty="0">
                  <a:solidFill>
                    <a:schemeClr val="accent2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 dirty="0">
                  <a:solidFill>
                    <a:schemeClr val="accent2">
                      <a:lumMod val="50000"/>
                    </a:schemeClr>
                  </a:solidFill>
                </a:rPr>
                <a:t>HERE</a:t>
              </a:r>
              <a:endParaRPr kumimoji="1" lang="zh-CN" altLang="en-US" sz="1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 flipH="1">
              <a:off x="1351689" y="1930160"/>
              <a:ext cx="1936058" cy="572464"/>
            </a:xfrm>
            <a:prstGeom prst="rect">
              <a:avLst/>
            </a:prstGeom>
            <a:noFill/>
          </p:spPr>
          <p:txBody>
            <a:bodyPr wrap="square" numCol="1" spcCol="360000">
              <a:spAutoFit/>
            </a:bodyPr>
            <a:lstStyle/>
            <a:p>
              <a:pPr algn="r"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标题数字等都可以通过点击和重新输入进行更改。</a:t>
              </a:r>
            </a:p>
          </p:txBody>
        </p:sp>
        <p:sp>
          <p:nvSpPr>
            <p:cNvPr id="67" name="矩形 66"/>
            <p:cNvSpPr/>
            <p:nvPr/>
          </p:nvSpPr>
          <p:spPr>
            <a:xfrm flipH="1">
              <a:off x="1666790" y="1594953"/>
              <a:ext cx="1620957" cy="3724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defTabSz="1219170">
                <a:lnSpc>
                  <a:spcPct val="130000"/>
                </a:lnSpc>
                <a:defRPr/>
              </a:pPr>
              <a:r>
                <a:rPr lang="zh-CN" altLang="en-US" sz="1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endParaRPr>
            </a:p>
          </p:txBody>
        </p:sp>
      </p:grpSp>
      <p:grpSp>
        <p:nvGrpSpPr>
          <p:cNvPr id="69" name="组 68"/>
          <p:cNvGrpSpPr/>
          <p:nvPr/>
        </p:nvGrpSpPr>
        <p:grpSpPr>
          <a:xfrm>
            <a:off x="2462646" y="3941858"/>
            <a:ext cx="2975900" cy="960116"/>
            <a:chOff x="1351689" y="1559761"/>
            <a:chExt cx="2975900" cy="960116"/>
          </a:xfrm>
        </p:grpSpPr>
        <p:sp>
          <p:nvSpPr>
            <p:cNvPr id="70" name="椭圆 69"/>
            <p:cNvSpPr/>
            <p:nvPr/>
          </p:nvSpPr>
          <p:spPr>
            <a:xfrm flipH="1">
              <a:off x="3367469" y="1559761"/>
              <a:ext cx="960120" cy="96011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 dirty="0">
                  <a:solidFill>
                    <a:schemeClr val="accent2">
                      <a:lumMod val="50000"/>
                    </a:schemeClr>
                  </a:solidFill>
                </a:rPr>
                <a:t>TITLE</a:t>
              </a:r>
              <a:r>
                <a:rPr kumimoji="1" lang="zh-CN" altLang="en-US" sz="1400" dirty="0">
                  <a:solidFill>
                    <a:schemeClr val="accent2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 dirty="0">
                  <a:solidFill>
                    <a:schemeClr val="accent2">
                      <a:lumMod val="50000"/>
                    </a:schemeClr>
                  </a:solidFill>
                </a:rPr>
                <a:t>HERE</a:t>
              </a:r>
              <a:endParaRPr kumimoji="1" lang="zh-CN" altLang="en-US" sz="1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 flipH="1">
              <a:off x="1351689" y="1930160"/>
              <a:ext cx="1936058" cy="572464"/>
            </a:xfrm>
            <a:prstGeom prst="rect">
              <a:avLst/>
            </a:prstGeom>
            <a:noFill/>
          </p:spPr>
          <p:txBody>
            <a:bodyPr wrap="square" numCol="1" spcCol="360000">
              <a:spAutoFit/>
            </a:bodyPr>
            <a:lstStyle/>
            <a:p>
              <a:pPr algn="r"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标题数字等都可以通过点击和重新输入进行更改。</a:t>
              </a:r>
            </a:p>
          </p:txBody>
        </p:sp>
        <p:sp>
          <p:nvSpPr>
            <p:cNvPr id="72" name="矩形 71"/>
            <p:cNvSpPr/>
            <p:nvPr/>
          </p:nvSpPr>
          <p:spPr>
            <a:xfrm flipH="1">
              <a:off x="1666790" y="1594953"/>
              <a:ext cx="1620957" cy="3724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defTabSz="1219170">
                <a:lnSpc>
                  <a:spcPct val="130000"/>
                </a:lnSpc>
                <a:defRPr/>
              </a:pPr>
              <a:r>
                <a:rPr lang="zh-CN" altLang="en-US" sz="1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endParaRPr>
            </a:p>
          </p:txBody>
        </p:sp>
      </p:grpSp>
      <p:grpSp>
        <p:nvGrpSpPr>
          <p:cNvPr id="73" name="组 72"/>
          <p:cNvGrpSpPr/>
          <p:nvPr/>
        </p:nvGrpSpPr>
        <p:grpSpPr>
          <a:xfrm>
            <a:off x="3963625" y="1435721"/>
            <a:ext cx="2975900" cy="960116"/>
            <a:chOff x="1351689" y="1559761"/>
            <a:chExt cx="2975900" cy="960116"/>
          </a:xfrm>
        </p:grpSpPr>
        <p:sp>
          <p:nvSpPr>
            <p:cNvPr id="74" name="椭圆 73"/>
            <p:cNvSpPr/>
            <p:nvPr/>
          </p:nvSpPr>
          <p:spPr>
            <a:xfrm flipH="1">
              <a:off x="3367469" y="1559761"/>
              <a:ext cx="960120" cy="96011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 dirty="0">
                  <a:solidFill>
                    <a:schemeClr val="accent2">
                      <a:lumMod val="75000"/>
                    </a:schemeClr>
                  </a:solidFill>
                </a:rPr>
                <a:t>TITLE</a:t>
              </a:r>
              <a:r>
                <a:rPr kumimoji="1" lang="zh-CN" altLang="en-US" sz="1400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kumimoji="1" lang="en-US" altLang="zh-CN" sz="1400" dirty="0">
                  <a:solidFill>
                    <a:schemeClr val="accent2">
                      <a:lumMod val="75000"/>
                    </a:schemeClr>
                  </a:solidFill>
                </a:rPr>
                <a:t>HERE</a:t>
              </a:r>
              <a:endParaRPr kumimoji="1" lang="zh-CN" altLang="en-US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 flipH="1">
              <a:off x="1351689" y="1930160"/>
              <a:ext cx="1936058" cy="572464"/>
            </a:xfrm>
            <a:prstGeom prst="rect">
              <a:avLst/>
            </a:prstGeom>
            <a:noFill/>
          </p:spPr>
          <p:txBody>
            <a:bodyPr wrap="square" numCol="1" spcCol="360000">
              <a:spAutoFit/>
            </a:bodyPr>
            <a:lstStyle/>
            <a:p>
              <a:pPr algn="r"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标题数字等都可以通过点击和重新输入进行更改。</a:t>
              </a:r>
            </a:p>
          </p:txBody>
        </p:sp>
        <p:sp>
          <p:nvSpPr>
            <p:cNvPr id="76" name="矩形 75"/>
            <p:cNvSpPr/>
            <p:nvPr/>
          </p:nvSpPr>
          <p:spPr>
            <a:xfrm flipH="1">
              <a:off x="1666790" y="1594953"/>
              <a:ext cx="1620957" cy="3724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defTabSz="1219170">
                <a:lnSpc>
                  <a:spcPct val="130000"/>
                </a:lnSpc>
                <a:defRPr/>
              </a:pPr>
              <a:r>
                <a:rPr lang="zh-CN" altLang="en-US" sz="1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endParaRPr>
            </a:p>
          </p:txBody>
        </p:sp>
      </p:grpSp>
      <p:grpSp>
        <p:nvGrpSpPr>
          <p:cNvPr id="81" name="组 80"/>
          <p:cNvGrpSpPr/>
          <p:nvPr/>
        </p:nvGrpSpPr>
        <p:grpSpPr>
          <a:xfrm>
            <a:off x="7165312" y="1089484"/>
            <a:ext cx="2975900" cy="960116"/>
            <a:chOff x="4804574" y="490307"/>
            <a:chExt cx="2975900" cy="960116"/>
          </a:xfrm>
        </p:grpSpPr>
        <p:sp>
          <p:nvSpPr>
            <p:cNvPr id="82" name="椭圆 81"/>
            <p:cNvSpPr/>
            <p:nvPr/>
          </p:nvSpPr>
          <p:spPr>
            <a:xfrm>
              <a:off x="4804574" y="490307"/>
              <a:ext cx="960120" cy="96011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 dirty="0">
                  <a:solidFill>
                    <a:schemeClr val="accent2">
                      <a:lumMod val="90000"/>
                    </a:schemeClr>
                  </a:solidFill>
                </a:rPr>
                <a:t>TITLE</a:t>
              </a:r>
              <a:r>
                <a:rPr kumimoji="1" lang="zh-CN" altLang="en-US" sz="1400" dirty="0">
                  <a:solidFill>
                    <a:schemeClr val="accent2">
                      <a:lumMod val="90000"/>
                    </a:schemeClr>
                  </a:solidFill>
                </a:rPr>
                <a:t> </a:t>
              </a:r>
              <a:r>
                <a:rPr kumimoji="1" lang="en-US" altLang="zh-CN" sz="1400" dirty="0">
                  <a:solidFill>
                    <a:schemeClr val="accent2">
                      <a:lumMod val="90000"/>
                    </a:schemeClr>
                  </a:solidFill>
                </a:rPr>
                <a:t>HERE</a:t>
              </a:r>
              <a:endParaRPr kumimoji="1" lang="zh-CN" altLang="en-US" sz="1400" dirty="0">
                <a:solidFill>
                  <a:schemeClr val="accent2">
                    <a:lumMod val="90000"/>
                  </a:schemeClr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5844416" y="860706"/>
              <a:ext cx="1936058" cy="572464"/>
            </a:xfrm>
            <a:prstGeom prst="rect">
              <a:avLst/>
            </a:prstGeom>
            <a:noFill/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标题数字等都可以通过点击和重新输入进行更改。</a:t>
              </a:r>
            </a:p>
          </p:txBody>
        </p:sp>
        <p:sp>
          <p:nvSpPr>
            <p:cNvPr id="84" name="矩形 83"/>
            <p:cNvSpPr/>
            <p:nvPr/>
          </p:nvSpPr>
          <p:spPr>
            <a:xfrm>
              <a:off x="5844416" y="525499"/>
              <a:ext cx="1620957" cy="3724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endParaRPr>
            </a:p>
          </p:txBody>
        </p:sp>
      </p:grpSp>
      <p:grpSp>
        <p:nvGrpSpPr>
          <p:cNvPr id="85" name="组 84"/>
          <p:cNvGrpSpPr/>
          <p:nvPr/>
        </p:nvGrpSpPr>
        <p:grpSpPr>
          <a:xfrm>
            <a:off x="8653262" y="4910695"/>
            <a:ext cx="2975900" cy="960116"/>
            <a:chOff x="4804574" y="490307"/>
            <a:chExt cx="2975900" cy="960116"/>
          </a:xfrm>
        </p:grpSpPr>
        <p:sp>
          <p:nvSpPr>
            <p:cNvPr id="86" name="椭圆 85"/>
            <p:cNvSpPr/>
            <p:nvPr/>
          </p:nvSpPr>
          <p:spPr>
            <a:xfrm>
              <a:off x="4804574" y="490307"/>
              <a:ext cx="960120" cy="96011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 dirty="0">
                  <a:solidFill>
                    <a:schemeClr val="accent2">
                      <a:lumMod val="90000"/>
                    </a:schemeClr>
                  </a:solidFill>
                </a:rPr>
                <a:t>TITLE</a:t>
              </a:r>
              <a:r>
                <a:rPr kumimoji="1" lang="zh-CN" altLang="en-US" sz="1400" dirty="0">
                  <a:solidFill>
                    <a:schemeClr val="accent2">
                      <a:lumMod val="90000"/>
                    </a:schemeClr>
                  </a:solidFill>
                </a:rPr>
                <a:t> </a:t>
              </a:r>
              <a:r>
                <a:rPr kumimoji="1" lang="en-US" altLang="zh-CN" sz="1400" dirty="0">
                  <a:solidFill>
                    <a:schemeClr val="accent2">
                      <a:lumMod val="90000"/>
                    </a:schemeClr>
                  </a:solidFill>
                </a:rPr>
                <a:t>HERE</a:t>
              </a:r>
              <a:endParaRPr kumimoji="1" lang="zh-CN" altLang="en-US" sz="1400" dirty="0">
                <a:solidFill>
                  <a:schemeClr val="accent2">
                    <a:lumMod val="90000"/>
                  </a:schemeClr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5844416" y="860706"/>
              <a:ext cx="1936058" cy="572464"/>
            </a:xfrm>
            <a:prstGeom prst="rect">
              <a:avLst/>
            </a:prstGeom>
            <a:noFill/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标题数字等都可以通过点击和重新输入进行更改。</a:t>
              </a:r>
            </a:p>
          </p:txBody>
        </p:sp>
        <p:sp>
          <p:nvSpPr>
            <p:cNvPr id="88" name="矩形 87"/>
            <p:cNvSpPr/>
            <p:nvPr/>
          </p:nvSpPr>
          <p:spPr>
            <a:xfrm>
              <a:off x="5844416" y="525499"/>
              <a:ext cx="1620957" cy="3724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endParaRPr>
            </a:p>
          </p:txBody>
        </p:sp>
      </p:grpSp>
      <p:grpSp>
        <p:nvGrpSpPr>
          <p:cNvPr id="89" name="组 88"/>
          <p:cNvGrpSpPr/>
          <p:nvPr/>
        </p:nvGrpSpPr>
        <p:grpSpPr>
          <a:xfrm>
            <a:off x="4971515" y="4553988"/>
            <a:ext cx="2975900" cy="960116"/>
            <a:chOff x="1351689" y="1559761"/>
            <a:chExt cx="2975900" cy="960116"/>
          </a:xfrm>
        </p:grpSpPr>
        <p:sp>
          <p:nvSpPr>
            <p:cNvPr id="90" name="椭圆 89"/>
            <p:cNvSpPr/>
            <p:nvPr/>
          </p:nvSpPr>
          <p:spPr>
            <a:xfrm flipH="1">
              <a:off x="3367469" y="1559761"/>
              <a:ext cx="960120" cy="96011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 dirty="0">
                  <a:solidFill>
                    <a:schemeClr val="accent2">
                      <a:lumMod val="75000"/>
                    </a:schemeClr>
                  </a:solidFill>
                </a:rPr>
                <a:t>TITLE</a:t>
              </a:r>
              <a:r>
                <a:rPr kumimoji="1" lang="zh-CN" altLang="en-US" sz="1400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kumimoji="1" lang="en-US" altLang="zh-CN" sz="1400" dirty="0">
                  <a:solidFill>
                    <a:schemeClr val="accent2">
                      <a:lumMod val="75000"/>
                    </a:schemeClr>
                  </a:solidFill>
                </a:rPr>
                <a:t>HERE</a:t>
              </a:r>
              <a:endParaRPr kumimoji="1" lang="zh-CN" altLang="en-US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 flipH="1">
              <a:off x="1351689" y="1930160"/>
              <a:ext cx="1936058" cy="572464"/>
            </a:xfrm>
            <a:prstGeom prst="rect">
              <a:avLst/>
            </a:prstGeom>
            <a:noFill/>
          </p:spPr>
          <p:txBody>
            <a:bodyPr wrap="square" numCol="1" spcCol="360000">
              <a:spAutoFit/>
            </a:bodyPr>
            <a:lstStyle/>
            <a:p>
              <a:pPr algn="r"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标题数字等都可以通过点击和重新输入进行更改。</a:t>
              </a:r>
            </a:p>
          </p:txBody>
        </p:sp>
        <p:sp>
          <p:nvSpPr>
            <p:cNvPr id="92" name="矩形 91"/>
            <p:cNvSpPr/>
            <p:nvPr/>
          </p:nvSpPr>
          <p:spPr>
            <a:xfrm flipH="1">
              <a:off x="1666790" y="1594953"/>
              <a:ext cx="1620957" cy="3724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defTabSz="1219170">
                <a:lnSpc>
                  <a:spcPct val="130000"/>
                </a:lnSpc>
                <a:defRPr/>
              </a:pPr>
              <a:r>
                <a:rPr lang="zh-CN" altLang="en-US" sz="1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endParaRPr>
            </a:p>
          </p:txBody>
        </p:sp>
      </p:grpSp>
      <p:grpSp>
        <p:nvGrpSpPr>
          <p:cNvPr id="93" name="组 92"/>
          <p:cNvGrpSpPr/>
          <p:nvPr/>
        </p:nvGrpSpPr>
        <p:grpSpPr>
          <a:xfrm>
            <a:off x="206232" y="2937097"/>
            <a:ext cx="2975900" cy="960116"/>
            <a:chOff x="1351689" y="1559761"/>
            <a:chExt cx="2975900" cy="960116"/>
          </a:xfrm>
        </p:grpSpPr>
        <p:sp>
          <p:nvSpPr>
            <p:cNvPr id="94" name="椭圆 93"/>
            <p:cNvSpPr/>
            <p:nvPr/>
          </p:nvSpPr>
          <p:spPr>
            <a:xfrm flipH="1">
              <a:off x="3367469" y="1559761"/>
              <a:ext cx="960120" cy="96011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400" dirty="0">
                  <a:solidFill>
                    <a:schemeClr val="accent2">
                      <a:lumMod val="50000"/>
                    </a:schemeClr>
                  </a:solidFill>
                </a:rPr>
                <a:t>TITLE</a:t>
              </a:r>
              <a:r>
                <a:rPr kumimoji="1" lang="zh-CN" altLang="en-US" sz="1400" dirty="0">
                  <a:solidFill>
                    <a:schemeClr val="accent2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 dirty="0">
                  <a:solidFill>
                    <a:schemeClr val="accent2">
                      <a:lumMod val="50000"/>
                    </a:schemeClr>
                  </a:solidFill>
                </a:rPr>
                <a:t>HERE</a:t>
              </a:r>
              <a:endParaRPr kumimoji="1" lang="zh-CN" altLang="en-US" sz="1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 flipH="1">
              <a:off x="1351689" y="1930160"/>
              <a:ext cx="1936058" cy="572464"/>
            </a:xfrm>
            <a:prstGeom prst="rect">
              <a:avLst/>
            </a:prstGeom>
            <a:noFill/>
          </p:spPr>
          <p:txBody>
            <a:bodyPr wrap="square" numCol="1" spcCol="360000">
              <a:spAutoFit/>
            </a:bodyPr>
            <a:lstStyle/>
            <a:p>
              <a:pPr algn="r"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标题数字等都可以通过点击和重新输入进行更改。</a:t>
              </a:r>
            </a:p>
          </p:txBody>
        </p:sp>
        <p:sp>
          <p:nvSpPr>
            <p:cNvPr id="96" name="矩形 95"/>
            <p:cNvSpPr/>
            <p:nvPr/>
          </p:nvSpPr>
          <p:spPr>
            <a:xfrm flipH="1">
              <a:off x="1666790" y="1594953"/>
              <a:ext cx="1620957" cy="3724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defTabSz="1219170">
                <a:lnSpc>
                  <a:spcPct val="130000"/>
                </a:lnSpc>
                <a:defRPr/>
              </a:pPr>
              <a:r>
                <a:rPr lang="zh-CN" altLang="en-US" sz="1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579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论文结构</a:t>
            </a:r>
          </a:p>
        </p:txBody>
      </p:sp>
      <p:sp>
        <p:nvSpPr>
          <p:cNvPr id="7" name="任意形状 6"/>
          <p:cNvSpPr/>
          <p:nvPr/>
        </p:nvSpPr>
        <p:spPr>
          <a:xfrm>
            <a:off x="711590" y="4264344"/>
            <a:ext cx="10882311" cy="1227137"/>
          </a:xfrm>
          <a:custGeom>
            <a:avLst/>
            <a:gdLst>
              <a:gd name="connsiteX0" fmla="*/ 0 w 8128000"/>
              <a:gd name="connsiteY0" fmla="*/ 122714 h 1227137"/>
              <a:gd name="connsiteX1" fmla="*/ 122714 w 8128000"/>
              <a:gd name="connsiteY1" fmla="*/ 0 h 1227137"/>
              <a:gd name="connsiteX2" fmla="*/ 8005286 w 8128000"/>
              <a:gd name="connsiteY2" fmla="*/ 0 h 1227137"/>
              <a:gd name="connsiteX3" fmla="*/ 8128000 w 8128000"/>
              <a:gd name="connsiteY3" fmla="*/ 122714 h 1227137"/>
              <a:gd name="connsiteX4" fmla="*/ 8128000 w 8128000"/>
              <a:gd name="connsiteY4" fmla="*/ 1104423 h 1227137"/>
              <a:gd name="connsiteX5" fmla="*/ 8005286 w 8128000"/>
              <a:gd name="connsiteY5" fmla="*/ 1227137 h 1227137"/>
              <a:gd name="connsiteX6" fmla="*/ 122714 w 8128000"/>
              <a:gd name="connsiteY6" fmla="*/ 1227137 h 1227137"/>
              <a:gd name="connsiteX7" fmla="*/ 0 w 8128000"/>
              <a:gd name="connsiteY7" fmla="*/ 1104423 h 1227137"/>
              <a:gd name="connsiteX8" fmla="*/ 0 w 8128000"/>
              <a:gd name="connsiteY8" fmla="*/ 122714 h 1227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0" h="1227137">
                <a:moveTo>
                  <a:pt x="0" y="122714"/>
                </a:moveTo>
                <a:cubicBezTo>
                  <a:pt x="0" y="54941"/>
                  <a:pt x="54941" y="0"/>
                  <a:pt x="122714" y="0"/>
                </a:cubicBezTo>
                <a:lnTo>
                  <a:pt x="8005286" y="0"/>
                </a:lnTo>
                <a:cubicBezTo>
                  <a:pt x="8073059" y="0"/>
                  <a:pt x="8128000" y="54941"/>
                  <a:pt x="8128000" y="122714"/>
                </a:cubicBezTo>
                <a:lnTo>
                  <a:pt x="8128000" y="1104423"/>
                </a:lnTo>
                <a:cubicBezTo>
                  <a:pt x="8128000" y="1172196"/>
                  <a:pt x="8073059" y="1227137"/>
                  <a:pt x="8005286" y="1227137"/>
                </a:cubicBezTo>
                <a:lnTo>
                  <a:pt x="122714" y="1227137"/>
                </a:lnTo>
                <a:cubicBezTo>
                  <a:pt x="54941" y="1227137"/>
                  <a:pt x="0" y="1172196"/>
                  <a:pt x="0" y="1104423"/>
                </a:cubicBezTo>
                <a:lnTo>
                  <a:pt x="0" y="12271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1592" tIns="291592" rIns="5981192" bIns="291592" numCol="1" spcCol="1270" anchor="ctr" anchorCtr="0">
            <a:noAutofit/>
          </a:bodyPr>
          <a:lstStyle/>
          <a:p>
            <a:pPr lvl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100" kern="1200"/>
          </a:p>
        </p:txBody>
      </p:sp>
      <p:sp>
        <p:nvSpPr>
          <p:cNvPr id="8" name="任意形状 7"/>
          <p:cNvSpPr/>
          <p:nvPr/>
        </p:nvSpPr>
        <p:spPr>
          <a:xfrm>
            <a:off x="711590" y="2832683"/>
            <a:ext cx="10882311" cy="1227137"/>
          </a:xfrm>
          <a:custGeom>
            <a:avLst/>
            <a:gdLst>
              <a:gd name="connsiteX0" fmla="*/ 0 w 8128000"/>
              <a:gd name="connsiteY0" fmla="*/ 122714 h 1227137"/>
              <a:gd name="connsiteX1" fmla="*/ 122714 w 8128000"/>
              <a:gd name="connsiteY1" fmla="*/ 0 h 1227137"/>
              <a:gd name="connsiteX2" fmla="*/ 8005286 w 8128000"/>
              <a:gd name="connsiteY2" fmla="*/ 0 h 1227137"/>
              <a:gd name="connsiteX3" fmla="*/ 8128000 w 8128000"/>
              <a:gd name="connsiteY3" fmla="*/ 122714 h 1227137"/>
              <a:gd name="connsiteX4" fmla="*/ 8128000 w 8128000"/>
              <a:gd name="connsiteY4" fmla="*/ 1104423 h 1227137"/>
              <a:gd name="connsiteX5" fmla="*/ 8005286 w 8128000"/>
              <a:gd name="connsiteY5" fmla="*/ 1227137 h 1227137"/>
              <a:gd name="connsiteX6" fmla="*/ 122714 w 8128000"/>
              <a:gd name="connsiteY6" fmla="*/ 1227137 h 1227137"/>
              <a:gd name="connsiteX7" fmla="*/ 0 w 8128000"/>
              <a:gd name="connsiteY7" fmla="*/ 1104423 h 1227137"/>
              <a:gd name="connsiteX8" fmla="*/ 0 w 8128000"/>
              <a:gd name="connsiteY8" fmla="*/ 122714 h 1227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0" h="1227137">
                <a:moveTo>
                  <a:pt x="0" y="122714"/>
                </a:moveTo>
                <a:cubicBezTo>
                  <a:pt x="0" y="54941"/>
                  <a:pt x="54941" y="0"/>
                  <a:pt x="122714" y="0"/>
                </a:cubicBezTo>
                <a:lnTo>
                  <a:pt x="8005286" y="0"/>
                </a:lnTo>
                <a:cubicBezTo>
                  <a:pt x="8073059" y="0"/>
                  <a:pt x="8128000" y="54941"/>
                  <a:pt x="8128000" y="122714"/>
                </a:cubicBezTo>
                <a:lnTo>
                  <a:pt x="8128000" y="1104423"/>
                </a:lnTo>
                <a:cubicBezTo>
                  <a:pt x="8128000" y="1172196"/>
                  <a:pt x="8073059" y="1227137"/>
                  <a:pt x="8005286" y="1227137"/>
                </a:cubicBezTo>
                <a:lnTo>
                  <a:pt x="122714" y="1227137"/>
                </a:lnTo>
                <a:cubicBezTo>
                  <a:pt x="54941" y="1227137"/>
                  <a:pt x="0" y="1172196"/>
                  <a:pt x="0" y="1104423"/>
                </a:cubicBezTo>
                <a:lnTo>
                  <a:pt x="0" y="12271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1592" tIns="291592" rIns="5981192" bIns="291592" numCol="1" spcCol="1270" anchor="ctr" anchorCtr="0">
            <a:noAutofit/>
          </a:bodyPr>
          <a:lstStyle/>
          <a:p>
            <a:pPr lvl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100" kern="1200"/>
          </a:p>
        </p:txBody>
      </p:sp>
      <p:sp>
        <p:nvSpPr>
          <p:cNvPr id="9" name="任意形状 8"/>
          <p:cNvSpPr/>
          <p:nvPr/>
        </p:nvSpPr>
        <p:spPr>
          <a:xfrm>
            <a:off x="711590" y="1401023"/>
            <a:ext cx="10882311" cy="1227137"/>
          </a:xfrm>
          <a:custGeom>
            <a:avLst/>
            <a:gdLst>
              <a:gd name="connsiteX0" fmla="*/ 0 w 8128000"/>
              <a:gd name="connsiteY0" fmla="*/ 122714 h 1227137"/>
              <a:gd name="connsiteX1" fmla="*/ 122714 w 8128000"/>
              <a:gd name="connsiteY1" fmla="*/ 0 h 1227137"/>
              <a:gd name="connsiteX2" fmla="*/ 8005286 w 8128000"/>
              <a:gd name="connsiteY2" fmla="*/ 0 h 1227137"/>
              <a:gd name="connsiteX3" fmla="*/ 8128000 w 8128000"/>
              <a:gd name="connsiteY3" fmla="*/ 122714 h 1227137"/>
              <a:gd name="connsiteX4" fmla="*/ 8128000 w 8128000"/>
              <a:gd name="connsiteY4" fmla="*/ 1104423 h 1227137"/>
              <a:gd name="connsiteX5" fmla="*/ 8005286 w 8128000"/>
              <a:gd name="connsiteY5" fmla="*/ 1227137 h 1227137"/>
              <a:gd name="connsiteX6" fmla="*/ 122714 w 8128000"/>
              <a:gd name="connsiteY6" fmla="*/ 1227137 h 1227137"/>
              <a:gd name="connsiteX7" fmla="*/ 0 w 8128000"/>
              <a:gd name="connsiteY7" fmla="*/ 1104423 h 1227137"/>
              <a:gd name="connsiteX8" fmla="*/ 0 w 8128000"/>
              <a:gd name="connsiteY8" fmla="*/ 122714 h 1227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8000" h="1227137">
                <a:moveTo>
                  <a:pt x="0" y="122714"/>
                </a:moveTo>
                <a:cubicBezTo>
                  <a:pt x="0" y="54941"/>
                  <a:pt x="54941" y="0"/>
                  <a:pt x="122714" y="0"/>
                </a:cubicBezTo>
                <a:lnTo>
                  <a:pt x="8005286" y="0"/>
                </a:lnTo>
                <a:cubicBezTo>
                  <a:pt x="8073059" y="0"/>
                  <a:pt x="8128000" y="54941"/>
                  <a:pt x="8128000" y="122714"/>
                </a:cubicBezTo>
                <a:lnTo>
                  <a:pt x="8128000" y="1104423"/>
                </a:lnTo>
                <a:cubicBezTo>
                  <a:pt x="8128000" y="1172196"/>
                  <a:pt x="8073059" y="1227137"/>
                  <a:pt x="8005286" y="1227137"/>
                </a:cubicBezTo>
                <a:lnTo>
                  <a:pt x="122714" y="1227137"/>
                </a:lnTo>
                <a:cubicBezTo>
                  <a:pt x="54941" y="1227137"/>
                  <a:pt x="0" y="1172196"/>
                  <a:pt x="0" y="1104423"/>
                </a:cubicBezTo>
                <a:lnTo>
                  <a:pt x="0" y="12271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1592" tIns="291592" rIns="5981192" bIns="291592" numCol="1" spcCol="1270" anchor="ctr" anchorCtr="0">
            <a:noAutofit/>
          </a:bodyPr>
          <a:lstStyle/>
          <a:p>
            <a:pPr lvl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100" kern="1200"/>
          </a:p>
        </p:txBody>
      </p:sp>
      <p:sp>
        <p:nvSpPr>
          <p:cNvPr id="10" name="任意形状 9"/>
          <p:cNvSpPr/>
          <p:nvPr/>
        </p:nvSpPr>
        <p:spPr>
          <a:xfrm>
            <a:off x="7316868" y="1503284"/>
            <a:ext cx="2053716" cy="1022614"/>
          </a:xfrm>
          <a:custGeom>
            <a:avLst/>
            <a:gdLst>
              <a:gd name="connsiteX0" fmla="*/ 0 w 1533921"/>
              <a:gd name="connsiteY0" fmla="*/ 102261 h 1022614"/>
              <a:gd name="connsiteX1" fmla="*/ 102261 w 1533921"/>
              <a:gd name="connsiteY1" fmla="*/ 0 h 1022614"/>
              <a:gd name="connsiteX2" fmla="*/ 1431660 w 1533921"/>
              <a:gd name="connsiteY2" fmla="*/ 0 h 1022614"/>
              <a:gd name="connsiteX3" fmla="*/ 1533921 w 1533921"/>
              <a:gd name="connsiteY3" fmla="*/ 102261 h 1022614"/>
              <a:gd name="connsiteX4" fmla="*/ 1533921 w 1533921"/>
              <a:gd name="connsiteY4" fmla="*/ 920353 h 1022614"/>
              <a:gd name="connsiteX5" fmla="*/ 1431660 w 1533921"/>
              <a:gd name="connsiteY5" fmla="*/ 1022614 h 1022614"/>
              <a:gd name="connsiteX6" fmla="*/ 102261 w 1533921"/>
              <a:gd name="connsiteY6" fmla="*/ 1022614 h 1022614"/>
              <a:gd name="connsiteX7" fmla="*/ 0 w 1533921"/>
              <a:gd name="connsiteY7" fmla="*/ 920353 h 1022614"/>
              <a:gd name="connsiteX8" fmla="*/ 0 w 1533921"/>
              <a:gd name="connsiteY8" fmla="*/ 102261 h 1022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3921" h="1022614">
                <a:moveTo>
                  <a:pt x="0" y="102261"/>
                </a:moveTo>
                <a:cubicBezTo>
                  <a:pt x="0" y="45784"/>
                  <a:pt x="45784" y="0"/>
                  <a:pt x="102261" y="0"/>
                </a:cubicBezTo>
                <a:lnTo>
                  <a:pt x="1431660" y="0"/>
                </a:lnTo>
                <a:cubicBezTo>
                  <a:pt x="1488137" y="0"/>
                  <a:pt x="1533921" y="45784"/>
                  <a:pt x="1533921" y="102261"/>
                </a:cubicBezTo>
                <a:lnTo>
                  <a:pt x="1533921" y="920353"/>
                </a:lnTo>
                <a:cubicBezTo>
                  <a:pt x="1533921" y="976830"/>
                  <a:pt x="1488137" y="1022614"/>
                  <a:pt x="1431660" y="1022614"/>
                </a:cubicBezTo>
                <a:lnTo>
                  <a:pt x="102261" y="1022614"/>
                </a:lnTo>
                <a:cubicBezTo>
                  <a:pt x="45784" y="1022614"/>
                  <a:pt x="0" y="976830"/>
                  <a:pt x="0" y="920353"/>
                </a:cubicBezTo>
                <a:lnTo>
                  <a:pt x="0" y="102261"/>
                </a:lnTo>
                <a:close/>
              </a:path>
            </a:pathLst>
          </a:custGeom>
          <a:solidFill>
            <a:schemeClr val="accent2">
              <a:lumMod val="2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8541" tIns="178541" rIns="178541" bIns="178541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kern="1200" dirty="0"/>
              <a:t>TITLE</a:t>
            </a:r>
            <a:r>
              <a:rPr lang="zh-CN" altLang="en-US" sz="1200" kern="1200" dirty="0"/>
              <a:t> </a:t>
            </a:r>
            <a:r>
              <a:rPr lang="en-US" altLang="zh-CN" sz="1200" kern="1200" dirty="0"/>
              <a:t>HERE</a:t>
            </a:r>
            <a:endParaRPr lang="zh-CN" altLang="en-US" sz="1200" kern="1200" dirty="0"/>
          </a:p>
        </p:txBody>
      </p:sp>
      <p:sp>
        <p:nvSpPr>
          <p:cNvPr id="11" name="任意形状 10"/>
          <p:cNvSpPr/>
          <p:nvPr/>
        </p:nvSpPr>
        <p:spPr>
          <a:xfrm>
            <a:off x="6341352" y="2525899"/>
            <a:ext cx="2002373" cy="4090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495573" y="0"/>
                </a:moveTo>
                <a:lnTo>
                  <a:pt x="1495573" y="204522"/>
                </a:lnTo>
                <a:lnTo>
                  <a:pt x="0" y="204522"/>
                </a:lnTo>
                <a:lnTo>
                  <a:pt x="0" y="409045"/>
                </a:lnTo>
              </a:path>
            </a:pathLst>
          </a:custGeom>
          <a:noFill/>
          <a:ln>
            <a:solidFill>
              <a:schemeClr val="accent2">
                <a:lumMod val="25000"/>
              </a:schemeClr>
            </a:solidFill>
          </a:ln>
        </p:spPr>
        <p:style>
          <a:lnRef idx="1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任意形状 11"/>
          <p:cNvSpPr/>
          <p:nvPr/>
        </p:nvSpPr>
        <p:spPr>
          <a:xfrm>
            <a:off x="5314493" y="2934945"/>
            <a:ext cx="2053716" cy="1022614"/>
          </a:xfrm>
          <a:custGeom>
            <a:avLst/>
            <a:gdLst>
              <a:gd name="connsiteX0" fmla="*/ 0 w 1533921"/>
              <a:gd name="connsiteY0" fmla="*/ 102261 h 1022614"/>
              <a:gd name="connsiteX1" fmla="*/ 102261 w 1533921"/>
              <a:gd name="connsiteY1" fmla="*/ 0 h 1022614"/>
              <a:gd name="connsiteX2" fmla="*/ 1431660 w 1533921"/>
              <a:gd name="connsiteY2" fmla="*/ 0 h 1022614"/>
              <a:gd name="connsiteX3" fmla="*/ 1533921 w 1533921"/>
              <a:gd name="connsiteY3" fmla="*/ 102261 h 1022614"/>
              <a:gd name="connsiteX4" fmla="*/ 1533921 w 1533921"/>
              <a:gd name="connsiteY4" fmla="*/ 920353 h 1022614"/>
              <a:gd name="connsiteX5" fmla="*/ 1431660 w 1533921"/>
              <a:gd name="connsiteY5" fmla="*/ 1022614 h 1022614"/>
              <a:gd name="connsiteX6" fmla="*/ 102261 w 1533921"/>
              <a:gd name="connsiteY6" fmla="*/ 1022614 h 1022614"/>
              <a:gd name="connsiteX7" fmla="*/ 0 w 1533921"/>
              <a:gd name="connsiteY7" fmla="*/ 920353 h 1022614"/>
              <a:gd name="connsiteX8" fmla="*/ 0 w 1533921"/>
              <a:gd name="connsiteY8" fmla="*/ 102261 h 1022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3921" h="1022614">
                <a:moveTo>
                  <a:pt x="0" y="102261"/>
                </a:moveTo>
                <a:cubicBezTo>
                  <a:pt x="0" y="45784"/>
                  <a:pt x="45784" y="0"/>
                  <a:pt x="102261" y="0"/>
                </a:cubicBezTo>
                <a:lnTo>
                  <a:pt x="1431660" y="0"/>
                </a:lnTo>
                <a:cubicBezTo>
                  <a:pt x="1488137" y="0"/>
                  <a:pt x="1533921" y="45784"/>
                  <a:pt x="1533921" y="102261"/>
                </a:cubicBezTo>
                <a:lnTo>
                  <a:pt x="1533921" y="920353"/>
                </a:lnTo>
                <a:cubicBezTo>
                  <a:pt x="1533921" y="976830"/>
                  <a:pt x="1488137" y="1022614"/>
                  <a:pt x="1431660" y="1022614"/>
                </a:cubicBezTo>
                <a:lnTo>
                  <a:pt x="102261" y="1022614"/>
                </a:lnTo>
                <a:cubicBezTo>
                  <a:pt x="45784" y="1022614"/>
                  <a:pt x="0" y="976830"/>
                  <a:pt x="0" y="920353"/>
                </a:cubicBezTo>
                <a:lnTo>
                  <a:pt x="0" y="102261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8541" tIns="178541" rIns="178541" bIns="178541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dirty="0"/>
              <a:t>TITLE</a:t>
            </a:r>
            <a:r>
              <a:rPr lang="zh-CN" altLang="en-US" sz="1200" dirty="0"/>
              <a:t> </a:t>
            </a:r>
            <a:r>
              <a:rPr lang="en-US" altLang="zh-CN" sz="1200" dirty="0"/>
              <a:t>HERE</a:t>
            </a:r>
            <a:endParaRPr lang="zh-CN" altLang="en-US" sz="1200" kern="1200" dirty="0"/>
          </a:p>
        </p:txBody>
      </p:sp>
      <p:sp>
        <p:nvSpPr>
          <p:cNvPr id="13" name="任意形状 12"/>
          <p:cNvSpPr/>
          <p:nvPr/>
        </p:nvSpPr>
        <p:spPr>
          <a:xfrm>
            <a:off x="5006436" y="3957559"/>
            <a:ext cx="1334916" cy="4090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997049" y="0"/>
                </a:moveTo>
                <a:lnTo>
                  <a:pt x="997049" y="204522"/>
                </a:lnTo>
                <a:lnTo>
                  <a:pt x="0" y="204522"/>
                </a:lnTo>
                <a:lnTo>
                  <a:pt x="0" y="409045"/>
                </a:lnTo>
              </a:path>
            </a:pathLst>
          </a:custGeom>
          <a:noFill/>
          <a:ln>
            <a:solidFill>
              <a:schemeClr val="accent2">
                <a:lumMod val="25000"/>
              </a:schemeClr>
            </a:solidFill>
          </a:ln>
        </p:spPr>
        <p:style>
          <a:lnRef idx="1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任意形状 13"/>
          <p:cNvSpPr/>
          <p:nvPr/>
        </p:nvSpPr>
        <p:spPr>
          <a:xfrm>
            <a:off x="3979577" y="4366605"/>
            <a:ext cx="2053716" cy="1022614"/>
          </a:xfrm>
          <a:custGeom>
            <a:avLst/>
            <a:gdLst>
              <a:gd name="connsiteX0" fmla="*/ 0 w 1533921"/>
              <a:gd name="connsiteY0" fmla="*/ 102261 h 1022614"/>
              <a:gd name="connsiteX1" fmla="*/ 102261 w 1533921"/>
              <a:gd name="connsiteY1" fmla="*/ 0 h 1022614"/>
              <a:gd name="connsiteX2" fmla="*/ 1431660 w 1533921"/>
              <a:gd name="connsiteY2" fmla="*/ 0 h 1022614"/>
              <a:gd name="connsiteX3" fmla="*/ 1533921 w 1533921"/>
              <a:gd name="connsiteY3" fmla="*/ 102261 h 1022614"/>
              <a:gd name="connsiteX4" fmla="*/ 1533921 w 1533921"/>
              <a:gd name="connsiteY4" fmla="*/ 920353 h 1022614"/>
              <a:gd name="connsiteX5" fmla="*/ 1431660 w 1533921"/>
              <a:gd name="connsiteY5" fmla="*/ 1022614 h 1022614"/>
              <a:gd name="connsiteX6" fmla="*/ 102261 w 1533921"/>
              <a:gd name="connsiteY6" fmla="*/ 1022614 h 1022614"/>
              <a:gd name="connsiteX7" fmla="*/ 0 w 1533921"/>
              <a:gd name="connsiteY7" fmla="*/ 920353 h 1022614"/>
              <a:gd name="connsiteX8" fmla="*/ 0 w 1533921"/>
              <a:gd name="connsiteY8" fmla="*/ 102261 h 1022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3921" h="1022614">
                <a:moveTo>
                  <a:pt x="0" y="102261"/>
                </a:moveTo>
                <a:cubicBezTo>
                  <a:pt x="0" y="45784"/>
                  <a:pt x="45784" y="0"/>
                  <a:pt x="102261" y="0"/>
                </a:cubicBezTo>
                <a:lnTo>
                  <a:pt x="1431660" y="0"/>
                </a:lnTo>
                <a:cubicBezTo>
                  <a:pt x="1488137" y="0"/>
                  <a:pt x="1533921" y="45784"/>
                  <a:pt x="1533921" y="102261"/>
                </a:cubicBezTo>
                <a:lnTo>
                  <a:pt x="1533921" y="920353"/>
                </a:lnTo>
                <a:cubicBezTo>
                  <a:pt x="1533921" y="976830"/>
                  <a:pt x="1488137" y="1022614"/>
                  <a:pt x="1431660" y="1022614"/>
                </a:cubicBezTo>
                <a:lnTo>
                  <a:pt x="102261" y="1022614"/>
                </a:lnTo>
                <a:cubicBezTo>
                  <a:pt x="45784" y="1022614"/>
                  <a:pt x="0" y="976830"/>
                  <a:pt x="0" y="920353"/>
                </a:cubicBezTo>
                <a:lnTo>
                  <a:pt x="0" y="10226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8541" tIns="178541" rIns="178541" bIns="178541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dirty="0"/>
              <a:t>TITLE</a:t>
            </a:r>
            <a:r>
              <a:rPr lang="zh-CN" altLang="en-US" sz="1200" dirty="0"/>
              <a:t> </a:t>
            </a:r>
            <a:r>
              <a:rPr lang="en-US" altLang="zh-CN" sz="1200" dirty="0"/>
              <a:t>HERE</a:t>
            </a:r>
            <a:endParaRPr lang="zh-CN" altLang="en-US" sz="1200" kern="1200" dirty="0"/>
          </a:p>
        </p:txBody>
      </p:sp>
      <p:sp>
        <p:nvSpPr>
          <p:cNvPr id="15" name="任意形状 14"/>
          <p:cNvSpPr/>
          <p:nvPr/>
        </p:nvSpPr>
        <p:spPr>
          <a:xfrm>
            <a:off x="6341352" y="3957559"/>
            <a:ext cx="1334916" cy="4090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4522"/>
                </a:lnTo>
                <a:lnTo>
                  <a:pt x="997049" y="204522"/>
                </a:lnTo>
                <a:lnTo>
                  <a:pt x="997049" y="409045"/>
                </a:lnTo>
              </a:path>
            </a:pathLst>
          </a:custGeom>
          <a:noFill/>
          <a:ln>
            <a:solidFill>
              <a:schemeClr val="accent2">
                <a:lumMod val="25000"/>
              </a:schemeClr>
            </a:solidFill>
          </a:ln>
        </p:spPr>
        <p:style>
          <a:lnRef idx="1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任意形状 15"/>
          <p:cNvSpPr/>
          <p:nvPr/>
        </p:nvSpPr>
        <p:spPr>
          <a:xfrm>
            <a:off x="6649410" y="4366605"/>
            <a:ext cx="2053716" cy="1022614"/>
          </a:xfrm>
          <a:custGeom>
            <a:avLst/>
            <a:gdLst>
              <a:gd name="connsiteX0" fmla="*/ 0 w 1533921"/>
              <a:gd name="connsiteY0" fmla="*/ 102261 h 1022614"/>
              <a:gd name="connsiteX1" fmla="*/ 102261 w 1533921"/>
              <a:gd name="connsiteY1" fmla="*/ 0 h 1022614"/>
              <a:gd name="connsiteX2" fmla="*/ 1431660 w 1533921"/>
              <a:gd name="connsiteY2" fmla="*/ 0 h 1022614"/>
              <a:gd name="connsiteX3" fmla="*/ 1533921 w 1533921"/>
              <a:gd name="connsiteY3" fmla="*/ 102261 h 1022614"/>
              <a:gd name="connsiteX4" fmla="*/ 1533921 w 1533921"/>
              <a:gd name="connsiteY4" fmla="*/ 920353 h 1022614"/>
              <a:gd name="connsiteX5" fmla="*/ 1431660 w 1533921"/>
              <a:gd name="connsiteY5" fmla="*/ 1022614 h 1022614"/>
              <a:gd name="connsiteX6" fmla="*/ 102261 w 1533921"/>
              <a:gd name="connsiteY6" fmla="*/ 1022614 h 1022614"/>
              <a:gd name="connsiteX7" fmla="*/ 0 w 1533921"/>
              <a:gd name="connsiteY7" fmla="*/ 920353 h 1022614"/>
              <a:gd name="connsiteX8" fmla="*/ 0 w 1533921"/>
              <a:gd name="connsiteY8" fmla="*/ 102261 h 1022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3921" h="1022614">
                <a:moveTo>
                  <a:pt x="0" y="102261"/>
                </a:moveTo>
                <a:cubicBezTo>
                  <a:pt x="0" y="45784"/>
                  <a:pt x="45784" y="0"/>
                  <a:pt x="102261" y="0"/>
                </a:cubicBezTo>
                <a:lnTo>
                  <a:pt x="1431660" y="0"/>
                </a:lnTo>
                <a:cubicBezTo>
                  <a:pt x="1488137" y="0"/>
                  <a:pt x="1533921" y="45784"/>
                  <a:pt x="1533921" y="102261"/>
                </a:cubicBezTo>
                <a:lnTo>
                  <a:pt x="1533921" y="920353"/>
                </a:lnTo>
                <a:cubicBezTo>
                  <a:pt x="1533921" y="976830"/>
                  <a:pt x="1488137" y="1022614"/>
                  <a:pt x="1431660" y="1022614"/>
                </a:cubicBezTo>
                <a:lnTo>
                  <a:pt x="102261" y="1022614"/>
                </a:lnTo>
                <a:cubicBezTo>
                  <a:pt x="45784" y="1022614"/>
                  <a:pt x="0" y="976830"/>
                  <a:pt x="0" y="920353"/>
                </a:cubicBezTo>
                <a:lnTo>
                  <a:pt x="0" y="10226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8541" tIns="178541" rIns="178541" bIns="178541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dirty="0"/>
              <a:t>TITLE</a:t>
            </a:r>
            <a:r>
              <a:rPr lang="zh-CN" altLang="en-US" sz="1200" dirty="0"/>
              <a:t> </a:t>
            </a:r>
            <a:r>
              <a:rPr lang="en-US" altLang="zh-CN" sz="1200" dirty="0"/>
              <a:t>HERE</a:t>
            </a:r>
            <a:endParaRPr lang="zh-CN" altLang="en-US" sz="1200" kern="1200" dirty="0"/>
          </a:p>
        </p:txBody>
      </p:sp>
      <p:sp>
        <p:nvSpPr>
          <p:cNvPr id="17" name="任意形状 16"/>
          <p:cNvSpPr/>
          <p:nvPr/>
        </p:nvSpPr>
        <p:spPr>
          <a:xfrm>
            <a:off x="8343726" y="2525899"/>
            <a:ext cx="2002373" cy="4090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4522"/>
                </a:lnTo>
                <a:lnTo>
                  <a:pt x="1495573" y="204522"/>
                </a:lnTo>
                <a:lnTo>
                  <a:pt x="1495573" y="409045"/>
                </a:lnTo>
              </a:path>
            </a:pathLst>
          </a:custGeom>
          <a:noFill/>
          <a:ln>
            <a:solidFill>
              <a:schemeClr val="accent2">
                <a:lumMod val="25000"/>
              </a:schemeClr>
            </a:solidFill>
          </a:ln>
        </p:spPr>
        <p:style>
          <a:lnRef idx="1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任意形状 17"/>
          <p:cNvSpPr/>
          <p:nvPr/>
        </p:nvSpPr>
        <p:spPr>
          <a:xfrm>
            <a:off x="9319242" y="2934945"/>
            <a:ext cx="2053716" cy="1022614"/>
          </a:xfrm>
          <a:custGeom>
            <a:avLst/>
            <a:gdLst>
              <a:gd name="connsiteX0" fmla="*/ 0 w 1533921"/>
              <a:gd name="connsiteY0" fmla="*/ 102261 h 1022614"/>
              <a:gd name="connsiteX1" fmla="*/ 102261 w 1533921"/>
              <a:gd name="connsiteY1" fmla="*/ 0 h 1022614"/>
              <a:gd name="connsiteX2" fmla="*/ 1431660 w 1533921"/>
              <a:gd name="connsiteY2" fmla="*/ 0 h 1022614"/>
              <a:gd name="connsiteX3" fmla="*/ 1533921 w 1533921"/>
              <a:gd name="connsiteY3" fmla="*/ 102261 h 1022614"/>
              <a:gd name="connsiteX4" fmla="*/ 1533921 w 1533921"/>
              <a:gd name="connsiteY4" fmla="*/ 920353 h 1022614"/>
              <a:gd name="connsiteX5" fmla="*/ 1431660 w 1533921"/>
              <a:gd name="connsiteY5" fmla="*/ 1022614 h 1022614"/>
              <a:gd name="connsiteX6" fmla="*/ 102261 w 1533921"/>
              <a:gd name="connsiteY6" fmla="*/ 1022614 h 1022614"/>
              <a:gd name="connsiteX7" fmla="*/ 0 w 1533921"/>
              <a:gd name="connsiteY7" fmla="*/ 920353 h 1022614"/>
              <a:gd name="connsiteX8" fmla="*/ 0 w 1533921"/>
              <a:gd name="connsiteY8" fmla="*/ 102261 h 1022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3921" h="1022614">
                <a:moveTo>
                  <a:pt x="0" y="102261"/>
                </a:moveTo>
                <a:cubicBezTo>
                  <a:pt x="0" y="45784"/>
                  <a:pt x="45784" y="0"/>
                  <a:pt x="102261" y="0"/>
                </a:cubicBezTo>
                <a:lnTo>
                  <a:pt x="1431660" y="0"/>
                </a:lnTo>
                <a:cubicBezTo>
                  <a:pt x="1488137" y="0"/>
                  <a:pt x="1533921" y="45784"/>
                  <a:pt x="1533921" y="102261"/>
                </a:cubicBezTo>
                <a:lnTo>
                  <a:pt x="1533921" y="920353"/>
                </a:lnTo>
                <a:cubicBezTo>
                  <a:pt x="1533921" y="976830"/>
                  <a:pt x="1488137" y="1022614"/>
                  <a:pt x="1431660" y="1022614"/>
                </a:cubicBezTo>
                <a:lnTo>
                  <a:pt x="102261" y="1022614"/>
                </a:lnTo>
                <a:cubicBezTo>
                  <a:pt x="45784" y="1022614"/>
                  <a:pt x="0" y="976830"/>
                  <a:pt x="0" y="920353"/>
                </a:cubicBezTo>
                <a:lnTo>
                  <a:pt x="0" y="102261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8541" tIns="178541" rIns="178541" bIns="178541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dirty="0"/>
              <a:t>TITLE</a:t>
            </a:r>
            <a:r>
              <a:rPr lang="zh-CN" altLang="en-US" sz="1200" dirty="0"/>
              <a:t> </a:t>
            </a:r>
            <a:r>
              <a:rPr lang="en-US" altLang="zh-CN" sz="1200" dirty="0"/>
              <a:t>HERE</a:t>
            </a:r>
            <a:endParaRPr lang="zh-CN" altLang="en-US" sz="1200" kern="1200" dirty="0"/>
          </a:p>
        </p:txBody>
      </p:sp>
      <p:sp>
        <p:nvSpPr>
          <p:cNvPr id="19" name="任意形状 18"/>
          <p:cNvSpPr/>
          <p:nvPr/>
        </p:nvSpPr>
        <p:spPr>
          <a:xfrm>
            <a:off x="10284888" y="3957559"/>
            <a:ext cx="122426" cy="4090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409045"/>
                </a:lnTo>
              </a:path>
            </a:pathLst>
          </a:custGeom>
          <a:noFill/>
          <a:ln>
            <a:solidFill>
              <a:schemeClr val="accent2">
                <a:lumMod val="25000"/>
              </a:schemeClr>
            </a:solidFill>
          </a:ln>
        </p:spPr>
        <p:style>
          <a:lnRef idx="1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任意形状 19"/>
          <p:cNvSpPr/>
          <p:nvPr/>
        </p:nvSpPr>
        <p:spPr>
          <a:xfrm>
            <a:off x="9319242" y="4366605"/>
            <a:ext cx="2053716" cy="1022614"/>
          </a:xfrm>
          <a:custGeom>
            <a:avLst/>
            <a:gdLst>
              <a:gd name="connsiteX0" fmla="*/ 0 w 1533921"/>
              <a:gd name="connsiteY0" fmla="*/ 102261 h 1022614"/>
              <a:gd name="connsiteX1" fmla="*/ 102261 w 1533921"/>
              <a:gd name="connsiteY1" fmla="*/ 0 h 1022614"/>
              <a:gd name="connsiteX2" fmla="*/ 1431660 w 1533921"/>
              <a:gd name="connsiteY2" fmla="*/ 0 h 1022614"/>
              <a:gd name="connsiteX3" fmla="*/ 1533921 w 1533921"/>
              <a:gd name="connsiteY3" fmla="*/ 102261 h 1022614"/>
              <a:gd name="connsiteX4" fmla="*/ 1533921 w 1533921"/>
              <a:gd name="connsiteY4" fmla="*/ 920353 h 1022614"/>
              <a:gd name="connsiteX5" fmla="*/ 1431660 w 1533921"/>
              <a:gd name="connsiteY5" fmla="*/ 1022614 h 1022614"/>
              <a:gd name="connsiteX6" fmla="*/ 102261 w 1533921"/>
              <a:gd name="connsiteY6" fmla="*/ 1022614 h 1022614"/>
              <a:gd name="connsiteX7" fmla="*/ 0 w 1533921"/>
              <a:gd name="connsiteY7" fmla="*/ 920353 h 1022614"/>
              <a:gd name="connsiteX8" fmla="*/ 0 w 1533921"/>
              <a:gd name="connsiteY8" fmla="*/ 102261 h 1022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3921" h="1022614">
                <a:moveTo>
                  <a:pt x="0" y="102261"/>
                </a:moveTo>
                <a:cubicBezTo>
                  <a:pt x="0" y="45784"/>
                  <a:pt x="45784" y="0"/>
                  <a:pt x="102261" y="0"/>
                </a:cubicBezTo>
                <a:lnTo>
                  <a:pt x="1431660" y="0"/>
                </a:lnTo>
                <a:cubicBezTo>
                  <a:pt x="1488137" y="0"/>
                  <a:pt x="1533921" y="45784"/>
                  <a:pt x="1533921" y="102261"/>
                </a:cubicBezTo>
                <a:lnTo>
                  <a:pt x="1533921" y="920353"/>
                </a:lnTo>
                <a:cubicBezTo>
                  <a:pt x="1533921" y="976830"/>
                  <a:pt x="1488137" y="1022614"/>
                  <a:pt x="1431660" y="1022614"/>
                </a:cubicBezTo>
                <a:lnTo>
                  <a:pt x="102261" y="1022614"/>
                </a:lnTo>
                <a:cubicBezTo>
                  <a:pt x="45784" y="1022614"/>
                  <a:pt x="0" y="976830"/>
                  <a:pt x="0" y="920353"/>
                </a:cubicBezTo>
                <a:lnTo>
                  <a:pt x="0" y="10226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8541" tIns="178541" rIns="178541" bIns="178541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dirty="0"/>
              <a:t>TITLE</a:t>
            </a:r>
            <a:r>
              <a:rPr lang="zh-CN" altLang="en-US" sz="1200" dirty="0"/>
              <a:t> </a:t>
            </a:r>
            <a:r>
              <a:rPr lang="en-US" altLang="zh-CN" sz="1200" dirty="0"/>
              <a:t>HERE</a:t>
            </a:r>
            <a:endParaRPr lang="zh-CN" altLang="en-US" sz="1200" kern="1200" dirty="0"/>
          </a:p>
        </p:txBody>
      </p:sp>
      <p:sp>
        <p:nvSpPr>
          <p:cNvPr id="77" name="矩形 76"/>
          <p:cNvSpPr/>
          <p:nvPr/>
        </p:nvSpPr>
        <p:spPr>
          <a:xfrm>
            <a:off x="1110083" y="1855744"/>
            <a:ext cx="4359064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110083" y="1520537"/>
            <a:ext cx="1620957" cy="3724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110083" y="3308256"/>
            <a:ext cx="3375653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110083" y="2973049"/>
            <a:ext cx="1620957" cy="3724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110083" y="4718386"/>
            <a:ext cx="2648551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1110083" y="4383179"/>
            <a:ext cx="1620957" cy="3724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1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0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95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0CEA3"/>
      </a:accent1>
      <a:accent2>
        <a:srgbClr val="C1D9DF"/>
      </a:accent2>
      <a:accent3>
        <a:srgbClr val="D870BB"/>
      </a:accent3>
      <a:accent4>
        <a:srgbClr val="61C09E"/>
      </a:accent4>
      <a:accent5>
        <a:srgbClr val="EFD836"/>
      </a:accent5>
      <a:accent6>
        <a:srgbClr val="73D2E8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</TotalTime>
  <Words>2419</Words>
  <Application>Microsoft Office PowerPoint</Application>
  <PresentationFormat>宽屏</PresentationFormat>
  <Paragraphs>231</Paragraphs>
  <Slides>29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Microsoft YaHei</vt:lpstr>
      <vt:lpstr>Microsoft YaHei</vt:lpstr>
      <vt:lpstr>Arial</vt:lpstr>
      <vt:lpstr>Calibri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王 智坚</cp:lastModifiedBy>
  <cp:revision>111</cp:revision>
  <dcterms:created xsi:type="dcterms:W3CDTF">2015-08-18T02:51:41Z</dcterms:created>
  <dcterms:modified xsi:type="dcterms:W3CDTF">2021-12-02T13:49:30Z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2017-12-21T08:37:51.7033375Z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