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67" r:id="rId5"/>
    <p:sldId id="268" r:id="rId6"/>
    <p:sldId id="269" r:id="rId7"/>
    <p:sldId id="270" r:id="rId8"/>
    <p:sldId id="262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DF455-FDC2-495F-AEAF-80BBF1319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98DB7F-9814-4F40-B337-C6C342D88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8797F5-165C-4FF3-AE02-E637D17D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05B26-9F36-4126-BA24-1655DDB1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0A991-D236-417E-8587-F0AFC2EF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2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9CF0B-91D0-4E19-8354-E15706B9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0D1BF6-5DAF-4512-BA20-2F17B73B1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B5142A-A3EB-4346-BF7A-9CC9FACA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8FF89-14DD-427B-9F5B-1E19A039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AFAEE-0183-4615-B1BC-EC86468F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97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8CE061-EF5A-4FB0-943E-1A28F08DE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17FFF7-FC33-496D-B49B-0603DE492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CED856-3AB6-4068-8D86-5F899832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0567F-515C-4BFD-9064-5FC079AC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BD603D-8D80-4DDB-8879-110D4724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9DED8-8C52-4417-8B3A-265551E9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355C3-F5C1-4B31-ABF5-8C6A3F874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E1AA7C-1475-4F6A-B9BC-1FAC6965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A0C13-30BD-422B-920C-8A31A96D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4147A-4248-4BD1-A60B-35201E12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34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64F5B-E6D7-4247-97FD-6818DC57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B0B94E-4BA4-4B8D-96DC-0A9C38EEF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5911C-712C-47FD-9AC8-636EAF66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95C8-2C9A-4D3D-BF96-73F0C8B9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0B837-73D0-4BF9-B179-07E8DD88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37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834FB-0382-4036-B0F1-95FB823A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7B5675-21DC-42E7-8D2E-4EB976024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615F9-1C88-45B8-A4A0-5635FE481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A407CB-05E6-406E-B81E-A16A99F7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ED32D5-735B-4D89-847F-F8A4AAF8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A8CF1F-C73D-4486-BDDB-E98A180E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0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C7952-3940-4761-8113-23DF10648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E0549B-8B29-4526-AB4D-9DC808936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ACBBAA-5A7D-4E5C-A8F3-E1E2D44C6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E1A477-EE88-4B3E-AA23-8632A7690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73C392-A810-4426-BA9C-564B1B170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8100A2-3FB3-4760-ADCB-43EEBA7D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505130-6EFF-42E6-8FA4-26240BFC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BFAAB2-628C-4DC9-9975-A252C75C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91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26E52-FBB5-41D1-B17B-7120F102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CE37C3-A939-446F-AC29-E27BC0EA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729519-A9C8-4051-BFCC-00353642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47CDDA-1655-41E4-BD0C-E4A1AC88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97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33B68E-B528-4B55-BC88-545C5B2B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7E54DD-0B16-4CE2-933C-042E4B57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27B91C-C78A-4E8C-BD85-90F2909A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4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41372-7499-483E-AC73-1B9B6E2A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031D8-06C9-48C7-94AB-5307F2C6B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6A4147-09D6-48FB-BD99-0D5F80252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B0579-7F17-4ABF-A9A3-E56A8AB2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2AFEBE-E78B-4080-BC59-0E1AC8EB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4E4F54-D24A-40ED-AD40-12DCC1A4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42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B0349-6200-40A0-A023-C7460C12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ACA165-67C6-438D-81F0-9C5238774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2231BC-76CE-49DB-A7E1-7DBCEE42D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6010A5-7210-4811-A5A5-034FBC04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204F72-2E97-4D2E-B0DF-96F69019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D61616-1E2A-4CDC-B537-D9F839FC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25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9318BD-FE8E-442A-949F-0701305A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14EE14-308F-436C-BE9B-BEB369153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8DD119-182E-4F49-95DF-8062947D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D23C0-4336-4C1B-AF24-41275B51766C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CB308-6B2E-4D8C-86E7-BE81ABC9E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BDA8E0-3CC1-4639-8994-BD5978D0B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31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26BEC-5437-4388-B4BF-E87754D31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原理与</a:t>
            </a:r>
            <a:r>
              <a:rPr lang="en-US" altLang="zh-CN" dirty="0"/>
              <a:t>Python3</a:t>
            </a:r>
            <a:r>
              <a:rPr lang="zh-CN" altLang="en-US" dirty="0"/>
              <a:t>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1FAA2C-1395-4A40-9FE9-2BD09246A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sz="2800" dirty="0"/>
              <a:t>B</a:t>
            </a:r>
            <a:r>
              <a:rPr lang="zh-CN" altLang="en-US" sz="2800" dirty="0"/>
              <a:t>站：芯片人阿伟</a:t>
            </a:r>
            <a:endParaRPr lang="en-US" altLang="zh-CN" sz="2800" dirty="0"/>
          </a:p>
          <a:p>
            <a:r>
              <a:rPr lang="en-US" altLang="zh-CN" sz="2800" dirty="0"/>
              <a:t>https://space.bilibili.com/243180540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B15BD0A-A177-4C12-81D0-C905F877BC8E}"/>
              </a:ext>
            </a:extLst>
          </p:cNvPr>
          <p:cNvSpPr/>
          <p:nvPr/>
        </p:nvSpPr>
        <p:spPr>
          <a:xfrm flipV="1">
            <a:off x="1" y="3490877"/>
            <a:ext cx="121920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B22EBE7-FCBB-439D-93CA-C76884EB736E}"/>
              </a:ext>
            </a:extLst>
          </p:cNvPr>
          <p:cNvSpPr/>
          <p:nvPr/>
        </p:nvSpPr>
        <p:spPr>
          <a:xfrm>
            <a:off x="3941686" y="168675"/>
            <a:ext cx="4208015" cy="2253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900" dirty="0"/>
              <a:t>4</a:t>
            </a:r>
            <a:endParaRPr lang="zh-CN" altLang="en-US" sz="19900" dirty="0"/>
          </a:p>
        </p:txBody>
      </p:sp>
    </p:spTree>
    <p:extLst>
      <p:ext uri="{BB962C8B-B14F-4D97-AF65-F5344CB8AC3E}">
        <p14:creationId xmlns:p14="http://schemas.microsoft.com/office/powerpoint/2010/main" val="139688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26BEC-5437-4388-B4BF-E87754D31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原理与</a:t>
            </a:r>
            <a:r>
              <a:rPr lang="en-US" altLang="zh-CN" dirty="0"/>
              <a:t>Python3</a:t>
            </a:r>
            <a:r>
              <a:rPr lang="zh-CN" altLang="en-US" dirty="0"/>
              <a:t>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1FAA2C-1395-4A40-9FE9-2BD09246A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sz="2800" dirty="0"/>
              <a:t>B</a:t>
            </a:r>
            <a:r>
              <a:rPr lang="zh-CN" altLang="en-US" sz="2800" dirty="0"/>
              <a:t>站：芯片人阿伟</a:t>
            </a:r>
            <a:endParaRPr lang="en-US" altLang="zh-CN" sz="2800" dirty="0"/>
          </a:p>
          <a:p>
            <a:r>
              <a:rPr lang="en-US" altLang="zh-CN" sz="2800" dirty="0"/>
              <a:t>https://space.bilibili.com/243180540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B15BD0A-A177-4C12-81D0-C905F877BC8E}"/>
              </a:ext>
            </a:extLst>
          </p:cNvPr>
          <p:cNvSpPr/>
          <p:nvPr/>
        </p:nvSpPr>
        <p:spPr>
          <a:xfrm flipV="1">
            <a:off x="1" y="3490877"/>
            <a:ext cx="121920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80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1A82BED-5C12-4FD9-AF0B-98B1F51F8C9F}"/>
              </a:ext>
            </a:extLst>
          </p:cNvPr>
          <p:cNvSpPr/>
          <p:nvPr/>
        </p:nvSpPr>
        <p:spPr>
          <a:xfrm>
            <a:off x="4678532" y="1388202"/>
            <a:ext cx="7513469" cy="156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5B0F5A1-8AD2-49DE-9CC2-96AA2215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9A62D5-01E2-40DD-9A78-E3F51FC4E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基础数论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欧拉定理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RSA</a:t>
            </a:r>
            <a:r>
              <a:rPr lang="zh-CN" altLang="en-US" dirty="0"/>
              <a:t>算法流程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Python3</a:t>
            </a:r>
            <a:r>
              <a:rPr lang="zh-CN" altLang="en-US" dirty="0"/>
              <a:t>实现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2D6DBAD-35F5-4BC8-AFD0-4371EFAB8E4A}"/>
              </a:ext>
            </a:extLst>
          </p:cNvPr>
          <p:cNvSpPr/>
          <p:nvPr/>
        </p:nvSpPr>
        <p:spPr>
          <a:xfrm>
            <a:off x="1" y="1388202"/>
            <a:ext cx="4785064" cy="156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62DF32-CDBE-4E46-A5BC-A5BE1E3CF1A5}"/>
              </a:ext>
            </a:extLst>
          </p:cNvPr>
          <p:cNvSpPr/>
          <p:nvPr/>
        </p:nvSpPr>
        <p:spPr>
          <a:xfrm>
            <a:off x="6906827" y="0"/>
            <a:ext cx="5285172" cy="138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B</a:t>
            </a:r>
            <a:r>
              <a:rPr lang="zh-CN" altLang="en-US" sz="4400" dirty="0"/>
              <a:t>站：芯片人阿伟</a:t>
            </a:r>
            <a:endParaRPr lang="en-US" altLang="zh-CN" sz="4400" dirty="0"/>
          </a:p>
          <a:p>
            <a:pPr algn="ctr"/>
            <a:r>
              <a:rPr lang="en-US" altLang="zh-CN" sz="2400" dirty="0"/>
              <a:t>https://space.bilibili.com/243180540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700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5538F-5BEA-4EEF-A3C1-1D0C1263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761D5-748D-49A7-B802-167484D46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从事芯片行业工作</a:t>
            </a:r>
            <a:r>
              <a:rPr lang="en-US" altLang="zh-CN" dirty="0"/>
              <a:t>10</a:t>
            </a:r>
            <a:r>
              <a:rPr lang="zh-CN" altLang="en-US" dirty="0"/>
              <a:t>多年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从事嵌入式软件、驱动开发，芯片原型</a:t>
            </a:r>
            <a:r>
              <a:rPr lang="en-US" altLang="zh-CN" dirty="0"/>
              <a:t>FPGA</a:t>
            </a:r>
            <a:r>
              <a:rPr lang="zh-CN" altLang="en-US" dirty="0"/>
              <a:t>验证工作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ARM Cortex-M/R/A</a:t>
            </a:r>
            <a:r>
              <a:rPr lang="zh-CN" altLang="en-US" dirty="0"/>
              <a:t>系列，</a:t>
            </a:r>
            <a:r>
              <a:rPr lang="en-US" altLang="zh-CN" dirty="0"/>
              <a:t>Synopsys ARC EM/HS</a:t>
            </a:r>
            <a:r>
              <a:rPr lang="zh-CN" altLang="en-US" dirty="0"/>
              <a:t>系列，</a:t>
            </a:r>
            <a:r>
              <a:rPr lang="en-US" altLang="zh-CN" dirty="0"/>
              <a:t>RISC-V</a:t>
            </a:r>
            <a:r>
              <a:rPr lang="zh-CN" altLang="en-US" dirty="0"/>
              <a:t>系列</a:t>
            </a:r>
            <a:r>
              <a:rPr lang="en-US" altLang="zh-CN" dirty="0"/>
              <a:t>ISA</a:t>
            </a:r>
            <a:r>
              <a:rPr lang="zh-CN" altLang="en-US" dirty="0"/>
              <a:t>都较熟悉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目前在芯片公司任职，担任固件部门经理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C4CF29B-AAD3-4E7F-9ED4-A7A87F3BCEBA}"/>
              </a:ext>
            </a:extLst>
          </p:cNvPr>
          <p:cNvSpPr/>
          <p:nvPr/>
        </p:nvSpPr>
        <p:spPr>
          <a:xfrm>
            <a:off x="4678532" y="1388202"/>
            <a:ext cx="7513469" cy="156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5665D67-1C95-447D-B66A-D37B3C7AD2E1}"/>
              </a:ext>
            </a:extLst>
          </p:cNvPr>
          <p:cNvSpPr/>
          <p:nvPr/>
        </p:nvSpPr>
        <p:spPr>
          <a:xfrm>
            <a:off x="1" y="1388202"/>
            <a:ext cx="4785064" cy="156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889CBE-6D13-47BE-9967-774BF000A42E}"/>
              </a:ext>
            </a:extLst>
          </p:cNvPr>
          <p:cNvSpPr/>
          <p:nvPr/>
        </p:nvSpPr>
        <p:spPr>
          <a:xfrm>
            <a:off x="6906827" y="0"/>
            <a:ext cx="5285172" cy="138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B</a:t>
            </a:r>
            <a:r>
              <a:rPr lang="zh-CN" altLang="en-US" sz="4400" dirty="0"/>
              <a:t>站：芯片人阿伟</a:t>
            </a:r>
            <a:endParaRPr lang="en-US" altLang="zh-CN" sz="4400" dirty="0"/>
          </a:p>
          <a:p>
            <a:pPr algn="ctr"/>
            <a:r>
              <a:rPr lang="en-US" altLang="zh-CN" sz="2400" dirty="0"/>
              <a:t>https://space.bilibili.com/243180540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5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5538F-5BEA-4EEF-A3C1-1D0C1263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这门课的目的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761D5-748D-49A7-B802-167484D46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在嵌入式系统中，需要实现</a:t>
            </a:r>
            <a:r>
              <a:rPr lang="en-US" altLang="zh-CN" dirty="0"/>
              <a:t>RSA</a:t>
            </a:r>
            <a:r>
              <a:rPr lang="zh-CN" altLang="en-US" dirty="0"/>
              <a:t>软件算法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在芯片设计中，需要实现</a:t>
            </a:r>
            <a:r>
              <a:rPr lang="en-US" altLang="zh-CN" dirty="0"/>
              <a:t>RSA</a:t>
            </a:r>
            <a:r>
              <a:rPr lang="zh-CN" altLang="en-US" dirty="0"/>
              <a:t>硬件模块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RSA</a:t>
            </a:r>
            <a:r>
              <a:rPr lang="zh-CN" altLang="en-US" dirty="0"/>
              <a:t>在工程实践中是一项非常重要的安全技术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C4CF29B-AAD3-4E7F-9ED4-A7A87F3BCEBA}"/>
              </a:ext>
            </a:extLst>
          </p:cNvPr>
          <p:cNvSpPr/>
          <p:nvPr/>
        </p:nvSpPr>
        <p:spPr>
          <a:xfrm>
            <a:off x="4678532" y="1388202"/>
            <a:ext cx="7513469" cy="156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5665D67-1C95-447D-B66A-D37B3C7AD2E1}"/>
              </a:ext>
            </a:extLst>
          </p:cNvPr>
          <p:cNvSpPr/>
          <p:nvPr/>
        </p:nvSpPr>
        <p:spPr>
          <a:xfrm>
            <a:off x="1" y="1388202"/>
            <a:ext cx="4785064" cy="156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7C3555-EB08-480A-A794-CBC07E44EE57}"/>
              </a:ext>
            </a:extLst>
          </p:cNvPr>
          <p:cNvSpPr/>
          <p:nvPr/>
        </p:nvSpPr>
        <p:spPr>
          <a:xfrm>
            <a:off x="6906827" y="0"/>
            <a:ext cx="5285172" cy="138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B</a:t>
            </a:r>
            <a:r>
              <a:rPr lang="zh-CN" altLang="en-US" sz="4400" dirty="0"/>
              <a:t>站：芯片人阿伟</a:t>
            </a:r>
            <a:endParaRPr lang="en-US" altLang="zh-CN" sz="4400" dirty="0"/>
          </a:p>
          <a:p>
            <a:pPr algn="ctr"/>
            <a:r>
              <a:rPr lang="en-US" altLang="zh-CN" sz="2400" dirty="0"/>
              <a:t>https://space.bilibili.com/243180540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650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5538F-5BEA-4EEF-A3C1-1D0C1263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为什么用</a:t>
            </a:r>
            <a:r>
              <a:rPr lang="en-US" altLang="zh-CN" dirty="0"/>
              <a:t>Python3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761D5-748D-49A7-B802-167484D46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Python2</a:t>
            </a:r>
            <a:r>
              <a:rPr lang="zh-CN" altLang="en-US" dirty="0"/>
              <a:t>已经被淘汰，不在考虑范围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Python3</a:t>
            </a:r>
            <a:r>
              <a:rPr lang="zh-CN" altLang="en-US" dirty="0"/>
              <a:t>是脚本语言，方便调试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Python3</a:t>
            </a:r>
            <a:r>
              <a:rPr lang="zh-CN" altLang="en-US" dirty="0"/>
              <a:t>支持大数运算，不需要造轮子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C4CF29B-AAD3-4E7F-9ED4-A7A87F3BCEBA}"/>
              </a:ext>
            </a:extLst>
          </p:cNvPr>
          <p:cNvSpPr/>
          <p:nvPr/>
        </p:nvSpPr>
        <p:spPr>
          <a:xfrm>
            <a:off x="4678532" y="1388202"/>
            <a:ext cx="7513469" cy="156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5665D67-1C95-447D-B66A-D37B3C7AD2E1}"/>
              </a:ext>
            </a:extLst>
          </p:cNvPr>
          <p:cNvSpPr/>
          <p:nvPr/>
        </p:nvSpPr>
        <p:spPr>
          <a:xfrm>
            <a:off x="1" y="1388202"/>
            <a:ext cx="4785064" cy="156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24BBB7-4169-4D7F-913F-9601ABEF8E3E}"/>
              </a:ext>
            </a:extLst>
          </p:cNvPr>
          <p:cNvSpPr/>
          <p:nvPr/>
        </p:nvSpPr>
        <p:spPr>
          <a:xfrm>
            <a:off x="6906827" y="0"/>
            <a:ext cx="5285172" cy="138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B</a:t>
            </a:r>
            <a:r>
              <a:rPr lang="zh-CN" altLang="en-US" sz="4400" dirty="0"/>
              <a:t>站：芯片人阿伟</a:t>
            </a:r>
            <a:endParaRPr lang="en-US" altLang="zh-CN" sz="4400" dirty="0"/>
          </a:p>
          <a:p>
            <a:pPr algn="ctr"/>
            <a:r>
              <a:rPr lang="en-US" altLang="zh-CN" sz="2400" dirty="0"/>
              <a:t>https://space.bilibili.com/243180540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542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5538F-5BEA-4EEF-A3C1-1D0C1263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开源库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761D5-748D-49A7-B802-167484D46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openssl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mbedtls</a:t>
            </a:r>
            <a:endParaRPr lang="en-US" altLang="zh-CN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C4CF29B-AAD3-4E7F-9ED4-A7A87F3BCEBA}"/>
              </a:ext>
            </a:extLst>
          </p:cNvPr>
          <p:cNvSpPr/>
          <p:nvPr/>
        </p:nvSpPr>
        <p:spPr>
          <a:xfrm>
            <a:off x="4678532" y="1388202"/>
            <a:ext cx="7513469" cy="156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5665D67-1C95-447D-B66A-D37B3C7AD2E1}"/>
              </a:ext>
            </a:extLst>
          </p:cNvPr>
          <p:cNvSpPr/>
          <p:nvPr/>
        </p:nvSpPr>
        <p:spPr>
          <a:xfrm>
            <a:off x="1" y="1388202"/>
            <a:ext cx="4785064" cy="156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00BD0B-25FD-49CC-8C96-7EF65F373D28}"/>
              </a:ext>
            </a:extLst>
          </p:cNvPr>
          <p:cNvSpPr/>
          <p:nvPr/>
        </p:nvSpPr>
        <p:spPr>
          <a:xfrm>
            <a:off x="6906827" y="0"/>
            <a:ext cx="5285172" cy="138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B</a:t>
            </a:r>
            <a:r>
              <a:rPr lang="zh-CN" altLang="en-US" sz="4400" dirty="0"/>
              <a:t>站：芯片人阿伟</a:t>
            </a:r>
            <a:endParaRPr lang="en-US" altLang="zh-CN" sz="4400" dirty="0"/>
          </a:p>
          <a:p>
            <a:pPr algn="ctr"/>
            <a:r>
              <a:rPr lang="en-US" altLang="zh-CN" sz="2400" dirty="0"/>
              <a:t>https://space.bilibili.com/243180540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05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C5666-7E08-4A09-9D5D-22BD074A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一键三连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5F2B6A6-EA0B-4244-8016-9FB1A9693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377" y="1825625"/>
            <a:ext cx="6961245" cy="4351338"/>
          </a:xfr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1982CB-CE8E-4315-ACED-430933583FF3}"/>
              </a:ext>
            </a:extLst>
          </p:cNvPr>
          <p:cNvSpPr/>
          <p:nvPr/>
        </p:nvSpPr>
        <p:spPr>
          <a:xfrm>
            <a:off x="4678532" y="1388202"/>
            <a:ext cx="7513469" cy="156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550BE50-F469-408E-88A1-ACC6C27172F5}"/>
              </a:ext>
            </a:extLst>
          </p:cNvPr>
          <p:cNvSpPr/>
          <p:nvPr/>
        </p:nvSpPr>
        <p:spPr>
          <a:xfrm>
            <a:off x="1" y="1388202"/>
            <a:ext cx="4785064" cy="156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B31973-4FC0-4048-8926-7CEBFEF9AFC2}"/>
              </a:ext>
            </a:extLst>
          </p:cNvPr>
          <p:cNvSpPr/>
          <p:nvPr/>
        </p:nvSpPr>
        <p:spPr>
          <a:xfrm>
            <a:off x="6906827" y="0"/>
            <a:ext cx="5285172" cy="138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B</a:t>
            </a:r>
            <a:r>
              <a:rPr lang="zh-CN" altLang="en-US" sz="4400" dirty="0"/>
              <a:t>站：芯片人阿伟</a:t>
            </a:r>
            <a:endParaRPr lang="en-US" altLang="zh-CN" sz="4400" dirty="0"/>
          </a:p>
          <a:p>
            <a:pPr algn="ctr"/>
            <a:r>
              <a:rPr lang="en-US" altLang="zh-CN" sz="2400" dirty="0"/>
              <a:t>https://space.bilibili.com/243180540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41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5538F-5BEA-4EEF-A3C1-1D0C1263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761D5-748D-49A7-B802-167484D46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C4CF29B-AAD3-4E7F-9ED4-A7A87F3BCEBA}"/>
              </a:ext>
            </a:extLst>
          </p:cNvPr>
          <p:cNvSpPr/>
          <p:nvPr/>
        </p:nvSpPr>
        <p:spPr>
          <a:xfrm>
            <a:off x="4678532" y="1388202"/>
            <a:ext cx="7513469" cy="156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5665D67-1C95-447D-B66A-D37B3C7AD2E1}"/>
              </a:ext>
            </a:extLst>
          </p:cNvPr>
          <p:cNvSpPr/>
          <p:nvPr/>
        </p:nvSpPr>
        <p:spPr>
          <a:xfrm>
            <a:off x="1" y="1388202"/>
            <a:ext cx="4785064" cy="156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08454C-1C0D-4433-A2FC-A3B9A4873B64}"/>
              </a:ext>
            </a:extLst>
          </p:cNvPr>
          <p:cNvSpPr/>
          <p:nvPr/>
        </p:nvSpPr>
        <p:spPr>
          <a:xfrm>
            <a:off x="6906827" y="0"/>
            <a:ext cx="5285172" cy="138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B</a:t>
            </a:r>
            <a:r>
              <a:rPr lang="zh-CN" altLang="en-US" sz="4400" dirty="0"/>
              <a:t>站：芯片人阿伟</a:t>
            </a:r>
            <a:endParaRPr lang="en-US" altLang="zh-CN" sz="4400" dirty="0"/>
          </a:p>
          <a:p>
            <a:pPr algn="ctr"/>
            <a:r>
              <a:rPr lang="en-US" altLang="zh-CN" sz="2400" dirty="0"/>
              <a:t>https://space.bilibili.com/243180540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5752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289</Words>
  <Application>Microsoft Office PowerPoint</Application>
  <PresentationFormat>宽屏</PresentationFormat>
  <Paragraphs>53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RSA原理与Python3实现</vt:lpstr>
      <vt:lpstr>RSA原理与Python3实现</vt:lpstr>
      <vt:lpstr>大纲</vt:lpstr>
      <vt:lpstr>自我介绍</vt:lpstr>
      <vt:lpstr>这门课的目的</vt:lpstr>
      <vt:lpstr>为什么用Python3</vt:lpstr>
      <vt:lpstr>开源库</vt:lpstr>
      <vt:lpstr>一键三连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RSA的原理与实现</dc:title>
  <dc:creator>admin</dc:creator>
  <cp:lastModifiedBy>admin</cp:lastModifiedBy>
  <cp:revision>164</cp:revision>
  <dcterms:created xsi:type="dcterms:W3CDTF">2022-01-16T02:56:54Z</dcterms:created>
  <dcterms:modified xsi:type="dcterms:W3CDTF">2022-01-21T13:14:08Z</dcterms:modified>
</cp:coreProperties>
</file>