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59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DF455-FDC2-495F-AEAF-80BBF131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98DB7F-9814-4F40-B337-C6C342D8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797F5-165C-4FF3-AE02-E637D17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05B26-9F36-4126-BA24-1655DDB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0A991-D236-417E-8587-F0AFC2EF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2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9CF0B-91D0-4E19-8354-E15706B9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D1BF6-5DAF-4512-BA20-2F17B73B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5142A-A3EB-4346-BF7A-9CC9FAC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8FF89-14DD-427B-9F5B-1E19A039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FAEE-0183-4615-B1BC-EC86468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7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CE061-EF5A-4FB0-943E-1A28F08D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7FFF7-FC33-496D-B49B-0603DE49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ED856-3AB6-4068-8D86-5F899832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567F-515C-4BFD-9064-5FC079A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D603D-8D80-4DDB-8879-110D472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DED8-8C52-4417-8B3A-265551E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55C3-F5C1-4B31-ABF5-8C6A3F87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AA7C-1475-4F6A-B9BC-1FAC6965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A0C13-30BD-422B-920C-8A31A96D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4147A-4248-4BD1-A60B-35201E1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4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4F5B-E6D7-4247-97FD-6818DC57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0B94E-4BA4-4B8D-96DC-0A9C38EE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5911C-712C-47FD-9AC8-636EAF66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95C8-2C9A-4D3D-BF96-73F0C8B9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0B837-73D0-4BF9-B179-07E8DD8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834FB-0382-4036-B0F1-95FB823A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B5675-21DC-42E7-8D2E-4EB976024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615F9-1C88-45B8-A4A0-5635FE48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407CB-05E6-406E-B81E-A16A99F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D32D5-735B-4D89-847F-F8A4AAF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8CF1F-C73D-4486-BDDB-E98A180E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7952-3940-4761-8113-23DF1064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0549B-8B29-4526-AB4D-9DC80893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CBBAA-5A7D-4E5C-A8F3-E1E2D44C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E1A477-EE88-4B3E-AA23-8632A769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3C392-A810-4426-BA9C-564B1B17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100A2-3FB3-4760-ADCB-43EEBA7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05130-6EFF-42E6-8FA4-26240BF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FAAB2-628C-4DC9-9975-A252C75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6E52-FBB5-41D1-B17B-7120F10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E37C3-A939-446F-AC29-E27BC0EA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29519-A9C8-4051-BFCC-0035364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7CDDA-1655-41E4-BD0C-E4A1AC8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33B68E-B528-4B55-BC88-545C5B2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E54DD-0B16-4CE2-933C-042E4B57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7B91C-C78A-4E8C-BD85-90F2909A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41372-7499-483E-AC73-1B9B6E2A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031D8-06C9-48C7-94AB-5307F2C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4147-09D6-48FB-BD99-0D5F8025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B0579-7F17-4ABF-A9A3-E56A8AB2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AFEBE-E78B-4080-BC59-0E1AC8EB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E4F54-D24A-40ED-AD40-12DCC1A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0349-6200-40A0-A023-C7460C1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CA165-67C6-438D-81F0-9C5238774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231BC-76CE-49DB-A7E1-7DBCEE42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010A5-7210-4811-A5A5-034FBC0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04F72-2E97-4D2E-B0DF-96F6901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61616-1E2A-4CDC-B537-D9F839F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9318BD-FE8E-442A-949F-0701305A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4EE14-308F-436C-BE9B-BEB3691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DD119-182E-4F49-95DF-8062947D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23C0-4336-4C1B-AF24-41275B51766C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CB308-6B2E-4D8C-86E7-BE81ABC9E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A8E0-3CC1-4639-8994-BD5978D0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391D-B393-4D93-A73F-015A264C0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1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6BEC-5437-4388-B4BF-E87754D31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原理与</a:t>
            </a:r>
            <a:r>
              <a:rPr lang="en-US" altLang="zh-CN" dirty="0"/>
              <a:t>Python3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FAA2C-1395-4A40-9FE9-2BD09246A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B</a:t>
            </a:r>
            <a:r>
              <a:rPr lang="zh-CN" altLang="en-US" sz="2800" dirty="0"/>
              <a:t>站：芯片人阿伟</a:t>
            </a:r>
            <a:endParaRPr lang="en-US" altLang="zh-CN" sz="2800" dirty="0"/>
          </a:p>
          <a:p>
            <a:r>
              <a:rPr lang="en-US" altLang="zh-CN" sz="2800" dirty="0"/>
              <a:t>https://space.bilibili.com/243180540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B15BD0A-A177-4C12-81D0-C905F877BC8E}"/>
              </a:ext>
            </a:extLst>
          </p:cNvPr>
          <p:cNvSpPr/>
          <p:nvPr/>
        </p:nvSpPr>
        <p:spPr>
          <a:xfrm flipV="1">
            <a:off x="1" y="3490877"/>
            <a:ext cx="12192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8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4A681-CABF-4D95-BA6C-6B95F704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C9C91-5B62-46E8-871D-ED2B195A0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数列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 smtClean="0"/>
                      <m:t>π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b="0" i="0" dirty="0" smtClean="0"/>
                      <m:t>x</m:t>
                    </m:r>
                    <m:r>
                      <m:rPr>
                        <m:nor/>
                      </m:rPr>
                      <a:rPr lang="en-US" altLang="zh-CN" dirty="0" smtClean="0"/>
                      <m:t>)</m:t>
                    </m:r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是发散的，意味着当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l-GR" altLang="zh-CN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) − 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趋于</m:t>
                    </m:r>
                  </m:oMath>
                </a14:m>
                <a:r>
                  <a:rPr lang="zh-CN" altLang="en-US" dirty="0"/>
                  <a:t>无穷大，并不收敛到某个常量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类比一下公式，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但是，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也是发散的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说明什么？说明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 smtClean="0"/>
                      <m:t>π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b="0" i="0" dirty="0" smtClean="0"/>
                      <m:t>x</m:t>
                    </m:r>
                    <m:r>
                      <m:rPr>
                        <m:nor/>
                      </m:rPr>
                      <a:rPr lang="en-US" altLang="zh-CN" dirty="0" smtClean="0"/>
                      <m:t>)</m:t>
                    </m:r>
                  </m:oMath>
                </a14:m>
                <a:r>
                  <a:rPr lang="zh-CN" altLang="en-US" dirty="0"/>
                  <a:t>的一个合理估计，但不是最佳估计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C9C91-5B62-46E8-871D-ED2B195A0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6A40F0-D2E3-4F5F-889B-D6CC2480C46B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346A49-E0AE-4213-8601-D6E798BC9C8A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1374A6-1A70-4480-B740-947741207B3E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96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A82BED-5C12-4FD9-AF0B-98B1F51F8C9F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B0F5A1-8AD2-49DE-9CC2-96AA2215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A62D5-01E2-40DD-9A78-E3F51FC4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质数又被称为素数</a:t>
            </a:r>
            <a:endParaRPr lang="en-US" altLang="zh-CN" dirty="0"/>
          </a:p>
          <a:p>
            <a:r>
              <a:rPr lang="zh-CN" altLang="en-US" dirty="0"/>
              <a:t>质数是指在大于</a:t>
            </a:r>
            <a:r>
              <a:rPr lang="en-US" altLang="zh-CN" dirty="0"/>
              <a:t>1</a:t>
            </a:r>
            <a:r>
              <a:rPr lang="zh-CN" altLang="en-US" dirty="0"/>
              <a:t>的自然数中，除了</a:t>
            </a:r>
            <a:r>
              <a:rPr lang="en-US" altLang="zh-CN" dirty="0"/>
              <a:t>1</a:t>
            </a:r>
            <a:r>
              <a:rPr lang="zh-CN" altLang="en-US" dirty="0"/>
              <a:t>和它本身外不能被其他自然数整除的数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既不是质数也不是合数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是最小的质数</a:t>
            </a:r>
            <a:endParaRPr lang="en-US" altLang="zh-CN" dirty="0"/>
          </a:p>
          <a:p>
            <a:r>
              <a:rPr lang="zh-CN" altLang="en-US" dirty="0"/>
              <a:t>质数有无穷多个（欧几里得反正法）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D6DBAD-35F5-4BC8-AFD0-4371EFAB8E4A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B6C486-9BC5-4639-BD5D-41BBAE8BFA2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00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16E10-4B39-4D34-B575-91AA0C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4BE408-3A94-4FDC-BD4D-7E4992737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前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个自然数中，质数的个数，记为</a:t>
                </a:r>
                <a:r>
                  <a:rPr lang="el-GR" altLang="zh-CN" dirty="0"/>
                  <a:t>π</a:t>
                </a:r>
                <a:r>
                  <a:rPr lang="en-US" altLang="zh-CN" dirty="0"/>
                  <a:t>(x)</a:t>
                </a:r>
              </a:p>
              <a:p>
                <a:r>
                  <a:rPr lang="zh-CN" altLang="en-US" dirty="0"/>
                  <a:t>例如：</a:t>
                </a:r>
                <a:r>
                  <a:rPr lang="el-GR" altLang="zh-CN" dirty="0"/>
                  <a:t> π</a:t>
                </a:r>
                <a:r>
                  <a:rPr lang="en-US" altLang="zh-CN" dirty="0"/>
                  <a:t>(2) = 1</a:t>
                </a:r>
                <a:r>
                  <a:rPr lang="zh-CN" altLang="en-US" dirty="0"/>
                  <a:t>，</a:t>
                </a:r>
                <a:r>
                  <a:rPr lang="el-GR" altLang="zh-CN" dirty="0"/>
                  <a:t> π</a:t>
                </a:r>
                <a:r>
                  <a:rPr lang="en-US" altLang="zh-CN" dirty="0"/>
                  <a:t>(3) = 2</a:t>
                </a:r>
                <a:r>
                  <a:rPr lang="zh-CN" altLang="en-US" dirty="0"/>
                  <a:t>，</a:t>
                </a:r>
                <a:r>
                  <a:rPr lang="el-GR" altLang="zh-CN" dirty="0"/>
                  <a:t> π</a:t>
                </a:r>
                <a:r>
                  <a:rPr lang="en-US" altLang="zh-CN" dirty="0"/>
                  <a:t>(10)=4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质数定理：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altLang="zh-CN" dirty="0" smtClean="0"/>
                              <m:t>π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dirty="0" smtClean="0"/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= 1</a:t>
                </a:r>
              </a:p>
              <a:p>
                <a:r>
                  <a:rPr lang="zh-CN" altLang="en-US" dirty="0"/>
                  <a:t>切比雪夫定律：对于任意自然数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zh-CN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对任意自然数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，在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2x</a:t>
                </a:r>
                <a:r>
                  <a:rPr lang="zh-CN" altLang="en-US" dirty="0"/>
                  <a:t>之间至少存在一个质数</a:t>
                </a:r>
                <a:endParaRPr lang="en-US" altLang="zh-CN" dirty="0"/>
              </a:p>
              <a:p>
                <a:r>
                  <a:rPr lang="zh-CN" altLang="en-US" dirty="0"/>
                  <a:t>数列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 smtClean="0"/>
                      <m:t>π</m:t>
                    </m:r>
                    <m:r>
                      <m:rPr>
                        <m:nor/>
                      </m:rPr>
                      <a:rPr lang="en-US" altLang="zh-CN" dirty="0" smtClean="0"/>
                      <m:t>(</m:t>
                    </m:r>
                    <m:r>
                      <m:rPr>
                        <m:nor/>
                      </m:rPr>
                      <a:rPr lang="en-US" altLang="zh-CN" b="0" i="0" dirty="0" smtClean="0"/>
                      <m:t>x</m:t>
                    </m:r>
                    <m:r>
                      <m:rPr>
                        <m:nor/>
                      </m:rPr>
                      <a:rPr lang="en-US" altLang="zh-CN" dirty="0" smtClean="0"/>
                      <m:t>)</m:t>
                    </m:r>
                  </m:oMath>
                </a14:m>
                <a:r>
                  <a:rPr lang="en-US" altLang="zh-CN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是发散的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4BE408-3A94-4FDC-BD4D-7E4992737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904F93-8435-4BC6-AE7E-F3385997C7BB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C99533-D72B-4841-BA7C-67A10154536A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9D56B2-A589-4276-9A7F-389525DF241B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18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B360-62E9-431B-9973-EF2AF6DB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296DB-75F1-4F5D-8BC3-2742920D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自然数</a:t>
            </a:r>
            <a:r>
              <a:rPr lang="en-US" altLang="zh-CN" dirty="0"/>
              <a:t>m</a:t>
            </a:r>
            <a:r>
              <a:rPr lang="zh-CN" altLang="en-US" dirty="0"/>
              <a:t>的约数是指可以整除</a:t>
            </a:r>
            <a:r>
              <a:rPr lang="en-US" altLang="zh-CN" dirty="0"/>
              <a:t>m</a:t>
            </a:r>
            <a:r>
              <a:rPr lang="zh-CN" altLang="en-US" dirty="0"/>
              <a:t>的自然数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也称为</a:t>
            </a:r>
            <a:r>
              <a:rPr lang="en-US" altLang="zh-CN" dirty="0"/>
              <a:t>n</a:t>
            </a:r>
            <a:r>
              <a:rPr lang="zh-CN" altLang="en-US" dirty="0"/>
              <a:t>的倍数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10</a:t>
            </a:r>
            <a:r>
              <a:rPr lang="zh-CN" altLang="en-US" dirty="0"/>
              <a:t>的约数有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；</a:t>
            </a:r>
            <a:r>
              <a:rPr lang="en-US" altLang="zh-CN" dirty="0"/>
              <a:t>10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的倍数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质约数是指可以整除</a:t>
            </a:r>
            <a:r>
              <a:rPr lang="en-US" altLang="zh-CN" dirty="0"/>
              <a:t>m</a:t>
            </a:r>
            <a:r>
              <a:rPr lang="zh-CN" altLang="en-US" dirty="0"/>
              <a:t>的质数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10</a:t>
            </a:r>
            <a:r>
              <a:rPr lang="zh-CN" altLang="en-US" dirty="0"/>
              <a:t>的质约数有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公约数，是指自然数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都拥有的约数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都有约数</a:t>
            </a:r>
            <a:r>
              <a:rPr lang="en-US" altLang="zh-CN" dirty="0"/>
              <a:t>5</a:t>
            </a:r>
            <a:r>
              <a:rPr lang="zh-CN" altLang="en-US" dirty="0"/>
              <a:t>，因此</a:t>
            </a:r>
            <a:r>
              <a:rPr lang="en-US" altLang="zh-CN" dirty="0"/>
              <a:t>5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的公约数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0D6526-3994-4F1F-BD5F-7DC43DFA9F93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C4A335-E73C-4C1F-A710-5272DAF06D87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36BB3D-13F8-4DFA-B300-3A9B5C36E97B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8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35862-E449-49FD-9347-D8E00B75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204C2-AEAA-4F0A-A904-090DFA0B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模运算即求余运算，记为</a:t>
            </a:r>
            <a:r>
              <a:rPr lang="en-US" altLang="zh-CN" dirty="0"/>
              <a:t>mod</a:t>
            </a:r>
          </a:p>
          <a:p>
            <a:r>
              <a:rPr lang="zh-CN" altLang="en-US" dirty="0"/>
              <a:t>例如 </a:t>
            </a:r>
            <a:r>
              <a:rPr lang="en-US" altLang="zh-CN" dirty="0"/>
              <a:t>10 mod 3 = 1</a:t>
            </a:r>
            <a:r>
              <a:rPr lang="zh-CN" altLang="en-US" dirty="0"/>
              <a:t>，</a:t>
            </a:r>
            <a:r>
              <a:rPr lang="en-US" altLang="zh-CN" dirty="0"/>
              <a:t>20 mod 4 = 0</a:t>
            </a:r>
          </a:p>
          <a:p>
            <a:endParaRPr lang="en-US" altLang="zh-CN" dirty="0"/>
          </a:p>
          <a:p>
            <a:r>
              <a:rPr lang="zh-CN" altLang="en-US"/>
              <a:t>同余：整数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，若它们除以正整数</a:t>
            </a:r>
            <a:r>
              <a:rPr lang="en-US" altLang="zh-CN" dirty="0"/>
              <a:t>m</a:t>
            </a:r>
            <a:r>
              <a:rPr lang="zh-CN" altLang="en-US" dirty="0"/>
              <a:t>所得的余数相等，则称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对于模</a:t>
            </a:r>
            <a:r>
              <a:rPr lang="en-US" altLang="zh-CN" dirty="0"/>
              <a:t>m</a:t>
            </a:r>
            <a:r>
              <a:rPr lang="zh-CN" altLang="en-US" dirty="0"/>
              <a:t>同余，记作</a:t>
            </a:r>
            <a:r>
              <a:rPr lang="en-US" altLang="zh-CN" dirty="0"/>
              <a:t>: a ≡ b mod m</a:t>
            </a:r>
          </a:p>
          <a:p>
            <a:r>
              <a:rPr lang="en-US" altLang="zh-CN" dirty="0"/>
              <a:t>a ≡ b mod m </a:t>
            </a:r>
            <a:r>
              <a:rPr lang="zh-CN" altLang="en-US" dirty="0"/>
              <a:t>读作：</a:t>
            </a:r>
            <a:r>
              <a:rPr lang="en-US" altLang="zh-CN" dirty="0"/>
              <a:t>a</a:t>
            </a:r>
            <a:r>
              <a:rPr lang="zh-CN" altLang="en-US" dirty="0"/>
              <a:t>同余于</a:t>
            </a:r>
            <a:r>
              <a:rPr lang="en-US" altLang="zh-CN" dirty="0"/>
              <a:t>b</a:t>
            </a:r>
            <a:r>
              <a:rPr lang="zh-CN" altLang="en-US" dirty="0"/>
              <a:t>模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例如：</a:t>
            </a:r>
            <a:r>
              <a:rPr lang="en-US" altLang="zh-CN" dirty="0"/>
              <a:t>11 ≡3 mod 8, 11 ≡4 mod 7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A4E0787-8524-4328-A47A-CFB9811881DB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658FD5-5BAC-48CC-991D-550FAE89430B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A336A0-09EF-4BDA-A53B-04B521472922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5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4CE9-1CED-4790-ADCB-72905B8B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2E5AC-E36F-43D1-86D7-3FDCA650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共有的最大约数，称为最大公约数，记为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共有的最小倍数，称为最小公倍数，记为</a:t>
            </a:r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例如</a:t>
            </a:r>
            <a:r>
              <a:rPr lang="en-US" altLang="zh-CN" dirty="0" err="1"/>
              <a:t>gcd</a:t>
            </a:r>
            <a:r>
              <a:rPr lang="en-US" altLang="zh-CN" dirty="0"/>
              <a:t>(6,9)=3; lcm(6,9)=18</a:t>
            </a:r>
          </a:p>
          <a:p>
            <a:endParaRPr lang="en-US" altLang="zh-CN" dirty="0"/>
          </a:p>
          <a:p>
            <a:r>
              <a:rPr lang="zh-CN" altLang="en-US" dirty="0"/>
              <a:t>求解最大公约数的方法：辗转相除法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a&gt;b</a:t>
            </a:r>
            <a:r>
              <a:rPr lang="zh-CN" altLang="en-US" dirty="0"/>
              <a:t>，则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gcd</a:t>
            </a:r>
            <a:r>
              <a:rPr lang="en-US" altLang="zh-CN" dirty="0"/>
              <a:t>(b, a mod b)</a:t>
            </a:r>
          </a:p>
          <a:p>
            <a:endParaRPr lang="en-US" altLang="zh-CN" dirty="0"/>
          </a:p>
          <a:p>
            <a:r>
              <a:rPr lang="en-US" altLang="zh-CN" dirty="0"/>
              <a:t>lcm(</a:t>
            </a:r>
            <a:r>
              <a:rPr lang="en-US" altLang="zh-CN" dirty="0" err="1"/>
              <a:t>a,b</a:t>
            </a:r>
            <a:r>
              <a:rPr lang="en-US" altLang="zh-CN" dirty="0"/>
              <a:t>) = a*b/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B500BC-AF74-4562-BC9D-A6DEA3895312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5C51BD-3F3B-42B0-9C34-30828BCB42D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BF3ED6-8AF6-40B8-93EA-8ABF6EBF95D0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7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A0A59-F418-4270-B05C-DCAC386F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30674-036B-4D54-8CF3-D66DFD36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1</a:t>
            </a:r>
            <a:r>
              <a:rPr lang="zh-CN" altLang="en-US" dirty="0"/>
              <a:t>，则称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是互质的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是互质的，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35</a:t>
            </a:r>
            <a:r>
              <a:rPr lang="zh-CN" altLang="en-US" dirty="0"/>
              <a:t>也是互质的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任意两个质数构成互质关系</a:t>
            </a:r>
            <a:endParaRPr lang="en-US" altLang="zh-CN" dirty="0"/>
          </a:p>
          <a:p>
            <a:r>
              <a:rPr lang="zh-CN" altLang="en-US" dirty="0"/>
              <a:t>一个数是质数，另一个数只要不是它的倍数，则构成互质关系</a:t>
            </a:r>
            <a:endParaRPr lang="en-US" altLang="zh-CN" dirty="0"/>
          </a:p>
          <a:p>
            <a:r>
              <a:rPr lang="zh-CN" altLang="en-US" dirty="0"/>
              <a:t>如果两个数之中，较大的那个数是质数，则构成互质关系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和任意一个自然数是都是互质关系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的整数，则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p-1</a:t>
            </a:r>
            <a:r>
              <a:rPr lang="zh-CN" altLang="en-US" dirty="0"/>
              <a:t>构成互质关系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是大于</a:t>
            </a:r>
            <a:r>
              <a:rPr lang="en-US" altLang="zh-CN" dirty="0"/>
              <a:t>1</a:t>
            </a:r>
            <a:r>
              <a:rPr lang="zh-CN" altLang="en-US" dirty="0"/>
              <a:t>的奇数，则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p-2</a:t>
            </a:r>
            <a:r>
              <a:rPr lang="zh-CN" altLang="en-US" dirty="0"/>
              <a:t>构成互质关系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73D135-8AF3-4A1D-8430-11B52C92A937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E3F5A-FAAB-49A7-B453-C849C314CBED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34AD1-164F-4E63-A060-69DE98B36B98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337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5666-7E08-4A09-9D5D-22BD074A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一键三连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F2B6A6-EA0B-4244-8016-9FB1A969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77" y="1825625"/>
            <a:ext cx="6961245" cy="4351338"/>
          </a:xfr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1982CB-CE8E-4315-ACED-430933583FF3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50BE50-F469-408E-88A1-ACC6C27172F5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4EF26-9FF0-4853-85BD-07A851FAFA8A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4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538F-5BEA-4EEF-A3C1-1D0C126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761D5-748D-49A7-B802-167484D4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4CF29B-AAD3-4E7F-9ED4-A7A87F3BCEBA}"/>
              </a:ext>
            </a:extLst>
          </p:cNvPr>
          <p:cNvSpPr/>
          <p:nvPr/>
        </p:nvSpPr>
        <p:spPr>
          <a:xfrm>
            <a:off x="4678532" y="1388202"/>
            <a:ext cx="7513469" cy="1565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665D67-1C95-447D-B66A-D37B3C7AD2E1}"/>
              </a:ext>
            </a:extLst>
          </p:cNvPr>
          <p:cNvSpPr/>
          <p:nvPr/>
        </p:nvSpPr>
        <p:spPr>
          <a:xfrm>
            <a:off x="1" y="1388202"/>
            <a:ext cx="4785064" cy="156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E1676-6E4C-4A32-ABB8-A0AC832A15C5}"/>
              </a:ext>
            </a:extLst>
          </p:cNvPr>
          <p:cNvSpPr/>
          <p:nvPr/>
        </p:nvSpPr>
        <p:spPr>
          <a:xfrm>
            <a:off x="6906827" y="0"/>
            <a:ext cx="5285172" cy="138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r>
              <a:rPr lang="zh-CN" altLang="en-US" sz="4400" dirty="0"/>
              <a:t>站：芯片人阿伟</a:t>
            </a:r>
            <a:endParaRPr lang="en-US" altLang="zh-CN" sz="4400" dirty="0"/>
          </a:p>
          <a:p>
            <a:pPr algn="ctr"/>
            <a:r>
              <a:rPr lang="en-US" altLang="zh-CN" sz="2400" dirty="0"/>
              <a:t>https://space.bilibili.com/243180540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575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755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RSA原理与Python3实现</vt:lpstr>
      <vt:lpstr>质数</vt:lpstr>
      <vt:lpstr>质数定律</vt:lpstr>
      <vt:lpstr>约数</vt:lpstr>
      <vt:lpstr>模运算</vt:lpstr>
      <vt:lpstr>最大公约数</vt:lpstr>
      <vt:lpstr>互质</vt:lpstr>
      <vt:lpstr>一键三连</vt:lpstr>
      <vt:lpstr>PowerPoint 演示文稿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RSA的原理与实现</dc:title>
  <dc:creator>admin</dc:creator>
  <cp:lastModifiedBy>admin</cp:lastModifiedBy>
  <cp:revision>121</cp:revision>
  <dcterms:created xsi:type="dcterms:W3CDTF">2022-01-16T02:56:54Z</dcterms:created>
  <dcterms:modified xsi:type="dcterms:W3CDTF">2022-01-18T13:16:58Z</dcterms:modified>
</cp:coreProperties>
</file>