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68" r:id="rId5"/>
    <p:sldId id="269" r:id="rId6"/>
    <p:sldId id="270" r:id="rId7"/>
    <p:sldId id="262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DF455-FDC2-495F-AEAF-80BBF1319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98DB7F-9814-4F40-B337-C6C342D8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797F5-165C-4FF3-AE02-E637D17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05B26-9F36-4126-BA24-1655DDB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0A991-D236-417E-8587-F0AFC2EF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2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9CF0B-91D0-4E19-8354-E15706B9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0D1BF6-5DAF-4512-BA20-2F17B73B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5142A-A3EB-4346-BF7A-9CC9FACA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8FF89-14DD-427B-9F5B-1E19A039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FAEE-0183-4615-B1BC-EC86468F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7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8CE061-EF5A-4FB0-943E-1A28F08DE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7FFF7-FC33-496D-B49B-0603DE49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ED856-3AB6-4068-8D86-5F899832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0567F-515C-4BFD-9064-5FC079A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D603D-8D80-4DDB-8879-110D472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DED8-8C52-4417-8B3A-265551E9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355C3-F5C1-4B31-ABF5-8C6A3F87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AA7C-1475-4F6A-B9BC-1FAC6965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A0C13-30BD-422B-920C-8A31A96D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4147A-4248-4BD1-A60B-35201E1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4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4F5B-E6D7-4247-97FD-6818DC57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0B94E-4BA4-4B8D-96DC-0A9C38EE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5911C-712C-47FD-9AC8-636EAF6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95C8-2C9A-4D3D-BF96-73F0C8B9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0B837-73D0-4BF9-B179-07E8DD88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7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834FB-0382-4036-B0F1-95FB823A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B5675-21DC-42E7-8D2E-4EB976024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615F9-1C88-45B8-A4A0-5635FE48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407CB-05E6-406E-B81E-A16A99F7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D32D5-735B-4D89-847F-F8A4AAF8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8CF1F-C73D-4486-BDDB-E98A180E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C7952-3940-4761-8113-23DF1064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0549B-8B29-4526-AB4D-9DC80893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CBBAA-5A7D-4E5C-A8F3-E1E2D44C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E1A477-EE88-4B3E-AA23-8632A769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3C392-A810-4426-BA9C-564B1B170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8100A2-3FB3-4760-ADCB-43EEBA7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05130-6EFF-42E6-8FA4-26240BF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FAAB2-628C-4DC9-9975-A252C75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1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26E52-FBB5-41D1-B17B-7120F102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E37C3-A939-446F-AC29-E27BC0EA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29519-A9C8-4051-BFCC-00353642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47CDDA-1655-41E4-BD0C-E4A1AC8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7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33B68E-B528-4B55-BC88-545C5B2B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7E54DD-0B16-4CE2-933C-042E4B57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7B91C-C78A-4E8C-BD85-90F2909A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41372-7499-483E-AC73-1B9B6E2A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031D8-06C9-48C7-94AB-5307F2C6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A4147-09D6-48FB-BD99-0D5F80252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B0579-7F17-4ABF-A9A3-E56A8AB2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AFEBE-E78B-4080-BC59-0E1AC8EB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E4F54-D24A-40ED-AD40-12DCC1A4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0349-6200-40A0-A023-C7460C1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CA165-67C6-438D-81F0-9C523877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231BC-76CE-49DB-A7E1-7DBCEE42D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010A5-7210-4811-A5A5-034FBC04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04F72-2E97-4D2E-B0DF-96F69019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61616-1E2A-4CDC-B537-D9F839FC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9318BD-FE8E-442A-949F-0701305A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4EE14-308F-436C-BE9B-BEB3691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DD119-182E-4F49-95DF-8062947D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23C0-4336-4C1B-AF24-41275B51766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CB308-6B2E-4D8C-86E7-BE81ABC9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DA8E0-3CC1-4639-8994-BD5978D0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1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6BEC-5437-4388-B4BF-E87754D31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FAA2C-1395-4A40-9FE9-2BD09246A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800" dirty="0"/>
              <a:t>B</a:t>
            </a:r>
            <a:r>
              <a:rPr lang="zh-CN" altLang="en-US" sz="2800" dirty="0"/>
              <a:t>站：芯片人阿伟</a:t>
            </a:r>
            <a:endParaRPr lang="en-US" altLang="zh-CN" sz="2800" dirty="0"/>
          </a:p>
          <a:p>
            <a:r>
              <a:rPr lang="en-US" altLang="zh-CN" sz="2800" dirty="0"/>
              <a:t>https://space.bilibili.com/243180540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15BD0A-A177-4C12-81D0-C905F877BC8E}"/>
              </a:ext>
            </a:extLst>
          </p:cNvPr>
          <p:cNvSpPr/>
          <p:nvPr/>
        </p:nvSpPr>
        <p:spPr>
          <a:xfrm flipV="1">
            <a:off x="1" y="3490877"/>
            <a:ext cx="121920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88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61D5-748D-49A7-B802-167484D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对于给定的正整数</a:t>
            </a:r>
            <a:r>
              <a:rPr lang="en-US" altLang="zh-CN" dirty="0"/>
              <a:t>x</a:t>
            </a:r>
            <a:r>
              <a:rPr lang="zh-CN" altLang="en-US" dirty="0"/>
              <a:t>，在区间</a:t>
            </a:r>
            <a:r>
              <a:rPr lang="en-US" altLang="zh-CN" dirty="0"/>
              <a:t>[1, x] </a:t>
            </a:r>
            <a:r>
              <a:rPr lang="zh-CN" altLang="en-US" dirty="0"/>
              <a:t>内与</a:t>
            </a:r>
            <a:r>
              <a:rPr lang="en-US" altLang="zh-CN" dirty="0"/>
              <a:t>x</a:t>
            </a:r>
            <a:r>
              <a:rPr lang="zh-CN" altLang="en-US" dirty="0"/>
              <a:t>构成互质关系的整数的个数叫做欧拉函数，记为</a:t>
            </a:r>
            <a:r>
              <a:rPr lang="el-GR" altLang="zh-CN" dirty="0"/>
              <a:t>φ(</a:t>
            </a:r>
            <a:r>
              <a:rPr lang="en-US" altLang="zh-CN" dirty="0"/>
              <a:t>x)</a:t>
            </a:r>
          </a:p>
          <a:p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dirty="0"/>
              <a:t>x = 5 </a:t>
            </a:r>
            <a:r>
              <a:rPr lang="zh-CN" altLang="en-US" dirty="0"/>
              <a:t>时，构成互质关系的数有</a:t>
            </a:r>
            <a:r>
              <a:rPr lang="en-US" altLang="zh-CN" dirty="0"/>
              <a:t>4</a:t>
            </a:r>
            <a:r>
              <a:rPr lang="zh-CN" altLang="en-US" dirty="0"/>
              <a:t>个：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所以：</a:t>
            </a:r>
            <a:r>
              <a:rPr lang="el-GR" altLang="zh-CN" dirty="0"/>
              <a:t>φ(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= 4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746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l-GR" altLang="zh-CN" dirty="0"/>
              <a:t>φ(</a:t>
            </a:r>
            <a:r>
              <a:rPr lang="en-US" altLang="zh-CN" dirty="0"/>
              <a:t>x)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x = 1</a:t>
                </a:r>
                <a:r>
                  <a:rPr lang="zh-CN" altLang="en-US" dirty="0"/>
                  <a:t>时，</a:t>
                </a:r>
                <a:r>
                  <a:rPr lang="el-GR" altLang="zh-CN" dirty="0"/>
                  <a:t> φ(</a:t>
                </a:r>
                <a:r>
                  <a:rPr lang="en-US" altLang="zh-CN" dirty="0"/>
                  <a:t>1) = 1</a:t>
                </a:r>
              </a:p>
              <a:p>
                <a:r>
                  <a:rPr lang="en-US" altLang="zh-CN" dirty="0"/>
                  <a:t>x</a:t>
                </a:r>
                <a:r>
                  <a:rPr lang="zh-CN" altLang="en-US" dirty="0"/>
                  <a:t>为质数时，</a:t>
                </a:r>
                <a:r>
                  <a:rPr lang="el-GR" altLang="zh-CN" dirty="0"/>
                  <a:t> φ(</a:t>
                </a:r>
                <a:r>
                  <a:rPr lang="en-US" altLang="zh-CN" dirty="0"/>
                  <a:t>x) = x -1</a:t>
                </a:r>
              </a:p>
              <a:p>
                <a:r>
                  <a:rPr lang="en-US" altLang="zh-CN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为质数，</a:t>
                </a:r>
                <a:r>
                  <a:rPr lang="en-US" altLang="zh-CN" dirty="0"/>
                  <a:t>k &gt;1</a:t>
                </a:r>
                <a:r>
                  <a:rPr lang="zh-CN" altLang="en-US" dirty="0"/>
                  <a:t>时，</a:t>
                </a:r>
                <a:r>
                  <a:rPr lang="el-GR" altLang="zh-CN" dirty="0"/>
                  <a:t>φ(</a:t>
                </a:r>
                <a:r>
                  <a:rPr lang="en-US" altLang="zh-CN" dirty="0"/>
                  <a:t>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(1 -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时，</a:t>
                </a:r>
                <a:r>
                  <a:rPr lang="el-GR" altLang="zh-CN" dirty="0"/>
                  <a:t> φ(</a:t>
                </a:r>
                <a:r>
                  <a:rPr lang="en-US" altLang="zh-CN" dirty="0"/>
                  <a:t>x) = </a:t>
                </a:r>
                <a:r>
                  <a:rPr lang="el-GR" altLang="zh-CN" dirty="0"/>
                  <a:t>φ(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 = </a:t>
                </a:r>
                <a:r>
                  <a:rPr lang="el-GR" altLang="zh-CN" dirty="0"/>
                  <a:t>φ(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el-GR" altLang="zh-CN" dirty="0"/>
                  <a:t>φ(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x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∗∗∗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l-GR" altLang="zh-CN" dirty="0"/>
                  <a:t> φ(</a:t>
                </a:r>
                <a:r>
                  <a:rPr lang="en-US" altLang="zh-CN" dirty="0"/>
                  <a:t>x) = </a:t>
                </a:r>
                <a:r>
                  <a:rPr lang="el-GR" altLang="zh-CN" dirty="0"/>
                  <a:t>φ(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el-GR" altLang="zh-CN" dirty="0"/>
                  <a:t> φ(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en-US" altLang="zh-CN" dirty="0"/>
                  <a:t>***</a:t>
                </a:r>
                <a:r>
                  <a:rPr lang="el-GR" altLang="zh-CN" dirty="0"/>
                  <a:t>φ(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∗∗∗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/>
                  <a:t>(1 -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(1 -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r>
                  <a:rPr lang="en-US" altLang="zh-CN" dirty="0"/>
                  <a:t>(1 -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为非质数大整数时，要对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做因式分解才能计算</a:t>
                </a:r>
                <a:r>
                  <a:rPr lang="el-GR" altLang="zh-CN" dirty="0"/>
                  <a:t>φ(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很难！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00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如果两个正整数</a:t>
                </a:r>
                <a:r>
                  <a:rPr lang="en-US" altLang="zh-CN" dirty="0"/>
                  <a:t>a, p</a:t>
                </a:r>
                <a:r>
                  <a:rPr lang="zh-CN" altLang="en-US" dirty="0"/>
                  <a:t>互质，即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的欧拉函数</a:t>
                </a:r>
                <a:r>
                  <a:rPr lang="el-GR" altLang="zh-CN" dirty="0"/>
                  <a:t>φ</a:t>
                </a:r>
                <a:r>
                  <a:rPr lang="en-US" altLang="zh-CN" dirty="0"/>
                  <a:t>(p)</a:t>
                </a:r>
                <a:r>
                  <a:rPr lang="zh-CN" altLang="en-US" dirty="0"/>
                  <a:t>可用让以下同余成立：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zh-CN" dirty="0"/>
                          <m:t>φ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p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≡</a:t>
                </a:r>
                <a:r>
                  <a:rPr lang="en-US" altLang="zh-CN" dirty="0"/>
                  <a:t>1 mod p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为质数时，</a:t>
                </a:r>
                <a:r>
                  <a:rPr lang="el-GR" altLang="zh-CN" dirty="0"/>
                  <a:t> φ</a:t>
                </a:r>
                <a:r>
                  <a:rPr lang="en-US" altLang="zh-CN" dirty="0"/>
                  <a:t>(p) = p-1</a:t>
                </a:r>
                <a:r>
                  <a:rPr lang="zh-CN" altLang="en-US" dirty="0"/>
                  <a:t>，则等式化简为：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-1</m:t>
                        </m:r>
                      </m:sup>
                    </m:sSup>
                  </m:oMath>
                </a14:m>
                <a:r>
                  <a:rPr lang="zh-CN" altLang="en-US" dirty="0"/>
                  <a:t>≡</a:t>
                </a:r>
                <a:r>
                  <a:rPr lang="en-US" altLang="zh-CN" dirty="0"/>
                  <a:t>1 mod p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这就是著名的费马小定理，它是欧拉定理的特例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248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当正整数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互质时，则一定存在整数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，使得等式：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ab</a:t>
                </a:r>
                <a:r>
                  <a:rPr lang="zh-CN" altLang="en-US" dirty="0"/>
                  <a:t>≡</a:t>
                </a:r>
                <a:r>
                  <a:rPr lang="en-US" altLang="zh-CN" dirty="0"/>
                  <a:t>1 mod p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成立，则称元素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mod p</a:t>
                </a:r>
                <a:r>
                  <a:rPr lang="zh-CN" altLang="en-US" dirty="0"/>
                  <a:t>下的逆元素，记作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由欧拉定理可知，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是一定存在的。因为可取 </a:t>
                </a:r>
                <a:r>
                  <a:rPr lang="en-US" altLang="zh-CN" dirty="0"/>
                  <a:t>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zh-CN" dirty="0"/>
                          <m:t>φ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p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)-1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ab =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zh-CN" dirty="0"/>
                          <m:t>φ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p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)−1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zh-CN" dirty="0"/>
                          <m:t>φ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p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≡</a:t>
                </a:r>
                <a:r>
                  <a:rPr lang="en-US" altLang="zh-CN" dirty="0"/>
                  <a:t>1 mod p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>
                    <a:highlight>
                      <a:srgbClr val="FFFF00"/>
                    </a:highlight>
                  </a:rPr>
                  <a:t>当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，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不互质时，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在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mod 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下不存在逆元素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r>
                  <a:rPr lang="en-US" altLang="zh-CN" dirty="0"/>
                  <a:t>b </a:t>
                </a:r>
                <a:r>
                  <a:rPr lang="zh-CN" altLang="en-US" dirty="0"/>
                  <a:t>可由</a:t>
                </a:r>
                <a:r>
                  <a:rPr lang="zh-CN" altLang="en-US" b="1" dirty="0"/>
                  <a:t>扩展欧几里得算法</a:t>
                </a:r>
                <a:r>
                  <a:rPr lang="zh-CN" altLang="en-US" dirty="0"/>
                  <a:t>算出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202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模的四则运算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模加</a:t>
                </a:r>
                <a:r>
                  <a:rPr lang="en-US" altLang="zh-CN" dirty="0"/>
                  <a:t>: (a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</a:t>
                </a:r>
              </a:p>
              <a:p>
                <a:r>
                  <a:rPr lang="zh-CN" altLang="en-US" dirty="0"/>
                  <a:t>模减</a:t>
                </a:r>
                <a:r>
                  <a:rPr lang="en-US" altLang="zh-CN" dirty="0"/>
                  <a:t>: (a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</a:t>
                </a:r>
                <a:endParaRPr lang="zh-CN" altLang="en-US" dirty="0"/>
              </a:p>
              <a:p>
                <a:r>
                  <a:rPr lang="zh-CN" altLang="en-US" dirty="0"/>
                  <a:t>模乘</a:t>
                </a:r>
                <a:r>
                  <a:rPr lang="en-US" altLang="zh-CN" dirty="0"/>
                  <a:t>: (a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</a:t>
                </a:r>
                <a:endParaRPr lang="zh-CN" altLang="en-US" dirty="0"/>
              </a:p>
              <a:p>
                <a:r>
                  <a:rPr lang="zh-CN" altLang="en-US" dirty="0"/>
                  <a:t>模除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当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(b, p) = 1</a:t>
                </a:r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(a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 = (a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mod p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模指数</a:t>
                </a:r>
                <a:r>
                  <a:rPr lang="en-US" altLang="zh-CN" dirty="0"/>
                  <a:t>: (</a:t>
                </a:r>
                <a:r>
                  <a:rPr lang="en-US" altLang="zh-CN" dirty="0" err="1"/>
                  <a:t>a^b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  --- b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相乘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849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5666-7E08-4A09-9D5D-22BD074A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一键三连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F2B6A6-EA0B-4244-8016-9FB1A9693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77" y="1825625"/>
            <a:ext cx="6961245" cy="4351338"/>
          </a:xfr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1982CB-CE8E-4315-ACED-430933583FF3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50BE50-F469-408E-88A1-ACC6C27172F5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4EF26-9FF0-4853-85BD-07A851FAFA8A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41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61D5-748D-49A7-B802-167484D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575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610</Words>
  <Application>Microsoft Office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RSA原理与Python3实现</vt:lpstr>
      <vt:lpstr>欧拉函数</vt:lpstr>
      <vt:lpstr>计算φ(x)</vt:lpstr>
      <vt:lpstr>欧拉定律</vt:lpstr>
      <vt:lpstr>逆元素</vt:lpstr>
      <vt:lpstr>模的四则运算</vt:lpstr>
      <vt:lpstr>一键三连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RSA的原理与实现</dc:title>
  <dc:creator>admin</dc:creator>
  <cp:lastModifiedBy>admin</cp:lastModifiedBy>
  <cp:revision>213</cp:revision>
  <dcterms:created xsi:type="dcterms:W3CDTF">2022-01-16T02:56:54Z</dcterms:created>
  <dcterms:modified xsi:type="dcterms:W3CDTF">2022-01-19T14:03:43Z</dcterms:modified>
</cp:coreProperties>
</file>