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5" r:id="rId4"/>
    <p:sldId id="276" r:id="rId5"/>
    <p:sldId id="277" r:id="rId6"/>
    <p:sldId id="278" r:id="rId7"/>
    <p:sldId id="280" r:id="rId8"/>
    <p:sldId id="281" r:id="rId9"/>
    <p:sldId id="282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DF455-FDC2-495F-AEAF-80BBF1319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98DB7F-9814-4F40-B337-C6C342D8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797F5-165C-4FF3-AE02-E637D17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05B26-9F36-4126-BA24-1655DDB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0A991-D236-417E-8587-F0AFC2EF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2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CF0B-91D0-4E19-8354-E15706B9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0D1BF6-5DAF-4512-BA20-2F17B73B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5142A-A3EB-4346-BF7A-9CC9FAC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8FF89-14DD-427B-9F5B-1E19A039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FAEE-0183-4615-B1BC-EC86468F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7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CE061-EF5A-4FB0-943E-1A28F08DE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7FFF7-FC33-496D-B49B-0603DE49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ED856-3AB6-4068-8D86-5F899832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0567F-515C-4BFD-9064-5FC079A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D603D-8D80-4DDB-8879-110D472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DED8-8C52-4417-8B3A-265551E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55C3-F5C1-4B31-ABF5-8C6A3F87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AA7C-1475-4F6A-B9BC-1FAC6965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A0C13-30BD-422B-920C-8A31A96D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4147A-4248-4BD1-A60B-35201E1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4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4F5B-E6D7-4247-97FD-6818DC57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0B94E-4BA4-4B8D-96DC-0A9C38EE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5911C-712C-47FD-9AC8-636EAF6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95C8-2C9A-4D3D-BF96-73F0C8B9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0B837-73D0-4BF9-B179-07E8DD88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7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34FB-0382-4036-B0F1-95FB823A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B5675-21DC-42E7-8D2E-4EB976024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615F9-1C88-45B8-A4A0-5635FE48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407CB-05E6-406E-B81E-A16A99F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D32D5-735B-4D89-847F-F8A4AAF8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8CF1F-C73D-4486-BDDB-E98A180E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7952-3940-4761-8113-23DF1064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0549B-8B29-4526-AB4D-9DC80893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CBBAA-5A7D-4E5C-A8F3-E1E2D44C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1A477-EE88-4B3E-AA23-8632A769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3C392-A810-4426-BA9C-564B1B170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8100A2-3FB3-4760-ADCB-43EEBA7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05130-6EFF-42E6-8FA4-26240BF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FAAB2-628C-4DC9-9975-A252C75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26E52-FBB5-41D1-B17B-7120F10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E37C3-A939-446F-AC29-E27BC0EA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29519-A9C8-4051-BFCC-0035364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7CDDA-1655-41E4-BD0C-E4A1AC8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33B68E-B528-4B55-BC88-545C5B2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E54DD-0B16-4CE2-933C-042E4B57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7B91C-C78A-4E8C-BD85-90F2909A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41372-7499-483E-AC73-1B9B6E2A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031D8-06C9-48C7-94AB-5307F2C6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4147-09D6-48FB-BD99-0D5F80252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B0579-7F17-4ABF-A9A3-E56A8AB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AFEBE-E78B-4080-BC59-0E1AC8E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E4F54-D24A-40ED-AD40-12DCC1A4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0349-6200-40A0-A023-C7460C1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CA165-67C6-438D-81F0-9C523877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231BC-76CE-49DB-A7E1-7DBCEE42D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010A5-7210-4811-A5A5-034FBC04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04F72-2E97-4D2E-B0DF-96F69019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61616-1E2A-4CDC-B537-D9F839F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9318BD-FE8E-442A-949F-0701305A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4EE14-308F-436C-BE9B-BEB3691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DD119-182E-4F49-95DF-8062947D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23C0-4336-4C1B-AF24-41275B51766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CB308-6B2E-4D8C-86E7-BE81ABC9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DA8E0-3CC1-4639-8994-BD5978D0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6BEC-5437-4388-B4BF-E87754D31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FAA2C-1395-4A40-9FE9-2BD09246A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站：芯片人阿伟</a:t>
            </a:r>
            <a:endParaRPr lang="en-US" altLang="zh-CN" sz="2800" dirty="0"/>
          </a:p>
          <a:p>
            <a:r>
              <a:rPr lang="en-US" altLang="zh-CN" sz="2800" dirty="0"/>
              <a:t>https://space.bilibili.com/243180540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15BD0A-A177-4C12-81D0-C905F877BC8E}"/>
              </a:ext>
            </a:extLst>
          </p:cNvPr>
          <p:cNvSpPr/>
          <p:nvPr/>
        </p:nvSpPr>
        <p:spPr>
          <a:xfrm flipV="1">
            <a:off x="1" y="3490877"/>
            <a:ext cx="121920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8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5666-7E08-4A09-9D5D-22BD074A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F2B6A6-EA0B-4244-8016-9FB1A9693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77" y="1825625"/>
            <a:ext cx="6961245" cy="4351338"/>
          </a:xfr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1982CB-CE8E-4315-ACED-430933583FF3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50BE50-F469-408E-88A1-ACC6C27172F5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4EF26-9FF0-4853-85BD-07A851FAFA8A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41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57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辗转相除法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对正整数</a:t>
                </a:r>
                <a:r>
                  <a:rPr lang="en-US" altLang="zh-CN" dirty="0" err="1"/>
                  <a:t>a,b</a:t>
                </a:r>
                <a:r>
                  <a:rPr lang="zh-CN" altLang="en-US" dirty="0"/>
                  <a:t>，求它们的最大公约数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a &gt; b</a:t>
                </a:r>
                <a:r>
                  <a:rPr lang="zh-CN" altLang="en-US" dirty="0"/>
                  <a:t>，则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 =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(b, a mod b);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a mod b = r   -&gt;   a = </a:t>
                </a:r>
                <a:r>
                  <a:rPr lang="en-US" altLang="zh-CN" dirty="0" err="1"/>
                  <a:t>bq</a:t>
                </a:r>
                <a:r>
                  <a:rPr lang="en-US" altLang="zh-CN" dirty="0"/>
                  <a:t> + r   -&gt;   r = a – </a:t>
                </a:r>
                <a:r>
                  <a:rPr lang="en-US" altLang="zh-CN" dirty="0" err="1"/>
                  <a:t>bq</a:t>
                </a:r>
                <a:r>
                  <a:rPr lang="en-US" altLang="zh-CN" dirty="0"/>
                  <a:t>, q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构造以下数列：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…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…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= 0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346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这里构造了一个求解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的数列：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是非负递减数列，则必有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= 0</a:t>
                </a:r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之间只有有限个数，所以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是有限的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即为</a:t>
                </a:r>
                <a:r>
                  <a:rPr lang="en-US" altLang="zh-CN" dirty="0" err="1"/>
                  <a:t>a,b</a:t>
                </a:r>
                <a:r>
                  <a:rPr lang="zh-CN" altLang="en-US" dirty="0"/>
                  <a:t>的最大公约数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337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公式：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0 </a:t>
                </a:r>
                <a:r>
                  <a:rPr lang="zh-CN" altLang="en-US" dirty="0"/>
                  <a:t>推得：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-3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dirty="0"/>
                  <a:t>，推得：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依次类推，可得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整除</a:t>
                </a:r>
                <a:r>
                  <a:rPr lang="en-US" altLang="zh-CN" dirty="0"/>
                  <a:t>r1=b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r0=a</a:t>
                </a:r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的公约数，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&lt;=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12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的最大公约数是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，则有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r0 = a = gm</a:t>
                </a:r>
                <a:r>
                  <a:rPr lang="zh-CN" altLang="en-US" dirty="0"/>
                  <a:t>； </a:t>
                </a:r>
                <a:r>
                  <a:rPr lang="en-US" altLang="zh-CN" dirty="0"/>
                  <a:t>r1 = b = </a:t>
                </a:r>
                <a:r>
                  <a:rPr lang="en-US" altLang="zh-CN" dirty="0" err="1"/>
                  <a:t>gn</a:t>
                </a:r>
                <a:r>
                  <a:rPr lang="zh-CN" altLang="en-US" dirty="0"/>
                  <a:t>，其中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为自然数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  -&gt;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gm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err="1"/>
                  <a:t>gn</a:t>
                </a:r>
                <a:r>
                  <a:rPr lang="en-US" altLang="zh-CN" dirty="0"/>
                  <a:t> = g(m-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n)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因此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同理可得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所以有：</a:t>
                </a:r>
                <a:r>
                  <a:rPr lang="en-US" altLang="zh-CN" dirty="0"/>
                  <a:t>g= gcd(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)&lt;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最终可得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222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由裴蜀定理可知，对整数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，有整数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使以下方程成立：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ax + by =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  --- (1)</a:t>
                </a:r>
              </a:p>
              <a:p>
                <a:r>
                  <a:rPr lang="zh-CN" altLang="en-US" dirty="0"/>
                  <a:t>由辗转相除法可知，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  --- (2)</a:t>
                </a:r>
              </a:p>
              <a:p>
                <a:r>
                  <a:rPr lang="zh-CN" altLang="en-US" dirty="0"/>
                  <a:t>参照</a:t>
                </a:r>
                <a:r>
                  <a:rPr lang="en-US" altLang="zh-CN" dirty="0"/>
                  <a:t>(2)</a:t>
                </a:r>
                <a:r>
                  <a:rPr lang="zh-CN" altLang="en-US" dirty="0"/>
                  <a:t>式得形式，把</a:t>
                </a:r>
                <a:r>
                  <a:rPr lang="en-US" altLang="zh-CN" dirty="0"/>
                  <a:t>(1)</a:t>
                </a:r>
                <a:r>
                  <a:rPr lang="zh-CN" altLang="en-US" dirty="0"/>
                  <a:t>式配成迭代的形式：</a:t>
                </a:r>
                <a:r>
                  <a:rPr lang="en-US" altLang="zh-CN" dirty="0"/>
                  <a:t>r0 =a, r1 = b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  ---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a*1 + b*0 = r0   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a*0 + b*1 = r1   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96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，可得：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944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依次类推，可得：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初始化条件：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  …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5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求解逆元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互质，则存在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≡</a:t>
                </a:r>
                <a:r>
                  <a:rPr lang="en-US" altLang="zh-CN" dirty="0"/>
                  <a:t>1 mod p</a:t>
                </a:r>
                <a:r>
                  <a:rPr lang="zh-CN" altLang="en-US" dirty="0"/>
                  <a:t>。求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= pk + 1  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– pk = 1 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+ p(-k) = 1  --- (4)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）式就是求解裴蜀定理</a:t>
                </a:r>
                <a:r>
                  <a:rPr lang="en-US" altLang="zh-CN" dirty="0"/>
                  <a:t>: ax + </a:t>
                </a:r>
                <a:r>
                  <a:rPr lang="en-US" altLang="zh-CN" dirty="0" err="1"/>
                  <a:t>py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a,p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= </m:t>
                    </m:r>
                    <m:r>
                      <m:rPr>
                        <m:nor/>
                      </m:rPr>
                      <a:rPr lang="en-US" altLang="zh-CN" dirty="0"/>
                      <m:t>x</m:t>
                    </m:r>
                    <m:r>
                      <m:rPr>
                        <m:nor/>
                      </m:rPr>
                      <a:rPr lang="en-US" altLang="zh-CN" dirty="0"/>
                      <m:t> +</m:t>
                    </m:r>
                    <m:r>
                      <m:rPr>
                        <m:nor/>
                      </m:rPr>
                      <a:rPr lang="en-US" altLang="zh-CN" dirty="0"/>
                      <m:t>np</m:t>
                    </m:r>
                    <m:r>
                      <m:rPr>
                        <m:nor/>
                      </m:rPr>
                      <a:rPr lang="zh-CN" altLang="en-US" dirty="0"/>
                      <m:t>，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 , </a:t>
                </a:r>
                <a:r>
                  <a:rPr lang="zh-CN" altLang="en-US" dirty="0"/>
                  <a:t>一般取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 in  [1, p)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可由扩展欧几里得算法得出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761D5-748D-49A7-B802-167484D4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941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877</Words>
  <Application>Microsoft Office PowerPoint</Application>
  <PresentationFormat>宽屏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RSA原理与Python3实现</vt:lpstr>
      <vt:lpstr>辗转相除法</vt:lpstr>
      <vt:lpstr>PowerPoint 演示文稿</vt:lpstr>
      <vt:lpstr>证明</vt:lpstr>
      <vt:lpstr>PowerPoint 演示文稿</vt:lpstr>
      <vt:lpstr>扩展欧几里得算法</vt:lpstr>
      <vt:lpstr>PowerPoint 演示文稿</vt:lpstr>
      <vt:lpstr>PowerPoint 演示文稿</vt:lpstr>
      <vt:lpstr>求解逆元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RSA的原理与实现</dc:title>
  <dc:creator>admin</dc:creator>
  <cp:lastModifiedBy>admin</cp:lastModifiedBy>
  <cp:revision>390</cp:revision>
  <dcterms:created xsi:type="dcterms:W3CDTF">2022-01-16T02:56:54Z</dcterms:created>
  <dcterms:modified xsi:type="dcterms:W3CDTF">2022-01-21T12:24:47Z</dcterms:modified>
</cp:coreProperties>
</file>