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1" r:id="rId4"/>
    <p:sldId id="294" r:id="rId5"/>
    <p:sldId id="291" r:id="rId6"/>
    <p:sldId id="293" r:id="rId7"/>
    <p:sldId id="268" r:id="rId8"/>
    <p:sldId id="269" r:id="rId9"/>
    <p:sldId id="272" r:id="rId10"/>
    <p:sldId id="273" r:id="rId11"/>
    <p:sldId id="274" r:id="rId12"/>
    <p:sldId id="277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OAEP-DECRYPT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Length checking: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(L)</a:t>
            </a:r>
            <a:r>
              <a:rPr lang="zh-CN" altLang="en-US" dirty="0"/>
              <a:t> </a:t>
            </a:r>
            <a:r>
              <a:rPr lang="en-US" altLang="zh-CN" dirty="0"/>
              <a:t>&gt;=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limitation,</a:t>
            </a:r>
            <a:r>
              <a:rPr lang="zh-CN" altLang="en-US" dirty="0"/>
              <a:t> </a:t>
            </a:r>
            <a:r>
              <a:rPr lang="en-US" altLang="zh-CN" dirty="0"/>
              <a:t>output "decryption error" and stop.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(C) != k,</a:t>
            </a:r>
            <a:r>
              <a:rPr lang="zh-CN" altLang="en-US" dirty="0"/>
              <a:t> </a:t>
            </a:r>
            <a:r>
              <a:rPr lang="en-US" altLang="zh-CN" dirty="0"/>
              <a:t>output "decryption error" and stop.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If k &lt; 2hLen + 2, output "decryption error" and stop.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RSA decryption: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c = OS2IP (C)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m = RSADP (K, c), If RSADP outputs "ciphertext representative out of range“ (meaning that c &gt;= n), output "decryption error" and stop.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EM = I2OSP (m, k)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06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OAEP-DECRYPT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EME-OAEP decoding: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err="1"/>
              <a:t>lHash</a:t>
            </a:r>
            <a:r>
              <a:rPr lang="en-US" altLang="zh-CN" dirty="0"/>
              <a:t> = Hash(L), </a:t>
            </a:r>
            <a:r>
              <a:rPr lang="en-US" altLang="zh-CN" dirty="0" err="1"/>
              <a:t>hLen</a:t>
            </a:r>
            <a:r>
              <a:rPr lang="en-US" altLang="zh-CN" dirty="0"/>
              <a:t> octets length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 EM = Y|| </a:t>
            </a:r>
            <a:r>
              <a:rPr lang="en-US" altLang="zh-CN" dirty="0" err="1"/>
              <a:t>maskedSeed</a:t>
            </a:r>
            <a:r>
              <a:rPr lang="en-US" altLang="zh-CN" dirty="0"/>
              <a:t>|| </a:t>
            </a:r>
            <a:r>
              <a:rPr lang="en-US" altLang="zh-CN" dirty="0" err="1"/>
              <a:t>maskedDB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Y is 1</a:t>
            </a:r>
            <a:r>
              <a:rPr lang="zh-CN" altLang="en-US" dirty="0"/>
              <a:t> </a:t>
            </a:r>
            <a:r>
              <a:rPr lang="en-US" altLang="zh-CN" dirty="0"/>
              <a:t>octet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maskedSeed</a:t>
            </a:r>
            <a:r>
              <a:rPr lang="en-US" altLang="zh-CN" dirty="0"/>
              <a:t>  are </a:t>
            </a:r>
            <a:r>
              <a:rPr lang="en-US" altLang="zh-CN" dirty="0" err="1"/>
              <a:t>hLen</a:t>
            </a:r>
            <a:r>
              <a:rPr lang="en-US" altLang="zh-CN" dirty="0"/>
              <a:t> octets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maskedDB</a:t>
            </a:r>
            <a:r>
              <a:rPr lang="en-US" altLang="zh-CN" dirty="0"/>
              <a:t> are k - </a:t>
            </a:r>
            <a:r>
              <a:rPr lang="en-US" altLang="zh-CN" dirty="0" err="1"/>
              <a:t>hLen</a:t>
            </a:r>
            <a:r>
              <a:rPr lang="en-US" altLang="zh-CN" dirty="0"/>
              <a:t> – 1 octets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 err="1"/>
              <a:t>seedMask</a:t>
            </a:r>
            <a:r>
              <a:rPr lang="en-US" altLang="zh-CN" dirty="0"/>
              <a:t> = MGF(</a:t>
            </a:r>
            <a:r>
              <a:rPr lang="en-US" altLang="zh-CN" dirty="0" err="1"/>
              <a:t>maskedDB</a:t>
            </a:r>
            <a:r>
              <a:rPr lang="en-US" altLang="zh-CN" dirty="0"/>
              <a:t>, </a:t>
            </a:r>
            <a:r>
              <a:rPr lang="en-US" altLang="zh-CN" dirty="0" err="1"/>
              <a:t>hLen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/>
              <a:t>seed = </a:t>
            </a:r>
            <a:r>
              <a:rPr lang="en-US" altLang="zh-CN" dirty="0" err="1"/>
              <a:t>maskedSeed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seedMask</a:t>
            </a:r>
            <a:endParaRPr lang="en-US" altLang="zh-CN" dirty="0"/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 err="1"/>
              <a:t>dbMask</a:t>
            </a:r>
            <a:r>
              <a:rPr lang="en-US" altLang="zh-CN" dirty="0"/>
              <a:t> = MGF(seed, k - </a:t>
            </a:r>
            <a:r>
              <a:rPr lang="en-US" altLang="zh-CN" dirty="0" err="1"/>
              <a:t>hLen</a:t>
            </a:r>
            <a:r>
              <a:rPr lang="en-US" altLang="zh-CN" dirty="0"/>
              <a:t> - 1)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/>
              <a:t>DB = </a:t>
            </a:r>
            <a:r>
              <a:rPr lang="en-US" altLang="zh-CN" dirty="0" err="1"/>
              <a:t>maskedDB</a:t>
            </a:r>
            <a:r>
              <a:rPr lang="en-US" altLang="zh-CN" dirty="0"/>
              <a:t>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dbMask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24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OAEP-DECRYPT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pPr marL="914400" lvl="1" indent="-457200">
              <a:buFont typeface="+mj-lt"/>
              <a:buAutoNum type="alphaLcParenR" startAt="7"/>
            </a:pPr>
            <a:r>
              <a:rPr lang="en-US" altLang="zh-CN" dirty="0"/>
              <a:t>DB = </a:t>
            </a:r>
            <a:r>
              <a:rPr lang="en-US" altLang="zh-CN" dirty="0" err="1"/>
              <a:t>lHash</a:t>
            </a:r>
            <a:r>
              <a:rPr lang="en-US" altLang="zh-CN" dirty="0"/>
              <a:t>’ || PS || 0x01 || M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lHash</a:t>
            </a:r>
            <a:r>
              <a:rPr lang="en-US" altLang="zh-CN" dirty="0"/>
              <a:t>’ are </a:t>
            </a:r>
            <a:r>
              <a:rPr lang="en-US" altLang="zh-CN" dirty="0" err="1"/>
              <a:t>hLen</a:t>
            </a:r>
            <a:r>
              <a:rPr lang="en-US" altLang="zh-CN" dirty="0"/>
              <a:t> octets</a:t>
            </a:r>
          </a:p>
          <a:p>
            <a:pPr marL="457200" lvl="1" indent="0">
              <a:buNone/>
            </a:pPr>
            <a:r>
              <a:rPr lang="en-US" altLang="zh-CN" dirty="0"/>
              <a:t>	PS are all zero (possibly empty)</a:t>
            </a:r>
          </a:p>
          <a:p>
            <a:pPr lvl="1"/>
            <a:r>
              <a:rPr lang="en-US" altLang="zh-CN" dirty="0"/>
              <a:t>If there is no octet with hexadecimal value 0x01 to separate PS from M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lHash</a:t>
            </a:r>
            <a:r>
              <a:rPr lang="en-US" altLang="zh-CN" dirty="0"/>
              <a:t> does not equal </a:t>
            </a:r>
            <a:r>
              <a:rPr lang="en-US" altLang="zh-CN" dirty="0" err="1"/>
              <a:t>lHash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CN" dirty="0"/>
              <a:t>if Y is nonzero,</a:t>
            </a:r>
            <a:r>
              <a:rPr lang="zh-CN" altLang="en-US" dirty="0"/>
              <a:t> </a:t>
            </a:r>
            <a:r>
              <a:rPr lang="en-US" altLang="zh-CN" dirty="0" err="1"/>
              <a:t>utput</a:t>
            </a:r>
            <a:r>
              <a:rPr lang="en-US" altLang="zh-CN" dirty="0"/>
              <a:t> "decryption error" and stop.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dirty="0"/>
              <a:t>Output the message 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632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24855-0AF3-4FB5-9405-58F75D47B04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en-US" altLang="zh-CN" dirty="0"/>
              <a:t>PKCS#1 v2.2 (2016</a:t>
            </a:r>
            <a:r>
              <a:rPr lang="zh-CN" altLang="en-US" dirty="0"/>
              <a:t>年</a:t>
            </a:r>
            <a:r>
              <a:rPr lang="en-US" altLang="zh-CN" dirty="0"/>
              <a:t>)  rfc8017</a:t>
            </a:r>
          </a:p>
          <a:p>
            <a:pPr lvl="1"/>
            <a:r>
              <a:rPr lang="en-US" altLang="zh-CN" dirty="0"/>
              <a:t>MGF1</a:t>
            </a:r>
          </a:p>
          <a:p>
            <a:pPr lvl="1"/>
            <a:r>
              <a:rPr lang="pt-BR" altLang="zh-CN" dirty="0"/>
              <a:t>RSAES-OAEP-ENCRYPT</a:t>
            </a:r>
          </a:p>
          <a:p>
            <a:pPr lvl="1"/>
            <a:r>
              <a:rPr lang="en-US" altLang="zh-CN" dirty="0"/>
              <a:t>RSAES-OAEP-DECRYPT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RSASSA-PSS-SIGN</a:t>
            </a:r>
          </a:p>
          <a:p>
            <a:pPr lvl="1"/>
            <a:r>
              <a:rPr lang="pt-BR" altLang="zh-CN" dirty="0"/>
              <a:t>RSASSA-PSS-VERIFY</a:t>
            </a:r>
            <a:br>
              <a:rPr lang="pt-BR" altLang="zh-CN" dirty="0"/>
            </a:b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mask generation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MGF1 is a mask generation function based on a hash function.</a:t>
            </a:r>
          </a:p>
          <a:p>
            <a:pPr marL="0" indent="0">
              <a:buNone/>
            </a:pPr>
            <a:r>
              <a:rPr lang="en-US" altLang="zh-CN" dirty="0"/>
              <a:t>MGF1 (</a:t>
            </a:r>
            <a:r>
              <a:rPr lang="en-US" altLang="zh-CN" dirty="0" err="1"/>
              <a:t>mgfSeed</a:t>
            </a:r>
            <a:r>
              <a:rPr lang="en-US" altLang="zh-CN" dirty="0"/>
              <a:t>, </a:t>
            </a:r>
            <a:r>
              <a:rPr lang="en-US" altLang="zh-CN" dirty="0" err="1"/>
              <a:t>maskLen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Hash </a:t>
            </a:r>
            <a:r>
              <a:rPr lang="en-US" altLang="zh-CN" dirty="0" err="1"/>
              <a:t>hash</a:t>
            </a:r>
            <a:r>
              <a:rPr lang="en-US" altLang="zh-CN" dirty="0"/>
              <a:t> function (</a:t>
            </a:r>
            <a:r>
              <a:rPr lang="en-US" altLang="zh-CN" dirty="0" err="1"/>
              <a:t>hLen</a:t>
            </a:r>
            <a:r>
              <a:rPr lang="en-US" altLang="zh-CN" dirty="0"/>
              <a:t> denotes the length in octets of the hash function output)</a:t>
            </a:r>
          </a:p>
          <a:p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 err="1"/>
              <a:t>mgfSeed</a:t>
            </a:r>
            <a:r>
              <a:rPr lang="en-US" altLang="zh-CN" dirty="0"/>
              <a:t> seed from which mask is generated, an octet string</a:t>
            </a:r>
          </a:p>
          <a:p>
            <a:pPr marL="0" indent="0">
              <a:buNone/>
            </a:pPr>
            <a:r>
              <a:rPr lang="en-US" altLang="zh-CN" dirty="0" err="1"/>
              <a:t>maskLen</a:t>
            </a:r>
            <a:r>
              <a:rPr lang="en-US" altLang="zh-CN" dirty="0"/>
              <a:t> intended length in octets of the mask, at most 2^32 </a:t>
            </a:r>
            <a:r>
              <a:rPr lang="en-US" altLang="zh-CN" dirty="0" err="1"/>
              <a:t>hLen</a:t>
            </a:r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mask </a:t>
            </a:r>
            <a:r>
              <a:rPr lang="en-US" altLang="zh-CN" dirty="0" err="1"/>
              <a:t>mask</a:t>
            </a:r>
            <a:r>
              <a:rPr lang="en-US" altLang="zh-CN" dirty="0"/>
              <a:t>, an octet string of length </a:t>
            </a:r>
            <a:r>
              <a:rPr lang="en-US" altLang="zh-CN" dirty="0" err="1"/>
              <a:t>maskLen</a:t>
            </a:r>
            <a:endParaRPr lang="en-US" altLang="zh-CN" dirty="0"/>
          </a:p>
          <a:p>
            <a:r>
              <a:rPr lang="en-US" altLang="zh-CN" dirty="0"/>
              <a:t>Error: "mask too long"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91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mask generation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0" indent="0">
              <a:buNone/>
            </a:pPr>
            <a:r>
              <a:rPr lang="en-US" altLang="zh-CN" dirty="0"/>
              <a:t>  If </a:t>
            </a:r>
            <a:r>
              <a:rPr lang="en-US" altLang="zh-CN" dirty="0" err="1"/>
              <a:t>maskLen</a:t>
            </a:r>
            <a:r>
              <a:rPr lang="en-US" altLang="zh-CN" dirty="0"/>
              <a:t> &gt; 2^32 </a:t>
            </a:r>
            <a:r>
              <a:rPr lang="en-US" altLang="zh-CN" dirty="0" err="1"/>
              <a:t>hLen</a:t>
            </a:r>
            <a:r>
              <a:rPr lang="en-US" altLang="zh-CN" dirty="0"/>
              <a:t>, output "mask too long" and stop.</a:t>
            </a:r>
          </a:p>
          <a:p>
            <a:pPr marL="0" indent="0">
              <a:buNone/>
            </a:pPr>
            <a:r>
              <a:rPr lang="en-US" altLang="zh-CN" dirty="0"/>
              <a:t>  T=empty string</a:t>
            </a:r>
          </a:p>
          <a:p>
            <a:pPr marL="0" indent="0">
              <a:buNone/>
            </a:pPr>
            <a:r>
              <a:rPr lang="en-US" altLang="zh-CN" dirty="0"/>
              <a:t>  loop counter from 0 to ceil (</a:t>
            </a:r>
            <a:r>
              <a:rPr lang="en-US" altLang="zh-CN" dirty="0" err="1"/>
              <a:t>maskLen</a:t>
            </a:r>
            <a:r>
              <a:rPr lang="en-US" altLang="zh-CN" dirty="0"/>
              <a:t> / </a:t>
            </a:r>
            <a:r>
              <a:rPr lang="en-US" altLang="zh-CN" dirty="0" err="1"/>
              <a:t>hLen</a:t>
            </a:r>
            <a:r>
              <a:rPr lang="en-US" altLang="zh-CN" dirty="0"/>
              <a:t>) – 1:</a:t>
            </a:r>
          </a:p>
          <a:p>
            <a:pPr marL="0" indent="0">
              <a:buNone/>
            </a:pPr>
            <a:r>
              <a:rPr lang="en-US" altLang="zh-CN" dirty="0"/>
              <a:t>        C = I2OSP (counter, 4)</a:t>
            </a:r>
          </a:p>
          <a:p>
            <a:pPr marL="0" indent="0">
              <a:buNone/>
            </a:pPr>
            <a:r>
              <a:rPr lang="en-US" altLang="zh-CN" dirty="0"/>
              <a:t>        T = T || Hash(</a:t>
            </a:r>
            <a:r>
              <a:rPr lang="en-US" altLang="zh-CN" dirty="0" err="1"/>
              <a:t>mgfSeed</a:t>
            </a:r>
            <a:r>
              <a:rPr lang="en-US" altLang="zh-CN" dirty="0"/>
              <a:t> || C)</a:t>
            </a:r>
          </a:p>
          <a:p>
            <a:pPr marL="0" indent="0">
              <a:buNone/>
            </a:pPr>
            <a:r>
              <a:rPr lang="en-US" altLang="zh-CN" dirty="0"/>
              <a:t>  Output the leading </a:t>
            </a:r>
            <a:r>
              <a:rPr lang="en-US" altLang="zh-CN" dirty="0" err="1"/>
              <a:t>maskLen</a:t>
            </a:r>
            <a:r>
              <a:rPr lang="en-US" altLang="zh-CN" dirty="0"/>
              <a:t> octets of 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90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pPr marL="0" indent="0">
              <a:buNone/>
            </a:pPr>
            <a:br>
              <a:rPr lang="pt-BR" altLang="zh-CN" dirty="0"/>
            </a:b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6F91B-83B5-459E-B10B-FA2EABC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18" y="170391"/>
            <a:ext cx="8557458" cy="5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OAEP-ENCRYPT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70000" lnSpcReduction="20000"/>
          </a:bodyPr>
          <a:lstStyle/>
          <a:p>
            <a:r>
              <a:rPr lang="pt-BR" altLang="zh-CN" dirty="0"/>
              <a:t>RSAES-OAEP-ENCRYPT ((n, e), M, L)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Hash </a:t>
            </a:r>
            <a:r>
              <a:rPr lang="en-US" altLang="zh-CN" dirty="0" err="1"/>
              <a:t>hash</a:t>
            </a:r>
            <a:r>
              <a:rPr lang="en-US" altLang="zh-CN" dirty="0"/>
              <a:t> function (</a:t>
            </a:r>
            <a:r>
              <a:rPr lang="en-US" altLang="zh-CN" dirty="0" err="1"/>
              <a:t>hLen</a:t>
            </a:r>
            <a:r>
              <a:rPr lang="en-US" altLang="zh-CN" dirty="0"/>
              <a:t> octets output)</a:t>
            </a:r>
          </a:p>
          <a:p>
            <a:pPr marL="0" indent="0">
              <a:buNone/>
            </a:pPr>
            <a:r>
              <a:rPr lang="en-US" altLang="zh-CN" dirty="0"/>
              <a:t>	MGF mask generation function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(n, e) recipient’s RSA public key (k denotes the length of n)</a:t>
            </a:r>
          </a:p>
          <a:p>
            <a:pPr marL="0" indent="0">
              <a:buNone/>
            </a:pPr>
            <a:r>
              <a:rPr lang="en-US" altLang="zh-CN" dirty="0"/>
              <a:t>	M message to be encrypted, </a:t>
            </a:r>
            <a:r>
              <a:rPr lang="en-US" altLang="zh-CN" dirty="0" err="1"/>
              <a:t>mLen</a:t>
            </a:r>
            <a:r>
              <a:rPr lang="en-US" altLang="zh-CN" dirty="0"/>
              <a:t> &lt;= k - 2hLen – 2</a:t>
            </a:r>
          </a:p>
          <a:p>
            <a:pPr marL="0" indent="0">
              <a:buNone/>
            </a:pPr>
            <a:r>
              <a:rPr lang="en-US" altLang="zh-CN" dirty="0"/>
              <a:t>	L optional label, if L is not provided, is the empty string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C ciphertext, an octet string of length k</a:t>
            </a:r>
          </a:p>
          <a:p>
            <a:pPr marL="0" indent="0">
              <a:buNone/>
            </a:pPr>
            <a:r>
              <a:rPr lang="en-US" altLang="zh-CN" dirty="0"/>
              <a:t>Errors: "message too long"; "label too long"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479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OAEP-ENCRYPT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Length checking: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/>
              <a:t>len</a:t>
            </a:r>
            <a:r>
              <a:rPr lang="en-US" altLang="zh-CN" dirty="0"/>
              <a:t>(L) &gt; hash input limitation, output "label too long" and stop.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If </a:t>
            </a:r>
            <a:r>
              <a:rPr lang="en-US" altLang="zh-CN" dirty="0" err="1"/>
              <a:t>mLen</a:t>
            </a:r>
            <a:r>
              <a:rPr lang="en-US" altLang="zh-CN" dirty="0"/>
              <a:t> &gt; k - 2hLen - 2, output "message too long"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EME-OAEP encoding: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 err="1"/>
              <a:t>lHash</a:t>
            </a:r>
            <a:r>
              <a:rPr lang="en-US" altLang="zh-CN" dirty="0"/>
              <a:t> = Hash(L),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provided, </a:t>
            </a:r>
            <a:r>
              <a:rPr lang="en-US" altLang="zh-CN" dirty="0" err="1"/>
              <a:t>lHash</a:t>
            </a:r>
            <a:r>
              <a:rPr lang="en-US" altLang="zh-CN" dirty="0"/>
              <a:t> </a:t>
            </a:r>
            <a:r>
              <a:rPr lang="en-US" altLang="zh-CN" dirty="0" err="1"/>
              <a:t>hLen</a:t>
            </a:r>
            <a:r>
              <a:rPr lang="en-US" altLang="zh-CN" dirty="0"/>
              <a:t> </a:t>
            </a:r>
            <a:r>
              <a:rPr lang="de-DE" altLang="zh-CN" dirty="0"/>
              <a:t>octets length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PS = (</a:t>
            </a:r>
            <a:r>
              <a:rPr lang="de-DE" altLang="zh-CN" dirty="0"/>
              <a:t>k - mLen -2hLen – 2) zero octets, PS may be zero length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DB = </a:t>
            </a:r>
            <a:r>
              <a:rPr lang="en-US" altLang="zh-CN" dirty="0" err="1"/>
              <a:t>lHash</a:t>
            </a:r>
            <a:r>
              <a:rPr lang="en-US" altLang="zh-CN" dirty="0"/>
              <a:t> || PS || 0x01 || M,  DB is k - </a:t>
            </a:r>
            <a:r>
              <a:rPr lang="en-US" altLang="zh-CN" dirty="0" err="1"/>
              <a:t>hLen</a:t>
            </a:r>
            <a:r>
              <a:rPr lang="en-US" altLang="zh-CN" dirty="0"/>
              <a:t> – 1 </a:t>
            </a:r>
            <a:r>
              <a:rPr lang="de-DE" altLang="zh-CN" dirty="0"/>
              <a:t>octets length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1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OAEP-ENCRYPT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/>
              <a:t>seed = </a:t>
            </a:r>
            <a:r>
              <a:rPr lang="en-US" altLang="zh-CN" dirty="0" err="1"/>
              <a:t>hLen</a:t>
            </a:r>
            <a:r>
              <a:rPr lang="en-US" altLang="zh-CN" dirty="0"/>
              <a:t> </a:t>
            </a:r>
            <a:r>
              <a:rPr lang="de-DE" altLang="zh-CN" dirty="0"/>
              <a:t>octets random string</a:t>
            </a:r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 err="1"/>
              <a:t>dbMask</a:t>
            </a:r>
            <a:r>
              <a:rPr lang="en-US" altLang="zh-CN" dirty="0"/>
              <a:t> = MGF(seed, k - </a:t>
            </a:r>
            <a:r>
              <a:rPr lang="en-US" altLang="zh-CN" dirty="0" err="1"/>
              <a:t>hLen</a:t>
            </a:r>
            <a:r>
              <a:rPr lang="en-US" altLang="zh-CN" dirty="0"/>
              <a:t> - 1)</a:t>
            </a:r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 err="1"/>
              <a:t>maskedDB</a:t>
            </a:r>
            <a:r>
              <a:rPr lang="en-US" altLang="zh-CN" dirty="0"/>
              <a:t> = DB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dbMask</a:t>
            </a:r>
            <a:endParaRPr lang="en-US" altLang="zh-CN" dirty="0"/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 err="1"/>
              <a:t>seedMask</a:t>
            </a:r>
            <a:r>
              <a:rPr lang="en-US" altLang="zh-CN" dirty="0"/>
              <a:t> = MGF(</a:t>
            </a:r>
            <a:r>
              <a:rPr lang="en-US" altLang="zh-CN" dirty="0" err="1"/>
              <a:t>maskedDB</a:t>
            </a:r>
            <a:r>
              <a:rPr lang="en-US" altLang="zh-CN" dirty="0"/>
              <a:t>, </a:t>
            </a:r>
            <a:r>
              <a:rPr lang="en-US" altLang="zh-CN" dirty="0" err="1"/>
              <a:t>hLen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 err="1"/>
              <a:t>maskedSeed</a:t>
            </a:r>
            <a:r>
              <a:rPr lang="en-US" altLang="zh-CN" dirty="0"/>
              <a:t> = seed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seedMask</a:t>
            </a:r>
            <a:endParaRPr lang="en-US" altLang="zh-CN" dirty="0"/>
          </a:p>
          <a:p>
            <a:pPr marL="914400" lvl="1" indent="-457200">
              <a:buFont typeface="+mj-lt"/>
              <a:buAutoNum type="alphaLcPeriod" startAt="4"/>
            </a:pPr>
            <a:r>
              <a:rPr lang="en-US" altLang="zh-CN" dirty="0"/>
              <a:t>EM = 0x00 || </a:t>
            </a:r>
            <a:r>
              <a:rPr lang="en-US" altLang="zh-CN" dirty="0" err="1"/>
              <a:t>maskedSeed</a:t>
            </a:r>
            <a:r>
              <a:rPr lang="en-US" altLang="zh-CN" dirty="0"/>
              <a:t> || </a:t>
            </a:r>
            <a:r>
              <a:rPr lang="en-US" altLang="zh-CN" dirty="0" err="1"/>
              <a:t>maskedDB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RSA encryption: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m = OS2IP (EM)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altLang="zh-CN" dirty="0"/>
              <a:t>c = RSAEP ((n, e), m)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C = I2OSP (c, k)</a:t>
            </a:r>
          </a:p>
          <a:p>
            <a:pPr marL="0" indent="0">
              <a:buNone/>
            </a:pPr>
            <a:r>
              <a:rPr lang="en-US" altLang="zh-CN" dirty="0"/>
              <a:t>4. Output the ciphertext C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212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pt-BR" altLang="zh-CN" dirty="0"/>
              <a:t>OAEP-DECRYPT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RSAES-OAEP-DECRYPT (K, C, L)</a:t>
            </a:r>
          </a:p>
          <a:p>
            <a:pPr marL="0" indent="0">
              <a:buNone/>
            </a:pPr>
            <a:r>
              <a:rPr lang="en-US" altLang="zh-CN" dirty="0"/>
              <a:t>Options:</a:t>
            </a:r>
          </a:p>
          <a:p>
            <a:pPr marL="0" indent="0">
              <a:buNone/>
            </a:pPr>
            <a:r>
              <a:rPr lang="en-US" altLang="zh-CN" dirty="0"/>
              <a:t>	Hash </a:t>
            </a:r>
            <a:r>
              <a:rPr lang="en-US" altLang="zh-CN" dirty="0" err="1"/>
              <a:t>hash</a:t>
            </a:r>
            <a:r>
              <a:rPr lang="en-US" altLang="zh-CN" dirty="0"/>
              <a:t> function (</a:t>
            </a:r>
            <a:r>
              <a:rPr lang="en-US" altLang="zh-CN" dirty="0" err="1"/>
              <a:t>hLen</a:t>
            </a:r>
            <a:r>
              <a:rPr lang="en-US" altLang="zh-CN" dirty="0"/>
              <a:t> octets output)</a:t>
            </a:r>
          </a:p>
          <a:p>
            <a:pPr marL="0" indent="0">
              <a:buNone/>
            </a:pPr>
            <a:r>
              <a:rPr lang="en-US" altLang="zh-CN" dirty="0"/>
              <a:t>	MGF mask generation function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	K recipient’s RSA private key (k octets), where k &gt;= 2hLen + 2</a:t>
            </a:r>
          </a:p>
          <a:p>
            <a:pPr marL="0" indent="0">
              <a:buNone/>
            </a:pPr>
            <a:r>
              <a:rPr lang="en-US" altLang="zh-CN" dirty="0"/>
              <a:t>	C ciphertext to be decrypted, an octet string of length k</a:t>
            </a:r>
          </a:p>
          <a:p>
            <a:pPr marL="0" indent="0">
              <a:buNone/>
            </a:pPr>
            <a:r>
              <a:rPr lang="en-US" altLang="zh-CN" dirty="0"/>
              <a:t>	L optional label, if L is not provided, is the empty string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M message, an octet string of length </a:t>
            </a:r>
            <a:r>
              <a:rPr lang="en-US" altLang="zh-CN" dirty="0" err="1"/>
              <a:t>mLen</a:t>
            </a:r>
            <a:r>
              <a:rPr lang="en-US" altLang="zh-CN" dirty="0"/>
              <a:t>, where </a:t>
            </a:r>
            <a:r>
              <a:rPr lang="en-US" altLang="zh-CN" dirty="0" err="1"/>
              <a:t>mLen</a:t>
            </a:r>
            <a:r>
              <a:rPr lang="en-US" altLang="zh-CN" dirty="0"/>
              <a:t> &lt;= k - 2hLen - 2</a:t>
            </a:r>
          </a:p>
          <a:p>
            <a:pPr marL="0" indent="0">
              <a:buNone/>
            </a:pPr>
            <a:r>
              <a:rPr lang="en-US" altLang="zh-CN" dirty="0"/>
              <a:t>Error: "decryption error"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3164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4633</TotalTime>
  <Words>1026</Words>
  <Application>Microsoft Office PowerPoint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Trebuchet MS</vt:lpstr>
      <vt:lpstr>Tw Cen MT</vt:lpstr>
      <vt:lpstr>电路</vt:lpstr>
      <vt:lpstr>RSA原理与Python3实现</vt:lpstr>
      <vt:lpstr>PKCS#1 v2.2</vt:lpstr>
      <vt:lpstr>mask generation function</vt:lpstr>
      <vt:lpstr>mask generation function</vt:lpstr>
      <vt:lpstr>OAEP</vt:lpstr>
      <vt:lpstr>OAEP-ENCRYPT</vt:lpstr>
      <vt:lpstr>OAEP-ENCRYPT</vt:lpstr>
      <vt:lpstr>OAEP-ENCRYPT</vt:lpstr>
      <vt:lpstr>OAEP-DECRYPT</vt:lpstr>
      <vt:lpstr>OAEP-DECRYPT</vt:lpstr>
      <vt:lpstr>OAEP-DECRYPT</vt:lpstr>
      <vt:lpstr>OAEP-DECRYPT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824</cp:revision>
  <dcterms:created xsi:type="dcterms:W3CDTF">2022-01-22T02:00:44Z</dcterms:created>
  <dcterms:modified xsi:type="dcterms:W3CDTF">2022-02-08T11:37:44Z</dcterms:modified>
</cp:coreProperties>
</file>